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67.xml" ContentType="application/vnd.openxmlformats-officedocument.presentationml.tags+xml"/>
  <Override PartName="/ppt/notesSlides/notesSlide1.xml" ContentType="application/vnd.openxmlformats-officedocument.presentationml.notesSlide+xml"/>
  <Override PartName="/ppt/tags/tag68.xml" ContentType="application/vnd.openxmlformats-officedocument.presentationml.tags+xml"/>
  <Override PartName="/ppt/notesSlides/notesSlide2.xml" ContentType="application/vnd.openxmlformats-officedocument.presentationml.notesSlide+xml"/>
  <Override PartName="/ppt/tags/tag69.xml" ContentType="application/vnd.openxmlformats-officedocument.presentationml.tags+xml"/>
  <Override PartName="/ppt/notesSlides/notesSlide3.xml" ContentType="application/vnd.openxmlformats-officedocument.presentationml.notesSlide+xml"/>
  <Override PartName="/ppt/tags/tag70.xml" ContentType="application/vnd.openxmlformats-officedocument.presentationml.tags+xml"/>
  <Override PartName="/ppt/notesSlides/notesSlide4.xml" ContentType="application/vnd.openxmlformats-officedocument.presentationml.notesSlide+xml"/>
  <Override PartName="/ppt/tags/tag71.xml" ContentType="application/vnd.openxmlformats-officedocument.presentationml.tags+xml"/>
  <Override PartName="/ppt/notesSlides/notesSlide5.xml" ContentType="application/vnd.openxmlformats-officedocument.presentationml.notesSlide+xml"/>
  <Override PartName="/ppt/tags/tag72.xml" ContentType="application/vnd.openxmlformats-officedocument.presentationml.tags+xml"/>
  <Override PartName="/ppt/notesSlides/notesSlide6.xml" ContentType="application/vnd.openxmlformats-officedocument.presentationml.notesSlide+xml"/>
  <Override PartName="/ppt/tags/tag73.xml" ContentType="application/vnd.openxmlformats-officedocument.presentationml.tags+xml"/>
  <Override PartName="/ppt/notesSlides/notesSlide7.xml" ContentType="application/vnd.openxmlformats-officedocument.presentationml.notesSlide+xml"/>
  <Override PartName="/ppt/tags/tag74.xml" ContentType="application/vnd.openxmlformats-officedocument.presentationml.tags+xml"/>
  <Override PartName="/ppt/notesSlides/notesSlide8.xml" ContentType="application/vnd.openxmlformats-officedocument.presentationml.notesSlide+xml"/>
  <Override PartName="/ppt/tags/tag75.xml" ContentType="application/vnd.openxmlformats-officedocument.presentationml.tags+xml"/>
  <Override PartName="/ppt/notesSlides/notesSlide9.xml" ContentType="application/vnd.openxmlformats-officedocument.presentationml.notesSlide+xml"/>
  <Override PartName="/ppt/tags/tag76.xml" ContentType="application/vnd.openxmlformats-officedocument.presentationml.tags+xml"/>
  <Override PartName="/ppt/notesSlides/notesSlide10.xml" ContentType="application/vnd.openxmlformats-officedocument.presentationml.notesSlide+xml"/>
  <Override PartName="/ppt/tags/tag77.xml" ContentType="application/vnd.openxmlformats-officedocument.presentationml.tags+xml"/>
  <Override PartName="/ppt/notesSlides/notesSlide11.xml" ContentType="application/vnd.openxmlformats-officedocument.presentationml.notesSlide+xml"/>
  <Override PartName="/ppt/tags/tag78.xml" ContentType="application/vnd.openxmlformats-officedocument.presentationml.tags+xml"/>
  <Override PartName="/ppt/notesSlides/notesSlide12.xml" ContentType="application/vnd.openxmlformats-officedocument.presentationml.notesSlide+xml"/>
  <Override PartName="/ppt/tags/tag79.xml" ContentType="application/vnd.openxmlformats-officedocument.presentationml.tags+xml"/>
  <Override PartName="/ppt/notesSlides/notesSlide13.xml" ContentType="application/vnd.openxmlformats-officedocument.presentationml.notesSlide+xml"/>
  <Override PartName="/ppt/tags/tag80.xml" ContentType="application/vnd.openxmlformats-officedocument.presentationml.tags+xml"/>
  <Override PartName="/ppt/notesSlides/notesSlide14.xml" ContentType="application/vnd.openxmlformats-officedocument.presentationml.notesSlide+xml"/>
  <Override PartName="/ppt/tags/tag81.xml" ContentType="application/vnd.openxmlformats-officedocument.presentationml.tags+xml"/>
  <Override PartName="/ppt/notesSlides/notesSlide15.xml" ContentType="application/vnd.openxmlformats-officedocument.presentationml.notesSlide+xml"/>
  <Override PartName="/ppt/tags/tag82.xml" ContentType="application/vnd.openxmlformats-officedocument.presentationml.tags+xml"/>
  <Override PartName="/ppt/notesSlides/notesSlide16.xml" ContentType="application/vnd.openxmlformats-officedocument.presentationml.notesSlide+xml"/>
  <Override PartName="/ppt/tags/tag83.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84.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handoutMasterIdLst>
    <p:handoutMasterId r:id="rId22"/>
  </p:handoutMasterIdLst>
  <p:sldIdLst>
    <p:sldId id="256" r:id="rId2"/>
    <p:sldId id="257" r:id="rId3"/>
    <p:sldId id="258" r:id="rId4"/>
    <p:sldId id="259" r:id="rId5"/>
    <p:sldId id="260" r:id="rId6"/>
    <p:sldId id="261" r:id="rId7"/>
    <p:sldId id="271" r:id="rId8"/>
    <p:sldId id="262" r:id="rId9"/>
    <p:sldId id="263" r:id="rId10"/>
    <p:sldId id="272" r:id="rId11"/>
    <p:sldId id="265" r:id="rId12"/>
    <p:sldId id="266" r:id="rId13"/>
    <p:sldId id="267" r:id="rId14"/>
    <p:sldId id="273" r:id="rId15"/>
    <p:sldId id="268" r:id="rId16"/>
    <p:sldId id="269" r:id="rId17"/>
    <p:sldId id="270" r:id="rId18"/>
    <p:sldId id="275" r:id="rId19"/>
    <p:sldId id="274"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44">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2900"/>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p:scale>
          <a:sx n="25" d="100"/>
          <a:sy n="25" d="100"/>
        </p:scale>
        <p:origin x="-3942" y="-2022"/>
      </p:cViewPr>
      <p:guideLst>
        <p:guide orient="horz" pos="2144"/>
        <p:guide pos="3840"/>
      </p:guideLst>
    </p:cSldViewPr>
  </p:slideViewPr>
  <p:notesTextViewPr>
    <p:cViewPr>
      <p:scale>
        <a:sx n="3" d="2"/>
        <a:sy n="3" d="2"/>
      </p:scale>
      <p:origin x="0" y="0"/>
    </p:cViewPr>
  </p:notesTextViewPr>
  <p:sorterViewPr>
    <p:cViewPr>
      <p:scale>
        <a:sx n="100" d="100"/>
        <a:sy n="100" d="100"/>
      </p:scale>
      <p:origin x="0" y="411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dirty="0">
              <a:latin typeface="宋体" panose="02010600030101010101" pitchFamily="2" charset="-122"/>
              <a:ea typeface="宋体" panose="02010600030101010101" pitchFamily="2"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宋体" panose="02010600030101010101" pitchFamily="2" charset="-122"/>
                <a:ea typeface="宋体" panose="02010600030101010101" pitchFamily="2" charset="-122"/>
              </a:rPr>
              <a:t>2023-01-10</a:t>
            </a:fld>
            <a:endParaRPr lang="zh-CN" altLang="en-US" dirty="0">
              <a:latin typeface="宋体" panose="02010600030101010101" pitchFamily="2" charset="-122"/>
              <a:ea typeface="宋体" panose="02010600030101010101" pitchFamily="2"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dirty="0">
              <a:latin typeface="宋体" panose="02010600030101010101" pitchFamily="2" charset="-122"/>
              <a:ea typeface="宋体" panose="02010600030101010101" pitchFamily="2"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宋体" panose="02010600030101010101" pitchFamily="2" charset="-122"/>
                <a:ea typeface="宋体" panose="02010600030101010101" pitchFamily="2" charset="-122"/>
              </a:rPr>
              <a:t>‹#›</a:t>
            </a:fld>
            <a:endParaRPr lang="zh-CN" altLang="en-US" dirty="0">
              <a:latin typeface="宋体" panose="02010600030101010101" pitchFamily="2" charset="-122"/>
              <a:ea typeface="宋体" panose="02010600030101010101" pitchFamily="2"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宋体" panose="02010600030101010101" pitchFamily="2" charset="-122"/>
                <a:ea typeface="宋体" panose="02010600030101010101" pitchFamily="2"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宋体" panose="02010600030101010101" pitchFamily="2" charset="-122"/>
                <a:ea typeface="宋体" panose="02010600030101010101" pitchFamily="2" charset="-122"/>
              </a:defRPr>
            </a:lvl1pPr>
          </a:lstStyle>
          <a:p>
            <a:fld id="{1AC49D05-6128-4D0D-A32A-06A5E73B386C}" type="datetimeFigureOut">
              <a:rPr lang="zh-CN" altLang="en-US" smtClean="0"/>
              <a:t>2023-01-10</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宋体" panose="02010600030101010101" pitchFamily="2" charset="-122"/>
                <a:ea typeface="宋体" panose="02010600030101010101" pitchFamily="2"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宋体" panose="02010600030101010101" pitchFamily="2" charset="-122"/>
                <a:ea typeface="宋体" panose="02010600030101010101" pitchFamily="2" charset="-122"/>
              </a:defRPr>
            </a:lvl1pPr>
          </a:lstStyle>
          <a:p>
            <a:fld id="{5849F42C-2DAE-424C-A4B8-3140182C3E9F}"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宋体" panose="02010600030101010101" pitchFamily="2" charset="-122"/>
        <a:ea typeface="宋体" panose="02010600030101010101" pitchFamily="2" charset="-122"/>
        <a:cs typeface="+mn-cs"/>
      </a:defRPr>
    </a:lvl1pPr>
    <a:lvl2pPr marL="4572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2pPr>
    <a:lvl3pPr marL="9144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3pPr>
    <a:lvl4pPr marL="13716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4pPr>
    <a:lvl5pPr marL="18288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849F42C-2DAE-424C-A4B8-3140182C3E9F}" type="slidenum">
              <a:rPr lang="zh-CN" altLang="en-US" smtClean="0"/>
              <a:t>18</a:t>
            </a:fld>
            <a:endParaRPr lang="zh-CN"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0.xml"/><Relationship Id="rId7" Type="http://schemas.openxmlformats.org/officeDocument/2006/relationships/slideMaster" Target="../slideMasters/slideMaster1.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slideMaster" Target="../slideMasters/slideMaster1.xml"/><Relationship Id="rId5" Type="http://schemas.openxmlformats.org/officeDocument/2006/relationships/tags" Target="../tags/tag58.xml"/><Relationship Id="rId4" Type="http://schemas.openxmlformats.org/officeDocument/2006/relationships/tags" Target="../tags/tag57.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5" Type="http://schemas.openxmlformats.org/officeDocument/2006/relationships/slideMaster" Target="../slideMasters/slideMaster1.xml"/><Relationship Id="rId4" Type="http://schemas.openxmlformats.org/officeDocument/2006/relationships/tags" Target="../tags/tag62.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5" Type="http://schemas.openxmlformats.org/officeDocument/2006/relationships/slideMaster" Target="../slideMasters/slideMaster1.xml"/><Relationship Id="rId4" Type="http://schemas.openxmlformats.org/officeDocument/2006/relationships/tags" Target="../tags/tag66.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1.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Master" Target="../slideMasters/slideMaster1.xml"/><Relationship Id="rId5" Type="http://schemas.openxmlformats.org/officeDocument/2006/relationships/tags" Target="../tags/tag26.xml"/><Relationship Id="rId4" Type="http://schemas.openxmlformats.org/officeDocument/2006/relationships/tags" Target="../tags/tag25.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9.xml"/><Relationship Id="rId7" Type="http://schemas.openxmlformats.org/officeDocument/2006/relationships/slideMaster" Target="../slideMasters/slideMaster1.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40.xml"/><Relationship Id="rId3" Type="http://schemas.openxmlformats.org/officeDocument/2006/relationships/tags" Target="../tags/tag35.xml"/><Relationship Id="rId7" Type="http://schemas.openxmlformats.org/officeDocument/2006/relationships/tags" Target="../tags/tag39.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tags" Target="../tags/tag36.xml"/><Relationship Id="rId9"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5" Type="http://schemas.openxmlformats.org/officeDocument/2006/relationships/slideMaster" Target="../slideMasters/slideMaster1.xml"/><Relationship Id="rId4" Type="http://schemas.openxmlformats.org/officeDocument/2006/relationships/tags" Target="../tags/tag44.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2023-01-10</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p>
        </p:txBody>
      </p:sp>
      <p:sp>
        <p:nvSpPr>
          <p:cNvPr id="3" name="竖排文字占位符 2"/>
          <p:cNvSpPr>
            <a:spLocks noGrp="1"/>
          </p:cNvSpPr>
          <p:nvPr>
            <p:ph type="body" orient="vert" idx="1"/>
            <p:custDataLst>
              <p:tags r:id="rId2"/>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宋体" panose="02010600030101010101" pitchFamily="2" charset="-122"/>
                <a:cs typeface="+mj-cs"/>
                <a:sym typeface="+mn-ea"/>
              </a:defRPr>
            </a:lvl1pPr>
          </a:lstStyle>
          <a:p>
            <a:pPr lvl="0"/>
            <a:r>
              <a:rPr dirty="0">
                <a:sym typeface="+mn-ea"/>
              </a:rPr>
              <a:t>单击此处编辑标题</a:t>
            </a:r>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p>
        </p:txBody>
      </p:sp>
      <p:sp>
        <p:nvSpPr>
          <p:cNvPr id="3" name="文本占位符 2"/>
          <p:cNvSpPr>
            <a:spLocks noGrp="1"/>
          </p:cNvSpPr>
          <p:nvPr>
            <p:ph type="body" idx="1"/>
            <p:custDataLst>
              <p:tags r:id="rId2"/>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宋体" panose="02010600030101010101" pitchFamily="2"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2023-01-10</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宋体" panose="02010600030101010101" pitchFamily="2"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dirty="0">
                <a:sym typeface="+mn-ea"/>
              </a:rPr>
              <a:t>单击此处编辑文本</a:t>
            </a:r>
          </a:p>
        </p:txBody>
      </p:sp>
      <p:sp>
        <p:nvSpPr>
          <p:cNvPr id="6" name="内容占位符 5"/>
          <p:cNvSpPr>
            <a:spLocks noGrp="1"/>
          </p:cNvSpPr>
          <p:nvPr>
            <p:ph sz="quarter" idx="4"/>
            <p:custDataLst>
              <p:tags r:id="rId5"/>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2023-01-10</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
        <p:nvSpPr>
          <p:cNvPr id="11" name="矩形 10"/>
          <p:cNvSpPr/>
          <p:nvPr userDrawn="1"/>
        </p:nvSpPr>
        <p:spPr>
          <a:xfrm>
            <a:off x="10953510" y="11275"/>
            <a:ext cx="966254" cy="229870"/>
          </a:xfrm>
          <a:prstGeom prst="rect">
            <a:avLst/>
          </a:prstGeom>
        </p:spPr>
        <p:txBody>
          <a:bodyPr wrap="square">
            <a:spAutoFit/>
          </a:bodyPr>
          <a:lstStyle/>
          <a:p>
            <a:r>
              <a:rPr lang="en-US" altLang="zh-CN" sz="100" dirty="0">
                <a:solidFill>
                  <a:prstClr val="white"/>
                </a:solidFill>
                <a:latin typeface="Calibri" panose="020F0502020204030204"/>
              </a:rPr>
              <a:t>PPT</a:t>
            </a:r>
            <a:r>
              <a:rPr lang="zh-CN" altLang="en-US" sz="100" dirty="0">
                <a:solidFill>
                  <a:prstClr val="white"/>
                </a:solidFill>
                <a:latin typeface="Calibri" panose="020F0502020204030204"/>
              </a:rPr>
              <a:t>模板下载：</a:t>
            </a:r>
            <a:r>
              <a:rPr lang="en-US" altLang="zh-CN" sz="100" dirty="0">
                <a:solidFill>
                  <a:prstClr val="white"/>
                </a:solidFill>
                <a:latin typeface="Calibri" panose="020F0502020204030204"/>
              </a:rPr>
              <a:t> www.2ppt.com/moban/          </a:t>
            </a:r>
            <a:r>
              <a:rPr lang="zh-CN" altLang="en-US" sz="100" dirty="0">
                <a:solidFill>
                  <a:prstClr val="white"/>
                </a:solidFill>
                <a:latin typeface="Calibri" panose="020F0502020204030204"/>
              </a:rPr>
              <a:t>行业</a:t>
            </a:r>
            <a:r>
              <a:rPr lang="en-US" altLang="zh-CN" sz="100" dirty="0">
                <a:solidFill>
                  <a:prstClr val="white"/>
                </a:solidFill>
                <a:latin typeface="Calibri" panose="020F0502020204030204"/>
              </a:rPr>
              <a:t>PPT</a:t>
            </a:r>
            <a:r>
              <a:rPr lang="zh-CN" altLang="en-US" sz="100" dirty="0">
                <a:solidFill>
                  <a:prstClr val="white"/>
                </a:solidFill>
                <a:latin typeface="Calibri" panose="020F0502020204030204"/>
              </a:rPr>
              <a:t>模板：</a:t>
            </a:r>
            <a:r>
              <a:rPr lang="en-US" altLang="zh-CN" sz="100" dirty="0">
                <a:solidFill>
                  <a:prstClr val="white"/>
                </a:solidFill>
                <a:latin typeface="Calibri" panose="020F0502020204030204"/>
              </a:rPr>
              <a:t> www.2ppt.com/hangye/ </a:t>
            </a:r>
          </a:p>
          <a:p>
            <a:r>
              <a:rPr lang="zh-CN" altLang="en-US" sz="100" dirty="0">
                <a:solidFill>
                  <a:prstClr val="white"/>
                </a:solidFill>
                <a:latin typeface="Calibri" panose="020F0502020204030204"/>
              </a:rPr>
              <a:t>节日</a:t>
            </a:r>
            <a:r>
              <a:rPr lang="en-US" altLang="zh-CN" sz="100" dirty="0">
                <a:solidFill>
                  <a:prstClr val="white"/>
                </a:solidFill>
                <a:latin typeface="Calibri" panose="020F0502020204030204"/>
              </a:rPr>
              <a:t>PPT</a:t>
            </a:r>
            <a:r>
              <a:rPr lang="zh-CN" altLang="en-US" sz="100" dirty="0">
                <a:solidFill>
                  <a:prstClr val="white"/>
                </a:solidFill>
                <a:latin typeface="Calibri" panose="020F0502020204030204"/>
              </a:rPr>
              <a:t>模板：</a:t>
            </a:r>
            <a:r>
              <a:rPr lang="en-US" altLang="zh-CN" sz="100" dirty="0">
                <a:solidFill>
                  <a:prstClr val="white"/>
                </a:solidFill>
                <a:latin typeface="Calibri" panose="020F0502020204030204"/>
              </a:rPr>
              <a:t> www.2ppt.com/jieri/          PPT</a:t>
            </a:r>
            <a:r>
              <a:rPr lang="zh-CN" altLang="en-US" sz="100" dirty="0">
                <a:solidFill>
                  <a:prstClr val="white"/>
                </a:solidFill>
                <a:latin typeface="Calibri" panose="020F0502020204030204"/>
              </a:rPr>
              <a:t>素材：</a:t>
            </a:r>
            <a:r>
              <a:rPr lang="en-US" altLang="zh-CN" sz="100" dirty="0">
                <a:solidFill>
                  <a:prstClr val="white"/>
                </a:solidFill>
                <a:latin typeface="Calibri" panose="020F0502020204030204"/>
              </a:rPr>
              <a:t> www.2ppt.com/sucai/</a:t>
            </a:r>
          </a:p>
          <a:p>
            <a:r>
              <a:rPr lang="en-US" altLang="zh-CN" sz="100" dirty="0">
                <a:solidFill>
                  <a:prstClr val="white"/>
                </a:solidFill>
                <a:latin typeface="Calibri" panose="020F0502020204030204"/>
              </a:rPr>
              <a:t>PPT</a:t>
            </a:r>
            <a:r>
              <a:rPr lang="zh-CN" altLang="en-US" sz="100" dirty="0">
                <a:solidFill>
                  <a:prstClr val="white"/>
                </a:solidFill>
                <a:latin typeface="Calibri" panose="020F0502020204030204"/>
              </a:rPr>
              <a:t>背景图片：</a:t>
            </a:r>
            <a:r>
              <a:rPr lang="en-US" altLang="zh-CN" sz="100" dirty="0">
                <a:solidFill>
                  <a:prstClr val="white"/>
                </a:solidFill>
                <a:latin typeface="Calibri" panose="020F0502020204030204"/>
              </a:rPr>
              <a:t> www.2ppt.com/beijing/        PPT</a:t>
            </a:r>
            <a:r>
              <a:rPr lang="zh-CN" altLang="en-US" sz="100" dirty="0">
                <a:solidFill>
                  <a:prstClr val="white"/>
                </a:solidFill>
                <a:latin typeface="Calibri" panose="020F0502020204030204"/>
              </a:rPr>
              <a:t>图表：</a:t>
            </a:r>
            <a:r>
              <a:rPr lang="en-US" altLang="zh-CN" sz="100" dirty="0">
                <a:solidFill>
                  <a:prstClr val="white"/>
                </a:solidFill>
                <a:latin typeface="Calibri" panose="020F0502020204030204"/>
              </a:rPr>
              <a:t> www.2ppt.com/tubiao/      </a:t>
            </a:r>
          </a:p>
          <a:p>
            <a:r>
              <a:rPr lang="zh-CN" altLang="en-US" sz="100" dirty="0">
                <a:solidFill>
                  <a:prstClr val="white"/>
                </a:solidFill>
                <a:latin typeface="Calibri" panose="020F0502020204030204"/>
              </a:rPr>
              <a:t>精美</a:t>
            </a:r>
            <a:r>
              <a:rPr lang="en-US" altLang="zh-CN" sz="100" dirty="0">
                <a:solidFill>
                  <a:prstClr val="white"/>
                </a:solidFill>
                <a:latin typeface="Calibri" panose="020F0502020204030204"/>
              </a:rPr>
              <a:t>PPT</a:t>
            </a:r>
            <a:r>
              <a:rPr lang="zh-CN" altLang="en-US" sz="100" dirty="0">
                <a:solidFill>
                  <a:prstClr val="white"/>
                </a:solidFill>
                <a:latin typeface="Calibri" panose="020F0502020204030204"/>
              </a:rPr>
              <a:t>下载：</a:t>
            </a:r>
            <a:r>
              <a:rPr lang="en-US" altLang="zh-CN" sz="100" dirty="0">
                <a:solidFill>
                  <a:prstClr val="white"/>
                </a:solidFill>
                <a:latin typeface="Calibri" panose="020F0502020204030204"/>
              </a:rPr>
              <a:t> www.2ppt.com/xiazai/         PPT</a:t>
            </a:r>
            <a:r>
              <a:rPr lang="zh-CN" altLang="en-US" sz="100" dirty="0">
                <a:solidFill>
                  <a:prstClr val="white"/>
                </a:solidFill>
                <a:latin typeface="Calibri" panose="020F0502020204030204"/>
              </a:rPr>
              <a:t>教程： </a:t>
            </a:r>
            <a:r>
              <a:rPr lang="en-US" altLang="zh-CN" sz="100" dirty="0">
                <a:solidFill>
                  <a:prstClr val="white"/>
                </a:solidFill>
                <a:latin typeface="Calibri" panose="020F0502020204030204"/>
              </a:rPr>
              <a:t> www.2ppt.com/powerpoint/      </a:t>
            </a:r>
          </a:p>
          <a:p>
            <a:r>
              <a:rPr lang="en-US" altLang="zh-CN" sz="100" dirty="0">
                <a:solidFill>
                  <a:prstClr val="white"/>
                </a:solidFill>
                <a:latin typeface="Calibri" panose="020F0502020204030204"/>
              </a:rPr>
              <a:t>PPT</a:t>
            </a:r>
            <a:r>
              <a:rPr lang="zh-CN" altLang="en-US" sz="100" dirty="0">
                <a:solidFill>
                  <a:prstClr val="white"/>
                </a:solidFill>
                <a:latin typeface="Calibri" panose="020F0502020204030204"/>
              </a:rPr>
              <a:t>课件：</a:t>
            </a:r>
            <a:r>
              <a:rPr lang="en-US" altLang="zh-CN" sz="100" dirty="0">
                <a:solidFill>
                  <a:prstClr val="white"/>
                </a:solidFill>
                <a:latin typeface="Calibri" panose="020F0502020204030204"/>
              </a:rPr>
              <a:t> www.2ppt.com/kejian/             </a:t>
            </a:r>
            <a:r>
              <a:rPr lang="zh-CN" altLang="en-US" sz="100" dirty="0">
                <a:solidFill>
                  <a:prstClr val="white"/>
                </a:solidFill>
                <a:latin typeface="Calibri" panose="020F0502020204030204"/>
              </a:rPr>
              <a:t>字体下载：</a:t>
            </a:r>
            <a:r>
              <a:rPr lang="en-US" altLang="zh-CN" sz="100" dirty="0">
                <a:solidFill>
                  <a:prstClr val="white"/>
                </a:solidFill>
                <a:latin typeface="Calibri" panose="020F0502020204030204"/>
              </a:rPr>
              <a:t> www.2ppt.com/ziti/</a:t>
            </a:r>
          </a:p>
          <a:p>
            <a:r>
              <a:rPr lang="zh-CN" altLang="en-US" sz="100" dirty="0">
                <a:solidFill>
                  <a:prstClr val="white"/>
                </a:solidFill>
                <a:latin typeface="Calibri" panose="020F0502020204030204"/>
              </a:rPr>
              <a:t>工作总结</a:t>
            </a:r>
            <a:r>
              <a:rPr lang="en-US" altLang="zh-CN" sz="100" dirty="0">
                <a:solidFill>
                  <a:prstClr val="white"/>
                </a:solidFill>
                <a:latin typeface="Calibri" panose="020F0502020204030204"/>
              </a:rPr>
              <a:t>PPT</a:t>
            </a:r>
            <a:r>
              <a:rPr lang="zh-CN" altLang="en-US" sz="100" dirty="0">
                <a:solidFill>
                  <a:prstClr val="white"/>
                </a:solidFill>
                <a:latin typeface="Calibri" panose="020F0502020204030204"/>
              </a:rPr>
              <a:t>：</a:t>
            </a:r>
            <a:r>
              <a:rPr lang="en-US" altLang="zh-CN" sz="100" dirty="0">
                <a:solidFill>
                  <a:prstClr val="white"/>
                </a:solidFill>
                <a:latin typeface="Calibri" panose="020F0502020204030204"/>
              </a:rPr>
              <a:t> www.2ppt.com/xiazai/zongjie/ </a:t>
            </a:r>
            <a:r>
              <a:rPr lang="zh-CN" altLang="en-US" sz="100" dirty="0">
                <a:solidFill>
                  <a:prstClr val="white"/>
                </a:solidFill>
                <a:latin typeface="Calibri" panose="020F0502020204030204"/>
              </a:rPr>
              <a:t>工作计划：</a:t>
            </a:r>
            <a:r>
              <a:rPr lang="en-US" altLang="zh-CN" sz="100" dirty="0">
                <a:solidFill>
                  <a:prstClr val="white"/>
                </a:solidFill>
                <a:latin typeface="Calibri" panose="020F0502020204030204"/>
              </a:rPr>
              <a:t> www.2ppt.com/xiazai/jihua/</a:t>
            </a:r>
          </a:p>
          <a:p>
            <a:r>
              <a:rPr lang="zh-CN" altLang="en-US" sz="100" dirty="0">
                <a:solidFill>
                  <a:prstClr val="white"/>
                </a:solidFill>
                <a:latin typeface="Calibri" panose="020F0502020204030204"/>
              </a:rPr>
              <a:t>商务</a:t>
            </a:r>
            <a:r>
              <a:rPr lang="en-US" altLang="zh-CN" sz="100" dirty="0">
                <a:solidFill>
                  <a:prstClr val="white"/>
                </a:solidFill>
                <a:latin typeface="Calibri" panose="020F0502020204030204"/>
              </a:rPr>
              <a:t>PPT</a:t>
            </a:r>
            <a:r>
              <a:rPr lang="zh-CN" altLang="en-US" sz="100" dirty="0">
                <a:solidFill>
                  <a:prstClr val="white"/>
                </a:solidFill>
                <a:latin typeface="Calibri" panose="020F0502020204030204"/>
              </a:rPr>
              <a:t>模板：</a:t>
            </a:r>
            <a:r>
              <a:rPr lang="en-US" altLang="zh-CN" sz="100" dirty="0">
                <a:solidFill>
                  <a:prstClr val="white"/>
                </a:solidFill>
                <a:latin typeface="Calibri" panose="020F0502020204030204"/>
              </a:rPr>
              <a:t> www.2ppt.com/moban/shangwu/  </a:t>
            </a:r>
            <a:r>
              <a:rPr lang="zh-CN" altLang="en-US" sz="100" dirty="0">
                <a:solidFill>
                  <a:prstClr val="white"/>
                </a:solidFill>
                <a:latin typeface="Calibri" panose="020F0502020204030204"/>
              </a:rPr>
              <a:t>个人简历</a:t>
            </a:r>
            <a:r>
              <a:rPr lang="en-US" altLang="zh-CN" sz="100" dirty="0">
                <a:solidFill>
                  <a:prstClr val="white"/>
                </a:solidFill>
                <a:latin typeface="Calibri" panose="020F0502020204030204"/>
              </a:rPr>
              <a:t>PPT</a:t>
            </a:r>
            <a:r>
              <a:rPr lang="zh-CN" altLang="en-US" sz="100" dirty="0">
                <a:solidFill>
                  <a:prstClr val="white"/>
                </a:solidFill>
                <a:latin typeface="Calibri" panose="020F0502020204030204"/>
              </a:rPr>
              <a:t>：</a:t>
            </a:r>
            <a:r>
              <a:rPr lang="en-US" altLang="zh-CN" sz="100" dirty="0">
                <a:solidFill>
                  <a:prstClr val="white"/>
                </a:solidFill>
                <a:latin typeface="Calibri" panose="020F0502020204030204"/>
              </a:rPr>
              <a:t> www.2ppt.com/xiazai/jianli/  </a:t>
            </a:r>
          </a:p>
          <a:p>
            <a:r>
              <a:rPr lang="zh-CN" altLang="en-US" sz="100" dirty="0">
                <a:solidFill>
                  <a:prstClr val="white"/>
                </a:solidFill>
                <a:latin typeface="Calibri" panose="020F0502020204030204"/>
              </a:rPr>
              <a:t>毕业答辩</a:t>
            </a:r>
            <a:r>
              <a:rPr lang="en-US" altLang="zh-CN" sz="100" dirty="0">
                <a:solidFill>
                  <a:prstClr val="white"/>
                </a:solidFill>
                <a:latin typeface="Calibri" panose="020F0502020204030204"/>
              </a:rPr>
              <a:t>PPT</a:t>
            </a:r>
            <a:r>
              <a:rPr lang="zh-CN" altLang="en-US" sz="100" dirty="0">
                <a:solidFill>
                  <a:prstClr val="white"/>
                </a:solidFill>
                <a:latin typeface="Calibri" panose="020F0502020204030204"/>
              </a:rPr>
              <a:t>：</a:t>
            </a:r>
            <a:r>
              <a:rPr lang="en-US" altLang="zh-CN" sz="100" dirty="0">
                <a:solidFill>
                  <a:prstClr val="white"/>
                </a:solidFill>
                <a:latin typeface="Calibri" panose="020F0502020204030204"/>
              </a:rPr>
              <a:t> www.2ppt.com/xiazai/dabian/  </a:t>
            </a:r>
            <a:r>
              <a:rPr lang="zh-CN" altLang="en-US" sz="100" dirty="0">
                <a:solidFill>
                  <a:prstClr val="white"/>
                </a:solidFill>
                <a:latin typeface="Calibri" panose="020F0502020204030204"/>
              </a:rPr>
              <a:t>工作汇报</a:t>
            </a:r>
            <a:r>
              <a:rPr lang="en-US" altLang="zh-CN" sz="100" dirty="0">
                <a:solidFill>
                  <a:prstClr val="white"/>
                </a:solidFill>
                <a:latin typeface="Calibri" panose="020F0502020204030204"/>
              </a:rPr>
              <a:t>PPT</a:t>
            </a:r>
            <a:r>
              <a:rPr lang="zh-CN" altLang="en-US" sz="100" dirty="0">
                <a:solidFill>
                  <a:prstClr val="white"/>
                </a:solidFill>
                <a:latin typeface="Calibri" panose="020F0502020204030204"/>
              </a:rPr>
              <a:t>：</a:t>
            </a:r>
            <a:r>
              <a:rPr lang="en-US" altLang="zh-CN" sz="100" dirty="0">
                <a:solidFill>
                  <a:prstClr val="white"/>
                </a:solidFill>
                <a:latin typeface="Calibri" panose="020F0502020204030204"/>
              </a:rPr>
              <a:t> www.2ppt.com/xiazai/huibao/    </a:t>
            </a:r>
          </a:p>
          <a:p>
            <a:r>
              <a:rPr lang="en-US" altLang="zh-CN" sz="100" dirty="0">
                <a:solidFill>
                  <a:prstClr val="white"/>
                </a:solidFill>
                <a:latin typeface="Calibri" panose="020F0502020204030204"/>
              </a:rPr>
              <a:t> </a:t>
            </a:r>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2023-01-10</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4.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tags" Target="../tags/tag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1.xml"/><Relationship Id="rId10" Type="http://schemas.openxmlformats.org/officeDocument/2006/relationships/slideLayout" Target="../slideLayouts/slideLayout10.xml"/><Relationship Id="rId19" Type="http://schemas.openxmlformats.org/officeDocument/2006/relationships/tags" Target="../tags/tag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5"/>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p>
        </p:txBody>
      </p:sp>
      <p:sp>
        <p:nvSpPr>
          <p:cNvPr id="3" name="文本占位符 2"/>
          <p:cNvSpPr>
            <a:spLocks noGrp="1"/>
          </p:cNvSpPr>
          <p:nvPr>
            <p:ph type="body" idx="1"/>
            <p:custDataLst>
              <p:tags r:id="rId16"/>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7"/>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ea typeface="宋体" panose="02010600030101010101" pitchFamily="2" charset="-122"/>
              </a:defRPr>
            </a:lvl1pPr>
          </a:lstStyle>
          <a:p>
            <a:fld id="{760FBDFE-C587-4B4C-A407-44438C67B59E}" type="datetimeFigureOut">
              <a:rPr lang="zh-CN" altLang="en-US" smtClean="0"/>
              <a:t>2023-01-10</a:t>
            </a:fld>
            <a:endParaRPr lang="zh-CN" altLang="en-US" dirty="0"/>
          </a:p>
        </p:txBody>
      </p:sp>
      <p:sp>
        <p:nvSpPr>
          <p:cNvPr id="5" name="页脚占位符 4"/>
          <p:cNvSpPr>
            <a:spLocks noGrp="1"/>
          </p:cNvSpPr>
          <p:nvPr>
            <p:ph type="ftr" sz="quarter" idx="3"/>
            <p:custDataLst>
              <p:tags r:id="rId18"/>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ea typeface="宋体" panose="02010600030101010101" pitchFamily="2" charset="-122"/>
              </a:defRPr>
            </a:lvl1pPr>
          </a:lstStyle>
          <a:p>
            <a:endParaRPr lang="zh-CN" altLang="en-US" dirty="0"/>
          </a:p>
        </p:txBody>
      </p:sp>
      <p:sp>
        <p:nvSpPr>
          <p:cNvPr id="6" name="灯片编号占位符 5"/>
          <p:cNvSpPr>
            <a:spLocks noGrp="1"/>
          </p:cNvSpPr>
          <p:nvPr>
            <p:ph type="sldNum" sz="quarter" idx="4"/>
            <p:custDataLst>
              <p:tags r:id="rId19"/>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ea typeface="宋体" panose="02010600030101010101" pitchFamily="2" charset="-122"/>
              </a:defRPr>
            </a:lvl1pPr>
          </a:lstStyle>
          <a:p>
            <a:fld id="{49AE70B2-8BF9-45C0-BB95-33D1B9D3A854}" type="slidenum">
              <a:rPr lang="zh-CN" altLang="en-US" smtClean="0"/>
              <a:t>‹#›</a:t>
            </a:fld>
            <a:endParaRPr lang="zh-CN" altLang="en-US" dirty="0"/>
          </a:p>
        </p:txBody>
      </p:sp>
      <p:sp>
        <p:nvSpPr>
          <p:cNvPr id="7" name="KSO_TEMPLATE" hidden="1"/>
          <p:cNvSpPr/>
          <p:nvPr>
            <p:custDataLst>
              <p:tags r:id="rId20"/>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random/>
  </p:transition>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宋体" panose="02010600030101010101" pitchFamily="2"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宋体" panose="02010600030101010101" pitchFamily="2"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宋体" panose="02010600030101010101" pitchFamily="2"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宋体" panose="02010600030101010101" pitchFamily="2"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宋体" panose="02010600030101010101" pitchFamily="2"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6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76.xml"/><Relationship Id="rId5" Type="http://schemas.openxmlformats.org/officeDocument/2006/relationships/image" Target="../media/image5.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6.png"/><Relationship Id="rId2" Type="http://schemas.openxmlformats.org/officeDocument/2006/relationships/slideLayout" Target="../slideLayouts/slideLayout1.xml"/><Relationship Id="rId1" Type="http://schemas.openxmlformats.org/officeDocument/2006/relationships/tags" Target="../tags/tag7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78.xml"/><Relationship Id="rId5" Type="http://schemas.openxmlformats.org/officeDocument/2006/relationships/image" Target="../media/image17.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notesSlide" Target="../notesSlides/notesSlide13.xml"/><Relationship Id="rId7" Type="http://schemas.openxmlformats.org/officeDocument/2006/relationships/image" Target="../media/image20.png"/><Relationship Id="rId2" Type="http://schemas.openxmlformats.org/officeDocument/2006/relationships/slideLayout" Target="../slideLayouts/slideLayout1.xml"/><Relationship Id="rId1" Type="http://schemas.openxmlformats.org/officeDocument/2006/relationships/tags" Target="../tags/tag7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png"/><Relationship Id="rId9"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80.xml"/><Relationship Id="rId5" Type="http://schemas.openxmlformats.org/officeDocument/2006/relationships/image" Target="../media/image5.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8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82.xml"/><Relationship Id="rId5" Type="http://schemas.openxmlformats.org/officeDocument/2006/relationships/image" Target="../media/image24.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27.png"/><Relationship Id="rId2" Type="http://schemas.openxmlformats.org/officeDocument/2006/relationships/slideLayout" Target="../slideLayouts/slideLayout1.xml"/><Relationship Id="rId1" Type="http://schemas.openxmlformats.org/officeDocument/2006/relationships/tags" Target="../tags/tag8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84.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microsoft.com/office/2007/relationships/hdphoto" Target="../media/hdphoto1.wdp"/><Relationship Id="rId2" Type="http://schemas.openxmlformats.org/officeDocument/2006/relationships/slideLayout" Target="../slideLayouts/slideLayout1.xml"/><Relationship Id="rId1" Type="http://schemas.openxmlformats.org/officeDocument/2006/relationships/tags" Target="../tags/tag6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69.xml"/><Relationship Id="rId5" Type="http://schemas.openxmlformats.org/officeDocument/2006/relationships/image" Target="../media/image5.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70.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71.xml"/><Relationship Id="rId5" Type="http://schemas.openxmlformats.org/officeDocument/2006/relationships/image" Target="../media/image8.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72.xml"/><Relationship Id="rId5" Type="http://schemas.openxmlformats.org/officeDocument/2006/relationships/image" Target="../media/image9.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73.xml"/><Relationship Id="rId5" Type="http://schemas.openxmlformats.org/officeDocument/2006/relationships/image" Target="../media/image5.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ags" Target="../tags/tag74.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75.xml"/><Relationship Id="rId5" Type="http://schemas.openxmlformats.org/officeDocument/2006/relationships/image" Target="../media/image13.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18" name="图片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67401" y="649706"/>
            <a:ext cx="4793030" cy="4735094"/>
          </a:xfrm>
          <a:prstGeom prst="rect">
            <a:avLst/>
          </a:prstGeom>
        </p:spPr>
      </p:pic>
      <p:sp>
        <p:nvSpPr>
          <p:cNvPr id="7" name="文本框 6"/>
          <p:cNvSpPr txBox="1"/>
          <p:nvPr/>
        </p:nvSpPr>
        <p:spPr>
          <a:xfrm>
            <a:off x="5090160" y="5384800"/>
            <a:ext cx="1443990" cy="368300"/>
          </a:xfrm>
          <a:prstGeom prst="rect">
            <a:avLst/>
          </a:prstGeom>
          <a:noFill/>
        </p:spPr>
        <p:txBody>
          <a:bodyPr wrap="none" rtlCol="0">
            <a:spAutoFit/>
          </a:bodyPr>
          <a:lstStyle/>
          <a:p>
            <a:r>
              <a:rPr lang="zh-CN" altLang="en-US" dirty="0">
                <a:cs typeface="+mn-ea"/>
                <a:sym typeface="+mn-lt"/>
              </a:rPr>
              <a:t>汇报人</a:t>
            </a:r>
            <a:r>
              <a:rPr lang="zh-CN" altLang="en-US" dirty="0" smtClean="0">
                <a:cs typeface="+mn-ea"/>
                <a:sym typeface="+mn-lt"/>
              </a:rPr>
              <a:t>：</a:t>
            </a:r>
            <a:r>
              <a:rPr lang="en-US" dirty="0" smtClean="0">
                <a:cs typeface="+mn-ea"/>
                <a:sym typeface="+mn-lt"/>
              </a:rPr>
              <a:t>xxx</a:t>
            </a:r>
            <a:endParaRPr lang="en-US" dirty="0">
              <a:cs typeface="+mn-ea"/>
              <a:sym typeface="+mn-lt"/>
            </a:endParaRPr>
          </a:p>
        </p:txBody>
      </p:sp>
    </p:spTree>
    <p:custDataLst>
      <p:tags r:id="rId1"/>
    </p:custDataLst>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3412490" y="1816100"/>
            <a:ext cx="4697095" cy="2490470"/>
            <a:chOff x="5633" y="2815"/>
            <a:chExt cx="7397" cy="3922"/>
          </a:xfrm>
        </p:grpSpPr>
        <p:sp>
          <p:nvSpPr>
            <p:cNvPr id="5" name="文本框 4"/>
            <p:cNvSpPr txBox="1"/>
            <p:nvPr/>
          </p:nvSpPr>
          <p:spPr>
            <a:xfrm>
              <a:off x="7597" y="2815"/>
              <a:ext cx="3771" cy="2472"/>
            </a:xfrm>
            <a:prstGeom prst="rect">
              <a:avLst/>
            </a:prstGeom>
            <a:noFill/>
          </p:spPr>
          <p:txBody>
            <a:bodyPr wrap="square" rtlCol="0">
              <a:spAutoFit/>
            </a:bodyPr>
            <a:lstStyle/>
            <a:p>
              <a:pPr algn="ctr"/>
              <a:r>
                <a:rPr lang="en-US" altLang="zh-CN" sz="9600" spc="80" dirty="0">
                  <a:solidFill>
                    <a:srgbClr val="BD2900"/>
                  </a:solidFill>
                  <a:cs typeface="+mn-ea"/>
                  <a:sym typeface="+mn-lt"/>
                </a:rPr>
                <a:t>03</a:t>
              </a:r>
            </a:p>
          </p:txBody>
        </p:sp>
        <p:sp>
          <p:nvSpPr>
            <p:cNvPr id="16" name="文本框 15"/>
            <p:cNvSpPr txBox="1"/>
            <p:nvPr/>
          </p:nvSpPr>
          <p:spPr>
            <a:xfrm>
              <a:off x="5936" y="5285"/>
              <a:ext cx="7094" cy="1452"/>
            </a:xfrm>
            <a:prstGeom prst="rect">
              <a:avLst/>
            </a:prstGeom>
            <a:noFill/>
          </p:spPr>
          <p:txBody>
            <a:bodyPr wrap="square" rtlCol="0">
              <a:spAutoFit/>
            </a:bodyPr>
            <a:lstStyle/>
            <a:p>
              <a:pPr algn="l"/>
              <a:r>
                <a:rPr lang="zh-CN" altLang="en-US" sz="5400" dirty="0">
                  <a:solidFill>
                    <a:srgbClr val="BD2900"/>
                  </a:solidFill>
                  <a:cs typeface="+mn-ea"/>
                  <a:sym typeface="+mn-lt"/>
                </a:rPr>
                <a:t>点击添加标题</a:t>
              </a:r>
            </a:p>
          </p:txBody>
        </p:sp>
        <p:pic>
          <p:nvPicPr>
            <p:cNvPr id="11" name="图片 10"/>
            <p:cNvPicPr>
              <a:picLocks noChangeAspect="1"/>
            </p:cNvPicPr>
            <p:nvPr/>
          </p:nvPicPr>
          <p:blipFill>
            <a:blip r:embed="rId5" cstate="screen"/>
            <a:stretch>
              <a:fillRect/>
            </a:stretch>
          </p:blipFill>
          <p:spPr>
            <a:xfrm>
              <a:off x="5633" y="2815"/>
              <a:ext cx="2721" cy="2721"/>
            </a:xfrm>
            <a:prstGeom prst="rect">
              <a:avLst/>
            </a:prstGeom>
          </p:spPr>
        </p:pic>
      </p:grpSp>
    </p:spTree>
    <p:custDataLst>
      <p:tags r:id="rId1"/>
    </p:custDataLst>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81" name="文本框 80"/>
          <p:cNvSpPr txBox="1"/>
          <p:nvPr/>
        </p:nvSpPr>
        <p:spPr>
          <a:xfrm>
            <a:off x="4448810" y="122555"/>
            <a:ext cx="3295015" cy="523240"/>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BD2900"/>
                </a:solidFill>
                <a:effectLst/>
                <a:uLnTx/>
                <a:uFillTx/>
                <a:cs typeface="+mn-ea"/>
                <a:sym typeface="+mn-lt"/>
              </a:rPr>
              <a:t>标题文字添加此处</a:t>
            </a:r>
          </a:p>
        </p:txBody>
      </p:sp>
      <p:grpSp>
        <p:nvGrpSpPr>
          <p:cNvPr id="21" name="组合 20"/>
          <p:cNvGrpSpPr/>
          <p:nvPr/>
        </p:nvGrpSpPr>
        <p:grpSpPr>
          <a:xfrm>
            <a:off x="226695" y="1660525"/>
            <a:ext cx="4022725" cy="3950970"/>
            <a:chOff x="-980" y="2615"/>
            <a:chExt cx="6335" cy="6222"/>
          </a:xfrm>
        </p:grpSpPr>
        <p:grpSp>
          <p:nvGrpSpPr>
            <p:cNvPr id="20" name="组合 19"/>
            <p:cNvGrpSpPr/>
            <p:nvPr/>
          </p:nvGrpSpPr>
          <p:grpSpPr>
            <a:xfrm>
              <a:off x="1039" y="6712"/>
              <a:ext cx="3662" cy="2125"/>
              <a:chOff x="1749" y="6712"/>
              <a:chExt cx="3662" cy="2125"/>
            </a:xfrm>
          </p:grpSpPr>
          <p:sp>
            <p:nvSpPr>
              <p:cNvPr id="8" name="文本框 7"/>
              <p:cNvSpPr txBox="1"/>
              <p:nvPr/>
            </p:nvSpPr>
            <p:spPr>
              <a:xfrm>
                <a:off x="1749" y="6712"/>
                <a:ext cx="2297" cy="582"/>
              </a:xfrm>
              <a:prstGeom prst="rect">
                <a:avLst/>
              </a:prstGeom>
              <a:noFill/>
            </p:spPr>
            <p:txBody>
              <a:bodyPr wrap="square" rtlCol="0">
                <a:spAutoFit/>
              </a:bodyPr>
              <a:lstStyle/>
              <a:p>
                <a:r>
                  <a:rPr lang="zh-CN" altLang="en-US" dirty="0">
                    <a:solidFill>
                      <a:srgbClr val="BD2900"/>
                    </a:solidFill>
                    <a:cs typeface="+mn-ea"/>
                    <a:sym typeface="+mn-lt"/>
                  </a:rPr>
                  <a:t>请输入标题</a:t>
                </a:r>
              </a:p>
            </p:txBody>
          </p:sp>
          <p:sp>
            <p:nvSpPr>
              <p:cNvPr id="9" name="矩形 8"/>
              <p:cNvSpPr/>
              <p:nvPr/>
            </p:nvSpPr>
            <p:spPr>
              <a:xfrm>
                <a:off x="1749" y="7675"/>
                <a:ext cx="3662" cy="1163"/>
              </a:xfrm>
              <a:prstGeom prst="rect">
                <a:avLst/>
              </a:prstGeom>
            </p:spPr>
            <p:txBody>
              <a:bodyPr wrap="square">
                <a:spAutoFit/>
              </a:bodyPr>
              <a:lstStyle/>
              <a:p>
                <a:r>
                  <a:rPr lang="zh-CN" altLang="en-US" sz="1400" dirty="0">
                    <a:solidFill>
                      <a:srgbClr val="BD2900"/>
                    </a:solidFill>
                    <a:cs typeface="+mn-ea"/>
                    <a:sym typeface="+mn-lt"/>
                  </a:rPr>
                  <a:t>此处输入文字内容此处输入文字内容此处输入文字内容此处输入文字内容</a:t>
                </a:r>
              </a:p>
            </p:txBody>
          </p:sp>
          <p:cxnSp>
            <p:nvCxnSpPr>
              <p:cNvPr id="10" name="直接连接符 9"/>
              <p:cNvCxnSpPr/>
              <p:nvPr/>
            </p:nvCxnSpPr>
            <p:spPr>
              <a:xfrm>
                <a:off x="1959" y="7494"/>
                <a:ext cx="567" cy="0"/>
              </a:xfrm>
              <a:prstGeom prst="line">
                <a:avLst/>
              </a:prstGeom>
              <a:ln w="38100">
                <a:solidFill>
                  <a:srgbClr val="BD2900"/>
                </a:solidFill>
              </a:ln>
            </p:spPr>
            <p:style>
              <a:lnRef idx="1">
                <a:schemeClr val="accent1"/>
              </a:lnRef>
              <a:fillRef idx="0">
                <a:schemeClr val="accent1"/>
              </a:fillRef>
              <a:effectRef idx="0">
                <a:schemeClr val="accent1"/>
              </a:effectRef>
              <a:fontRef idx="minor">
                <a:schemeClr val="tx1"/>
              </a:fontRef>
            </p:style>
          </p:cxnSp>
        </p:grpSp>
        <p:pic>
          <p:nvPicPr>
            <p:cNvPr id="7" name="图片 6" descr="图片包含 美食, 杯子, 橙色, 室内&#10;&#10;描述已自动生成"/>
            <p:cNvPicPr>
              <a:picLocks noChangeAspect="1"/>
            </p:cNvPicPr>
            <p:nvPr/>
          </p:nvPicPr>
          <p:blipFill>
            <a:blip r:embed="rId5" cstate="screen"/>
            <a:stretch>
              <a:fillRect/>
            </a:stretch>
          </p:blipFill>
          <p:spPr>
            <a:xfrm>
              <a:off x="-980" y="2615"/>
              <a:ext cx="6335" cy="4474"/>
            </a:xfrm>
            <a:prstGeom prst="rect">
              <a:avLst/>
            </a:prstGeom>
          </p:spPr>
        </p:pic>
      </p:grpSp>
      <p:grpSp>
        <p:nvGrpSpPr>
          <p:cNvPr id="6" name="组合 5"/>
          <p:cNvGrpSpPr/>
          <p:nvPr/>
        </p:nvGrpSpPr>
        <p:grpSpPr>
          <a:xfrm>
            <a:off x="4370705" y="1830070"/>
            <a:ext cx="3270885" cy="3781425"/>
            <a:chOff x="5039" y="2882"/>
            <a:chExt cx="5151" cy="5955"/>
          </a:xfrm>
        </p:grpSpPr>
        <p:grpSp>
          <p:nvGrpSpPr>
            <p:cNvPr id="5" name="组合 4"/>
            <p:cNvGrpSpPr/>
            <p:nvPr/>
          </p:nvGrpSpPr>
          <p:grpSpPr>
            <a:xfrm>
              <a:off x="5925" y="6712"/>
              <a:ext cx="3662" cy="2125"/>
              <a:chOff x="5827" y="6712"/>
              <a:chExt cx="3662" cy="2125"/>
            </a:xfrm>
          </p:grpSpPr>
          <p:sp>
            <p:nvSpPr>
              <p:cNvPr id="11" name="文本框 10"/>
              <p:cNvSpPr txBox="1"/>
              <p:nvPr/>
            </p:nvSpPr>
            <p:spPr>
              <a:xfrm>
                <a:off x="5827" y="6712"/>
                <a:ext cx="2297" cy="582"/>
              </a:xfrm>
              <a:prstGeom prst="rect">
                <a:avLst/>
              </a:prstGeom>
              <a:noFill/>
            </p:spPr>
            <p:txBody>
              <a:bodyPr wrap="square" rtlCol="0">
                <a:spAutoFit/>
              </a:bodyPr>
              <a:lstStyle/>
              <a:p>
                <a:r>
                  <a:rPr lang="zh-CN" altLang="en-US" dirty="0">
                    <a:solidFill>
                      <a:srgbClr val="BD2900"/>
                    </a:solidFill>
                    <a:cs typeface="+mn-ea"/>
                    <a:sym typeface="+mn-lt"/>
                  </a:rPr>
                  <a:t>请输入标题</a:t>
                </a:r>
              </a:p>
            </p:txBody>
          </p:sp>
          <p:sp>
            <p:nvSpPr>
              <p:cNvPr id="12" name="矩形 11"/>
              <p:cNvSpPr/>
              <p:nvPr/>
            </p:nvSpPr>
            <p:spPr>
              <a:xfrm>
                <a:off x="5827" y="7675"/>
                <a:ext cx="3662" cy="1163"/>
              </a:xfrm>
              <a:prstGeom prst="rect">
                <a:avLst/>
              </a:prstGeom>
            </p:spPr>
            <p:txBody>
              <a:bodyPr wrap="square">
                <a:spAutoFit/>
              </a:bodyPr>
              <a:lstStyle/>
              <a:p>
                <a:r>
                  <a:rPr lang="zh-CN" altLang="en-US" sz="1400" dirty="0">
                    <a:solidFill>
                      <a:srgbClr val="BD2900"/>
                    </a:solidFill>
                    <a:cs typeface="+mn-ea"/>
                    <a:sym typeface="+mn-lt"/>
                  </a:rPr>
                  <a:t>此处输入文字内容此处输入文字内容此处输入文字内容此处输入文字内容</a:t>
                </a:r>
              </a:p>
            </p:txBody>
          </p:sp>
          <p:cxnSp>
            <p:nvCxnSpPr>
              <p:cNvPr id="13" name="直接连接符 12"/>
              <p:cNvCxnSpPr/>
              <p:nvPr/>
            </p:nvCxnSpPr>
            <p:spPr>
              <a:xfrm>
                <a:off x="6037" y="7494"/>
                <a:ext cx="567" cy="0"/>
              </a:xfrm>
              <a:prstGeom prst="line">
                <a:avLst/>
              </a:prstGeom>
              <a:ln w="38100">
                <a:solidFill>
                  <a:srgbClr val="BD2900"/>
                </a:solidFill>
              </a:ln>
            </p:spPr>
            <p:style>
              <a:lnRef idx="1">
                <a:schemeClr val="accent1"/>
              </a:lnRef>
              <a:fillRef idx="0">
                <a:schemeClr val="accent1"/>
              </a:fillRef>
              <a:effectRef idx="0">
                <a:schemeClr val="accent1"/>
              </a:effectRef>
              <a:fontRef idx="minor">
                <a:schemeClr val="tx1"/>
              </a:fontRef>
            </p:style>
          </p:cxnSp>
        </p:grpSp>
        <p:pic>
          <p:nvPicPr>
            <p:cNvPr id="2" name="图片 1"/>
            <p:cNvPicPr>
              <a:picLocks noChangeAspect="1"/>
            </p:cNvPicPr>
            <p:nvPr/>
          </p:nvPicPr>
          <p:blipFill>
            <a:blip r:embed="rId6" cstate="screen"/>
            <a:stretch>
              <a:fillRect/>
            </a:stretch>
          </p:blipFill>
          <p:spPr>
            <a:xfrm>
              <a:off x="5039" y="2882"/>
              <a:ext cx="5151" cy="3521"/>
            </a:xfrm>
            <a:prstGeom prst="rect">
              <a:avLst/>
            </a:prstGeom>
          </p:spPr>
        </p:pic>
      </p:grpSp>
      <p:grpSp>
        <p:nvGrpSpPr>
          <p:cNvPr id="4" name="组合 3"/>
          <p:cNvGrpSpPr/>
          <p:nvPr/>
        </p:nvGrpSpPr>
        <p:grpSpPr>
          <a:xfrm>
            <a:off x="8143240" y="2160270"/>
            <a:ext cx="2912745" cy="3458210"/>
            <a:chOff x="11429" y="3402"/>
            <a:chExt cx="4587" cy="5446"/>
          </a:xfrm>
        </p:grpSpPr>
        <p:grpSp>
          <p:nvGrpSpPr>
            <p:cNvPr id="3" name="组合 2"/>
            <p:cNvGrpSpPr/>
            <p:nvPr/>
          </p:nvGrpSpPr>
          <p:grpSpPr>
            <a:xfrm>
              <a:off x="11891" y="6723"/>
              <a:ext cx="3662" cy="2125"/>
              <a:chOff x="9904" y="6723"/>
              <a:chExt cx="3662" cy="2125"/>
            </a:xfrm>
          </p:grpSpPr>
          <p:sp>
            <p:nvSpPr>
              <p:cNvPr id="14" name="文本框 13"/>
              <p:cNvSpPr txBox="1"/>
              <p:nvPr/>
            </p:nvSpPr>
            <p:spPr>
              <a:xfrm>
                <a:off x="9904" y="6723"/>
                <a:ext cx="2297" cy="582"/>
              </a:xfrm>
              <a:prstGeom prst="rect">
                <a:avLst/>
              </a:prstGeom>
              <a:noFill/>
            </p:spPr>
            <p:txBody>
              <a:bodyPr wrap="square" rtlCol="0">
                <a:spAutoFit/>
              </a:bodyPr>
              <a:lstStyle/>
              <a:p>
                <a:r>
                  <a:rPr lang="zh-CN" altLang="en-US" dirty="0">
                    <a:solidFill>
                      <a:srgbClr val="BD2900"/>
                    </a:solidFill>
                    <a:cs typeface="+mn-ea"/>
                    <a:sym typeface="+mn-lt"/>
                  </a:rPr>
                  <a:t>请输入标题</a:t>
                </a:r>
              </a:p>
            </p:txBody>
          </p:sp>
          <p:sp>
            <p:nvSpPr>
              <p:cNvPr id="15" name="矩形 14"/>
              <p:cNvSpPr/>
              <p:nvPr/>
            </p:nvSpPr>
            <p:spPr>
              <a:xfrm>
                <a:off x="9904" y="7686"/>
                <a:ext cx="3662" cy="1163"/>
              </a:xfrm>
              <a:prstGeom prst="rect">
                <a:avLst/>
              </a:prstGeom>
            </p:spPr>
            <p:txBody>
              <a:bodyPr wrap="square">
                <a:spAutoFit/>
              </a:bodyPr>
              <a:lstStyle/>
              <a:p>
                <a:r>
                  <a:rPr lang="zh-CN" altLang="en-US" sz="1400" dirty="0">
                    <a:solidFill>
                      <a:srgbClr val="BD2900"/>
                    </a:solidFill>
                    <a:cs typeface="+mn-ea"/>
                    <a:sym typeface="+mn-lt"/>
                  </a:rPr>
                  <a:t>此处输入文字内容此处输入文字内容此处输入文字内容此处输入文字内容</a:t>
                </a:r>
              </a:p>
            </p:txBody>
          </p:sp>
          <p:cxnSp>
            <p:nvCxnSpPr>
              <p:cNvPr id="16" name="直接连接符 15"/>
              <p:cNvCxnSpPr/>
              <p:nvPr/>
            </p:nvCxnSpPr>
            <p:spPr>
              <a:xfrm>
                <a:off x="10114" y="7505"/>
                <a:ext cx="567" cy="0"/>
              </a:xfrm>
              <a:prstGeom prst="line">
                <a:avLst/>
              </a:prstGeom>
              <a:ln w="38100">
                <a:solidFill>
                  <a:srgbClr val="BD2900"/>
                </a:solidFill>
              </a:ln>
            </p:spPr>
            <p:style>
              <a:lnRef idx="1">
                <a:schemeClr val="accent1"/>
              </a:lnRef>
              <a:fillRef idx="0">
                <a:schemeClr val="accent1"/>
              </a:fillRef>
              <a:effectRef idx="0">
                <a:schemeClr val="accent1"/>
              </a:effectRef>
              <a:fontRef idx="minor">
                <a:schemeClr val="tx1"/>
              </a:fontRef>
            </p:style>
          </p:cxnSp>
        </p:grpSp>
        <p:pic>
          <p:nvPicPr>
            <p:cNvPr id="25" name="图片 24"/>
            <p:cNvPicPr>
              <a:picLocks noChangeAspect="1"/>
            </p:cNvPicPr>
            <p:nvPr/>
          </p:nvPicPr>
          <p:blipFill>
            <a:blip r:embed="rId7" cstate="screen"/>
            <a:stretch>
              <a:fillRect/>
            </a:stretch>
          </p:blipFill>
          <p:spPr>
            <a:xfrm>
              <a:off x="11429" y="3402"/>
              <a:ext cx="4587" cy="2704"/>
            </a:xfrm>
            <a:prstGeom prst="rect">
              <a:avLst/>
            </a:prstGeom>
          </p:spPr>
        </p:pic>
      </p:grpSp>
    </p:spTree>
    <p:custDataLst>
      <p:tags r:id="rId1"/>
    </p:custDataLst>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81" name="文本框 80"/>
          <p:cNvSpPr txBox="1"/>
          <p:nvPr/>
        </p:nvSpPr>
        <p:spPr>
          <a:xfrm>
            <a:off x="4448810" y="122555"/>
            <a:ext cx="3295015" cy="523240"/>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BD2900"/>
                </a:solidFill>
                <a:effectLst/>
                <a:uLnTx/>
                <a:uFillTx/>
                <a:cs typeface="+mn-ea"/>
                <a:sym typeface="+mn-lt"/>
              </a:rPr>
              <a:t>标题文字添加此处</a:t>
            </a:r>
          </a:p>
        </p:txBody>
      </p:sp>
      <p:sp>
        <p:nvSpPr>
          <p:cNvPr id="8" name="矩形 7"/>
          <p:cNvSpPr/>
          <p:nvPr/>
        </p:nvSpPr>
        <p:spPr>
          <a:xfrm>
            <a:off x="1188671" y="1916380"/>
            <a:ext cx="972000" cy="900000"/>
          </a:xfrm>
          <a:prstGeom prst="rect">
            <a:avLst/>
          </a:prstGeom>
          <a:solidFill>
            <a:srgbClr val="BD29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9" name="矩形 8"/>
          <p:cNvSpPr/>
          <p:nvPr/>
        </p:nvSpPr>
        <p:spPr>
          <a:xfrm>
            <a:off x="1185820" y="3217392"/>
            <a:ext cx="972000" cy="900000"/>
          </a:xfrm>
          <a:prstGeom prst="rect">
            <a:avLst/>
          </a:prstGeom>
          <a:solidFill>
            <a:srgbClr val="BD29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0" name="矩形 9"/>
          <p:cNvSpPr/>
          <p:nvPr/>
        </p:nvSpPr>
        <p:spPr>
          <a:xfrm>
            <a:off x="1185820" y="4523600"/>
            <a:ext cx="972000" cy="900000"/>
          </a:xfrm>
          <a:prstGeom prst="rect">
            <a:avLst/>
          </a:prstGeom>
          <a:solidFill>
            <a:srgbClr val="BD29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1" name="文本框 10"/>
          <p:cNvSpPr txBox="1"/>
          <p:nvPr/>
        </p:nvSpPr>
        <p:spPr>
          <a:xfrm>
            <a:off x="2805259" y="1929081"/>
            <a:ext cx="1458851" cy="369332"/>
          </a:xfrm>
          <a:prstGeom prst="rect">
            <a:avLst/>
          </a:prstGeom>
          <a:noFill/>
        </p:spPr>
        <p:txBody>
          <a:bodyPr wrap="square" rtlCol="0">
            <a:spAutoFit/>
          </a:bodyPr>
          <a:lstStyle/>
          <a:p>
            <a:r>
              <a:rPr lang="zh-CN" altLang="en-US" dirty="0">
                <a:solidFill>
                  <a:srgbClr val="BD2900"/>
                </a:solidFill>
                <a:cs typeface="+mn-ea"/>
                <a:sym typeface="+mn-lt"/>
              </a:rPr>
              <a:t>请输入标题</a:t>
            </a:r>
          </a:p>
        </p:txBody>
      </p:sp>
      <p:sp>
        <p:nvSpPr>
          <p:cNvPr id="12" name="矩形 11"/>
          <p:cNvSpPr/>
          <p:nvPr/>
        </p:nvSpPr>
        <p:spPr>
          <a:xfrm>
            <a:off x="2805260" y="2379081"/>
            <a:ext cx="3875480" cy="523220"/>
          </a:xfrm>
          <a:prstGeom prst="rect">
            <a:avLst/>
          </a:prstGeom>
        </p:spPr>
        <p:txBody>
          <a:bodyPr wrap="square">
            <a:spAutoFit/>
          </a:bodyPr>
          <a:lstStyle/>
          <a:p>
            <a:r>
              <a:rPr lang="zh-CN" altLang="en-US" sz="1400" dirty="0">
                <a:solidFill>
                  <a:srgbClr val="BD2900"/>
                </a:solidFill>
                <a:cs typeface="+mn-ea"/>
                <a:sym typeface="+mn-lt"/>
              </a:rPr>
              <a:t>此处输入文字内容此处输入文字内容此处输入文字内容此处输入文字内容</a:t>
            </a:r>
          </a:p>
        </p:txBody>
      </p:sp>
      <p:cxnSp>
        <p:nvCxnSpPr>
          <p:cNvPr id="13" name="直接连接符 12"/>
          <p:cNvCxnSpPr/>
          <p:nvPr/>
        </p:nvCxnSpPr>
        <p:spPr>
          <a:xfrm>
            <a:off x="2926487" y="2312202"/>
            <a:ext cx="360000" cy="0"/>
          </a:xfrm>
          <a:prstGeom prst="line">
            <a:avLst/>
          </a:prstGeom>
          <a:ln w="38100">
            <a:solidFill>
              <a:srgbClr val="BD2900"/>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2805258" y="3213736"/>
            <a:ext cx="1458851" cy="369332"/>
          </a:xfrm>
          <a:prstGeom prst="rect">
            <a:avLst/>
          </a:prstGeom>
          <a:noFill/>
        </p:spPr>
        <p:txBody>
          <a:bodyPr wrap="square" rtlCol="0">
            <a:spAutoFit/>
          </a:bodyPr>
          <a:lstStyle/>
          <a:p>
            <a:r>
              <a:rPr lang="zh-CN" altLang="en-US" dirty="0">
                <a:solidFill>
                  <a:srgbClr val="BD2900"/>
                </a:solidFill>
                <a:cs typeface="+mn-ea"/>
                <a:sym typeface="+mn-lt"/>
              </a:rPr>
              <a:t>请输入标题</a:t>
            </a:r>
          </a:p>
        </p:txBody>
      </p:sp>
      <p:sp>
        <p:nvSpPr>
          <p:cNvPr id="15" name="矩形 14"/>
          <p:cNvSpPr/>
          <p:nvPr/>
        </p:nvSpPr>
        <p:spPr>
          <a:xfrm>
            <a:off x="2805259" y="3663736"/>
            <a:ext cx="3875480" cy="523220"/>
          </a:xfrm>
          <a:prstGeom prst="rect">
            <a:avLst/>
          </a:prstGeom>
        </p:spPr>
        <p:txBody>
          <a:bodyPr wrap="square">
            <a:spAutoFit/>
          </a:bodyPr>
          <a:lstStyle/>
          <a:p>
            <a:r>
              <a:rPr lang="zh-CN" altLang="en-US" sz="1400" dirty="0">
                <a:solidFill>
                  <a:srgbClr val="BD2900"/>
                </a:solidFill>
                <a:cs typeface="+mn-ea"/>
                <a:sym typeface="+mn-lt"/>
              </a:rPr>
              <a:t>此处输入文字内容此处输入文字内容此处输入文字内容此处输入文字内容</a:t>
            </a:r>
          </a:p>
        </p:txBody>
      </p:sp>
      <p:cxnSp>
        <p:nvCxnSpPr>
          <p:cNvPr id="16" name="直接连接符 15"/>
          <p:cNvCxnSpPr/>
          <p:nvPr/>
        </p:nvCxnSpPr>
        <p:spPr>
          <a:xfrm>
            <a:off x="2926486" y="3596857"/>
            <a:ext cx="360000" cy="0"/>
          </a:xfrm>
          <a:prstGeom prst="line">
            <a:avLst/>
          </a:prstGeom>
          <a:ln w="38100">
            <a:solidFill>
              <a:srgbClr val="BD2900"/>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2770899" y="4498391"/>
            <a:ext cx="1458851" cy="369332"/>
          </a:xfrm>
          <a:prstGeom prst="rect">
            <a:avLst/>
          </a:prstGeom>
          <a:noFill/>
        </p:spPr>
        <p:txBody>
          <a:bodyPr wrap="square" rtlCol="0">
            <a:spAutoFit/>
          </a:bodyPr>
          <a:lstStyle/>
          <a:p>
            <a:r>
              <a:rPr lang="zh-CN" altLang="en-US" dirty="0">
                <a:solidFill>
                  <a:srgbClr val="BD2900"/>
                </a:solidFill>
                <a:cs typeface="+mn-ea"/>
                <a:sym typeface="+mn-lt"/>
              </a:rPr>
              <a:t>请输入标题</a:t>
            </a:r>
          </a:p>
        </p:txBody>
      </p:sp>
      <p:sp>
        <p:nvSpPr>
          <p:cNvPr id="18" name="矩形 17"/>
          <p:cNvSpPr/>
          <p:nvPr/>
        </p:nvSpPr>
        <p:spPr>
          <a:xfrm>
            <a:off x="2770900" y="4948391"/>
            <a:ext cx="3875480" cy="523220"/>
          </a:xfrm>
          <a:prstGeom prst="rect">
            <a:avLst/>
          </a:prstGeom>
        </p:spPr>
        <p:txBody>
          <a:bodyPr wrap="square">
            <a:spAutoFit/>
          </a:bodyPr>
          <a:lstStyle/>
          <a:p>
            <a:r>
              <a:rPr lang="zh-CN" altLang="en-US" sz="1400" dirty="0">
                <a:solidFill>
                  <a:srgbClr val="BD2900"/>
                </a:solidFill>
                <a:cs typeface="+mn-ea"/>
                <a:sym typeface="+mn-lt"/>
              </a:rPr>
              <a:t>此处输入文字内容此处输入文字内容此处输入文字内容此处输入文字内容</a:t>
            </a:r>
          </a:p>
        </p:txBody>
      </p:sp>
      <p:cxnSp>
        <p:nvCxnSpPr>
          <p:cNvPr id="19" name="直接连接符 18"/>
          <p:cNvCxnSpPr/>
          <p:nvPr/>
        </p:nvCxnSpPr>
        <p:spPr>
          <a:xfrm>
            <a:off x="2892127" y="4881512"/>
            <a:ext cx="360000" cy="0"/>
          </a:xfrm>
          <a:prstGeom prst="line">
            <a:avLst/>
          </a:prstGeom>
          <a:ln w="38100">
            <a:solidFill>
              <a:srgbClr val="BD2900"/>
            </a:solidFill>
          </a:ln>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1418361" y="3516830"/>
            <a:ext cx="510565" cy="347287"/>
            <a:chOff x="0" y="3960820"/>
            <a:chExt cx="312738" cy="212725"/>
          </a:xfrm>
          <a:solidFill>
            <a:srgbClr val="FFFFFF"/>
          </a:solidFill>
        </p:grpSpPr>
        <p:sp>
          <p:nvSpPr>
            <p:cNvPr id="21" name="Freeform 195"/>
            <p:cNvSpPr>
              <a:spLocks noEditPoints="1"/>
            </p:cNvSpPr>
            <p:nvPr/>
          </p:nvSpPr>
          <p:spPr bwMode="auto">
            <a:xfrm>
              <a:off x="0" y="3960820"/>
              <a:ext cx="312738" cy="212725"/>
            </a:xfrm>
            <a:custGeom>
              <a:avLst/>
              <a:gdLst>
                <a:gd name="T0" fmla="*/ 0 w 200"/>
                <a:gd name="T1" fmla="*/ 124 h 136"/>
                <a:gd name="T2" fmla="*/ 0 w 200"/>
                <a:gd name="T3" fmla="*/ 12 h 136"/>
                <a:gd name="T4" fmla="*/ 12 w 200"/>
                <a:gd name="T5" fmla="*/ 0 h 136"/>
                <a:gd name="T6" fmla="*/ 187 w 200"/>
                <a:gd name="T7" fmla="*/ 0 h 136"/>
                <a:gd name="T8" fmla="*/ 200 w 200"/>
                <a:gd name="T9" fmla="*/ 12 h 136"/>
                <a:gd name="T10" fmla="*/ 200 w 200"/>
                <a:gd name="T11" fmla="*/ 124 h 136"/>
                <a:gd name="T12" fmla="*/ 187 w 200"/>
                <a:gd name="T13" fmla="*/ 136 h 136"/>
                <a:gd name="T14" fmla="*/ 12 w 200"/>
                <a:gd name="T15" fmla="*/ 136 h 136"/>
                <a:gd name="T16" fmla="*/ 0 w 200"/>
                <a:gd name="T17" fmla="*/ 124 h 136"/>
                <a:gd name="T18" fmla="*/ 189 w 200"/>
                <a:gd name="T19" fmla="*/ 12 h 136"/>
                <a:gd name="T20" fmla="*/ 187 w 200"/>
                <a:gd name="T21" fmla="*/ 11 h 136"/>
                <a:gd name="T22" fmla="*/ 12 w 200"/>
                <a:gd name="T23" fmla="*/ 11 h 136"/>
                <a:gd name="T24" fmla="*/ 11 w 200"/>
                <a:gd name="T25" fmla="*/ 12 h 136"/>
                <a:gd name="T26" fmla="*/ 11 w 200"/>
                <a:gd name="T27" fmla="*/ 124 h 136"/>
                <a:gd name="T28" fmla="*/ 12 w 200"/>
                <a:gd name="T29" fmla="*/ 126 h 136"/>
                <a:gd name="T30" fmla="*/ 187 w 200"/>
                <a:gd name="T31" fmla="*/ 126 h 136"/>
                <a:gd name="T32" fmla="*/ 189 w 200"/>
                <a:gd name="T33" fmla="*/ 124 h 136"/>
                <a:gd name="T34" fmla="*/ 189 w 200"/>
                <a:gd name="T35" fmla="*/ 12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0" h="136">
                  <a:moveTo>
                    <a:pt x="0" y="124"/>
                  </a:moveTo>
                  <a:cubicBezTo>
                    <a:pt x="0" y="12"/>
                    <a:pt x="0" y="12"/>
                    <a:pt x="0" y="12"/>
                  </a:cubicBezTo>
                  <a:cubicBezTo>
                    <a:pt x="0" y="5"/>
                    <a:pt x="6" y="0"/>
                    <a:pt x="12" y="0"/>
                  </a:cubicBezTo>
                  <a:cubicBezTo>
                    <a:pt x="187" y="0"/>
                    <a:pt x="187" y="0"/>
                    <a:pt x="187" y="0"/>
                  </a:cubicBezTo>
                  <a:cubicBezTo>
                    <a:pt x="194" y="0"/>
                    <a:pt x="200" y="5"/>
                    <a:pt x="200" y="12"/>
                  </a:cubicBezTo>
                  <a:cubicBezTo>
                    <a:pt x="200" y="124"/>
                    <a:pt x="200" y="124"/>
                    <a:pt x="200" y="124"/>
                  </a:cubicBezTo>
                  <a:cubicBezTo>
                    <a:pt x="200" y="131"/>
                    <a:pt x="194" y="136"/>
                    <a:pt x="187" y="136"/>
                  </a:cubicBezTo>
                  <a:cubicBezTo>
                    <a:pt x="12" y="136"/>
                    <a:pt x="12" y="136"/>
                    <a:pt x="12" y="136"/>
                  </a:cubicBezTo>
                  <a:cubicBezTo>
                    <a:pt x="6" y="136"/>
                    <a:pt x="0" y="131"/>
                    <a:pt x="0" y="124"/>
                  </a:cubicBezTo>
                  <a:close/>
                  <a:moveTo>
                    <a:pt x="189" y="12"/>
                  </a:moveTo>
                  <a:cubicBezTo>
                    <a:pt x="189" y="11"/>
                    <a:pt x="188" y="11"/>
                    <a:pt x="187" y="11"/>
                  </a:cubicBezTo>
                  <a:cubicBezTo>
                    <a:pt x="12" y="11"/>
                    <a:pt x="12" y="11"/>
                    <a:pt x="12" y="11"/>
                  </a:cubicBezTo>
                  <a:cubicBezTo>
                    <a:pt x="12" y="11"/>
                    <a:pt x="11" y="11"/>
                    <a:pt x="11" y="12"/>
                  </a:cubicBezTo>
                  <a:cubicBezTo>
                    <a:pt x="11" y="124"/>
                    <a:pt x="11" y="124"/>
                    <a:pt x="11" y="124"/>
                  </a:cubicBezTo>
                  <a:cubicBezTo>
                    <a:pt x="11" y="125"/>
                    <a:pt x="12" y="126"/>
                    <a:pt x="12" y="126"/>
                  </a:cubicBezTo>
                  <a:cubicBezTo>
                    <a:pt x="187" y="126"/>
                    <a:pt x="187" y="126"/>
                    <a:pt x="187" y="126"/>
                  </a:cubicBezTo>
                  <a:cubicBezTo>
                    <a:pt x="188" y="126"/>
                    <a:pt x="189" y="125"/>
                    <a:pt x="189" y="124"/>
                  </a:cubicBezTo>
                  <a:cubicBezTo>
                    <a:pt x="189" y="12"/>
                    <a:pt x="189" y="12"/>
                    <a:pt x="189"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cs typeface="+mn-ea"/>
                <a:sym typeface="+mn-lt"/>
              </a:endParaRPr>
            </a:p>
          </p:txBody>
        </p:sp>
        <p:sp>
          <p:nvSpPr>
            <p:cNvPr id="22" name="Freeform 196"/>
            <p:cNvSpPr/>
            <p:nvPr/>
          </p:nvSpPr>
          <p:spPr bwMode="auto">
            <a:xfrm>
              <a:off x="28575" y="3989395"/>
              <a:ext cx="255588" cy="111125"/>
            </a:xfrm>
            <a:custGeom>
              <a:avLst/>
              <a:gdLst>
                <a:gd name="T0" fmla="*/ 81 w 163"/>
                <a:gd name="T1" fmla="*/ 71 h 71"/>
                <a:gd name="T2" fmla="*/ 77 w 163"/>
                <a:gd name="T3" fmla="*/ 70 h 71"/>
                <a:gd name="T4" fmla="*/ 3 w 163"/>
                <a:gd name="T5" fmla="*/ 11 h 71"/>
                <a:gd name="T6" fmla="*/ 2 w 163"/>
                <a:gd name="T7" fmla="*/ 3 h 71"/>
                <a:gd name="T8" fmla="*/ 11 w 163"/>
                <a:gd name="T9" fmla="*/ 2 h 71"/>
                <a:gd name="T10" fmla="*/ 81 w 163"/>
                <a:gd name="T11" fmla="*/ 58 h 71"/>
                <a:gd name="T12" fmla="*/ 152 w 163"/>
                <a:gd name="T13" fmla="*/ 2 h 71"/>
                <a:gd name="T14" fmla="*/ 161 w 163"/>
                <a:gd name="T15" fmla="*/ 3 h 71"/>
                <a:gd name="T16" fmla="*/ 160 w 163"/>
                <a:gd name="T17" fmla="*/ 12 h 71"/>
                <a:gd name="T18" fmla="*/ 84 w 163"/>
                <a:gd name="T19" fmla="*/ 70 h 71"/>
                <a:gd name="T20" fmla="*/ 81 w 163"/>
                <a:gd name="T21"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71">
                  <a:moveTo>
                    <a:pt x="81" y="71"/>
                  </a:moveTo>
                  <a:cubicBezTo>
                    <a:pt x="79" y="71"/>
                    <a:pt x="78" y="71"/>
                    <a:pt x="77" y="70"/>
                  </a:cubicBezTo>
                  <a:cubicBezTo>
                    <a:pt x="3" y="11"/>
                    <a:pt x="3" y="11"/>
                    <a:pt x="3" y="11"/>
                  </a:cubicBezTo>
                  <a:cubicBezTo>
                    <a:pt x="1" y="9"/>
                    <a:pt x="0" y="6"/>
                    <a:pt x="2" y="3"/>
                  </a:cubicBezTo>
                  <a:cubicBezTo>
                    <a:pt x="4" y="0"/>
                    <a:pt x="8" y="0"/>
                    <a:pt x="11" y="2"/>
                  </a:cubicBezTo>
                  <a:cubicBezTo>
                    <a:pt x="81" y="58"/>
                    <a:pt x="81" y="58"/>
                    <a:pt x="81" y="58"/>
                  </a:cubicBezTo>
                  <a:cubicBezTo>
                    <a:pt x="152" y="2"/>
                    <a:pt x="152" y="2"/>
                    <a:pt x="152" y="2"/>
                  </a:cubicBezTo>
                  <a:cubicBezTo>
                    <a:pt x="155" y="0"/>
                    <a:pt x="159" y="1"/>
                    <a:pt x="161" y="3"/>
                  </a:cubicBezTo>
                  <a:cubicBezTo>
                    <a:pt x="163" y="6"/>
                    <a:pt x="162" y="10"/>
                    <a:pt x="160" y="12"/>
                  </a:cubicBezTo>
                  <a:cubicBezTo>
                    <a:pt x="84" y="70"/>
                    <a:pt x="84" y="70"/>
                    <a:pt x="84" y="70"/>
                  </a:cubicBezTo>
                  <a:cubicBezTo>
                    <a:pt x="83" y="71"/>
                    <a:pt x="82" y="71"/>
                    <a:pt x="81"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cs typeface="+mn-ea"/>
                <a:sym typeface="+mn-lt"/>
              </a:endParaRPr>
            </a:p>
          </p:txBody>
        </p:sp>
      </p:grpSp>
      <p:grpSp>
        <p:nvGrpSpPr>
          <p:cNvPr id="23" name="组合 22"/>
          <p:cNvGrpSpPr/>
          <p:nvPr/>
        </p:nvGrpSpPr>
        <p:grpSpPr>
          <a:xfrm>
            <a:off x="1439863" y="4686553"/>
            <a:ext cx="463914" cy="574093"/>
            <a:chOff x="30163" y="4537084"/>
            <a:chExt cx="254001" cy="314326"/>
          </a:xfrm>
          <a:solidFill>
            <a:srgbClr val="FFFFFF"/>
          </a:solidFill>
        </p:grpSpPr>
        <p:sp>
          <p:nvSpPr>
            <p:cNvPr id="24" name="Freeform 150"/>
            <p:cNvSpPr>
              <a:spLocks noEditPoints="1"/>
            </p:cNvSpPr>
            <p:nvPr/>
          </p:nvSpPr>
          <p:spPr bwMode="auto">
            <a:xfrm>
              <a:off x="30163" y="4537084"/>
              <a:ext cx="254001" cy="314326"/>
            </a:xfrm>
            <a:custGeom>
              <a:avLst/>
              <a:gdLst>
                <a:gd name="T0" fmla="*/ 134 w 162"/>
                <a:gd name="T1" fmla="*/ 57 h 200"/>
                <a:gd name="T2" fmla="*/ 145 w 162"/>
                <a:gd name="T3" fmla="*/ 57 h 200"/>
                <a:gd name="T4" fmla="*/ 146 w 162"/>
                <a:gd name="T5" fmla="*/ 56 h 200"/>
                <a:gd name="T6" fmla="*/ 157 w 162"/>
                <a:gd name="T7" fmla="*/ 45 h 200"/>
                <a:gd name="T8" fmla="*/ 158 w 162"/>
                <a:gd name="T9" fmla="*/ 44 h 200"/>
                <a:gd name="T10" fmla="*/ 158 w 162"/>
                <a:gd name="T11" fmla="*/ 43 h 200"/>
                <a:gd name="T12" fmla="*/ 144 w 162"/>
                <a:gd name="T13" fmla="*/ 30 h 200"/>
                <a:gd name="T14" fmla="*/ 143 w 162"/>
                <a:gd name="T15" fmla="*/ 29 h 200"/>
                <a:gd name="T16" fmla="*/ 142 w 162"/>
                <a:gd name="T17" fmla="*/ 30 h 200"/>
                <a:gd name="T18" fmla="*/ 131 w 162"/>
                <a:gd name="T19" fmla="*/ 41 h 200"/>
                <a:gd name="T20" fmla="*/ 130 w 162"/>
                <a:gd name="T21" fmla="*/ 43 h 200"/>
                <a:gd name="T22" fmla="*/ 130 w 162"/>
                <a:gd name="T23" fmla="*/ 54 h 200"/>
                <a:gd name="T24" fmla="*/ 93 w 162"/>
                <a:gd name="T25" fmla="*/ 39 h 200"/>
                <a:gd name="T26" fmla="*/ 93 w 162"/>
                <a:gd name="T27" fmla="*/ 21 h 200"/>
                <a:gd name="T28" fmla="*/ 100 w 162"/>
                <a:gd name="T29" fmla="*/ 21 h 200"/>
                <a:gd name="T30" fmla="*/ 101 w 162"/>
                <a:gd name="T31" fmla="*/ 21 h 200"/>
                <a:gd name="T32" fmla="*/ 102 w 162"/>
                <a:gd name="T33" fmla="*/ 20 h 200"/>
                <a:gd name="T34" fmla="*/ 102 w 162"/>
                <a:gd name="T35" fmla="*/ 1 h 200"/>
                <a:gd name="T36" fmla="*/ 101 w 162"/>
                <a:gd name="T37" fmla="*/ 0 h 200"/>
                <a:gd name="T38" fmla="*/ 100 w 162"/>
                <a:gd name="T39" fmla="*/ 0 h 200"/>
                <a:gd name="T40" fmla="*/ 63 w 162"/>
                <a:gd name="T41" fmla="*/ 0 h 200"/>
                <a:gd name="T42" fmla="*/ 61 w 162"/>
                <a:gd name="T43" fmla="*/ 0 h 200"/>
                <a:gd name="T44" fmla="*/ 61 w 162"/>
                <a:gd name="T45" fmla="*/ 1 h 200"/>
                <a:gd name="T46" fmla="*/ 61 w 162"/>
                <a:gd name="T47" fmla="*/ 20 h 200"/>
                <a:gd name="T48" fmla="*/ 61 w 162"/>
                <a:gd name="T49" fmla="*/ 21 h 200"/>
                <a:gd name="T50" fmla="*/ 63 w 162"/>
                <a:gd name="T51" fmla="*/ 21 h 200"/>
                <a:gd name="T52" fmla="*/ 70 w 162"/>
                <a:gd name="T53" fmla="*/ 21 h 200"/>
                <a:gd name="T54" fmla="*/ 70 w 162"/>
                <a:gd name="T55" fmla="*/ 39 h 200"/>
                <a:gd name="T56" fmla="*/ 0 w 162"/>
                <a:gd name="T57" fmla="*/ 119 h 200"/>
                <a:gd name="T58" fmla="*/ 81 w 162"/>
                <a:gd name="T59" fmla="*/ 200 h 200"/>
                <a:gd name="T60" fmla="*/ 162 w 162"/>
                <a:gd name="T61" fmla="*/ 119 h 200"/>
                <a:gd name="T62" fmla="*/ 134 w 162"/>
                <a:gd name="T63" fmla="*/ 57 h 200"/>
                <a:gd name="T64" fmla="*/ 81 w 162"/>
                <a:gd name="T65" fmla="*/ 187 h 200"/>
                <a:gd name="T66" fmla="*/ 13 w 162"/>
                <a:gd name="T67" fmla="*/ 119 h 200"/>
                <a:gd name="T68" fmla="*/ 81 w 162"/>
                <a:gd name="T69" fmla="*/ 50 h 200"/>
                <a:gd name="T70" fmla="*/ 150 w 162"/>
                <a:gd name="T71" fmla="*/ 119 h 200"/>
                <a:gd name="T72" fmla="*/ 81 w 162"/>
                <a:gd name="T73" fmla="*/ 187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2" h="200">
                  <a:moveTo>
                    <a:pt x="134" y="57"/>
                  </a:moveTo>
                  <a:cubicBezTo>
                    <a:pt x="138" y="57"/>
                    <a:pt x="144" y="57"/>
                    <a:pt x="145" y="57"/>
                  </a:cubicBezTo>
                  <a:cubicBezTo>
                    <a:pt x="145" y="57"/>
                    <a:pt x="145" y="57"/>
                    <a:pt x="146" y="56"/>
                  </a:cubicBezTo>
                  <a:cubicBezTo>
                    <a:pt x="157" y="45"/>
                    <a:pt x="157" y="45"/>
                    <a:pt x="157" y="45"/>
                  </a:cubicBezTo>
                  <a:cubicBezTo>
                    <a:pt x="158" y="45"/>
                    <a:pt x="158" y="44"/>
                    <a:pt x="158" y="44"/>
                  </a:cubicBezTo>
                  <a:cubicBezTo>
                    <a:pt x="158" y="43"/>
                    <a:pt x="158" y="43"/>
                    <a:pt x="158" y="43"/>
                  </a:cubicBezTo>
                  <a:cubicBezTo>
                    <a:pt x="144" y="30"/>
                    <a:pt x="144" y="30"/>
                    <a:pt x="144" y="30"/>
                  </a:cubicBezTo>
                  <a:cubicBezTo>
                    <a:pt x="144" y="29"/>
                    <a:pt x="144" y="29"/>
                    <a:pt x="143" y="29"/>
                  </a:cubicBezTo>
                  <a:cubicBezTo>
                    <a:pt x="143" y="29"/>
                    <a:pt x="142" y="30"/>
                    <a:pt x="142" y="30"/>
                  </a:cubicBezTo>
                  <a:cubicBezTo>
                    <a:pt x="131" y="41"/>
                    <a:pt x="131" y="41"/>
                    <a:pt x="131" y="41"/>
                  </a:cubicBezTo>
                  <a:cubicBezTo>
                    <a:pt x="130" y="42"/>
                    <a:pt x="130" y="42"/>
                    <a:pt x="130" y="43"/>
                  </a:cubicBezTo>
                  <a:cubicBezTo>
                    <a:pt x="130" y="43"/>
                    <a:pt x="130" y="50"/>
                    <a:pt x="130" y="54"/>
                  </a:cubicBezTo>
                  <a:cubicBezTo>
                    <a:pt x="119" y="46"/>
                    <a:pt x="107" y="41"/>
                    <a:pt x="93" y="39"/>
                  </a:cubicBezTo>
                  <a:cubicBezTo>
                    <a:pt x="93" y="21"/>
                    <a:pt x="93" y="21"/>
                    <a:pt x="93" y="21"/>
                  </a:cubicBezTo>
                  <a:cubicBezTo>
                    <a:pt x="100" y="21"/>
                    <a:pt x="100" y="21"/>
                    <a:pt x="100" y="21"/>
                  </a:cubicBezTo>
                  <a:cubicBezTo>
                    <a:pt x="101" y="21"/>
                    <a:pt x="101" y="21"/>
                    <a:pt x="101" y="21"/>
                  </a:cubicBezTo>
                  <a:cubicBezTo>
                    <a:pt x="102" y="21"/>
                    <a:pt x="102" y="20"/>
                    <a:pt x="102" y="20"/>
                  </a:cubicBezTo>
                  <a:cubicBezTo>
                    <a:pt x="102" y="1"/>
                    <a:pt x="102" y="1"/>
                    <a:pt x="102" y="1"/>
                  </a:cubicBezTo>
                  <a:cubicBezTo>
                    <a:pt x="102" y="1"/>
                    <a:pt x="102" y="1"/>
                    <a:pt x="101" y="0"/>
                  </a:cubicBezTo>
                  <a:cubicBezTo>
                    <a:pt x="101" y="0"/>
                    <a:pt x="101" y="0"/>
                    <a:pt x="100" y="0"/>
                  </a:cubicBezTo>
                  <a:cubicBezTo>
                    <a:pt x="63" y="0"/>
                    <a:pt x="63" y="0"/>
                    <a:pt x="63" y="0"/>
                  </a:cubicBezTo>
                  <a:cubicBezTo>
                    <a:pt x="62" y="0"/>
                    <a:pt x="62" y="0"/>
                    <a:pt x="61" y="0"/>
                  </a:cubicBezTo>
                  <a:cubicBezTo>
                    <a:pt x="61" y="1"/>
                    <a:pt x="61" y="1"/>
                    <a:pt x="61" y="1"/>
                  </a:cubicBezTo>
                  <a:cubicBezTo>
                    <a:pt x="61" y="20"/>
                    <a:pt x="61" y="20"/>
                    <a:pt x="61" y="20"/>
                  </a:cubicBezTo>
                  <a:cubicBezTo>
                    <a:pt x="61" y="20"/>
                    <a:pt x="61" y="21"/>
                    <a:pt x="61" y="21"/>
                  </a:cubicBezTo>
                  <a:cubicBezTo>
                    <a:pt x="62" y="21"/>
                    <a:pt x="62" y="21"/>
                    <a:pt x="63" y="21"/>
                  </a:cubicBezTo>
                  <a:cubicBezTo>
                    <a:pt x="70" y="21"/>
                    <a:pt x="70" y="21"/>
                    <a:pt x="70" y="21"/>
                  </a:cubicBezTo>
                  <a:cubicBezTo>
                    <a:pt x="70" y="39"/>
                    <a:pt x="70" y="39"/>
                    <a:pt x="70" y="39"/>
                  </a:cubicBezTo>
                  <a:cubicBezTo>
                    <a:pt x="31" y="44"/>
                    <a:pt x="0" y="78"/>
                    <a:pt x="0" y="119"/>
                  </a:cubicBezTo>
                  <a:cubicBezTo>
                    <a:pt x="0" y="163"/>
                    <a:pt x="37" y="200"/>
                    <a:pt x="81" y="200"/>
                  </a:cubicBezTo>
                  <a:cubicBezTo>
                    <a:pt x="126" y="200"/>
                    <a:pt x="162" y="163"/>
                    <a:pt x="162" y="119"/>
                  </a:cubicBezTo>
                  <a:cubicBezTo>
                    <a:pt x="162" y="94"/>
                    <a:pt x="151" y="72"/>
                    <a:pt x="134" y="57"/>
                  </a:cubicBezTo>
                  <a:close/>
                  <a:moveTo>
                    <a:pt x="81" y="187"/>
                  </a:moveTo>
                  <a:cubicBezTo>
                    <a:pt x="44" y="187"/>
                    <a:pt x="13" y="156"/>
                    <a:pt x="13" y="119"/>
                  </a:cubicBezTo>
                  <a:cubicBezTo>
                    <a:pt x="13" y="81"/>
                    <a:pt x="44" y="50"/>
                    <a:pt x="81" y="50"/>
                  </a:cubicBezTo>
                  <a:cubicBezTo>
                    <a:pt x="119" y="50"/>
                    <a:pt x="150" y="81"/>
                    <a:pt x="150" y="119"/>
                  </a:cubicBezTo>
                  <a:cubicBezTo>
                    <a:pt x="150" y="156"/>
                    <a:pt x="119" y="187"/>
                    <a:pt x="81" y="18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cs typeface="+mn-ea"/>
                <a:sym typeface="+mn-lt"/>
              </a:endParaRPr>
            </a:p>
          </p:txBody>
        </p:sp>
        <p:sp>
          <p:nvSpPr>
            <p:cNvPr id="25" name="Freeform 151"/>
            <p:cNvSpPr/>
            <p:nvPr/>
          </p:nvSpPr>
          <p:spPr bwMode="auto">
            <a:xfrm>
              <a:off x="149225" y="4657734"/>
              <a:ext cx="73025" cy="74613"/>
            </a:xfrm>
            <a:custGeom>
              <a:avLst/>
              <a:gdLst>
                <a:gd name="T0" fmla="*/ 38 w 47"/>
                <a:gd name="T1" fmla="*/ 2 h 47"/>
                <a:gd name="T2" fmla="*/ 2 w 47"/>
                <a:gd name="T3" fmla="*/ 38 h 47"/>
                <a:gd name="T4" fmla="*/ 2 w 47"/>
                <a:gd name="T5" fmla="*/ 45 h 47"/>
                <a:gd name="T6" fmla="*/ 9 w 47"/>
                <a:gd name="T7" fmla="*/ 45 h 47"/>
                <a:gd name="T8" fmla="*/ 45 w 47"/>
                <a:gd name="T9" fmla="*/ 9 h 47"/>
                <a:gd name="T10" fmla="*/ 45 w 47"/>
                <a:gd name="T11" fmla="*/ 2 h 47"/>
                <a:gd name="T12" fmla="*/ 38 w 47"/>
                <a:gd name="T13" fmla="*/ 2 h 47"/>
              </a:gdLst>
              <a:ahLst/>
              <a:cxnLst>
                <a:cxn ang="0">
                  <a:pos x="T0" y="T1"/>
                </a:cxn>
                <a:cxn ang="0">
                  <a:pos x="T2" y="T3"/>
                </a:cxn>
                <a:cxn ang="0">
                  <a:pos x="T4" y="T5"/>
                </a:cxn>
                <a:cxn ang="0">
                  <a:pos x="T6" y="T7"/>
                </a:cxn>
                <a:cxn ang="0">
                  <a:pos x="T8" y="T9"/>
                </a:cxn>
                <a:cxn ang="0">
                  <a:pos x="T10" y="T11"/>
                </a:cxn>
                <a:cxn ang="0">
                  <a:pos x="T12" y="T13"/>
                </a:cxn>
              </a:cxnLst>
              <a:rect l="0" t="0" r="r" b="b"/>
              <a:pathLst>
                <a:path w="47" h="47">
                  <a:moveTo>
                    <a:pt x="38" y="2"/>
                  </a:moveTo>
                  <a:cubicBezTo>
                    <a:pt x="2" y="38"/>
                    <a:pt x="2" y="38"/>
                    <a:pt x="2" y="38"/>
                  </a:cubicBezTo>
                  <a:cubicBezTo>
                    <a:pt x="0" y="40"/>
                    <a:pt x="0" y="43"/>
                    <a:pt x="2" y="45"/>
                  </a:cubicBezTo>
                  <a:cubicBezTo>
                    <a:pt x="3" y="47"/>
                    <a:pt x="7" y="47"/>
                    <a:pt x="9" y="45"/>
                  </a:cubicBezTo>
                  <a:cubicBezTo>
                    <a:pt x="45" y="9"/>
                    <a:pt x="45" y="9"/>
                    <a:pt x="45" y="9"/>
                  </a:cubicBezTo>
                  <a:cubicBezTo>
                    <a:pt x="47" y="7"/>
                    <a:pt x="47" y="4"/>
                    <a:pt x="45" y="2"/>
                  </a:cubicBezTo>
                  <a:cubicBezTo>
                    <a:pt x="43" y="0"/>
                    <a:pt x="40" y="0"/>
                    <a:pt x="38"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cs typeface="+mn-ea"/>
                <a:sym typeface="+mn-lt"/>
              </a:endParaRPr>
            </a:p>
          </p:txBody>
        </p:sp>
      </p:grpSp>
      <p:sp>
        <p:nvSpPr>
          <p:cNvPr id="26" name="Freeform 152"/>
          <p:cNvSpPr>
            <a:spLocks noEditPoints="1"/>
          </p:cNvSpPr>
          <p:nvPr/>
        </p:nvSpPr>
        <p:spPr bwMode="auto">
          <a:xfrm>
            <a:off x="1400031" y="2151056"/>
            <a:ext cx="548665" cy="456049"/>
          </a:xfrm>
          <a:custGeom>
            <a:avLst/>
            <a:gdLst>
              <a:gd name="T0" fmla="*/ 194 w 199"/>
              <a:gd name="T1" fmla="*/ 29 h 199"/>
              <a:gd name="T2" fmla="*/ 184 w 199"/>
              <a:gd name="T3" fmla="*/ 28 h 199"/>
              <a:gd name="T4" fmla="*/ 129 w 199"/>
              <a:gd name="T5" fmla="*/ 38 h 199"/>
              <a:gd name="T6" fmla="*/ 181 w 199"/>
              <a:gd name="T7" fmla="*/ 22 h 199"/>
              <a:gd name="T8" fmla="*/ 185 w 199"/>
              <a:gd name="T9" fmla="*/ 18 h 199"/>
              <a:gd name="T10" fmla="*/ 181 w 199"/>
              <a:gd name="T11" fmla="*/ 14 h 199"/>
              <a:gd name="T12" fmla="*/ 120 w 199"/>
              <a:gd name="T13" fmla="*/ 34 h 199"/>
              <a:gd name="T14" fmla="*/ 173 w 199"/>
              <a:gd name="T15" fmla="*/ 8 h 199"/>
              <a:gd name="T16" fmla="*/ 176 w 199"/>
              <a:gd name="T17" fmla="*/ 4 h 199"/>
              <a:gd name="T18" fmla="*/ 172 w 199"/>
              <a:gd name="T19" fmla="*/ 0 h 199"/>
              <a:gd name="T20" fmla="*/ 100 w 199"/>
              <a:gd name="T21" fmla="*/ 48 h 199"/>
              <a:gd name="T22" fmla="*/ 28 w 199"/>
              <a:gd name="T23" fmla="*/ 0 h 199"/>
              <a:gd name="T24" fmla="*/ 23 w 199"/>
              <a:gd name="T25" fmla="*/ 4 h 199"/>
              <a:gd name="T26" fmla="*/ 26 w 199"/>
              <a:gd name="T27" fmla="*/ 8 h 199"/>
              <a:gd name="T28" fmla="*/ 79 w 199"/>
              <a:gd name="T29" fmla="*/ 35 h 199"/>
              <a:gd name="T30" fmla="*/ 19 w 199"/>
              <a:gd name="T31" fmla="*/ 15 h 199"/>
              <a:gd name="T32" fmla="*/ 14 w 199"/>
              <a:gd name="T33" fmla="*/ 18 h 199"/>
              <a:gd name="T34" fmla="*/ 18 w 199"/>
              <a:gd name="T35" fmla="*/ 23 h 199"/>
              <a:gd name="T36" fmla="*/ 70 w 199"/>
              <a:gd name="T37" fmla="*/ 38 h 199"/>
              <a:gd name="T38" fmla="*/ 15 w 199"/>
              <a:gd name="T39" fmla="*/ 28 h 199"/>
              <a:gd name="T40" fmla="*/ 6 w 199"/>
              <a:gd name="T41" fmla="*/ 29 h 199"/>
              <a:gd name="T42" fmla="*/ 1 w 199"/>
              <a:gd name="T43" fmla="*/ 35 h 199"/>
              <a:gd name="T44" fmla="*/ 11 w 199"/>
              <a:gd name="T45" fmla="*/ 168 h 199"/>
              <a:gd name="T46" fmla="*/ 16 w 199"/>
              <a:gd name="T47" fmla="*/ 173 h 199"/>
              <a:gd name="T48" fmla="*/ 96 w 199"/>
              <a:gd name="T49" fmla="*/ 197 h 199"/>
              <a:gd name="T50" fmla="*/ 100 w 199"/>
              <a:gd name="T51" fmla="*/ 199 h 199"/>
              <a:gd name="T52" fmla="*/ 102 w 199"/>
              <a:gd name="T53" fmla="*/ 198 h 199"/>
              <a:gd name="T54" fmla="*/ 104 w 199"/>
              <a:gd name="T55" fmla="*/ 197 h 199"/>
              <a:gd name="T56" fmla="*/ 183 w 199"/>
              <a:gd name="T57" fmla="*/ 173 h 199"/>
              <a:gd name="T58" fmla="*/ 189 w 199"/>
              <a:gd name="T59" fmla="*/ 168 h 199"/>
              <a:gd name="T60" fmla="*/ 199 w 199"/>
              <a:gd name="T61" fmla="*/ 35 h 199"/>
              <a:gd name="T62" fmla="*/ 194 w 199"/>
              <a:gd name="T63" fmla="*/ 29 h 199"/>
              <a:gd name="T64" fmla="*/ 94 w 199"/>
              <a:gd name="T65" fmla="*/ 182 h 199"/>
              <a:gd name="T66" fmla="*/ 22 w 199"/>
              <a:gd name="T67" fmla="*/ 161 h 199"/>
              <a:gd name="T68" fmla="*/ 13 w 199"/>
              <a:gd name="T69" fmla="*/ 40 h 199"/>
              <a:gd name="T70" fmla="*/ 15 w 199"/>
              <a:gd name="T71" fmla="*/ 40 h 199"/>
              <a:gd name="T72" fmla="*/ 94 w 199"/>
              <a:gd name="T73" fmla="*/ 61 h 199"/>
              <a:gd name="T74" fmla="*/ 94 w 199"/>
              <a:gd name="T75" fmla="*/ 182 h 199"/>
              <a:gd name="T76" fmla="*/ 177 w 199"/>
              <a:gd name="T77" fmla="*/ 161 h 199"/>
              <a:gd name="T78" fmla="*/ 106 w 199"/>
              <a:gd name="T79" fmla="*/ 182 h 199"/>
              <a:gd name="T80" fmla="*/ 106 w 199"/>
              <a:gd name="T81" fmla="*/ 61 h 199"/>
              <a:gd name="T82" fmla="*/ 184 w 199"/>
              <a:gd name="T83" fmla="*/ 40 h 199"/>
              <a:gd name="T84" fmla="*/ 186 w 199"/>
              <a:gd name="T85" fmla="*/ 40 h 199"/>
              <a:gd name="T86" fmla="*/ 177 w 199"/>
              <a:gd name="T87" fmla="*/ 16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9" h="199">
                <a:moveTo>
                  <a:pt x="194" y="29"/>
                </a:moveTo>
                <a:cubicBezTo>
                  <a:pt x="193" y="28"/>
                  <a:pt x="190" y="28"/>
                  <a:pt x="184" y="28"/>
                </a:cubicBezTo>
                <a:cubicBezTo>
                  <a:pt x="173" y="28"/>
                  <a:pt x="154" y="30"/>
                  <a:pt x="129" y="38"/>
                </a:cubicBezTo>
                <a:cubicBezTo>
                  <a:pt x="155" y="24"/>
                  <a:pt x="181" y="22"/>
                  <a:pt x="181" y="22"/>
                </a:cubicBezTo>
                <a:cubicBezTo>
                  <a:pt x="183" y="22"/>
                  <a:pt x="185" y="20"/>
                  <a:pt x="185" y="18"/>
                </a:cubicBezTo>
                <a:cubicBezTo>
                  <a:pt x="185" y="16"/>
                  <a:pt x="183" y="14"/>
                  <a:pt x="181" y="14"/>
                </a:cubicBezTo>
                <a:cubicBezTo>
                  <a:pt x="179" y="15"/>
                  <a:pt x="148" y="16"/>
                  <a:pt x="120" y="34"/>
                </a:cubicBezTo>
                <a:cubicBezTo>
                  <a:pt x="141" y="14"/>
                  <a:pt x="173" y="8"/>
                  <a:pt x="173" y="8"/>
                </a:cubicBezTo>
                <a:cubicBezTo>
                  <a:pt x="175" y="8"/>
                  <a:pt x="177" y="6"/>
                  <a:pt x="176" y="4"/>
                </a:cubicBezTo>
                <a:cubicBezTo>
                  <a:pt x="176" y="1"/>
                  <a:pt x="174" y="0"/>
                  <a:pt x="172" y="0"/>
                </a:cubicBezTo>
                <a:cubicBezTo>
                  <a:pt x="169" y="1"/>
                  <a:pt x="119" y="10"/>
                  <a:pt x="100" y="48"/>
                </a:cubicBezTo>
                <a:cubicBezTo>
                  <a:pt x="80" y="11"/>
                  <a:pt x="30" y="1"/>
                  <a:pt x="28" y="0"/>
                </a:cubicBezTo>
                <a:cubicBezTo>
                  <a:pt x="25" y="0"/>
                  <a:pt x="23" y="1"/>
                  <a:pt x="23" y="4"/>
                </a:cubicBezTo>
                <a:cubicBezTo>
                  <a:pt x="22" y="6"/>
                  <a:pt x="24" y="8"/>
                  <a:pt x="26" y="8"/>
                </a:cubicBezTo>
                <a:cubicBezTo>
                  <a:pt x="27" y="8"/>
                  <a:pt x="58" y="14"/>
                  <a:pt x="79" y="35"/>
                </a:cubicBezTo>
                <a:cubicBezTo>
                  <a:pt x="51" y="16"/>
                  <a:pt x="20" y="15"/>
                  <a:pt x="19" y="15"/>
                </a:cubicBezTo>
                <a:cubicBezTo>
                  <a:pt x="16" y="14"/>
                  <a:pt x="15" y="16"/>
                  <a:pt x="14" y="18"/>
                </a:cubicBezTo>
                <a:cubicBezTo>
                  <a:pt x="14" y="21"/>
                  <a:pt x="16" y="22"/>
                  <a:pt x="18" y="23"/>
                </a:cubicBezTo>
                <a:cubicBezTo>
                  <a:pt x="19" y="23"/>
                  <a:pt x="45" y="24"/>
                  <a:pt x="70" y="38"/>
                </a:cubicBezTo>
                <a:cubicBezTo>
                  <a:pt x="45" y="30"/>
                  <a:pt x="26" y="28"/>
                  <a:pt x="15" y="28"/>
                </a:cubicBezTo>
                <a:cubicBezTo>
                  <a:pt x="9" y="28"/>
                  <a:pt x="6" y="29"/>
                  <a:pt x="6" y="29"/>
                </a:cubicBezTo>
                <a:cubicBezTo>
                  <a:pt x="3" y="29"/>
                  <a:pt x="0" y="32"/>
                  <a:pt x="1" y="35"/>
                </a:cubicBezTo>
                <a:cubicBezTo>
                  <a:pt x="11" y="168"/>
                  <a:pt x="11" y="168"/>
                  <a:pt x="11" y="168"/>
                </a:cubicBezTo>
                <a:cubicBezTo>
                  <a:pt x="11" y="171"/>
                  <a:pt x="13" y="173"/>
                  <a:pt x="16" y="173"/>
                </a:cubicBezTo>
                <a:cubicBezTo>
                  <a:pt x="66" y="175"/>
                  <a:pt x="96" y="197"/>
                  <a:pt x="96" y="197"/>
                </a:cubicBezTo>
                <a:cubicBezTo>
                  <a:pt x="97" y="198"/>
                  <a:pt x="98" y="199"/>
                  <a:pt x="100" y="199"/>
                </a:cubicBezTo>
                <a:cubicBezTo>
                  <a:pt x="101" y="199"/>
                  <a:pt x="101" y="198"/>
                  <a:pt x="102" y="198"/>
                </a:cubicBezTo>
                <a:cubicBezTo>
                  <a:pt x="103" y="198"/>
                  <a:pt x="103" y="197"/>
                  <a:pt x="104" y="197"/>
                </a:cubicBezTo>
                <a:cubicBezTo>
                  <a:pt x="107" y="194"/>
                  <a:pt x="137" y="175"/>
                  <a:pt x="183" y="173"/>
                </a:cubicBezTo>
                <a:cubicBezTo>
                  <a:pt x="186" y="173"/>
                  <a:pt x="188" y="171"/>
                  <a:pt x="189" y="168"/>
                </a:cubicBezTo>
                <a:cubicBezTo>
                  <a:pt x="199" y="35"/>
                  <a:pt x="199" y="35"/>
                  <a:pt x="199" y="35"/>
                </a:cubicBezTo>
                <a:cubicBezTo>
                  <a:pt x="199" y="32"/>
                  <a:pt x="197" y="29"/>
                  <a:pt x="194" y="29"/>
                </a:cubicBezTo>
                <a:close/>
                <a:moveTo>
                  <a:pt x="94" y="182"/>
                </a:moveTo>
                <a:cubicBezTo>
                  <a:pt x="81" y="175"/>
                  <a:pt x="56" y="164"/>
                  <a:pt x="22" y="161"/>
                </a:cubicBezTo>
                <a:cubicBezTo>
                  <a:pt x="13" y="40"/>
                  <a:pt x="13" y="40"/>
                  <a:pt x="13" y="40"/>
                </a:cubicBezTo>
                <a:cubicBezTo>
                  <a:pt x="14" y="40"/>
                  <a:pt x="14" y="40"/>
                  <a:pt x="15" y="40"/>
                </a:cubicBezTo>
                <a:cubicBezTo>
                  <a:pt x="29" y="40"/>
                  <a:pt x="57" y="43"/>
                  <a:pt x="94" y="61"/>
                </a:cubicBezTo>
                <a:lnTo>
                  <a:pt x="94" y="182"/>
                </a:lnTo>
                <a:close/>
                <a:moveTo>
                  <a:pt x="177" y="161"/>
                </a:moveTo>
                <a:cubicBezTo>
                  <a:pt x="143" y="164"/>
                  <a:pt x="118" y="175"/>
                  <a:pt x="106" y="182"/>
                </a:cubicBezTo>
                <a:cubicBezTo>
                  <a:pt x="106" y="61"/>
                  <a:pt x="106" y="61"/>
                  <a:pt x="106" y="61"/>
                </a:cubicBezTo>
                <a:cubicBezTo>
                  <a:pt x="142" y="43"/>
                  <a:pt x="170" y="40"/>
                  <a:pt x="184" y="40"/>
                </a:cubicBezTo>
                <a:cubicBezTo>
                  <a:pt x="185" y="40"/>
                  <a:pt x="186" y="40"/>
                  <a:pt x="186" y="40"/>
                </a:cubicBezTo>
                <a:lnTo>
                  <a:pt x="177" y="161"/>
                </a:lnTo>
                <a:close/>
              </a:path>
            </a:pathLst>
          </a:custGeom>
          <a:solidFill>
            <a:srgbClr val="FFFFFF"/>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cs typeface="+mn-ea"/>
              <a:sym typeface="+mn-lt"/>
            </a:endParaRPr>
          </a:p>
        </p:txBody>
      </p:sp>
      <p:pic>
        <p:nvPicPr>
          <p:cNvPr id="5" name="图片 4" descr="图片包含 室内, 下一个, 杯子, 褐色&#10;&#10;已生成高可信度的说明"/>
          <p:cNvPicPr>
            <a:picLocks noChangeAspect="1"/>
          </p:cNvPicPr>
          <p:nvPr/>
        </p:nvPicPr>
        <p:blipFill>
          <a:blip r:embed="rId5" cstate="screen"/>
          <a:stretch>
            <a:fillRect/>
          </a:stretch>
        </p:blipFill>
        <p:spPr>
          <a:xfrm>
            <a:off x="6904322" y="1395651"/>
            <a:ext cx="4265328" cy="4006158"/>
          </a:xfrm>
          <a:prstGeom prst="rect">
            <a:avLst/>
          </a:prstGeom>
        </p:spPr>
      </p:pic>
    </p:spTree>
    <p:custDataLst>
      <p:tags r:id="rId1"/>
    </p:custDataLst>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81" name="文本框 80"/>
          <p:cNvSpPr txBox="1"/>
          <p:nvPr/>
        </p:nvSpPr>
        <p:spPr>
          <a:xfrm>
            <a:off x="4448810" y="122555"/>
            <a:ext cx="3295015" cy="523240"/>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BD2900"/>
                </a:solidFill>
                <a:effectLst/>
                <a:uLnTx/>
                <a:uFillTx/>
                <a:cs typeface="+mn-ea"/>
                <a:sym typeface="+mn-lt"/>
              </a:rPr>
              <a:t>标题文字添加此处</a:t>
            </a:r>
          </a:p>
        </p:txBody>
      </p:sp>
      <p:cxnSp>
        <p:nvCxnSpPr>
          <p:cNvPr id="41" name="直接连接符 40"/>
          <p:cNvCxnSpPr/>
          <p:nvPr/>
        </p:nvCxnSpPr>
        <p:spPr>
          <a:xfrm>
            <a:off x="9209772" y="1843294"/>
            <a:ext cx="1308100" cy="0"/>
          </a:xfrm>
          <a:prstGeom prst="line">
            <a:avLst/>
          </a:prstGeom>
          <a:ln w="41275">
            <a:solidFill>
              <a:srgbClr val="BD2900"/>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1188352" y="2345301"/>
            <a:ext cx="1308100" cy="0"/>
          </a:xfrm>
          <a:prstGeom prst="line">
            <a:avLst/>
          </a:prstGeom>
          <a:ln w="41275">
            <a:solidFill>
              <a:srgbClr val="BD2900"/>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2" name="组合 51"/>
          <p:cNvGrpSpPr/>
          <p:nvPr/>
        </p:nvGrpSpPr>
        <p:grpSpPr>
          <a:xfrm>
            <a:off x="7465251" y="5402638"/>
            <a:ext cx="1160082" cy="398784"/>
            <a:chOff x="7781481" y="5409623"/>
            <a:chExt cx="1160082" cy="398784"/>
          </a:xfrm>
        </p:grpSpPr>
        <p:cxnSp>
          <p:nvCxnSpPr>
            <p:cNvPr id="46" name="直接连接符 45"/>
            <p:cNvCxnSpPr/>
            <p:nvPr/>
          </p:nvCxnSpPr>
          <p:spPr>
            <a:xfrm>
              <a:off x="7781481" y="5409623"/>
              <a:ext cx="467949" cy="398784"/>
            </a:xfrm>
            <a:prstGeom prst="line">
              <a:avLst/>
            </a:prstGeom>
            <a:ln w="41275">
              <a:solidFill>
                <a:srgbClr val="BD2900"/>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8249430" y="5795115"/>
              <a:ext cx="692133" cy="0"/>
            </a:xfrm>
            <a:prstGeom prst="line">
              <a:avLst/>
            </a:prstGeom>
            <a:ln w="41275">
              <a:solidFill>
                <a:srgbClr val="BD2900"/>
              </a:solidFill>
              <a:prstDash val="sysDot"/>
              <a:tailEnd type="oval"/>
            </a:ln>
          </p:spPr>
          <p:style>
            <a:lnRef idx="1">
              <a:schemeClr val="accent1"/>
            </a:lnRef>
            <a:fillRef idx="0">
              <a:schemeClr val="accent1"/>
            </a:fillRef>
            <a:effectRef idx="0">
              <a:schemeClr val="accent1"/>
            </a:effectRef>
            <a:fontRef idx="minor">
              <a:schemeClr val="tx1"/>
            </a:fontRef>
          </p:style>
        </p:cxnSp>
      </p:grpSp>
      <p:grpSp>
        <p:nvGrpSpPr>
          <p:cNvPr id="55" name="组合 54"/>
          <p:cNvGrpSpPr/>
          <p:nvPr/>
        </p:nvGrpSpPr>
        <p:grpSpPr>
          <a:xfrm flipH="1">
            <a:off x="4255774" y="4299499"/>
            <a:ext cx="1510538" cy="707124"/>
            <a:chOff x="7781481" y="5409623"/>
            <a:chExt cx="1160082" cy="398784"/>
          </a:xfrm>
        </p:grpSpPr>
        <p:cxnSp>
          <p:nvCxnSpPr>
            <p:cNvPr id="56" name="直接连接符 55"/>
            <p:cNvCxnSpPr/>
            <p:nvPr/>
          </p:nvCxnSpPr>
          <p:spPr>
            <a:xfrm>
              <a:off x="7781481" y="5409623"/>
              <a:ext cx="467949" cy="398784"/>
            </a:xfrm>
            <a:prstGeom prst="line">
              <a:avLst/>
            </a:prstGeom>
            <a:ln w="41275">
              <a:solidFill>
                <a:srgbClr val="BD2900"/>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8249430" y="5795115"/>
              <a:ext cx="692133" cy="0"/>
            </a:xfrm>
            <a:prstGeom prst="line">
              <a:avLst/>
            </a:prstGeom>
            <a:ln w="41275">
              <a:solidFill>
                <a:srgbClr val="BD2900"/>
              </a:solidFill>
              <a:prstDash val="sysDot"/>
              <a:tailEnd type="oval"/>
            </a:ln>
          </p:spPr>
          <p:style>
            <a:lnRef idx="1">
              <a:schemeClr val="accent1"/>
            </a:lnRef>
            <a:fillRef idx="0">
              <a:schemeClr val="accent1"/>
            </a:fillRef>
            <a:effectRef idx="0">
              <a:schemeClr val="accent1"/>
            </a:effectRef>
            <a:fontRef idx="minor">
              <a:schemeClr val="tx1"/>
            </a:fontRef>
          </p:style>
        </p:cxnSp>
      </p:grpSp>
      <p:sp>
        <p:nvSpPr>
          <p:cNvPr id="59" name="文本框 58"/>
          <p:cNvSpPr txBox="1"/>
          <p:nvPr/>
        </p:nvSpPr>
        <p:spPr>
          <a:xfrm>
            <a:off x="9429541" y="2068425"/>
            <a:ext cx="1458851" cy="369332"/>
          </a:xfrm>
          <a:prstGeom prst="rect">
            <a:avLst/>
          </a:prstGeom>
          <a:noFill/>
        </p:spPr>
        <p:txBody>
          <a:bodyPr wrap="square" rtlCol="0">
            <a:spAutoFit/>
          </a:bodyPr>
          <a:lstStyle/>
          <a:p>
            <a:r>
              <a:rPr lang="zh-CN" altLang="en-US" dirty="0">
                <a:solidFill>
                  <a:srgbClr val="BD2900"/>
                </a:solidFill>
                <a:cs typeface="+mn-ea"/>
                <a:sym typeface="+mn-lt"/>
              </a:rPr>
              <a:t>请输入标题</a:t>
            </a:r>
          </a:p>
        </p:txBody>
      </p:sp>
      <p:sp>
        <p:nvSpPr>
          <p:cNvPr id="60" name="矩形 59"/>
          <p:cNvSpPr/>
          <p:nvPr/>
        </p:nvSpPr>
        <p:spPr>
          <a:xfrm>
            <a:off x="9429541" y="2679876"/>
            <a:ext cx="2017208" cy="954107"/>
          </a:xfrm>
          <a:prstGeom prst="rect">
            <a:avLst/>
          </a:prstGeom>
        </p:spPr>
        <p:txBody>
          <a:bodyPr wrap="square">
            <a:spAutoFit/>
          </a:bodyPr>
          <a:lstStyle/>
          <a:p>
            <a:r>
              <a:rPr lang="zh-CN" altLang="en-US" sz="1400" dirty="0">
                <a:solidFill>
                  <a:srgbClr val="BD2900"/>
                </a:solidFill>
                <a:cs typeface="+mn-ea"/>
                <a:sym typeface="+mn-lt"/>
              </a:rPr>
              <a:t>此处输入文字内容此处输入文字内容此处输入文字内容此处输入文字内容此处输入文字内容</a:t>
            </a:r>
          </a:p>
        </p:txBody>
      </p:sp>
      <p:cxnSp>
        <p:nvCxnSpPr>
          <p:cNvPr id="61" name="直接连接符 60"/>
          <p:cNvCxnSpPr/>
          <p:nvPr/>
        </p:nvCxnSpPr>
        <p:spPr>
          <a:xfrm>
            <a:off x="9563036" y="2564968"/>
            <a:ext cx="360000" cy="0"/>
          </a:xfrm>
          <a:prstGeom prst="line">
            <a:avLst/>
          </a:prstGeom>
          <a:ln w="38100">
            <a:solidFill>
              <a:srgbClr val="BD2900"/>
            </a:solidFill>
          </a:ln>
        </p:spPr>
        <p:style>
          <a:lnRef idx="1">
            <a:schemeClr val="accent1"/>
          </a:lnRef>
          <a:fillRef idx="0">
            <a:schemeClr val="accent1"/>
          </a:fillRef>
          <a:effectRef idx="0">
            <a:schemeClr val="accent1"/>
          </a:effectRef>
          <a:fontRef idx="minor">
            <a:schemeClr val="tx1"/>
          </a:fontRef>
        </p:style>
      </p:cxnSp>
      <p:sp>
        <p:nvSpPr>
          <p:cNvPr id="62" name="文本框 61"/>
          <p:cNvSpPr txBox="1"/>
          <p:nvPr/>
        </p:nvSpPr>
        <p:spPr>
          <a:xfrm>
            <a:off x="9282856" y="4912308"/>
            <a:ext cx="1458851" cy="369332"/>
          </a:xfrm>
          <a:prstGeom prst="rect">
            <a:avLst/>
          </a:prstGeom>
          <a:noFill/>
        </p:spPr>
        <p:txBody>
          <a:bodyPr wrap="square" rtlCol="0">
            <a:spAutoFit/>
          </a:bodyPr>
          <a:lstStyle/>
          <a:p>
            <a:r>
              <a:rPr lang="zh-CN" altLang="en-US" dirty="0">
                <a:solidFill>
                  <a:srgbClr val="BD2900"/>
                </a:solidFill>
                <a:cs typeface="+mn-ea"/>
                <a:sym typeface="+mn-lt"/>
              </a:rPr>
              <a:t>请输入标题</a:t>
            </a:r>
          </a:p>
        </p:txBody>
      </p:sp>
      <p:sp>
        <p:nvSpPr>
          <p:cNvPr id="63" name="矩形 62"/>
          <p:cNvSpPr/>
          <p:nvPr/>
        </p:nvSpPr>
        <p:spPr>
          <a:xfrm>
            <a:off x="9282856" y="5523759"/>
            <a:ext cx="1859489" cy="954107"/>
          </a:xfrm>
          <a:prstGeom prst="rect">
            <a:avLst/>
          </a:prstGeom>
        </p:spPr>
        <p:txBody>
          <a:bodyPr wrap="square">
            <a:spAutoFit/>
          </a:bodyPr>
          <a:lstStyle/>
          <a:p>
            <a:r>
              <a:rPr lang="zh-CN" altLang="en-US" sz="1400" dirty="0">
                <a:solidFill>
                  <a:srgbClr val="BD2900"/>
                </a:solidFill>
                <a:cs typeface="+mn-ea"/>
                <a:sym typeface="+mn-lt"/>
              </a:rPr>
              <a:t>此处输入文字内容此处输入文字内容此处输入文字内容此处输入文字内容</a:t>
            </a:r>
          </a:p>
        </p:txBody>
      </p:sp>
      <p:cxnSp>
        <p:nvCxnSpPr>
          <p:cNvPr id="64" name="直接连接符 63"/>
          <p:cNvCxnSpPr/>
          <p:nvPr/>
        </p:nvCxnSpPr>
        <p:spPr>
          <a:xfrm>
            <a:off x="9416351" y="5408851"/>
            <a:ext cx="360000" cy="0"/>
          </a:xfrm>
          <a:prstGeom prst="line">
            <a:avLst/>
          </a:prstGeom>
          <a:ln w="38100">
            <a:solidFill>
              <a:srgbClr val="BD2900"/>
            </a:solidFill>
          </a:ln>
        </p:spPr>
        <p:style>
          <a:lnRef idx="1">
            <a:schemeClr val="accent1"/>
          </a:lnRef>
          <a:fillRef idx="0">
            <a:schemeClr val="accent1"/>
          </a:fillRef>
          <a:effectRef idx="0">
            <a:schemeClr val="accent1"/>
          </a:effectRef>
          <a:fontRef idx="minor">
            <a:schemeClr val="tx1"/>
          </a:fontRef>
        </p:style>
      </p:cxnSp>
      <p:sp>
        <p:nvSpPr>
          <p:cNvPr id="65" name="文本框 64"/>
          <p:cNvSpPr txBox="1"/>
          <p:nvPr/>
        </p:nvSpPr>
        <p:spPr>
          <a:xfrm>
            <a:off x="2503835" y="4860931"/>
            <a:ext cx="1458851" cy="369332"/>
          </a:xfrm>
          <a:prstGeom prst="rect">
            <a:avLst/>
          </a:prstGeom>
          <a:noFill/>
        </p:spPr>
        <p:txBody>
          <a:bodyPr wrap="square" rtlCol="0">
            <a:spAutoFit/>
          </a:bodyPr>
          <a:lstStyle/>
          <a:p>
            <a:r>
              <a:rPr lang="zh-CN" altLang="en-US" dirty="0">
                <a:solidFill>
                  <a:srgbClr val="BD2900"/>
                </a:solidFill>
                <a:cs typeface="+mn-ea"/>
                <a:sym typeface="+mn-lt"/>
              </a:rPr>
              <a:t>请输入标题</a:t>
            </a:r>
          </a:p>
        </p:txBody>
      </p:sp>
      <p:sp>
        <p:nvSpPr>
          <p:cNvPr id="66" name="矩形 65"/>
          <p:cNvSpPr/>
          <p:nvPr/>
        </p:nvSpPr>
        <p:spPr>
          <a:xfrm>
            <a:off x="1824355" y="5472382"/>
            <a:ext cx="2166914" cy="954107"/>
          </a:xfrm>
          <a:prstGeom prst="rect">
            <a:avLst/>
          </a:prstGeom>
        </p:spPr>
        <p:txBody>
          <a:bodyPr wrap="square">
            <a:spAutoFit/>
          </a:bodyPr>
          <a:lstStyle/>
          <a:p>
            <a:pPr algn="r"/>
            <a:r>
              <a:rPr lang="zh-CN" altLang="en-US" sz="1400" dirty="0">
                <a:solidFill>
                  <a:srgbClr val="BD2900"/>
                </a:solidFill>
                <a:cs typeface="+mn-ea"/>
                <a:sym typeface="+mn-lt"/>
              </a:rPr>
              <a:t>此处输入文字内容此处输入文字内容此处输入文字内容此处输入文字内容此处输入文字内容</a:t>
            </a:r>
          </a:p>
        </p:txBody>
      </p:sp>
      <p:cxnSp>
        <p:nvCxnSpPr>
          <p:cNvPr id="67" name="直接连接符 66"/>
          <p:cNvCxnSpPr/>
          <p:nvPr/>
        </p:nvCxnSpPr>
        <p:spPr>
          <a:xfrm>
            <a:off x="3336108" y="5373873"/>
            <a:ext cx="360000" cy="0"/>
          </a:xfrm>
          <a:prstGeom prst="line">
            <a:avLst/>
          </a:prstGeom>
          <a:ln w="38100">
            <a:solidFill>
              <a:srgbClr val="BD2900"/>
            </a:solidFill>
          </a:ln>
        </p:spPr>
        <p:style>
          <a:lnRef idx="1">
            <a:schemeClr val="accent1"/>
          </a:lnRef>
          <a:fillRef idx="0">
            <a:schemeClr val="accent1"/>
          </a:fillRef>
          <a:effectRef idx="0">
            <a:schemeClr val="accent1"/>
          </a:effectRef>
          <a:fontRef idx="minor">
            <a:schemeClr val="tx1"/>
          </a:fontRef>
        </p:style>
      </p:cxnSp>
      <p:sp>
        <p:nvSpPr>
          <p:cNvPr id="68" name="文本框 67"/>
          <p:cNvSpPr txBox="1"/>
          <p:nvPr/>
        </p:nvSpPr>
        <p:spPr>
          <a:xfrm>
            <a:off x="785044" y="2562770"/>
            <a:ext cx="1458851" cy="369332"/>
          </a:xfrm>
          <a:prstGeom prst="rect">
            <a:avLst/>
          </a:prstGeom>
          <a:noFill/>
        </p:spPr>
        <p:txBody>
          <a:bodyPr wrap="square" rtlCol="0">
            <a:spAutoFit/>
          </a:bodyPr>
          <a:lstStyle/>
          <a:p>
            <a:r>
              <a:rPr lang="zh-CN" altLang="en-US" dirty="0">
                <a:solidFill>
                  <a:srgbClr val="BD2900"/>
                </a:solidFill>
                <a:cs typeface="+mn-ea"/>
                <a:sym typeface="+mn-lt"/>
              </a:rPr>
              <a:t>请输入标题</a:t>
            </a:r>
          </a:p>
        </p:txBody>
      </p:sp>
      <p:cxnSp>
        <p:nvCxnSpPr>
          <p:cNvPr id="70" name="直接连接符 69"/>
          <p:cNvCxnSpPr/>
          <p:nvPr/>
        </p:nvCxnSpPr>
        <p:spPr>
          <a:xfrm>
            <a:off x="1617317" y="3075712"/>
            <a:ext cx="360000" cy="0"/>
          </a:xfrm>
          <a:prstGeom prst="line">
            <a:avLst/>
          </a:prstGeom>
          <a:ln w="38100">
            <a:solidFill>
              <a:srgbClr val="BD2900"/>
            </a:solidFill>
          </a:ln>
        </p:spPr>
        <p:style>
          <a:lnRef idx="1">
            <a:schemeClr val="accent1"/>
          </a:lnRef>
          <a:fillRef idx="0">
            <a:schemeClr val="accent1"/>
          </a:fillRef>
          <a:effectRef idx="0">
            <a:schemeClr val="accent1"/>
          </a:effectRef>
          <a:fontRef idx="minor">
            <a:schemeClr val="tx1"/>
          </a:fontRef>
        </p:style>
      </p:cxnSp>
      <p:pic>
        <p:nvPicPr>
          <p:cNvPr id="15" name="图片 14"/>
          <p:cNvPicPr>
            <a:picLocks noChangeAspect="1"/>
          </p:cNvPicPr>
          <p:nvPr/>
        </p:nvPicPr>
        <p:blipFill>
          <a:blip r:embed="rId5" cstate="screen"/>
          <a:stretch>
            <a:fillRect/>
          </a:stretch>
        </p:blipFill>
        <p:spPr>
          <a:xfrm>
            <a:off x="2308860" y="1376045"/>
            <a:ext cx="2648585" cy="2378075"/>
          </a:xfrm>
          <a:prstGeom prst="rect">
            <a:avLst/>
          </a:prstGeom>
        </p:spPr>
      </p:pic>
      <p:pic>
        <p:nvPicPr>
          <p:cNvPr id="8" name="图片 7"/>
          <p:cNvPicPr>
            <a:picLocks noChangeAspect="1"/>
          </p:cNvPicPr>
          <p:nvPr/>
        </p:nvPicPr>
        <p:blipFill>
          <a:blip r:embed="rId6" cstate="screen"/>
          <a:stretch>
            <a:fillRect/>
          </a:stretch>
        </p:blipFill>
        <p:spPr>
          <a:xfrm>
            <a:off x="4731385" y="1935480"/>
            <a:ext cx="2343785" cy="2280920"/>
          </a:xfrm>
          <a:prstGeom prst="rect">
            <a:avLst/>
          </a:prstGeom>
        </p:spPr>
      </p:pic>
      <p:pic>
        <p:nvPicPr>
          <p:cNvPr id="9" name="图片 8"/>
          <p:cNvPicPr>
            <a:picLocks noChangeAspect="1"/>
          </p:cNvPicPr>
          <p:nvPr/>
        </p:nvPicPr>
        <p:blipFill>
          <a:blip r:embed="rId7" cstate="screen">
            <a:extLst>
              <a:ext uri="{BEBA8EAE-BF5A-486C-A8C5-ECC9F3942E4B}">
                <a14:imgProps xmlns:a14="http://schemas.microsoft.com/office/drawing/2010/main">
                  <a14:imgLayer r:embed="rId8">
                    <a14:imgEffect>
                      <a14:backgroundRemoval t="0" b="100000" l="0" r="100000"/>
                    </a14:imgEffect>
                  </a14:imgLayer>
                </a14:imgProps>
              </a:ext>
            </a:extLst>
          </a:blip>
          <a:stretch>
            <a:fillRect/>
          </a:stretch>
        </p:blipFill>
        <p:spPr>
          <a:xfrm>
            <a:off x="6985000" y="916940"/>
            <a:ext cx="2095500" cy="1853565"/>
          </a:xfrm>
          <a:prstGeom prst="rect">
            <a:avLst/>
          </a:prstGeom>
        </p:spPr>
      </p:pic>
      <p:pic>
        <p:nvPicPr>
          <p:cNvPr id="18" name="图片 17"/>
          <p:cNvPicPr>
            <a:picLocks noChangeAspect="1"/>
          </p:cNvPicPr>
          <p:nvPr/>
        </p:nvPicPr>
        <p:blipFill>
          <a:blip r:embed="rId9" cstate="screen"/>
          <a:stretch>
            <a:fillRect/>
          </a:stretch>
        </p:blipFill>
        <p:spPr>
          <a:xfrm>
            <a:off x="6106795" y="3328035"/>
            <a:ext cx="2459990" cy="2459990"/>
          </a:xfrm>
          <a:prstGeom prst="rect">
            <a:avLst/>
          </a:prstGeom>
        </p:spPr>
      </p:pic>
    </p:spTree>
    <p:custDataLst>
      <p:tags r:id="rId1"/>
    </p:custDataLst>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3412490" y="1816100"/>
            <a:ext cx="4697095" cy="2490470"/>
            <a:chOff x="5633" y="2815"/>
            <a:chExt cx="7397" cy="3922"/>
          </a:xfrm>
        </p:grpSpPr>
        <p:sp>
          <p:nvSpPr>
            <p:cNvPr id="5" name="文本框 4"/>
            <p:cNvSpPr txBox="1"/>
            <p:nvPr/>
          </p:nvSpPr>
          <p:spPr>
            <a:xfrm>
              <a:off x="7597" y="2815"/>
              <a:ext cx="3771" cy="2472"/>
            </a:xfrm>
            <a:prstGeom prst="rect">
              <a:avLst/>
            </a:prstGeom>
            <a:noFill/>
          </p:spPr>
          <p:txBody>
            <a:bodyPr wrap="square" rtlCol="0">
              <a:spAutoFit/>
            </a:bodyPr>
            <a:lstStyle/>
            <a:p>
              <a:pPr algn="ctr"/>
              <a:r>
                <a:rPr lang="en-US" altLang="zh-CN" sz="9600" spc="80" dirty="0">
                  <a:solidFill>
                    <a:srgbClr val="BD2900"/>
                  </a:solidFill>
                  <a:cs typeface="+mn-ea"/>
                  <a:sym typeface="+mn-lt"/>
                </a:rPr>
                <a:t>04</a:t>
              </a:r>
            </a:p>
          </p:txBody>
        </p:sp>
        <p:sp>
          <p:nvSpPr>
            <p:cNvPr id="16" name="文本框 15"/>
            <p:cNvSpPr txBox="1"/>
            <p:nvPr/>
          </p:nvSpPr>
          <p:spPr>
            <a:xfrm>
              <a:off x="5936" y="5285"/>
              <a:ext cx="7094" cy="1452"/>
            </a:xfrm>
            <a:prstGeom prst="rect">
              <a:avLst/>
            </a:prstGeom>
            <a:noFill/>
          </p:spPr>
          <p:txBody>
            <a:bodyPr wrap="square" rtlCol="0">
              <a:spAutoFit/>
            </a:bodyPr>
            <a:lstStyle/>
            <a:p>
              <a:pPr algn="l"/>
              <a:r>
                <a:rPr lang="zh-CN" altLang="en-US" sz="5400" dirty="0">
                  <a:solidFill>
                    <a:srgbClr val="BD2900"/>
                  </a:solidFill>
                  <a:cs typeface="+mn-ea"/>
                  <a:sym typeface="+mn-lt"/>
                </a:rPr>
                <a:t>点击添加标题</a:t>
              </a:r>
            </a:p>
          </p:txBody>
        </p:sp>
        <p:pic>
          <p:nvPicPr>
            <p:cNvPr id="11" name="图片 10"/>
            <p:cNvPicPr>
              <a:picLocks noChangeAspect="1"/>
            </p:cNvPicPr>
            <p:nvPr/>
          </p:nvPicPr>
          <p:blipFill>
            <a:blip r:embed="rId5" cstate="screen"/>
            <a:stretch>
              <a:fillRect/>
            </a:stretch>
          </p:blipFill>
          <p:spPr>
            <a:xfrm>
              <a:off x="5633" y="2815"/>
              <a:ext cx="2721" cy="2721"/>
            </a:xfrm>
            <a:prstGeom prst="rect">
              <a:avLst/>
            </a:prstGeom>
          </p:spPr>
        </p:pic>
      </p:grpSp>
    </p:spTree>
    <p:custDataLst>
      <p:tags r:id="rId1"/>
    </p:custDataLst>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81" name="文本框 80"/>
          <p:cNvSpPr txBox="1"/>
          <p:nvPr/>
        </p:nvSpPr>
        <p:spPr>
          <a:xfrm>
            <a:off x="4448810" y="122555"/>
            <a:ext cx="3295015" cy="523240"/>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BD2900"/>
                </a:solidFill>
                <a:effectLst/>
                <a:uLnTx/>
                <a:uFillTx/>
                <a:cs typeface="+mn-ea"/>
                <a:sym typeface="+mn-lt"/>
              </a:rPr>
              <a:t>标题文字添加此处</a:t>
            </a:r>
          </a:p>
        </p:txBody>
      </p:sp>
      <p:pic>
        <p:nvPicPr>
          <p:cNvPr id="38" name="图片 37"/>
          <p:cNvPicPr>
            <a:picLocks noChangeAspect="1"/>
          </p:cNvPicPr>
          <p:nvPr/>
        </p:nvPicPr>
        <p:blipFill>
          <a:blip r:embed="rId5"/>
          <a:stretch>
            <a:fillRect/>
          </a:stretch>
        </p:blipFill>
        <p:spPr>
          <a:xfrm>
            <a:off x="1409700" y="995451"/>
            <a:ext cx="6135751" cy="5143500"/>
          </a:xfrm>
          <a:prstGeom prst="rect">
            <a:avLst/>
          </a:prstGeom>
        </p:spPr>
      </p:pic>
      <p:pic>
        <p:nvPicPr>
          <p:cNvPr id="39" name="图片 38"/>
          <p:cNvPicPr>
            <a:picLocks noChangeAspect="1"/>
          </p:cNvPicPr>
          <p:nvPr/>
        </p:nvPicPr>
        <p:blipFill>
          <a:blip r:embed="rId6"/>
          <a:stretch>
            <a:fillRect/>
          </a:stretch>
        </p:blipFill>
        <p:spPr>
          <a:xfrm>
            <a:off x="5424487" y="2268978"/>
            <a:ext cx="5224463" cy="3869973"/>
          </a:xfrm>
          <a:prstGeom prst="rect">
            <a:avLst/>
          </a:prstGeom>
        </p:spPr>
      </p:pic>
      <p:sp>
        <p:nvSpPr>
          <p:cNvPr id="40" name="文本框 3"/>
          <p:cNvSpPr txBox="1"/>
          <p:nvPr/>
        </p:nvSpPr>
        <p:spPr>
          <a:xfrm>
            <a:off x="2914650" y="1643151"/>
            <a:ext cx="4961615" cy="791755"/>
          </a:xfrm>
          <a:prstGeom prst="rect">
            <a:avLst/>
          </a:prstGeom>
          <a:noFill/>
        </p:spPr>
        <p:txBody>
          <a:bodyPr wrap="none" rtlCol="0">
            <a:spAutoFit/>
          </a:bodyPr>
          <a:lstStyle/>
          <a:p>
            <a:pPr defTabSz="457200">
              <a:lnSpc>
                <a:spcPct val="150000"/>
              </a:lnSpc>
            </a:pPr>
            <a:r>
              <a:rPr lang="zh-CN" altLang="en-US" sz="1600" dirty="0">
                <a:solidFill>
                  <a:prstClr val="black"/>
                </a:solidFill>
                <a:latin typeface="Calibri" panose="020F0502020204030204"/>
                <a:ea typeface="等线" panose="02010600030101010101" charset="-122"/>
              </a:rPr>
              <a:t>●</a:t>
            </a:r>
            <a:r>
              <a:rPr lang="en-US" altLang="zh-CN" sz="1600" dirty="0">
                <a:solidFill>
                  <a:prstClr val="black"/>
                </a:solidFill>
                <a:latin typeface="Calibri" panose="020F0502020204030204"/>
                <a:ea typeface="等线" panose="02010600030101010101" charset="-122"/>
              </a:rPr>
              <a:t> </a:t>
            </a:r>
            <a:r>
              <a:rPr lang="zh-CN" altLang="en-US" sz="1600" dirty="0">
                <a:solidFill>
                  <a:prstClr val="black"/>
                </a:solidFill>
                <a:latin typeface="Calibri" panose="020F0502020204030204"/>
                <a:ea typeface="等线" panose="02010600030101010101" charset="-122"/>
              </a:rPr>
              <a:t>又圆又扁，有咸有甜；你若不相信，面上着个印；</a:t>
            </a:r>
            <a:endParaRPr lang="en-US" altLang="zh-CN" sz="1600" dirty="0">
              <a:solidFill>
                <a:prstClr val="black"/>
              </a:solidFill>
              <a:latin typeface="Calibri" panose="020F0502020204030204"/>
              <a:ea typeface="等线" panose="02010600030101010101" charset="-122"/>
            </a:endParaRPr>
          </a:p>
          <a:p>
            <a:pPr defTabSz="457200">
              <a:lnSpc>
                <a:spcPct val="150000"/>
              </a:lnSpc>
            </a:pPr>
            <a:r>
              <a:rPr lang="en-US" altLang="zh-CN" sz="1600" dirty="0">
                <a:solidFill>
                  <a:prstClr val="black"/>
                </a:solidFill>
                <a:latin typeface="Calibri" panose="020F0502020204030204"/>
                <a:ea typeface="等线" panose="02010600030101010101" charset="-122"/>
              </a:rPr>
              <a:t>     </a:t>
            </a:r>
            <a:r>
              <a:rPr lang="zh-CN" altLang="en-US" sz="1600" dirty="0">
                <a:solidFill>
                  <a:prstClr val="black"/>
                </a:solidFill>
                <a:latin typeface="Calibri" panose="020F0502020204030204"/>
                <a:ea typeface="等线" panose="02010600030101010101" charset="-122"/>
              </a:rPr>
              <a:t>你若猜不着，屁股上贴膏药。（打一食物）</a:t>
            </a:r>
          </a:p>
        </p:txBody>
      </p:sp>
      <p:sp>
        <p:nvSpPr>
          <p:cNvPr id="41" name="文本框 4"/>
          <p:cNvSpPr txBox="1"/>
          <p:nvPr/>
        </p:nvSpPr>
        <p:spPr>
          <a:xfrm>
            <a:off x="2225367" y="2775446"/>
            <a:ext cx="4961615" cy="785343"/>
          </a:xfrm>
          <a:prstGeom prst="rect">
            <a:avLst/>
          </a:prstGeom>
          <a:noFill/>
        </p:spPr>
        <p:txBody>
          <a:bodyPr wrap="none" rtlCol="0">
            <a:spAutoFit/>
          </a:bodyPr>
          <a:lstStyle/>
          <a:p>
            <a:pPr defTabSz="457200">
              <a:lnSpc>
                <a:spcPct val="150000"/>
              </a:lnSpc>
            </a:pPr>
            <a:r>
              <a:rPr lang="zh-CN" altLang="en-US" sz="1600" dirty="0">
                <a:solidFill>
                  <a:prstClr val="black"/>
                </a:solidFill>
                <a:latin typeface="Calibri" panose="020F0502020204030204"/>
                <a:ea typeface="等线" panose="02010600030101010101" charset="-122"/>
              </a:rPr>
              <a:t>●</a:t>
            </a:r>
            <a:r>
              <a:rPr lang="en-US" altLang="zh-CN" sz="1600" dirty="0">
                <a:solidFill>
                  <a:prstClr val="black"/>
                </a:solidFill>
                <a:latin typeface="Calibri" panose="020F0502020204030204"/>
                <a:ea typeface="等线" panose="02010600030101010101" charset="-122"/>
              </a:rPr>
              <a:t> </a:t>
            </a:r>
            <a:r>
              <a:rPr lang="zh-CN" altLang="en-US" sz="1600" dirty="0">
                <a:solidFill>
                  <a:prstClr val="black"/>
                </a:solidFill>
                <a:latin typeface="Calibri" panose="020F0502020204030204"/>
                <a:ea typeface="等线" panose="02010600030101010101" charset="-122"/>
              </a:rPr>
              <a:t>金灿灿，银闪闪，一到中秋香气散，用它酿酒请宾</a:t>
            </a:r>
            <a:endParaRPr lang="en-US" altLang="zh-CN" sz="1600" dirty="0">
              <a:solidFill>
                <a:prstClr val="black"/>
              </a:solidFill>
              <a:latin typeface="Calibri" panose="020F0502020204030204"/>
              <a:ea typeface="等线" panose="02010600030101010101" charset="-122"/>
            </a:endParaRPr>
          </a:p>
          <a:p>
            <a:pPr defTabSz="457200">
              <a:lnSpc>
                <a:spcPct val="150000"/>
              </a:lnSpc>
            </a:pPr>
            <a:r>
              <a:rPr lang="en-US" altLang="zh-CN" sz="1600" dirty="0">
                <a:solidFill>
                  <a:prstClr val="black"/>
                </a:solidFill>
                <a:latin typeface="Calibri" panose="020F0502020204030204"/>
                <a:ea typeface="等线" panose="02010600030101010101" charset="-122"/>
              </a:rPr>
              <a:t>    </a:t>
            </a:r>
            <a:r>
              <a:rPr lang="zh-CN" altLang="en-US" sz="1600" dirty="0">
                <a:solidFill>
                  <a:prstClr val="black"/>
                </a:solidFill>
                <a:latin typeface="Calibri" panose="020F0502020204030204"/>
                <a:ea typeface="等线" panose="02010600030101010101" charset="-122"/>
              </a:rPr>
              <a:t>客，用它浸渍供美餐。（打一植物）</a:t>
            </a:r>
          </a:p>
        </p:txBody>
      </p:sp>
      <p:sp>
        <p:nvSpPr>
          <p:cNvPr id="42" name="文本框 5"/>
          <p:cNvSpPr txBox="1"/>
          <p:nvPr/>
        </p:nvSpPr>
        <p:spPr>
          <a:xfrm>
            <a:off x="1733550" y="3901329"/>
            <a:ext cx="4961615" cy="830997"/>
          </a:xfrm>
          <a:prstGeom prst="rect">
            <a:avLst/>
          </a:prstGeom>
          <a:noFill/>
        </p:spPr>
        <p:txBody>
          <a:bodyPr wrap="none" rtlCol="0">
            <a:spAutoFit/>
          </a:bodyPr>
          <a:lstStyle/>
          <a:p>
            <a:pPr defTabSz="457200">
              <a:lnSpc>
                <a:spcPct val="150000"/>
              </a:lnSpc>
            </a:pPr>
            <a:r>
              <a:rPr lang="zh-CN" altLang="en-US" sz="1600" dirty="0">
                <a:solidFill>
                  <a:prstClr val="black"/>
                </a:solidFill>
                <a:latin typeface="Calibri" panose="020F0502020204030204"/>
                <a:ea typeface="等线" panose="02010600030101010101" charset="-122"/>
              </a:rPr>
              <a:t>●</a:t>
            </a:r>
            <a:r>
              <a:rPr lang="en-US" altLang="zh-CN" sz="1600" dirty="0">
                <a:solidFill>
                  <a:prstClr val="black"/>
                </a:solidFill>
                <a:latin typeface="Calibri" panose="020F0502020204030204"/>
                <a:ea typeface="等线" panose="02010600030101010101" charset="-122"/>
              </a:rPr>
              <a:t> </a:t>
            </a:r>
            <a:r>
              <a:rPr lang="zh-CN" altLang="en-US" sz="1600" dirty="0">
                <a:solidFill>
                  <a:prstClr val="black"/>
                </a:solidFill>
                <a:latin typeface="Calibri" panose="020F0502020204030204"/>
                <a:ea typeface="等线" panose="02010600030101010101" charset="-122"/>
              </a:rPr>
              <a:t>春风吹来白花开，中秋过后葫芦来。外穿黄衫藏黑</a:t>
            </a:r>
            <a:endParaRPr lang="en-US" altLang="zh-CN" sz="1600" dirty="0">
              <a:solidFill>
                <a:prstClr val="black"/>
              </a:solidFill>
              <a:latin typeface="Calibri" panose="020F0502020204030204"/>
              <a:ea typeface="等线" panose="02010600030101010101" charset="-122"/>
            </a:endParaRPr>
          </a:p>
          <a:p>
            <a:pPr defTabSz="457200">
              <a:lnSpc>
                <a:spcPct val="150000"/>
              </a:lnSpc>
            </a:pPr>
            <a:r>
              <a:rPr lang="en-US" altLang="zh-CN" sz="1600" dirty="0">
                <a:solidFill>
                  <a:prstClr val="black"/>
                </a:solidFill>
                <a:latin typeface="Calibri" panose="020F0502020204030204"/>
                <a:ea typeface="等线" panose="02010600030101010101" charset="-122"/>
              </a:rPr>
              <a:t> </a:t>
            </a:r>
            <a:r>
              <a:rPr lang="zh-CN" altLang="en-US" sz="1600" dirty="0">
                <a:solidFill>
                  <a:prstClr val="black"/>
                </a:solidFill>
                <a:latin typeface="Calibri" panose="020F0502020204030204"/>
                <a:ea typeface="等线" panose="02010600030101010101" charset="-122"/>
              </a:rPr>
              <a:t>   豆，润肺凉心好药村。（打一水果）</a:t>
            </a: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wipe(down)">
                                      <p:cBhvr>
                                        <p:cTn id="14" dur="500"/>
                                        <p:tgtEl>
                                          <p:spTgt spid="41"/>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additive="base">
                                        <p:cTn id="19" dur="500" fill="hold"/>
                                        <p:tgtEl>
                                          <p:spTgt spid="42"/>
                                        </p:tgtEl>
                                        <p:attrNameLst>
                                          <p:attrName>ppt_x</p:attrName>
                                        </p:attrNameLst>
                                      </p:cBhvr>
                                      <p:tavLst>
                                        <p:tav tm="0">
                                          <p:val>
                                            <p:strVal val="#ppt_x"/>
                                          </p:val>
                                        </p:tav>
                                        <p:tav tm="100000">
                                          <p:val>
                                            <p:strVal val="#ppt_x"/>
                                          </p:val>
                                        </p:tav>
                                      </p:tavLst>
                                    </p:anim>
                                    <p:anim calcmode="lin" valueType="num">
                                      <p:cBhvr additive="base">
                                        <p:cTn id="20"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81" name="文本框 80"/>
          <p:cNvSpPr txBox="1"/>
          <p:nvPr/>
        </p:nvSpPr>
        <p:spPr>
          <a:xfrm>
            <a:off x="4448810" y="122555"/>
            <a:ext cx="3295015" cy="523240"/>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BD2900"/>
                </a:solidFill>
                <a:effectLst/>
                <a:uLnTx/>
                <a:uFillTx/>
                <a:cs typeface="+mn-ea"/>
                <a:sym typeface="+mn-lt"/>
              </a:rPr>
              <a:t>标题文字添加此处</a:t>
            </a:r>
          </a:p>
        </p:txBody>
      </p:sp>
      <p:sp>
        <p:nvSpPr>
          <p:cNvPr id="39" name="TextBox 48"/>
          <p:cNvSpPr txBox="1"/>
          <p:nvPr/>
        </p:nvSpPr>
        <p:spPr>
          <a:xfrm>
            <a:off x="7498628" y="1662579"/>
            <a:ext cx="2031325"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solidFill>
                  <a:srgbClr val="BD2900"/>
                </a:solidFill>
                <a:cs typeface="+mn-ea"/>
                <a:sym typeface="+mn-lt"/>
              </a:rPr>
              <a:t>此处输入文字内容</a:t>
            </a:r>
          </a:p>
        </p:txBody>
      </p:sp>
      <p:sp>
        <p:nvSpPr>
          <p:cNvPr id="40" name="Rectangle 49"/>
          <p:cNvSpPr/>
          <p:nvPr/>
        </p:nvSpPr>
        <p:spPr>
          <a:xfrm>
            <a:off x="7498628" y="1991353"/>
            <a:ext cx="3927279"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solidFill>
                  <a:srgbClr val="BD2900"/>
                </a:solidFill>
                <a:cs typeface="+mn-ea"/>
                <a:sym typeface="+mn-lt"/>
              </a:rPr>
              <a:t>此处输入文字内容此处输入文字内容此处输入文字内容此处输入文字内容此处输入文字内容</a:t>
            </a:r>
          </a:p>
        </p:txBody>
      </p:sp>
      <p:sp>
        <p:nvSpPr>
          <p:cNvPr id="37" name="TextBox 52"/>
          <p:cNvSpPr txBox="1"/>
          <p:nvPr/>
        </p:nvSpPr>
        <p:spPr>
          <a:xfrm>
            <a:off x="8378976" y="3295708"/>
            <a:ext cx="2031325"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solidFill>
                  <a:srgbClr val="BD2900"/>
                </a:solidFill>
                <a:cs typeface="+mn-ea"/>
                <a:sym typeface="+mn-lt"/>
              </a:rPr>
              <a:t>此处输入文字内容</a:t>
            </a:r>
          </a:p>
        </p:txBody>
      </p:sp>
      <p:sp>
        <p:nvSpPr>
          <p:cNvPr id="38" name="Rectangle 53"/>
          <p:cNvSpPr/>
          <p:nvPr/>
        </p:nvSpPr>
        <p:spPr>
          <a:xfrm>
            <a:off x="8378977" y="3624482"/>
            <a:ext cx="3262590"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solidFill>
                  <a:srgbClr val="BD2900"/>
                </a:solidFill>
                <a:cs typeface="+mn-ea"/>
                <a:sym typeface="+mn-lt"/>
              </a:rPr>
              <a:t>此处输入文字内容此处输入文字内容此处输入文字内容此处输入文字内容</a:t>
            </a:r>
          </a:p>
        </p:txBody>
      </p:sp>
      <p:sp>
        <p:nvSpPr>
          <p:cNvPr id="35" name="TextBox 55"/>
          <p:cNvSpPr txBox="1"/>
          <p:nvPr/>
        </p:nvSpPr>
        <p:spPr>
          <a:xfrm>
            <a:off x="8119844" y="4930966"/>
            <a:ext cx="2031325"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solidFill>
                  <a:srgbClr val="BD2900"/>
                </a:solidFill>
                <a:cs typeface="+mn-ea"/>
                <a:sym typeface="+mn-lt"/>
              </a:rPr>
              <a:t>此处输入文字内容</a:t>
            </a:r>
          </a:p>
        </p:txBody>
      </p:sp>
      <p:sp>
        <p:nvSpPr>
          <p:cNvPr id="36" name="Rectangle 56"/>
          <p:cNvSpPr/>
          <p:nvPr/>
        </p:nvSpPr>
        <p:spPr>
          <a:xfrm>
            <a:off x="8119845" y="5259740"/>
            <a:ext cx="3262590"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solidFill>
                  <a:srgbClr val="BD2900"/>
                </a:solidFill>
                <a:cs typeface="+mn-ea"/>
                <a:sym typeface="+mn-lt"/>
              </a:rPr>
              <a:t>此处输入文字内容此处输入文字内容此处输入文字内容此处输入文字内容</a:t>
            </a:r>
          </a:p>
        </p:txBody>
      </p:sp>
      <p:sp>
        <p:nvSpPr>
          <p:cNvPr id="33" name="TextBox 58"/>
          <p:cNvSpPr txBox="1"/>
          <p:nvPr/>
        </p:nvSpPr>
        <p:spPr>
          <a:xfrm flipH="1">
            <a:off x="2248970" y="1662579"/>
            <a:ext cx="2031325"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b="1" dirty="0">
                <a:solidFill>
                  <a:srgbClr val="BD2900"/>
                </a:solidFill>
                <a:cs typeface="+mn-ea"/>
                <a:sym typeface="+mn-lt"/>
              </a:rPr>
              <a:t>此处输入文字内容</a:t>
            </a:r>
          </a:p>
        </p:txBody>
      </p:sp>
      <p:sp>
        <p:nvSpPr>
          <p:cNvPr id="34" name="Rectangle 59"/>
          <p:cNvSpPr/>
          <p:nvPr/>
        </p:nvSpPr>
        <p:spPr>
          <a:xfrm flipH="1">
            <a:off x="929724" y="1991353"/>
            <a:ext cx="3350570"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200" dirty="0">
                <a:solidFill>
                  <a:srgbClr val="BD2900"/>
                </a:solidFill>
                <a:cs typeface="+mn-ea"/>
                <a:sym typeface="+mn-lt"/>
              </a:rPr>
              <a:t>此处输入文字内容此处输入文字内容此处输入文字内容此处输入文字内容</a:t>
            </a:r>
          </a:p>
        </p:txBody>
      </p:sp>
      <p:sp>
        <p:nvSpPr>
          <p:cNvPr id="31" name="TextBox 61"/>
          <p:cNvSpPr txBox="1"/>
          <p:nvPr/>
        </p:nvSpPr>
        <p:spPr>
          <a:xfrm flipH="1">
            <a:off x="1781699" y="3295708"/>
            <a:ext cx="2031325"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b="1" dirty="0">
                <a:solidFill>
                  <a:srgbClr val="BD2900"/>
                </a:solidFill>
                <a:cs typeface="+mn-ea"/>
                <a:sym typeface="+mn-lt"/>
              </a:rPr>
              <a:t>此处输入文字内容</a:t>
            </a:r>
          </a:p>
        </p:txBody>
      </p:sp>
      <p:sp>
        <p:nvSpPr>
          <p:cNvPr id="32" name="Rectangle 62"/>
          <p:cNvSpPr/>
          <p:nvPr/>
        </p:nvSpPr>
        <p:spPr>
          <a:xfrm flipH="1">
            <a:off x="550433" y="3624482"/>
            <a:ext cx="3262590"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200" dirty="0">
                <a:solidFill>
                  <a:srgbClr val="BD2900"/>
                </a:solidFill>
                <a:cs typeface="+mn-ea"/>
                <a:sym typeface="+mn-lt"/>
              </a:rPr>
              <a:t>此处输入文字内容此处输入文字内容此处输入文字内容此处输入文字内容</a:t>
            </a:r>
          </a:p>
        </p:txBody>
      </p:sp>
      <p:sp>
        <p:nvSpPr>
          <p:cNvPr id="29" name="TextBox 64"/>
          <p:cNvSpPr txBox="1"/>
          <p:nvPr/>
        </p:nvSpPr>
        <p:spPr>
          <a:xfrm flipH="1">
            <a:off x="2195830" y="4930966"/>
            <a:ext cx="2031325"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b="1" dirty="0">
                <a:solidFill>
                  <a:srgbClr val="BD2900"/>
                </a:solidFill>
                <a:cs typeface="+mn-ea"/>
                <a:sym typeface="+mn-lt"/>
              </a:rPr>
              <a:t>此处输入文字内容</a:t>
            </a:r>
          </a:p>
        </p:txBody>
      </p:sp>
      <p:sp>
        <p:nvSpPr>
          <p:cNvPr id="30" name="Rectangle 65"/>
          <p:cNvSpPr/>
          <p:nvPr/>
        </p:nvSpPr>
        <p:spPr>
          <a:xfrm flipH="1">
            <a:off x="964564" y="5259740"/>
            <a:ext cx="3262590"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200" dirty="0">
                <a:solidFill>
                  <a:srgbClr val="BD2900"/>
                </a:solidFill>
                <a:cs typeface="+mn-ea"/>
                <a:sym typeface="+mn-lt"/>
              </a:rPr>
              <a:t>此处输入文字内容此处输入文字内容此处输入文字内容此处输入文字内容</a:t>
            </a:r>
          </a:p>
        </p:txBody>
      </p:sp>
      <p:pic>
        <p:nvPicPr>
          <p:cNvPr id="2" name="图片 1"/>
          <p:cNvPicPr>
            <a:picLocks noChangeAspect="1"/>
          </p:cNvPicPr>
          <p:nvPr/>
        </p:nvPicPr>
        <p:blipFill>
          <a:blip r:embed="rId5" cstate="screen"/>
          <a:stretch>
            <a:fillRect/>
          </a:stretch>
        </p:blipFill>
        <p:spPr>
          <a:xfrm>
            <a:off x="4062918" y="1991312"/>
            <a:ext cx="3808034" cy="3634941"/>
          </a:xfrm>
          <a:prstGeom prst="rect">
            <a:avLst/>
          </a:prstGeom>
        </p:spPr>
      </p:pic>
    </p:spTree>
    <p:custDataLst>
      <p:tags r:id="rId1"/>
    </p:custDataLst>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19" name="图片 18" descr="图片包含 就坐&#10;&#10;已生成高可信度的说明"/>
          <p:cNvPicPr>
            <a:picLocks noChangeAspect="1"/>
          </p:cNvPicPr>
          <p:nvPr/>
        </p:nvPicPr>
        <p:blipFill>
          <a:blip r:embed="rId5" cstate="screen"/>
          <a:srcRect/>
          <a:stretch>
            <a:fillRect/>
          </a:stretch>
        </p:blipFill>
        <p:spPr>
          <a:xfrm>
            <a:off x="1189559" y="1344297"/>
            <a:ext cx="2873773" cy="2266308"/>
          </a:xfrm>
          <a:custGeom>
            <a:avLst/>
            <a:gdLst/>
            <a:ahLst/>
            <a:cxnLst>
              <a:cxn ang="3">
                <a:pos x="hc" y="t"/>
              </a:cxn>
              <a:cxn ang="cd2">
                <a:pos x="l" y="vc"/>
              </a:cxn>
              <a:cxn ang="cd4">
                <a:pos x="hc" y="b"/>
              </a:cxn>
              <a:cxn ang="0">
                <a:pos x="r" y="vc"/>
              </a:cxn>
            </a:cxnLst>
            <a:rect l="l" t="t" r="r" b="b"/>
            <a:pathLst>
              <a:path w="4526" h="3569">
                <a:moveTo>
                  <a:pt x="0" y="0"/>
                </a:moveTo>
                <a:lnTo>
                  <a:pt x="4526" y="0"/>
                </a:lnTo>
                <a:lnTo>
                  <a:pt x="4526" y="3569"/>
                </a:lnTo>
                <a:lnTo>
                  <a:pt x="0" y="3569"/>
                </a:lnTo>
                <a:lnTo>
                  <a:pt x="0" y="0"/>
                </a:lnTo>
                <a:close/>
              </a:path>
            </a:pathLst>
          </a:custGeom>
        </p:spPr>
      </p:pic>
      <p:pic>
        <p:nvPicPr>
          <p:cNvPr id="6" name="图片 5" descr="图片包含 餐桌, 室内&#10;&#10;已生成高可信度的说明"/>
          <p:cNvPicPr>
            <a:picLocks noChangeAspect="1"/>
          </p:cNvPicPr>
          <p:nvPr/>
        </p:nvPicPr>
        <p:blipFill>
          <a:blip r:embed="rId6" cstate="screen"/>
          <a:srcRect t="30934" r="5742" b="9424"/>
          <a:stretch>
            <a:fillRect/>
          </a:stretch>
        </p:blipFill>
        <p:spPr>
          <a:xfrm>
            <a:off x="4551146" y="3762472"/>
            <a:ext cx="2700609" cy="2418175"/>
          </a:xfrm>
          <a:custGeom>
            <a:avLst/>
            <a:gdLst/>
            <a:ahLst/>
            <a:cxnLst>
              <a:cxn ang="3">
                <a:pos x="hc" y="t"/>
              </a:cxn>
              <a:cxn ang="cd2">
                <a:pos x="l" y="vc"/>
              </a:cxn>
              <a:cxn ang="cd4">
                <a:pos x="hc" y="b"/>
              </a:cxn>
              <a:cxn ang="0">
                <a:pos x="r" y="vc"/>
              </a:cxn>
            </a:cxnLst>
            <a:rect l="l" t="t" r="r" b="b"/>
            <a:pathLst>
              <a:path w="4253" h="3808">
                <a:moveTo>
                  <a:pt x="0" y="0"/>
                </a:moveTo>
                <a:lnTo>
                  <a:pt x="4253" y="0"/>
                </a:lnTo>
                <a:lnTo>
                  <a:pt x="4253" y="3808"/>
                </a:lnTo>
                <a:lnTo>
                  <a:pt x="0" y="3808"/>
                </a:lnTo>
                <a:lnTo>
                  <a:pt x="0" y="0"/>
                </a:lnTo>
                <a:close/>
              </a:path>
            </a:pathLst>
          </a:custGeom>
        </p:spPr>
      </p:pic>
      <p:sp>
        <p:nvSpPr>
          <p:cNvPr id="81" name="文本框 80"/>
          <p:cNvSpPr txBox="1"/>
          <p:nvPr/>
        </p:nvSpPr>
        <p:spPr>
          <a:xfrm>
            <a:off x="4448810" y="122555"/>
            <a:ext cx="3295015" cy="523240"/>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BD2900"/>
                </a:solidFill>
                <a:effectLst/>
                <a:uLnTx/>
                <a:uFillTx/>
                <a:cs typeface="+mn-ea"/>
                <a:sym typeface="+mn-lt"/>
              </a:rPr>
              <a:t>标题文字添加此处</a:t>
            </a:r>
          </a:p>
        </p:txBody>
      </p:sp>
      <p:sp>
        <p:nvSpPr>
          <p:cNvPr id="3" name="矩形 2"/>
          <p:cNvSpPr/>
          <p:nvPr/>
        </p:nvSpPr>
        <p:spPr>
          <a:xfrm>
            <a:off x="1189559" y="3762472"/>
            <a:ext cx="2873773" cy="2418175"/>
          </a:xfrm>
          <a:prstGeom prst="rect">
            <a:avLst/>
          </a:prstGeom>
          <a:solidFill>
            <a:srgbClr val="BD29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4" name="矩形 3"/>
          <p:cNvSpPr/>
          <p:nvPr/>
        </p:nvSpPr>
        <p:spPr>
          <a:xfrm>
            <a:off x="4489725" y="1344297"/>
            <a:ext cx="2874324" cy="2266308"/>
          </a:xfrm>
          <a:prstGeom prst="rect">
            <a:avLst/>
          </a:prstGeom>
          <a:solidFill>
            <a:srgbClr val="BD29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 name="文本框 6"/>
          <p:cNvSpPr txBox="1"/>
          <p:nvPr/>
        </p:nvSpPr>
        <p:spPr>
          <a:xfrm>
            <a:off x="2004809" y="4365700"/>
            <a:ext cx="1341913" cy="369332"/>
          </a:xfrm>
          <a:prstGeom prst="rect">
            <a:avLst/>
          </a:prstGeom>
          <a:noFill/>
        </p:spPr>
        <p:txBody>
          <a:bodyPr wrap="square" rtlCol="0">
            <a:spAutoFit/>
          </a:bodyPr>
          <a:lstStyle/>
          <a:p>
            <a:r>
              <a:rPr lang="zh-CN" altLang="en-US" dirty="0">
                <a:solidFill>
                  <a:schemeClr val="bg1"/>
                </a:solidFill>
                <a:cs typeface="+mn-ea"/>
                <a:sym typeface="+mn-lt"/>
              </a:rPr>
              <a:t>请输入标题</a:t>
            </a:r>
          </a:p>
        </p:txBody>
      </p:sp>
      <p:sp>
        <p:nvSpPr>
          <p:cNvPr id="8" name="矩形 7"/>
          <p:cNvSpPr/>
          <p:nvPr/>
        </p:nvSpPr>
        <p:spPr>
          <a:xfrm>
            <a:off x="1550871" y="4929194"/>
            <a:ext cx="2138962" cy="954107"/>
          </a:xfrm>
          <a:prstGeom prst="rect">
            <a:avLst/>
          </a:prstGeom>
        </p:spPr>
        <p:txBody>
          <a:bodyPr wrap="square">
            <a:spAutoFit/>
          </a:bodyPr>
          <a:lstStyle/>
          <a:p>
            <a:pPr algn="ctr"/>
            <a:r>
              <a:rPr lang="zh-CN" altLang="en-US" sz="1400" dirty="0">
                <a:solidFill>
                  <a:schemeClr val="bg1"/>
                </a:solidFill>
                <a:cs typeface="+mn-ea"/>
                <a:sym typeface="+mn-lt"/>
              </a:rPr>
              <a:t>此处输入文字内容此处输入文字内容此处输入文字内容此处输入文字内容此处输入文字内容</a:t>
            </a:r>
          </a:p>
        </p:txBody>
      </p:sp>
      <p:cxnSp>
        <p:nvCxnSpPr>
          <p:cNvPr id="9" name="直接连接符 8"/>
          <p:cNvCxnSpPr/>
          <p:nvPr/>
        </p:nvCxnSpPr>
        <p:spPr>
          <a:xfrm>
            <a:off x="2404132" y="4763418"/>
            <a:ext cx="331143" cy="0"/>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5264088" y="1783977"/>
            <a:ext cx="1341913" cy="369332"/>
          </a:xfrm>
          <a:prstGeom prst="rect">
            <a:avLst/>
          </a:prstGeom>
          <a:noFill/>
        </p:spPr>
        <p:txBody>
          <a:bodyPr wrap="square" rtlCol="0">
            <a:spAutoFit/>
          </a:bodyPr>
          <a:lstStyle/>
          <a:p>
            <a:r>
              <a:rPr lang="zh-CN" altLang="en-US" dirty="0">
                <a:solidFill>
                  <a:schemeClr val="bg1"/>
                </a:solidFill>
                <a:cs typeface="+mn-ea"/>
                <a:sym typeface="+mn-lt"/>
              </a:rPr>
              <a:t>请输入标题</a:t>
            </a:r>
          </a:p>
        </p:txBody>
      </p:sp>
      <p:sp>
        <p:nvSpPr>
          <p:cNvPr id="11" name="矩形 10"/>
          <p:cNvSpPr/>
          <p:nvPr/>
        </p:nvSpPr>
        <p:spPr>
          <a:xfrm>
            <a:off x="4810150" y="2347471"/>
            <a:ext cx="2138962" cy="954107"/>
          </a:xfrm>
          <a:prstGeom prst="rect">
            <a:avLst/>
          </a:prstGeom>
        </p:spPr>
        <p:txBody>
          <a:bodyPr wrap="square">
            <a:spAutoFit/>
          </a:bodyPr>
          <a:lstStyle/>
          <a:p>
            <a:pPr algn="ctr"/>
            <a:r>
              <a:rPr lang="zh-CN" altLang="en-US" sz="1400" dirty="0">
                <a:solidFill>
                  <a:schemeClr val="bg1"/>
                </a:solidFill>
                <a:cs typeface="+mn-ea"/>
                <a:sym typeface="+mn-lt"/>
              </a:rPr>
              <a:t>此处输入文字内容此处输入文字内容此处输入文字内容此处输入文字内容此处输入文字内容</a:t>
            </a:r>
          </a:p>
        </p:txBody>
      </p:sp>
      <p:cxnSp>
        <p:nvCxnSpPr>
          <p:cNvPr id="12" name="直接连接符 11"/>
          <p:cNvCxnSpPr/>
          <p:nvPr/>
        </p:nvCxnSpPr>
        <p:spPr>
          <a:xfrm>
            <a:off x="5663411" y="2181695"/>
            <a:ext cx="331143" cy="0"/>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pic>
        <p:nvPicPr>
          <p:cNvPr id="16" name="图片 15"/>
          <p:cNvPicPr>
            <a:picLocks noChangeAspect="1"/>
          </p:cNvPicPr>
          <p:nvPr/>
        </p:nvPicPr>
        <p:blipFill>
          <a:blip r:embed="rId7"/>
          <a:stretch>
            <a:fillRect/>
          </a:stretch>
        </p:blipFill>
        <p:spPr>
          <a:xfrm>
            <a:off x="7177050" y="932761"/>
            <a:ext cx="5014950" cy="5353513"/>
          </a:xfrm>
          <a:prstGeom prst="rect">
            <a:avLst/>
          </a:prstGeom>
        </p:spPr>
      </p:pic>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screen"/>
          <a:stretch>
            <a:fillRect/>
          </a:stretch>
        </p:blipFill>
        <p:spPr>
          <a:xfrm flipH="1">
            <a:off x="3865445" y="1982321"/>
            <a:ext cx="4672966" cy="3402645"/>
          </a:xfrm>
          <a:prstGeom prst="rect">
            <a:avLst/>
          </a:prstGeom>
        </p:spPr>
      </p:pic>
      <p:sp>
        <p:nvSpPr>
          <p:cNvPr id="5" name="文本框 3"/>
          <p:cNvSpPr txBox="1"/>
          <p:nvPr/>
        </p:nvSpPr>
        <p:spPr>
          <a:xfrm>
            <a:off x="1959861" y="2484851"/>
            <a:ext cx="1415772" cy="584775"/>
          </a:xfrm>
          <a:prstGeom prst="rect">
            <a:avLst/>
          </a:prstGeom>
          <a:noFill/>
        </p:spPr>
        <p:txBody>
          <a:bodyPr wrap="none" rtlCol="0">
            <a:spAutoFit/>
          </a:bodyPr>
          <a:lstStyle/>
          <a:p>
            <a:r>
              <a:rPr lang="zh-CN" altLang="en-US" sz="3200" b="1" dirty="0">
                <a:latin typeface="华文隶书" panose="02010800040101010101" pitchFamily="2" charset="-122"/>
                <a:ea typeface="华文隶书" panose="02010800040101010101" pitchFamily="2" charset="-122"/>
              </a:rPr>
              <a:t>吃月饼</a:t>
            </a:r>
          </a:p>
        </p:txBody>
      </p:sp>
      <p:sp>
        <p:nvSpPr>
          <p:cNvPr id="6" name="文本框 4"/>
          <p:cNvSpPr txBox="1"/>
          <p:nvPr/>
        </p:nvSpPr>
        <p:spPr>
          <a:xfrm>
            <a:off x="2128481" y="3240324"/>
            <a:ext cx="1736964" cy="2086725"/>
          </a:xfrm>
          <a:prstGeom prst="rect">
            <a:avLst/>
          </a:prstGeom>
          <a:noFill/>
        </p:spPr>
        <p:txBody>
          <a:bodyPr wrap="square" rtlCol="0">
            <a:spAutoFit/>
          </a:bodyPr>
          <a:lstStyle/>
          <a:p>
            <a:pPr>
              <a:lnSpc>
                <a:spcPct val="120000"/>
              </a:lnSpc>
            </a:pPr>
            <a:r>
              <a:rPr lang="zh-CN" altLang="en-US" dirty="0">
                <a:latin typeface="★懐流体" panose="02000600000000000000" pitchFamily="2" charset="-128"/>
                <a:ea typeface="★懐流体" panose="02000600000000000000" pitchFamily="2" charset="-128"/>
              </a:rPr>
              <a:t>    中秋节的习俗有：祭月、拜月、观潮、燃灯、猜谜、吃月饼、赏桂花、饮桂花酒、玩花灯、烧塔等。</a:t>
            </a:r>
          </a:p>
        </p:txBody>
      </p:sp>
      <p:sp>
        <p:nvSpPr>
          <p:cNvPr id="7" name="文本框 6"/>
          <p:cNvSpPr txBox="1"/>
          <p:nvPr/>
        </p:nvSpPr>
        <p:spPr>
          <a:xfrm>
            <a:off x="8369791" y="2484851"/>
            <a:ext cx="1415772" cy="584775"/>
          </a:xfrm>
          <a:prstGeom prst="rect">
            <a:avLst/>
          </a:prstGeom>
          <a:noFill/>
        </p:spPr>
        <p:txBody>
          <a:bodyPr wrap="none" rtlCol="0">
            <a:spAutoFit/>
          </a:bodyPr>
          <a:lstStyle/>
          <a:p>
            <a:r>
              <a:rPr lang="zh-CN" altLang="en-US" sz="3200" b="1" dirty="0">
                <a:latin typeface="华文隶书" panose="02010800040101010101" pitchFamily="2" charset="-122"/>
                <a:ea typeface="华文隶书" panose="02010800040101010101" pitchFamily="2" charset="-122"/>
              </a:rPr>
              <a:t>桂花酒</a:t>
            </a:r>
          </a:p>
        </p:txBody>
      </p:sp>
      <p:sp>
        <p:nvSpPr>
          <p:cNvPr id="8" name="文本框 7"/>
          <p:cNvSpPr txBox="1"/>
          <p:nvPr/>
        </p:nvSpPr>
        <p:spPr>
          <a:xfrm>
            <a:off x="8538411" y="3240324"/>
            <a:ext cx="1736964" cy="2086725"/>
          </a:xfrm>
          <a:prstGeom prst="rect">
            <a:avLst/>
          </a:prstGeom>
          <a:noFill/>
        </p:spPr>
        <p:txBody>
          <a:bodyPr wrap="square" rtlCol="0">
            <a:spAutoFit/>
          </a:bodyPr>
          <a:lstStyle/>
          <a:p>
            <a:pPr>
              <a:lnSpc>
                <a:spcPct val="120000"/>
              </a:lnSpc>
            </a:pPr>
            <a:r>
              <a:rPr lang="zh-CN" altLang="en-US" dirty="0">
                <a:latin typeface="★懐流体" panose="02000600000000000000" pitchFamily="2" charset="-128"/>
                <a:ea typeface="★懐流体" panose="02000600000000000000" pitchFamily="2" charset="-128"/>
              </a:rPr>
              <a:t>    中秋节的习俗有：祭月、拜月、观潮、燃灯、猜谜、吃月饼、赏桂花、饮桂花酒、玩花灯、烧塔等。</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3" name="文本框 2"/>
          <p:cNvSpPr txBox="1"/>
          <p:nvPr/>
        </p:nvSpPr>
        <p:spPr>
          <a:xfrm>
            <a:off x="2804160" y="2576195"/>
            <a:ext cx="6583680" cy="1198880"/>
          </a:xfrm>
          <a:prstGeom prst="rect">
            <a:avLst/>
          </a:prstGeom>
          <a:noFill/>
        </p:spPr>
        <p:txBody>
          <a:bodyPr wrap="none" rtlCol="0">
            <a:spAutoFit/>
          </a:bodyPr>
          <a:lstStyle/>
          <a:p>
            <a:r>
              <a:rPr lang="zh-CN" altLang="en-US" sz="7200" dirty="0">
                <a:solidFill>
                  <a:srgbClr val="BD2900"/>
                </a:solidFill>
                <a:cs typeface="+mn-ea"/>
                <a:sym typeface="+mn-lt"/>
              </a:rPr>
              <a:t>感谢大家的观看</a:t>
            </a:r>
          </a:p>
        </p:txBody>
      </p:sp>
    </p:spTree>
    <p:custDataLst>
      <p:tags r:id="rId1"/>
    </p:custDataLst>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11" name="图片 10"/>
          <p:cNvPicPr>
            <a:picLocks noChangeAspect="1"/>
          </p:cNvPicPr>
          <p:nvPr/>
        </p:nvPicPr>
        <p:blipFill>
          <a:blip r:embed="rId5" cstate="screen"/>
          <a:stretch>
            <a:fillRect/>
          </a:stretch>
        </p:blipFill>
        <p:spPr>
          <a:xfrm>
            <a:off x="3856990" y="167640"/>
            <a:ext cx="2018030" cy="2018030"/>
          </a:xfrm>
          <a:prstGeom prst="rect">
            <a:avLst/>
          </a:prstGeom>
        </p:spPr>
      </p:pic>
      <p:grpSp>
        <p:nvGrpSpPr>
          <p:cNvPr id="3" name="组合 2"/>
          <p:cNvGrpSpPr/>
          <p:nvPr/>
        </p:nvGrpSpPr>
        <p:grpSpPr>
          <a:xfrm>
            <a:off x="3390265" y="2346325"/>
            <a:ext cx="5663565" cy="1028065"/>
            <a:chOff x="3770" y="4790"/>
            <a:chExt cx="8919" cy="1619"/>
          </a:xfrm>
        </p:grpSpPr>
        <p:grpSp>
          <p:nvGrpSpPr>
            <p:cNvPr id="97" name="组合 96"/>
            <p:cNvGrpSpPr/>
            <p:nvPr/>
          </p:nvGrpSpPr>
          <p:grpSpPr>
            <a:xfrm>
              <a:off x="5285" y="4790"/>
              <a:ext cx="7404" cy="1503"/>
              <a:chOff x="7483989" y="3433235"/>
              <a:chExt cx="4701254" cy="955169"/>
            </a:xfrm>
          </p:grpSpPr>
          <p:sp>
            <p:nvSpPr>
              <p:cNvPr id="98" name="矩形 97"/>
              <p:cNvSpPr/>
              <p:nvPr/>
            </p:nvSpPr>
            <p:spPr>
              <a:xfrm>
                <a:off x="7483989" y="3732519"/>
                <a:ext cx="4701254" cy="65588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dirty="0">
                    <a:solidFill>
                      <a:schemeClr val="tx1">
                        <a:lumMod val="75000"/>
                        <a:lumOff val="25000"/>
                      </a:schemeClr>
                    </a:solidFill>
                    <a:cs typeface="+mn-ea"/>
                    <a:sym typeface="+mn-lt"/>
                  </a:rPr>
                  <a:t>用户可以在投影仪或者计算机上进行演示也可以将演示文稿</a:t>
                </a:r>
              </a:p>
            </p:txBody>
          </p:sp>
          <p:sp>
            <p:nvSpPr>
              <p:cNvPr id="99" name="矩形 98"/>
              <p:cNvSpPr/>
              <p:nvPr/>
            </p:nvSpPr>
            <p:spPr>
              <a:xfrm>
                <a:off x="7483989" y="3433235"/>
                <a:ext cx="2050552" cy="42738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2000" b="1" dirty="0">
                    <a:solidFill>
                      <a:srgbClr val="BD2900"/>
                    </a:solidFill>
                    <a:cs typeface="+mn-ea"/>
                    <a:sym typeface="+mn-lt"/>
                  </a:rPr>
                  <a:t>标题文字添加</a:t>
                </a:r>
              </a:p>
            </p:txBody>
          </p:sp>
        </p:grpSp>
        <p:pic>
          <p:nvPicPr>
            <p:cNvPr id="21" name="图片 20"/>
            <p:cNvPicPr>
              <a:picLocks noChangeAspect="1"/>
            </p:cNvPicPr>
            <p:nvPr/>
          </p:nvPicPr>
          <p:blipFill>
            <a:blip r:embed="rId6" cstate="screen">
              <a:extLst>
                <a:ext uri="{BEBA8EAE-BF5A-486C-A8C5-ECC9F3942E4B}">
                  <a14:imgProps xmlns:a14="http://schemas.microsoft.com/office/drawing/2010/main">
                    <a14:imgLayer r:embed="rId7">
                      <a14:imgEffect>
                        <a14:backgroundRemoval t="7463" b="89801" l="4690" r="98483">
                          <a14:foregroundMark x1="12414" y1="27114" x2="12414" y2="27114"/>
                          <a14:foregroundMark x1="51310" y1="31095" x2="51310" y2="31095"/>
                          <a14:foregroundMark x1="34897" y1="14677" x2="34897" y2="14677"/>
                          <a14:foregroundMark x1="39586" y1="55721" x2="39586" y2="55721"/>
                          <a14:foregroundMark x1="24414" y1="48756" x2="24414" y2="48756"/>
                          <a14:foregroundMark x1="27724" y1="54726" x2="27724" y2="54726"/>
                          <a14:foregroundMark x1="39724" y1="83333" x2="39724" y2="83333"/>
                          <a14:foregroundMark x1="40690" y1="86816" x2="41103" y2="86070"/>
                          <a14:foregroundMark x1="52000" y1="78109" x2="52000" y2="78109"/>
                          <a14:foregroundMark x1="56828" y1="68905" x2="56828" y2="68905"/>
                          <a14:foregroundMark x1="64828" y1="71891" x2="64828" y2="71891"/>
                          <a14:foregroundMark x1="75172" y1="60945" x2="75172" y2="60945"/>
                          <a14:foregroundMark x1="81517" y1="48507" x2="81517" y2="48507"/>
                          <a14:foregroundMark x1="76000" y1="38557" x2="76000" y2="38557"/>
                          <a14:foregroundMark x1="67862" y1="42040" x2="67862" y2="42040"/>
                          <a14:foregroundMark x1="86483" y1="50746" x2="86483" y2="50746"/>
                          <a14:foregroundMark x1="81655" y1="43781" x2="81655" y2="43781"/>
                          <a14:foregroundMark x1="56000" y1="29851" x2="56000" y2="29851"/>
                          <a14:foregroundMark x1="48276" y1="22139" x2="48276" y2="22139"/>
                          <a14:foregroundMark x1="29931" y1="16418" x2="29931" y2="16418"/>
                          <a14:foregroundMark x1="8000" y1="35572" x2="8000" y2="35572"/>
                          <a14:foregroundMark x1="9655" y1="58209" x2="9655" y2="58209"/>
                          <a14:foregroundMark x1="93793" y1="53483" x2="93793" y2="53483"/>
                          <a14:foregroundMark x1="95034" y1="53234" x2="95034" y2="53234"/>
                          <a14:foregroundMark x1="96000" y1="52985" x2="96000" y2="52985"/>
                          <a14:foregroundMark x1="95586" y1="52736" x2="95586" y2="52736"/>
                          <a14:foregroundMark x1="96414" y1="52239" x2="96414" y2="52239"/>
                        </a14:backgroundRemoval>
                      </a14:imgEffect>
                    </a14:imgLayer>
                  </a14:imgProps>
                </a:ext>
              </a:extLst>
            </a:blip>
            <a:stretch>
              <a:fillRect/>
            </a:stretch>
          </p:blipFill>
          <p:spPr>
            <a:xfrm>
              <a:off x="3770" y="5494"/>
              <a:ext cx="1651" cy="915"/>
            </a:xfrm>
            <a:prstGeom prst="rect">
              <a:avLst/>
            </a:prstGeom>
          </p:spPr>
        </p:pic>
      </p:grpSp>
      <p:grpSp>
        <p:nvGrpSpPr>
          <p:cNvPr id="4" name="组合 3"/>
          <p:cNvGrpSpPr/>
          <p:nvPr/>
        </p:nvGrpSpPr>
        <p:grpSpPr>
          <a:xfrm>
            <a:off x="3390265" y="3369945"/>
            <a:ext cx="5663565" cy="1028065"/>
            <a:chOff x="3770" y="4790"/>
            <a:chExt cx="8919" cy="1619"/>
          </a:xfrm>
        </p:grpSpPr>
        <p:grpSp>
          <p:nvGrpSpPr>
            <p:cNvPr id="5" name="组合 4"/>
            <p:cNvGrpSpPr/>
            <p:nvPr/>
          </p:nvGrpSpPr>
          <p:grpSpPr>
            <a:xfrm>
              <a:off x="5285" y="4790"/>
              <a:ext cx="7404" cy="1503"/>
              <a:chOff x="7483989" y="3433235"/>
              <a:chExt cx="4701254" cy="955169"/>
            </a:xfrm>
          </p:grpSpPr>
          <p:sp>
            <p:nvSpPr>
              <p:cNvPr id="6" name="矩形 5"/>
              <p:cNvSpPr/>
              <p:nvPr/>
            </p:nvSpPr>
            <p:spPr>
              <a:xfrm>
                <a:off x="7483989" y="3732519"/>
                <a:ext cx="4701254" cy="65588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dirty="0">
                    <a:solidFill>
                      <a:schemeClr val="tx1">
                        <a:lumMod val="75000"/>
                        <a:lumOff val="25000"/>
                      </a:schemeClr>
                    </a:solidFill>
                    <a:cs typeface="+mn-ea"/>
                    <a:sym typeface="+mn-lt"/>
                  </a:rPr>
                  <a:t>用户可以在投影仪或者计算机上进行演示也可以将演示文稿</a:t>
                </a:r>
              </a:p>
            </p:txBody>
          </p:sp>
          <p:sp>
            <p:nvSpPr>
              <p:cNvPr id="7" name="矩形 6"/>
              <p:cNvSpPr/>
              <p:nvPr/>
            </p:nvSpPr>
            <p:spPr>
              <a:xfrm>
                <a:off x="7483989" y="3433235"/>
                <a:ext cx="2050552" cy="42738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2000" b="1" dirty="0">
                    <a:solidFill>
                      <a:srgbClr val="BD2900"/>
                    </a:solidFill>
                    <a:cs typeface="+mn-ea"/>
                    <a:sym typeface="+mn-lt"/>
                  </a:rPr>
                  <a:t>标题文字添加</a:t>
                </a:r>
              </a:p>
            </p:txBody>
          </p:sp>
        </p:grpSp>
        <p:pic>
          <p:nvPicPr>
            <p:cNvPr id="8" name="图片 7"/>
            <p:cNvPicPr>
              <a:picLocks noChangeAspect="1"/>
            </p:cNvPicPr>
            <p:nvPr/>
          </p:nvPicPr>
          <p:blipFill>
            <a:blip r:embed="rId6" cstate="screen">
              <a:extLst>
                <a:ext uri="{BEBA8EAE-BF5A-486C-A8C5-ECC9F3942E4B}">
                  <a14:imgProps xmlns:a14="http://schemas.microsoft.com/office/drawing/2010/main">
                    <a14:imgLayer r:embed="rId7">
                      <a14:imgEffect>
                        <a14:backgroundRemoval t="7463" b="89801" l="4690" r="98483">
                          <a14:foregroundMark x1="12414" y1="27114" x2="12414" y2="27114"/>
                          <a14:foregroundMark x1="51310" y1="31095" x2="51310" y2="31095"/>
                          <a14:foregroundMark x1="34897" y1="14677" x2="34897" y2="14677"/>
                          <a14:foregroundMark x1="39586" y1="55721" x2="39586" y2="55721"/>
                          <a14:foregroundMark x1="24414" y1="48756" x2="24414" y2="48756"/>
                          <a14:foregroundMark x1="27724" y1="54726" x2="27724" y2="54726"/>
                          <a14:foregroundMark x1="39724" y1="83333" x2="39724" y2="83333"/>
                          <a14:foregroundMark x1="40690" y1="86816" x2="41103" y2="86070"/>
                          <a14:foregroundMark x1="52000" y1="78109" x2="52000" y2="78109"/>
                          <a14:foregroundMark x1="56828" y1="68905" x2="56828" y2="68905"/>
                          <a14:foregroundMark x1="64828" y1="71891" x2="64828" y2="71891"/>
                          <a14:foregroundMark x1="75172" y1="60945" x2="75172" y2="60945"/>
                          <a14:foregroundMark x1="81517" y1="48507" x2="81517" y2="48507"/>
                          <a14:foregroundMark x1="76000" y1="38557" x2="76000" y2="38557"/>
                          <a14:foregroundMark x1="67862" y1="42040" x2="67862" y2="42040"/>
                          <a14:foregroundMark x1="86483" y1="50746" x2="86483" y2="50746"/>
                          <a14:foregroundMark x1="81655" y1="43781" x2="81655" y2="43781"/>
                          <a14:foregroundMark x1="56000" y1="29851" x2="56000" y2="29851"/>
                          <a14:foregroundMark x1="48276" y1="22139" x2="48276" y2="22139"/>
                          <a14:foregroundMark x1="29931" y1="16418" x2="29931" y2="16418"/>
                          <a14:foregroundMark x1="8000" y1="35572" x2="8000" y2="35572"/>
                          <a14:foregroundMark x1="9655" y1="58209" x2="9655" y2="58209"/>
                          <a14:foregroundMark x1="93793" y1="53483" x2="93793" y2="53483"/>
                          <a14:foregroundMark x1="95034" y1="53234" x2="95034" y2="53234"/>
                          <a14:foregroundMark x1="96000" y1="52985" x2="96000" y2="52985"/>
                          <a14:foregroundMark x1="95586" y1="52736" x2="95586" y2="52736"/>
                          <a14:foregroundMark x1="96414" y1="52239" x2="96414" y2="52239"/>
                        </a14:backgroundRemoval>
                      </a14:imgEffect>
                    </a14:imgLayer>
                  </a14:imgProps>
                </a:ext>
              </a:extLst>
            </a:blip>
            <a:stretch>
              <a:fillRect/>
            </a:stretch>
          </p:blipFill>
          <p:spPr>
            <a:xfrm>
              <a:off x="3770" y="5494"/>
              <a:ext cx="1651" cy="915"/>
            </a:xfrm>
            <a:prstGeom prst="rect">
              <a:avLst/>
            </a:prstGeom>
          </p:spPr>
        </p:pic>
      </p:grpSp>
      <p:grpSp>
        <p:nvGrpSpPr>
          <p:cNvPr id="10" name="组合 9"/>
          <p:cNvGrpSpPr/>
          <p:nvPr/>
        </p:nvGrpSpPr>
        <p:grpSpPr>
          <a:xfrm>
            <a:off x="3390265" y="4393565"/>
            <a:ext cx="5663565" cy="1028065"/>
            <a:chOff x="3770" y="4790"/>
            <a:chExt cx="8919" cy="1619"/>
          </a:xfrm>
        </p:grpSpPr>
        <p:grpSp>
          <p:nvGrpSpPr>
            <p:cNvPr id="12" name="组合 11"/>
            <p:cNvGrpSpPr/>
            <p:nvPr/>
          </p:nvGrpSpPr>
          <p:grpSpPr>
            <a:xfrm>
              <a:off x="5285" y="4790"/>
              <a:ext cx="7404" cy="1503"/>
              <a:chOff x="7483989" y="3433235"/>
              <a:chExt cx="4701254" cy="955169"/>
            </a:xfrm>
          </p:grpSpPr>
          <p:sp>
            <p:nvSpPr>
              <p:cNvPr id="13" name="矩形 12"/>
              <p:cNvSpPr/>
              <p:nvPr/>
            </p:nvSpPr>
            <p:spPr>
              <a:xfrm>
                <a:off x="7483989" y="3732519"/>
                <a:ext cx="4701254" cy="65588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dirty="0">
                    <a:solidFill>
                      <a:schemeClr val="tx1">
                        <a:lumMod val="75000"/>
                        <a:lumOff val="25000"/>
                      </a:schemeClr>
                    </a:solidFill>
                    <a:cs typeface="+mn-ea"/>
                    <a:sym typeface="+mn-lt"/>
                  </a:rPr>
                  <a:t>用户可以在投影仪或者计算机上进行演示也可以将演示文稿</a:t>
                </a:r>
              </a:p>
            </p:txBody>
          </p:sp>
          <p:sp>
            <p:nvSpPr>
              <p:cNvPr id="14" name="矩形 13"/>
              <p:cNvSpPr/>
              <p:nvPr/>
            </p:nvSpPr>
            <p:spPr>
              <a:xfrm>
                <a:off x="7483989" y="3433235"/>
                <a:ext cx="2050552" cy="42738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2000" b="1" dirty="0">
                    <a:solidFill>
                      <a:srgbClr val="BD2900"/>
                    </a:solidFill>
                    <a:cs typeface="+mn-ea"/>
                    <a:sym typeface="+mn-lt"/>
                  </a:rPr>
                  <a:t>标题文字添加</a:t>
                </a:r>
              </a:p>
            </p:txBody>
          </p:sp>
        </p:grpSp>
        <p:pic>
          <p:nvPicPr>
            <p:cNvPr id="15" name="图片 14"/>
            <p:cNvPicPr>
              <a:picLocks noChangeAspect="1"/>
            </p:cNvPicPr>
            <p:nvPr/>
          </p:nvPicPr>
          <p:blipFill>
            <a:blip r:embed="rId6" cstate="screen">
              <a:extLst>
                <a:ext uri="{BEBA8EAE-BF5A-486C-A8C5-ECC9F3942E4B}">
                  <a14:imgProps xmlns:a14="http://schemas.microsoft.com/office/drawing/2010/main">
                    <a14:imgLayer r:embed="rId7">
                      <a14:imgEffect>
                        <a14:backgroundRemoval t="7463" b="89801" l="4690" r="98483">
                          <a14:foregroundMark x1="12414" y1="27114" x2="12414" y2="27114"/>
                          <a14:foregroundMark x1="51310" y1="31095" x2="51310" y2="31095"/>
                          <a14:foregroundMark x1="34897" y1="14677" x2="34897" y2="14677"/>
                          <a14:foregroundMark x1="39586" y1="55721" x2="39586" y2="55721"/>
                          <a14:foregroundMark x1="24414" y1="48756" x2="24414" y2="48756"/>
                          <a14:foregroundMark x1="27724" y1="54726" x2="27724" y2="54726"/>
                          <a14:foregroundMark x1="39724" y1="83333" x2="39724" y2="83333"/>
                          <a14:foregroundMark x1="40690" y1="86816" x2="41103" y2="86070"/>
                          <a14:foregroundMark x1="52000" y1="78109" x2="52000" y2="78109"/>
                          <a14:foregroundMark x1="56828" y1="68905" x2="56828" y2="68905"/>
                          <a14:foregroundMark x1="64828" y1="71891" x2="64828" y2="71891"/>
                          <a14:foregroundMark x1="75172" y1="60945" x2="75172" y2="60945"/>
                          <a14:foregroundMark x1="81517" y1="48507" x2="81517" y2="48507"/>
                          <a14:foregroundMark x1="76000" y1="38557" x2="76000" y2="38557"/>
                          <a14:foregroundMark x1="67862" y1="42040" x2="67862" y2="42040"/>
                          <a14:foregroundMark x1="86483" y1="50746" x2="86483" y2="50746"/>
                          <a14:foregroundMark x1="81655" y1="43781" x2="81655" y2="43781"/>
                          <a14:foregroundMark x1="56000" y1="29851" x2="56000" y2="29851"/>
                          <a14:foregroundMark x1="48276" y1="22139" x2="48276" y2="22139"/>
                          <a14:foregroundMark x1="29931" y1="16418" x2="29931" y2="16418"/>
                          <a14:foregroundMark x1="8000" y1="35572" x2="8000" y2="35572"/>
                          <a14:foregroundMark x1="9655" y1="58209" x2="9655" y2="58209"/>
                          <a14:foregroundMark x1="93793" y1="53483" x2="93793" y2="53483"/>
                          <a14:foregroundMark x1="95034" y1="53234" x2="95034" y2="53234"/>
                          <a14:foregroundMark x1="96000" y1="52985" x2="96000" y2="52985"/>
                          <a14:foregroundMark x1="95586" y1="52736" x2="95586" y2="52736"/>
                          <a14:foregroundMark x1="96414" y1="52239" x2="96414" y2="52239"/>
                        </a14:backgroundRemoval>
                      </a14:imgEffect>
                    </a14:imgLayer>
                  </a14:imgProps>
                </a:ext>
              </a:extLst>
            </a:blip>
            <a:stretch>
              <a:fillRect/>
            </a:stretch>
          </p:blipFill>
          <p:spPr>
            <a:xfrm>
              <a:off x="3770" y="5494"/>
              <a:ext cx="1651" cy="915"/>
            </a:xfrm>
            <a:prstGeom prst="rect">
              <a:avLst/>
            </a:prstGeom>
          </p:spPr>
        </p:pic>
      </p:grpSp>
      <p:grpSp>
        <p:nvGrpSpPr>
          <p:cNvPr id="17" name="组合 16"/>
          <p:cNvGrpSpPr/>
          <p:nvPr/>
        </p:nvGrpSpPr>
        <p:grpSpPr>
          <a:xfrm>
            <a:off x="3390265" y="5417185"/>
            <a:ext cx="5663565" cy="1028065"/>
            <a:chOff x="3770" y="4790"/>
            <a:chExt cx="8919" cy="1619"/>
          </a:xfrm>
        </p:grpSpPr>
        <p:grpSp>
          <p:nvGrpSpPr>
            <p:cNvPr id="18" name="组合 17"/>
            <p:cNvGrpSpPr/>
            <p:nvPr/>
          </p:nvGrpSpPr>
          <p:grpSpPr>
            <a:xfrm>
              <a:off x="5285" y="4790"/>
              <a:ext cx="7404" cy="1503"/>
              <a:chOff x="7483989" y="3433235"/>
              <a:chExt cx="4701254" cy="955169"/>
            </a:xfrm>
          </p:grpSpPr>
          <p:sp>
            <p:nvSpPr>
              <p:cNvPr id="19" name="矩形 18"/>
              <p:cNvSpPr/>
              <p:nvPr/>
            </p:nvSpPr>
            <p:spPr>
              <a:xfrm>
                <a:off x="7483989" y="3732519"/>
                <a:ext cx="4701254" cy="65588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1600" dirty="0">
                    <a:solidFill>
                      <a:schemeClr val="tx1">
                        <a:lumMod val="75000"/>
                        <a:lumOff val="25000"/>
                      </a:schemeClr>
                    </a:solidFill>
                    <a:cs typeface="+mn-ea"/>
                    <a:sym typeface="+mn-lt"/>
                  </a:rPr>
                  <a:t>用户可以在投影仪或者计算机上进行演示也可以将演示文稿</a:t>
                </a:r>
              </a:p>
            </p:txBody>
          </p:sp>
          <p:sp>
            <p:nvSpPr>
              <p:cNvPr id="20" name="矩形 19"/>
              <p:cNvSpPr/>
              <p:nvPr/>
            </p:nvSpPr>
            <p:spPr>
              <a:xfrm>
                <a:off x="7483989" y="3433235"/>
                <a:ext cx="2050552" cy="42738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2000" b="1" dirty="0">
                    <a:solidFill>
                      <a:srgbClr val="BD2900"/>
                    </a:solidFill>
                    <a:cs typeface="+mn-ea"/>
                    <a:sym typeface="+mn-lt"/>
                  </a:rPr>
                  <a:t>标题文字添加</a:t>
                </a:r>
              </a:p>
            </p:txBody>
          </p:sp>
        </p:grpSp>
        <p:pic>
          <p:nvPicPr>
            <p:cNvPr id="22" name="图片 21"/>
            <p:cNvPicPr>
              <a:picLocks noChangeAspect="1"/>
            </p:cNvPicPr>
            <p:nvPr/>
          </p:nvPicPr>
          <p:blipFill>
            <a:blip r:embed="rId6" cstate="screen">
              <a:extLst>
                <a:ext uri="{BEBA8EAE-BF5A-486C-A8C5-ECC9F3942E4B}">
                  <a14:imgProps xmlns:a14="http://schemas.microsoft.com/office/drawing/2010/main">
                    <a14:imgLayer r:embed="rId7">
                      <a14:imgEffect>
                        <a14:backgroundRemoval t="7463" b="89801" l="4690" r="98483">
                          <a14:foregroundMark x1="12414" y1="27114" x2="12414" y2="27114"/>
                          <a14:foregroundMark x1="51310" y1="31095" x2="51310" y2="31095"/>
                          <a14:foregroundMark x1="34897" y1="14677" x2="34897" y2="14677"/>
                          <a14:foregroundMark x1="39586" y1="55721" x2="39586" y2="55721"/>
                          <a14:foregroundMark x1="24414" y1="48756" x2="24414" y2="48756"/>
                          <a14:foregroundMark x1="27724" y1="54726" x2="27724" y2="54726"/>
                          <a14:foregroundMark x1="39724" y1="83333" x2="39724" y2="83333"/>
                          <a14:foregroundMark x1="40690" y1="86816" x2="41103" y2="86070"/>
                          <a14:foregroundMark x1="52000" y1="78109" x2="52000" y2="78109"/>
                          <a14:foregroundMark x1="56828" y1="68905" x2="56828" y2="68905"/>
                          <a14:foregroundMark x1="64828" y1="71891" x2="64828" y2="71891"/>
                          <a14:foregroundMark x1="75172" y1="60945" x2="75172" y2="60945"/>
                          <a14:foregroundMark x1="81517" y1="48507" x2="81517" y2="48507"/>
                          <a14:foregroundMark x1="76000" y1="38557" x2="76000" y2="38557"/>
                          <a14:foregroundMark x1="67862" y1="42040" x2="67862" y2="42040"/>
                          <a14:foregroundMark x1="86483" y1="50746" x2="86483" y2="50746"/>
                          <a14:foregroundMark x1="81655" y1="43781" x2="81655" y2="43781"/>
                          <a14:foregroundMark x1="56000" y1="29851" x2="56000" y2="29851"/>
                          <a14:foregroundMark x1="48276" y1="22139" x2="48276" y2="22139"/>
                          <a14:foregroundMark x1="29931" y1="16418" x2="29931" y2="16418"/>
                          <a14:foregroundMark x1="8000" y1="35572" x2="8000" y2="35572"/>
                          <a14:foregroundMark x1="9655" y1="58209" x2="9655" y2="58209"/>
                          <a14:foregroundMark x1="93793" y1="53483" x2="93793" y2="53483"/>
                          <a14:foregroundMark x1="95034" y1="53234" x2="95034" y2="53234"/>
                          <a14:foregroundMark x1="96000" y1="52985" x2="96000" y2="52985"/>
                          <a14:foregroundMark x1="95586" y1="52736" x2="95586" y2="52736"/>
                          <a14:foregroundMark x1="96414" y1="52239" x2="96414" y2="52239"/>
                        </a14:backgroundRemoval>
                      </a14:imgEffect>
                    </a14:imgLayer>
                  </a14:imgProps>
                </a:ext>
              </a:extLst>
            </a:blip>
            <a:stretch>
              <a:fillRect/>
            </a:stretch>
          </p:blipFill>
          <p:spPr>
            <a:xfrm>
              <a:off x="3770" y="5494"/>
              <a:ext cx="1651" cy="915"/>
            </a:xfrm>
            <a:prstGeom prst="rect">
              <a:avLst/>
            </a:prstGeom>
          </p:spPr>
        </p:pic>
      </p:grpSp>
      <p:sp>
        <p:nvSpPr>
          <p:cNvPr id="24" name="文本框 23"/>
          <p:cNvSpPr txBox="1"/>
          <p:nvPr/>
        </p:nvSpPr>
        <p:spPr>
          <a:xfrm>
            <a:off x="5741035" y="392430"/>
            <a:ext cx="3486150" cy="1568450"/>
          </a:xfrm>
          <a:prstGeom prst="rect">
            <a:avLst/>
          </a:prstGeom>
          <a:noFill/>
        </p:spPr>
        <p:txBody>
          <a:bodyPr wrap="square" rtlCol="0">
            <a:spAutoFit/>
          </a:bodyPr>
          <a:lstStyle/>
          <a:p>
            <a:pPr algn="l"/>
            <a:r>
              <a:rPr lang="zh-CN" altLang="en-US" sz="9600" spc="50" dirty="0">
                <a:solidFill>
                  <a:srgbClr val="BD2900"/>
                </a:solidFill>
                <a:cs typeface="+mn-ea"/>
                <a:sym typeface="+mn-lt"/>
              </a:rPr>
              <a:t>目录</a:t>
            </a:r>
          </a:p>
        </p:txBody>
      </p:sp>
    </p:spTree>
    <p:custDataLst>
      <p:tags r:id="rId1"/>
    </p:custDataLst>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3412490" y="1816100"/>
            <a:ext cx="4697095" cy="2490470"/>
            <a:chOff x="5633" y="2815"/>
            <a:chExt cx="7397" cy="3922"/>
          </a:xfrm>
        </p:grpSpPr>
        <p:sp>
          <p:nvSpPr>
            <p:cNvPr id="5" name="文本框 4"/>
            <p:cNvSpPr txBox="1"/>
            <p:nvPr/>
          </p:nvSpPr>
          <p:spPr>
            <a:xfrm>
              <a:off x="7597" y="2815"/>
              <a:ext cx="3771" cy="2472"/>
            </a:xfrm>
            <a:prstGeom prst="rect">
              <a:avLst/>
            </a:prstGeom>
            <a:noFill/>
          </p:spPr>
          <p:txBody>
            <a:bodyPr wrap="square" rtlCol="0">
              <a:spAutoFit/>
            </a:bodyPr>
            <a:lstStyle/>
            <a:p>
              <a:pPr algn="ctr"/>
              <a:r>
                <a:rPr lang="en-US" altLang="zh-CN" sz="9600" spc="80" dirty="0">
                  <a:solidFill>
                    <a:srgbClr val="BD2900"/>
                  </a:solidFill>
                  <a:cs typeface="+mn-ea"/>
                  <a:sym typeface="+mn-lt"/>
                </a:rPr>
                <a:t>01</a:t>
              </a:r>
            </a:p>
          </p:txBody>
        </p:sp>
        <p:sp>
          <p:nvSpPr>
            <p:cNvPr id="16" name="文本框 15"/>
            <p:cNvSpPr txBox="1"/>
            <p:nvPr/>
          </p:nvSpPr>
          <p:spPr>
            <a:xfrm>
              <a:off x="5936" y="5285"/>
              <a:ext cx="7094" cy="1452"/>
            </a:xfrm>
            <a:prstGeom prst="rect">
              <a:avLst/>
            </a:prstGeom>
            <a:noFill/>
          </p:spPr>
          <p:txBody>
            <a:bodyPr wrap="square" rtlCol="0">
              <a:spAutoFit/>
            </a:bodyPr>
            <a:lstStyle/>
            <a:p>
              <a:pPr algn="l"/>
              <a:r>
                <a:rPr lang="zh-CN" altLang="en-US" sz="5400" dirty="0">
                  <a:solidFill>
                    <a:srgbClr val="BD2900"/>
                  </a:solidFill>
                  <a:cs typeface="+mn-ea"/>
                  <a:sym typeface="+mn-lt"/>
                </a:rPr>
                <a:t>点击添加标题</a:t>
              </a:r>
            </a:p>
          </p:txBody>
        </p:sp>
        <p:pic>
          <p:nvPicPr>
            <p:cNvPr id="11" name="图片 10"/>
            <p:cNvPicPr>
              <a:picLocks noChangeAspect="1"/>
            </p:cNvPicPr>
            <p:nvPr/>
          </p:nvPicPr>
          <p:blipFill>
            <a:blip r:embed="rId5" cstate="screen"/>
            <a:stretch>
              <a:fillRect/>
            </a:stretch>
          </p:blipFill>
          <p:spPr>
            <a:xfrm>
              <a:off x="5633" y="2815"/>
              <a:ext cx="2721" cy="2721"/>
            </a:xfrm>
            <a:prstGeom prst="rect">
              <a:avLst/>
            </a:prstGeom>
          </p:spPr>
        </p:pic>
      </p:grpSp>
    </p:spTree>
    <p:custDataLst>
      <p:tags r:id="rId1"/>
    </p:custDataLst>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81" name="文本框 80"/>
          <p:cNvSpPr txBox="1"/>
          <p:nvPr/>
        </p:nvSpPr>
        <p:spPr>
          <a:xfrm>
            <a:off x="4448810" y="122555"/>
            <a:ext cx="3295015" cy="523240"/>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BD2900"/>
                </a:solidFill>
                <a:effectLst/>
                <a:uLnTx/>
                <a:uFillTx/>
                <a:cs typeface="+mn-ea"/>
                <a:sym typeface="+mn-lt"/>
              </a:rPr>
              <a:t>标题文字添加此处</a:t>
            </a:r>
          </a:p>
        </p:txBody>
      </p:sp>
      <p:sp>
        <p:nvSpPr>
          <p:cNvPr id="16" name="文本框 15"/>
          <p:cNvSpPr txBox="1"/>
          <p:nvPr/>
        </p:nvSpPr>
        <p:spPr>
          <a:xfrm>
            <a:off x="6150742" y="2074135"/>
            <a:ext cx="3574473" cy="461665"/>
          </a:xfrm>
          <a:prstGeom prst="rect">
            <a:avLst/>
          </a:prstGeom>
          <a:noFill/>
        </p:spPr>
        <p:txBody>
          <a:bodyPr wrap="square" rtlCol="0">
            <a:spAutoFit/>
          </a:bodyPr>
          <a:lstStyle/>
          <a:p>
            <a:r>
              <a:rPr lang="zh-CN" altLang="en-US" sz="2400" dirty="0">
                <a:solidFill>
                  <a:srgbClr val="BD2900"/>
                </a:solidFill>
                <a:cs typeface="+mn-ea"/>
                <a:sym typeface="+mn-lt"/>
              </a:rPr>
              <a:t>请输入标题</a:t>
            </a:r>
          </a:p>
        </p:txBody>
      </p:sp>
      <p:cxnSp>
        <p:nvCxnSpPr>
          <p:cNvPr id="17" name="直接连接符 16"/>
          <p:cNvCxnSpPr/>
          <p:nvPr/>
        </p:nvCxnSpPr>
        <p:spPr>
          <a:xfrm>
            <a:off x="6291266" y="2569864"/>
            <a:ext cx="360000" cy="0"/>
          </a:xfrm>
          <a:prstGeom prst="line">
            <a:avLst/>
          </a:prstGeom>
          <a:ln w="38100">
            <a:solidFill>
              <a:srgbClr val="BD2900"/>
            </a:solidFill>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6150742" y="2776258"/>
            <a:ext cx="5379522" cy="2308324"/>
          </a:xfrm>
          <a:prstGeom prst="rect">
            <a:avLst/>
          </a:prstGeom>
          <a:noFill/>
        </p:spPr>
        <p:txBody>
          <a:bodyPr wrap="square" rtlCol="0">
            <a:spAutoFit/>
          </a:bodyPr>
          <a:lstStyle/>
          <a:p>
            <a:r>
              <a:rPr lang="zh-CN" altLang="en-US" sz="1600" dirty="0">
                <a:solidFill>
                  <a:srgbClr val="BD2900"/>
                </a:solidFill>
                <a:cs typeface="+mn-ea"/>
                <a:sym typeface="+mn-lt"/>
              </a:rPr>
              <a:t>此处输入文字内容此处输入文字内容此处输入文字内容此处输入文字内容此处输入文字内容此处输入文字内容此处输入文字内容此处输入文字内容</a:t>
            </a:r>
            <a:endParaRPr lang="en-US" altLang="zh-CN" sz="1600" dirty="0">
              <a:solidFill>
                <a:srgbClr val="BD2900"/>
              </a:solidFill>
              <a:cs typeface="+mn-ea"/>
              <a:sym typeface="+mn-lt"/>
            </a:endParaRPr>
          </a:p>
          <a:p>
            <a:endParaRPr lang="en-US" altLang="zh-CN" sz="1600" dirty="0">
              <a:solidFill>
                <a:srgbClr val="BD2900"/>
              </a:solidFill>
              <a:cs typeface="+mn-ea"/>
              <a:sym typeface="+mn-lt"/>
            </a:endParaRPr>
          </a:p>
          <a:p>
            <a:r>
              <a:rPr lang="zh-CN" altLang="en-US" sz="1600" dirty="0">
                <a:solidFill>
                  <a:srgbClr val="BD2900"/>
                </a:solidFill>
                <a:cs typeface="+mn-ea"/>
                <a:sym typeface="+mn-lt"/>
              </a:rPr>
              <a:t>此处输入文字内容此处输入文字内容此处输入文字内容此处输入文字内容</a:t>
            </a:r>
            <a:endParaRPr lang="en-US" altLang="zh-CN" sz="1600" dirty="0">
              <a:solidFill>
                <a:srgbClr val="BD2900"/>
              </a:solidFill>
              <a:cs typeface="+mn-ea"/>
              <a:sym typeface="+mn-lt"/>
            </a:endParaRPr>
          </a:p>
          <a:p>
            <a:endParaRPr lang="en-US" altLang="zh-CN" sz="1600" dirty="0">
              <a:solidFill>
                <a:srgbClr val="BD2900"/>
              </a:solidFill>
              <a:cs typeface="+mn-ea"/>
              <a:sym typeface="+mn-lt"/>
            </a:endParaRPr>
          </a:p>
          <a:p>
            <a:r>
              <a:rPr lang="zh-CN" altLang="en-US" sz="1600" dirty="0">
                <a:solidFill>
                  <a:srgbClr val="BD2900"/>
                </a:solidFill>
                <a:cs typeface="+mn-ea"/>
                <a:sym typeface="+mn-lt"/>
              </a:rPr>
              <a:t>此处输入文字内容此处输入文字内容此处输入文字内容此处输入文字内容此处输入文字内容</a:t>
            </a:r>
            <a:r>
              <a:rPr lang="en-US" altLang="zh-CN" sz="1600" dirty="0">
                <a:solidFill>
                  <a:srgbClr val="BD2900"/>
                </a:solidFill>
                <a:cs typeface="+mn-ea"/>
                <a:sym typeface="+mn-lt"/>
              </a:rPr>
              <a:t>.</a:t>
            </a:r>
          </a:p>
        </p:txBody>
      </p:sp>
      <p:pic>
        <p:nvPicPr>
          <p:cNvPr id="5" name="图片 4"/>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Lst>
          </a:blip>
          <a:stretch>
            <a:fillRect/>
          </a:stretch>
        </p:blipFill>
        <p:spPr>
          <a:xfrm>
            <a:off x="864871" y="1916666"/>
            <a:ext cx="4399156" cy="3890672"/>
          </a:xfrm>
          <a:prstGeom prst="rect">
            <a:avLst/>
          </a:prstGeom>
        </p:spPr>
      </p:pic>
    </p:spTree>
    <p:custDataLst>
      <p:tags r:id="rId1"/>
    </p:custDataLst>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81" name="文本框 80"/>
          <p:cNvSpPr txBox="1"/>
          <p:nvPr/>
        </p:nvSpPr>
        <p:spPr>
          <a:xfrm>
            <a:off x="4448810" y="122555"/>
            <a:ext cx="3295015" cy="523240"/>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BD2900"/>
                </a:solidFill>
                <a:effectLst/>
                <a:uLnTx/>
                <a:uFillTx/>
                <a:cs typeface="+mn-ea"/>
                <a:sym typeface="+mn-lt"/>
              </a:rPr>
              <a:t>标题文字添加此处</a:t>
            </a:r>
          </a:p>
        </p:txBody>
      </p:sp>
      <p:sp>
        <p:nvSpPr>
          <p:cNvPr id="6" name="椭圆 5"/>
          <p:cNvSpPr/>
          <p:nvPr/>
        </p:nvSpPr>
        <p:spPr>
          <a:xfrm>
            <a:off x="9029906" y="2109828"/>
            <a:ext cx="468934" cy="460408"/>
          </a:xfrm>
          <a:prstGeom prst="ellipse">
            <a:avLst/>
          </a:prstGeom>
          <a:solidFill>
            <a:srgbClr val="BD29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BD2900"/>
              </a:solidFill>
              <a:cs typeface="+mn-ea"/>
              <a:sym typeface="+mn-lt"/>
            </a:endParaRPr>
          </a:p>
        </p:txBody>
      </p:sp>
      <p:sp>
        <p:nvSpPr>
          <p:cNvPr id="9" name="unlocked-call-symbol_35425"/>
          <p:cNvSpPr>
            <a:spLocks noChangeAspect="1"/>
          </p:cNvSpPr>
          <p:nvPr/>
        </p:nvSpPr>
        <p:spPr bwMode="auto">
          <a:xfrm>
            <a:off x="9122869" y="2197915"/>
            <a:ext cx="283008" cy="284234"/>
          </a:xfrm>
          <a:custGeom>
            <a:avLst/>
            <a:gdLst>
              <a:gd name="connsiteX0" fmla="*/ 341516 w 603755"/>
              <a:gd name="connsiteY0" fmla="*/ 267754 h 606369"/>
              <a:gd name="connsiteX1" fmla="*/ 332393 w 603755"/>
              <a:gd name="connsiteY1" fmla="*/ 276864 h 606369"/>
              <a:gd name="connsiteX2" fmla="*/ 341516 w 603755"/>
              <a:gd name="connsiteY2" fmla="*/ 285974 h 606369"/>
              <a:gd name="connsiteX3" fmla="*/ 350768 w 603755"/>
              <a:gd name="connsiteY3" fmla="*/ 276864 h 606369"/>
              <a:gd name="connsiteX4" fmla="*/ 341516 w 603755"/>
              <a:gd name="connsiteY4" fmla="*/ 267754 h 606369"/>
              <a:gd name="connsiteX5" fmla="*/ 341516 w 603755"/>
              <a:gd name="connsiteY5" fmla="*/ 247191 h 606369"/>
              <a:gd name="connsiteX6" fmla="*/ 371359 w 603755"/>
              <a:gd name="connsiteY6" fmla="*/ 276864 h 606369"/>
              <a:gd name="connsiteX7" fmla="*/ 341516 w 603755"/>
              <a:gd name="connsiteY7" fmla="*/ 306537 h 606369"/>
              <a:gd name="connsiteX8" fmla="*/ 311802 w 603755"/>
              <a:gd name="connsiteY8" fmla="*/ 276864 h 606369"/>
              <a:gd name="connsiteX9" fmla="*/ 341516 w 603755"/>
              <a:gd name="connsiteY9" fmla="*/ 247191 h 606369"/>
              <a:gd name="connsiteX10" fmla="*/ 305019 w 603755"/>
              <a:gd name="connsiteY10" fmla="*/ 224280 h 606369"/>
              <a:gd name="connsiteX11" fmla="*/ 287806 w 603755"/>
              <a:gd name="connsiteY11" fmla="*/ 241466 h 606369"/>
              <a:gd name="connsiteX12" fmla="*/ 287806 w 603755"/>
              <a:gd name="connsiteY12" fmla="*/ 314636 h 606369"/>
              <a:gd name="connsiteX13" fmla="*/ 305019 w 603755"/>
              <a:gd name="connsiteY13" fmla="*/ 331691 h 606369"/>
              <a:gd name="connsiteX14" fmla="*/ 378171 w 603755"/>
              <a:gd name="connsiteY14" fmla="*/ 331691 h 606369"/>
              <a:gd name="connsiteX15" fmla="*/ 395383 w 603755"/>
              <a:gd name="connsiteY15" fmla="*/ 314636 h 606369"/>
              <a:gd name="connsiteX16" fmla="*/ 395383 w 603755"/>
              <a:gd name="connsiteY16" fmla="*/ 241466 h 606369"/>
              <a:gd name="connsiteX17" fmla="*/ 378171 w 603755"/>
              <a:gd name="connsiteY17" fmla="*/ 224280 h 606369"/>
              <a:gd name="connsiteX18" fmla="*/ 384300 w 603755"/>
              <a:gd name="connsiteY18" fmla="*/ 155667 h 606369"/>
              <a:gd name="connsiteX19" fmla="*/ 410248 w 603755"/>
              <a:gd name="connsiteY19" fmla="*/ 155667 h 606369"/>
              <a:gd name="connsiteX20" fmla="*/ 448063 w 603755"/>
              <a:gd name="connsiteY20" fmla="*/ 190039 h 606369"/>
              <a:gd name="connsiteX21" fmla="*/ 448063 w 603755"/>
              <a:gd name="connsiteY21" fmla="*/ 213995 h 606369"/>
              <a:gd name="connsiteX22" fmla="*/ 437762 w 603755"/>
              <a:gd name="connsiteY22" fmla="*/ 224280 h 606369"/>
              <a:gd name="connsiteX23" fmla="*/ 427461 w 603755"/>
              <a:gd name="connsiteY23" fmla="*/ 213995 h 606369"/>
              <a:gd name="connsiteX24" fmla="*/ 427461 w 603755"/>
              <a:gd name="connsiteY24" fmla="*/ 190039 h 606369"/>
              <a:gd name="connsiteX25" fmla="*/ 410248 w 603755"/>
              <a:gd name="connsiteY25" fmla="*/ 176238 h 606369"/>
              <a:gd name="connsiteX26" fmla="*/ 384430 w 603755"/>
              <a:gd name="connsiteY26" fmla="*/ 176238 h 606369"/>
              <a:gd name="connsiteX27" fmla="*/ 367218 w 603755"/>
              <a:gd name="connsiteY27" fmla="*/ 190039 h 606369"/>
              <a:gd name="connsiteX28" fmla="*/ 367218 w 603755"/>
              <a:gd name="connsiteY28" fmla="*/ 196809 h 606369"/>
              <a:gd name="connsiteX29" fmla="*/ 372694 w 603755"/>
              <a:gd name="connsiteY29" fmla="*/ 203709 h 606369"/>
              <a:gd name="connsiteX30" fmla="*/ 378171 w 603755"/>
              <a:gd name="connsiteY30" fmla="*/ 203709 h 606369"/>
              <a:gd name="connsiteX31" fmla="*/ 415986 w 603755"/>
              <a:gd name="connsiteY31" fmla="*/ 241466 h 606369"/>
              <a:gd name="connsiteX32" fmla="*/ 415986 w 603755"/>
              <a:gd name="connsiteY32" fmla="*/ 314636 h 606369"/>
              <a:gd name="connsiteX33" fmla="*/ 378171 w 603755"/>
              <a:gd name="connsiteY33" fmla="*/ 352262 h 606369"/>
              <a:gd name="connsiteX34" fmla="*/ 305019 w 603755"/>
              <a:gd name="connsiteY34" fmla="*/ 352262 h 606369"/>
              <a:gd name="connsiteX35" fmla="*/ 267204 w 603755"/>
              <a:gd name="connsiteY35" fmla="*/ 314636 h 606369"/>
              <a:gd name="connsiteX36" fmla="*/ 267204 w 603755"/>
              <a:gd name="connsiteY36" fmla="*/ 241466 h 606369"/>
              <a:gd name="connsiteX37" fmla="*/ 305019 w 603755"/>
              <a:gd name="connsiteY37" fmla="*/ 203709 h 606369"/>
              <a:gd name="connsiteX38" fmla="*/ 332793 w 603755"/>
              <a:gd name="connsiteY38" fmla="*/ 203709 h 606369"/>
              <a:gd name="connsiteX39" fmla="*/ 346615 w 603755"/>
              <a:gd name="connsiteY39" fmla="*/ 196809 h 606369"/>
              <a:gd name="connsiteX40" fmla="*/ 346615 w 603755"/>
              <a:gd name="connsiteY40" fmla="*/ 190039 h 606369"/>
              <a:gd name="connsiteX41" fmla="*/ 384300 w 603755"/>
              <a:gd name="connsiteY41" fmla="*/ 155667 h 606369"/>
              <a:gd name="connsiteX42" fmla="*/ 134405 w 603755"/>
              <a:gd name="connsiteY42" fmla="*/ 20568 h 606369"/>
              <a:gd name="connsiteX43" fmla="*/ 47456 w 603755"/>
              <a:gd name="connsiteY43" fmla="*/ 68734 h 606369"/>
              <a:gd name="connsiteX44" fmla="*/ 88128 w 603755"/>
              <a:gd name="connsiteY44" fmla="*/ 346013 h 606369"/>
              <a:gd name="connsiteX45" fmla="*/ 287446 w 603755"/>
              <a:gd name="connsiteY45" fmla="*/ 533600 h 606369"/>
              <a:gd name="connsiteX46" fmla="*/ 428363 w 603755"/>
              <a:gd name="connsiteY46" fmla="*/ 585671 h 606369"/>
              <a:gd name="connsiteX47" fmla="*/ 452349 w 603755"/>
              <a:gd name="connsiteY47" fmla="*/ 584239 h 606369"/>
              <a:gd name="connsiteX48" fmla="*/ 582447 w 603755"/>
              <a:gd name="connsiteY48" fmla="*/ 486735 h 606369"/>
              <a:gd name="connsiteX49" fmla="*/ 569281 w 603755"/>
              <a:gd name="connsiteY49" fmla="*/ 461481 h 606369"/>
              <a:gd name="connsiteX50" fmla="*/ 453914 w 603755"/>
              <a:gd name="connsiteY50" fmla="*/ 410321 h 606369"/>
              <a:gd name="connsiteX51" fmla="*/ 420151 w 603755"/>
              <a:gd name="connsiteY51" fmla="*/ 416309 h 606369"/>
              <a:gd name="connsiteX52" fmla="*/ 383911 w 603755"/>
              <a:gd name="connsiteY52" fmla="*/ 451457 h 606369"/>
              <a:gd name="connsiteX53" fmla="*/ 345586 w 603755"/>
              <a:gd name="connsiteY53" fmla="*/ 466037 h 606369"/>
              <a:gd name="connsiteX54" fmla="*/ 326684 w 603755"/>
              <a:gd name="connsiteY54" fmla="*/ 461871 h 606369"/>
              <a:gd name="connsiteX55" fmla="*/ 213532 w 603755"/>
              <a:gd name="connsiteY55" fmla="*/ 373741 h 606369"/>
              <a:gd name="connsiteX56" fmla="*/ 143269 w 603755"/>
              <a:gd name="connsiteY56" fmla="*/ 282226 h 606369"/>
              <a:gd name="connsiteX57" fmla="*/ 154871 w 603755"/>
              <a:gd name="connsiteY57" fmla="*/ 224948 h 606369"/>
              <a:gd name="connsiteX58" fmla="*/ 187200 w 603755"/>
              <a:gd name="connsiteY58" fmla="*/ 192663 h 606369"/>
              <a:gd name="connsiteX59" fmla="*/ 195934 w 603755"/>
              <a:gd name="connsiteY59" fmla="*/ 157125 h 606369"/>
              <a:gd name="connsiteX60" fmla="*/ 159564 w 603755"/>
              <a:gd name="connsiteY60" fmla="*/ 41787 h 606369"/>
              <a:gd name="connsiteX61" fmla="*/ 134405 w 603755"/>
              <a:gd name="connsiteY61" fmla="*/ 20568 h 606369"/>
              <a:gd name="connsiteX62" fmla="*/ 133232 w 603755"/>
              <a:gd name="connsiteY62" fmla="*/ 0 h 606369"/>
              <a:gd name="connsiteX63" fmla="*/ 179248 w 603755"/>
              <a:gd name="connsiteY63" fmla="*/ 35669 h 606369"/>
              <a:gd name="connsiteX64" fmla="*/ 215618 w 603755"/>
              <a:gd name="connsiteY64" fmla="*/ 151006 h 606369"/>
              <a:gd name="connsiteX65" fmla="*/ 201800 w 603755"/>
              <a:gd name="connsiteY65" fmla="*/ 207243 h 606369"/>
              <a:gd name="connsiteX66" fmla="*/ 169471 w 603755"/>
              <a:gd name="connsiteY66" fmla="*/ 239527 h 606369"/>
              <a:gd name="connsiteX67" fmla="*/ 161520 w 603755"/>
              <a:gd name="connsiteY67" fmla="*/ 272593 h 606369"/>
              <a:gd name="connsiteX68" fmla="*/ 228524 w 603755"/>
              <a:gd name="connsiteY68" fmla="*/ 359682 h 606369"/>
              <a:gd name="connsiteX69" fmla="*/ 335939 w 603755"/>
              <a:gd name="connsiteY69" fmla="*/ 443516 h 606369"/>
              <a:gd name="connsiteX70" fmla="*/ 345716 w 603755"/>
              <a:gd name="connsiteY70" fmla="*/ 445469 h 606369"/>
              <a:gd name="connsiteX71" fmla="*/ 369572 w 603755"/>
              <a:gd name="connsiteY71" fmla="*/ 436747 h 606369"/>
              <a:gd name="connsiteX72" fmla="*/ 405942 w 603755"/>
              <a:gd name="connsiteY72" fmla="*/ 401599 h 606369"/>
              <a:gd name="connsiteX73" fmla="*/ 443224 w 603755"/>
              <a:gd name="connsiteY73" fmla="*/ 387800 h 606369"/>
              <a:gd name="connsiteX74" fmla="*/ 462387 w 603755"/>
              <a:gd name="connsiteY74" fmla="*/ 391575 h 606369"/>
              <a:gd name="connsiteX75" fmla="*/ 577754 w 603755"/>
              <a:gd name="connsiteY75" fmla="*/ 442735 h 606369"/>
              <a:gd name="connsiteX76" fmla="*/ 601870 w 603755"/>
              <a:gd name="connsiteY76" fmla="*/ 493505 h 606369"/>
              <a:gd name="connsiteX77" fmla="*/ 454826 w 603755"/>
              <a:gd name="connsiteY77" fmla="*/ 604807 h 606369"/>
              <a:gd name="connsiteX78" fmla="*/ 428363 w 603755"/>
              <a:gd name="connsiteY78" fmla="*/ 606369 h 606369"/>
              <a:gd name="connsiteX79" fmla="*/ 273888 w 603755"/>
              <a:gd name="connsiteY79" fmla="*/ 549221 h 606369"/>
              <a:gd name="connsiteX80" fmla="*/ 72746 w 603755"/>
              <a:gd name="connsiteY80" fmla="*/ 359812 h 606369"/>
              <a:gd name="connsiteX81" fmla="*/ 30379 w 603755"/>
              <a:gd name="connsiteY81" fmla="*/ 57408 h 606369"/>
              <a:gd name="connsiteX82" fmla="*/ 133232 w 603755"/>
              <a:gd name="connsiteY82" fmla="*/ 0 h 606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603755" h="606369">
                <a:moveTo>
                  <a:pt x="341516" y="267754"/>
                </a:moveTo>
                <a:cubicBezTo>
                  <a:pt x="336563" y="267754"/>
                  <a:pt x="332393" y="271788"/>
                  <a:pt x="332393" y="276864"/>
                </a:cubicBezTo>
                <a:cubicBezTo>
                  <a:pt x="332393" y="281940"/>
                  <a:pt x="336563" y="285974"/>
                  <a:pt x="341516" y="285974"/>
                </a:cubicBezTo>
                <a:cubicBezTo>
                  <a:pt x="346598" y="285974"/>
                  <a:pt x="350768" y="281940"/>
                  <a:pt x="350768" y="276864"/>
                </a:cubicBezTo>
                <a:cubicBezTo>
                  <a:pt x="350768" y="271788"/>
                  <a:pt x="346598" y="267754"/>
                  <a:pt x="341516" y="267754"/>
                </a:cubicBezTo>
                <a:close/>
                <a:moveTo>
                  <a:pt x="341516" y="247191"/>
                </a:moveTo>
                <a:cubicBezTo>
                  <a:pt x="357936" y="247191"/>
                  <a:pt x="371359" y="260466"/>
                  <a:pt x="371359" y="276864"/>
                </a:cubicBezTo>
                <a:cubicBezTo>
                  <a:pt x="371359" y="293262"/>
                  <a:pt x="357936" y="306537"/>
                  <a:pt x="341516" y="306537"/>
                </a:cubicBezTo>
                <a:cubicBezTo>
                  <a:pt x="325225" y="306537"/>
                  <a:pt x="311802" y="293262"/>
                  <a:pt x="311802" y="276864"/>
                </a:cubicBezTo>
                <a:cubicBezTo>
                  <a:pt x="311802" y="260466"/>
                  <a:pt x="325225" y="247191"/>
                  <a:pt x="341516" y="247191"/>
                </a:cubicBezTo>
                <a:close/>
                <a:moveTo>
                  <a:pt x="305019" y="224280"/>
                </a:moveTo>
                <a:cubicBezTo>
                  <a:pt x="295500" y="224280"/>
                  <a:pt x="287806" y="231961"/>
                  <a:pt x="287806" y="241466"/>
                </a:cubicBezTo>
                <a:lnTo>
                  <a:pt x="287806" y="314636"/>
                </a:lnTo>
                <a:cubicBezTo>
                  <a:pt x="287806" y="324010"/>
                  <a:pt x="295500" y="331691"/>
                  <a:pt x="305019" y="331691"/>
                </a:cubicBezTo>
                <a:lnTo>
                  <a:pt x="378171" y="331691"/>
                </a:lnTo>
                <a:cubicBezTo>
                  <a:pt x="387690" y="331691"/>
                  <a:pt x="395383" y="324010"/>
                  <a:pt x="395383" y="314636"/>
                </a:cubicBezTo>
                <a:lnTo>
                  <a:pt x="395383" y="241466"/>
                </a:lnTo>
                <a:cubicBezTo>
                  <a:pt x="395383" y="231961"/>
                  <a:pt x="387690" y="224280"/>
                  <a:pt x="378171" y="224280"/>
                </a:cubicBezTo>
                <a:close/>
                <a:moveTo>
                  <a:pt x="384300" y="155667"/>
                </a:moveTo>
                <a:lnTo>
                  <a:pt x="410248" y="155667"/>
                </a:lnTo>
                <a:cubicBezTo>
                  <a:pt x="431112" y="155667"/>
                  <a:pt x="448063" y="171030"/>
                  <a:pt x="448063" y="190039"/>
                </a:cubicBezTo>
                <a:lnTo>
                  <a:pt x="448063" y="213995"/>
                </a:lnTo>
                <a:cubicBezTo>
                  <a:pt x="448063" y="219723"/>
                  <a:pt x="443369" y="224280"/>
                  <a:pt x="437762" y="224280"/>
                </a:cubicBezTo>
                <a:cubicBezTo>
                  <a:pt x="432025" y="224280"/>
                  <a:pt x="427461" y="219723"/>
                  <a:pt x="427461" y="213995"/>
                </a:cubicBezTo>
                <a:lnTo>
                  <a:pt x="427461" y="190039"/>
                </a:lnTo>
                <a:cubicBezTo>
                  <a:pt x="427461" y="182487"/>
                  <a:pt x="419767" y="176238"/>
                  <a:pt x="410248" y="176238"/>
                </a:cubicBezTo>
                <a:lnTo>
                  <a:pt x="384430" y="176238"/>
                </a:lnTo>
                <a:cubicBezTo>
                  <a:pt x="374911" y="176238"/>
                  <a:pt x="367218" y="182487"/>
                  <a:pt x="367218" y="190039"/>
                </a:cubicBezTo>
                <a:lnTo>
                  <a:pt x="367218" y="196809"/>
                </a:lnTo>
                <a:cubicBezTo>
                  <a:pt x="367218" y="200584"/>
                  <a:pt x="369695" y="203709"/>
                  <a:pt x="372694" y="203709"/>
                </a:cubicBezTo>
                <a:lnTo>
                  <a:pt x="378171" y="203709"/>
                </a:lnTo>
                <a:cubicBezTo>
                  <a:pt x="399034" y="203709"/>
                  <a:pt x="415986" y="220634"/>
                  <a:pt x="415986" y="241466"/>
                </a:cubicBezTo>
                <a:lnTo>
                  <a:pt x="415986" y="314636"/>
                </a:lnTo>
                <a:cubicBezTo>
                  <a:pt x="415986" y="335337"/>
                  <a:pt x="399034" y="352262"/>
                  <a:pt x="378171" y="352262"/>
                </a:cubicBezTo>
                <a:lnTo>
                  <a:pt x="305019" y="352262"/>
                </a:lnTo>
                <a:cubicBezTo>
                  <a:pt x="284155" y="352262"/>
                  <a:pt x="267204" y="335337"/>
                  <a:pt x="267204" y="314636"/>
                </a:cubicBezTo>
                <a:lnTo>
                  <a:pt x="267204" y="241466"/>
                </a:lnTo>
                <a:cubicBezTo>
                  <a:pt x="267204" y="220634"/>
                  <a:pt x="284155" y="203709"/>
                  <a:pt x="305019" y="203709"/>
                </a:cubicBezTo>
                <a:lnTo>
                  <a:pt x="332793" y="203709"/>
                </a:lnTo>
                <a:cubicBezTo>
                  <a:pt x="340487" y="203709"/>
                  <a:pt x="346615" y="200584"/>
                  <a:pt x="346615" y="196809"/>
                </a:cubicBezTo>
                <a:lnTo>
                  <a:pt x="346615" y="190039"/>
                </a:lnTo>
                <a:cubicBezTo>
                  <a:pt x="346615" y="171030"/>
                  <a:pt x="363567" y="155667"/>
                  <a:pt x="384300" y="155667"/>
                </a:cubicBezTo>
                <a:close/>
                <a:moveTo>
                  <a:pt x="134405" y="20568"/>
                </a:moveTo>
                <a:cubicBezTo>
                  <a:pt x="108855" y="21349"/>
                  <a:pt x="73006" y="30462"/>
                  <a:pt x="47456" y="68734"/>
                </a:cubicBezTo>
                <a:cubicBezTo>
                  <a:pt x="4568" y="133042"/>
                  <a:pt x="10565" y="259835"/>
                  <a:pt x="88128" y="346013"/>
                </a:cubicBezTo>
                <a:cubicBezTo>
                  <a:pt x="167386" y="434404"/>
                  <a:pt x="286272" y="532688"/>
                  <a:pt x="287446" y="533600"/>
                </a:cubicBezTo>
                <a:cubicBezTo>
                  <a:pt x="288097" y="534250"/>
                  <a:pt x="346238" y="585671"/>
                  <a:pt x="428363" y="585671"/>
                </a:cubicBezTo>
                <a:cubicBezTo>
                  <a:pt x="436315" y="585671"/>
                  <a:pt x="444398" y="585280"/>
                  <a:pt x="452349" y="584239"/>
                </a:cubicBezTo>
                <a:cubicBezTo>
                  <a:pt x="539559" y="573824"/>
                  <a:pt x="571236" y="518629"/>
                  <a:pt x="582447" y="486735"/>
                </a:cubicBezTo>
                <a:cubicBezTo>
                  <a:pt x="585706" y="477363"/>
                  <a:pt x="578145" y="465516"/>
                  <a:pt x="569281" y="461481"/>
                </a:cubicBezTo>
                <a:lnTo>
                  <a:pt x="453914" y="410321"/>
                </a:lnTo>
                <a:cubicBezTo>
                  <a:pt x="444658" y="406155"/>
                  <a:pt x="427451" y="409280"/>
                  <a:pt x="420151" y="416309"/>
                </a:cubicBezTo>
                <a:lnTo>
                  <a:pt x="383911" y="451457"/>
                </a:lnTo>
                <a:cubicBezTo>
                  <a:pt x="374656" y="460440"/>
                  <a:pt x="359925" y="466037"/>
                  <a:pt x="345586" y="466037"/>
                </a:cubicBezTo>
                <a:cubicBezTo>
                  <a:pt x="338547" y="466037"/>
                  <a:pt x="332029" y="464605"/>
                  <a:pt x="326684" y="461871"/>
                </a:cubicBezTo>
                <a:cubicBezTo>
                  <a:pt x="300742" y="448854"/>
                  <a:pt x="259940" y="423078"/>
                  <a:pt x="213532" y="373741"/>
                </a:cubicBezTo>
                <a:cubicBezTo>
                  <a:pt x="180943" y="339374"/>
                  <a:pt x="156827" y="307741"/>
                  <a:pt x="143269" y="282226"/>
                </a:cubicBezTo>
                <a:cubicBezTo>
                  <a:pt x="133884" y="264261"/>
                  <a:pt x="141705" y="238096"/>
                  <a:pt x="154871" y="224948"/>
                </a:cubicBezTo>
                <a:lnTo>
                  <a:pt x="187200" y="192663"/>
                </a:lnTo>
                <a:cubicBezTo>
                  <a:pt x="195282" y="184592"/>
                  <a:pt x="199323" y="167930"/>
                  <a:pt x="195934" y="157125"/>
                </a:cubicBezTo>
                <a:lnTo>
                  <a:pt x="159564" y="41787"/>
                </a:lnTo>
                <a:cubicBezTo>
                  <a:pt x="156436" y="32024"/>
                  <a:pt x="144834" y="20568"/>
                  <a:pt x="134405" y="20568"/>
                </a:cubicBezTo>
                <a:close/>
                <a:moveTo>
                  <a:pt x="133232" y="0"/>
                </a:moveTo>
                <a:cubicBezTo>
                  <a:pt x="155002" y="0"/>
                  <a:pt x="173643" y="18095"/>
                  <a:pt x="179248" y="35669"/>
                </a:cubicBezTo>
                <a:lnTo>
                  <a:pt x="215618" y="151006"/>
                </a:lnTo>
                <a:cubicBezTo>
                  <a:pt x="221354" y="169101"/>
                  <a:pt x="215227" y="193835"/>
                  <a:pt x="201800" y="207243"/>
                </a:cubicBezTo>
                <a:lnTo>
                  <a:pt x="169471" y="239527"/>
                </a:lnTo>
                <a:cubicBezTo>
                  <a:pt x="161780" y="247208"/>
                  <a:pt x="156696" y="263350"/>
                  <a:pt x="161520" y="272593"/>
                </a:cubicBezTo>
                <a:cubicBezTo>
                  <a:pt x="170384" y="289255"/>
                  <a:pt x="189025" y="317895"/>
                  <a:pt x="228524" y="359682"/>
                </a:cubicBezTo>
                <a:cubicBezTo>
                  <a:pt x="272976" y="406806"/>
                  <a:pt x="311432" y="431280"/>
                  <a:pt x="335939" y="443516"/>
                </a:cubicBezTo>
                <a:cubicBezTo>
                  <a:pt x="338547" y="444818"/>
                  <a:pt x="341806" y="445469"/>
                  <a:pt x="345716" y="445469"/>
                </a:cubicBezTo>
                <a:cubicBezTo>
                  <a:pt x="354581" y="445469"/>
                  <a:pt x="364097" y="441954"/>
                  <a:pt x="369572" y="436747"/>
                </a:cubicBezTo>
                <a:lnTo>
                  <a:pt x="405942" y="401599"/>
                </a:lnTo>
                <a:cubicBezTo>
                  <a:pt x="414676" y="393137"/>
                  <a:pt x="429015" y="387800"/>
                  <a:pt x="443224" y="387800"/>
                </a:cubicBezTo>
                <a:cubicBezTo>
                  <a:pt x="450133" y="387800"/>
                  <a:pt x="456782" y="389102"/>
                  <a:pt x="462387" y="391575"/>
                </a:cubicBezTo>
                <a:lnTo>
                  <a:pt x="577754" y="442735"/>
                </a:lnTo>
                <a:cubicBezTo>
                  <a:pt x="597438" y="451587"/>
                  <a:pt x="608388" y="474759"/>
                  <a:pt x="601870" y="493505"/>
                </a:cubicBezTo>
                <a:cubicBezTo>
                  <a:pt x="589095" y="529954"/>
                  <a:pt x="553116" y="592830"/>
                  <a:pt x="454826" y="604807"/>
                </a:cubicBezTo>
                <a:cubicBezTo>
                  <a:pt x="446223" y="605848"/>
                  <a:pt x="437228" y="606369"/>
                  <a:pt x="428363" y="606369"/>
                </a:cubicBezTo>
                <a:cubicBezTo>
                  <a:pt x="337634" y="606369"/>
                  <a:pt x="276496" y="551564"/>
                  <a:pt x="273888" y="549221"/>
                </a:cubicBezTo>
                <a:cubicBezTo>
                  <a:pt x="272846" y="548310"/>
                  <a:pt x="153307" y="449374"/>
                  <a:pt x="72746" y="359812"/>
                </a:cubicBezTo>
                <a:cubicBezTo>
                  <a:pt x="-13812" y="263480"/>
                  <a:pt x="-16680" y="127835"/>
                  <a:pt x="30379" y="57408"/>
                </a:cubicBezTo>
                <a:cubicBezTo>
                  <a:pt x="60753" y="11846"/>
                  <a:pt x="103119" y="1041"/>
                  <a:pt x="133232" y="0"/>
                </a:cubicBezTo>
                <a:close/>
              </a:path>
            </a:pathLst>
          </a:custGeom>
          <a:solidFill>
            <a:srgbClr val="FFFFFF"/>
          </a:solidFill>
          <a:ln>
            <a:noFill/>
          </a:ln>
        </p:spPr>
        <p:txBody>
          <a:bodyPr/>
          <a:lstStyle/>
          <a:p>
            <a:endParaRPr lang="zh-CN" altLang="en-US">
              <a:cs typeface="+mn-ea"/>
              <a:sym typeface="+mn-lt"/>
            </a:endParaRPr>
          </a:p>
        </p:txBody>
      </p:sp>
      <p:sp>
        <p:nvSpPr>
          <p:cNvPr id="3" name="椭圆 2"/>
          <p:cNvSpPr/>
          <p:nvPr/>
        </p:nvSpPr>
        <p:spPr>
          <a:xfrm>
            <a:off x="6472555" y="2109828"/>
            <a:ext cx="468934" cy="460408"/>
          </a:xfrm>
          <a:prstGeom prst="ellipse">
            <a:avLst/>
          </a:prstGeom>
          <a:solidFill>
            <a:srgbClr val="BD29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BD2900"/>
              </a:solidFill>
              <a:cs typeface="+mn-ea"/>
              <a:sym typeface="+mn-lt"/>
            </a:endParaRPr>
          </a:p>
        </p:txBody>
      </p:sp>
      <p:sp>
        <p:nvSpPr>
          <p:cNvPr id="10" name="arrows_88194"/>
          <p:cNvSpPr>
            <a:spLocks noChangeAspect="1"/>
          </p:cNvSpPr>
          <p:nvPr/>
        </p:nvSpPr>
        <p:spPr bwMode="auto">
          <a:xfrm>
            <a:off x="6558107" y="2222549"/>
            <a:ext cx="297828" cy="234965"/>
          </a:xfrm>
          <a:custGeom>
            <a:avLst/>
            <a:gdLst>
              <a:gd name="connsiteX0" fmla="*/ 483122 w 606929"/>
              <a:gd name="connsiteY0" fmla="*/ 212809 h 478823"/>
              <a:gd name="connsiteX1" fmla="*/ 494127 w 606929"/>
              <a:gd name="connsiteY1" fmla="*/ 215506 h 478823"/>
              <a:gd name="connsiteX2" fmla="*/ 604378 w 606929"/>
              <a:gd name="connsiteY2" fmla="*/ 338873 h 478823"/>
              <a:gd name="connsiteX3" fmla="*/ 604378 w 606929"/>
              <a:gd name="connsiteY3" fmla="*/ 352159 h 478823"/>
              <a:gd name="connsiteX4" fmla="*/ 494127 w 606929"/>
              <a:gd name="connsiteY4" fmla="*/ 475427 h 478823"/>
              <a:gd name="connsiteX5" fmla="*/ 486623 w 606929"/>
              <a:gd name="connsiteY5" fmla="*/ 478823 h 478823"/>
              <a:gd name="connsiteX6" fmla="*/ 483122 w 606929"/>
              <a:gd name="connsiteY6" fmla="*/ 478124 h 478823"/>
              <a:gd name="connsiteX7" fmla="*/ 476619 w 606929"/>
              <a:gd name="connsiteY7" fmla="*/ 468834 h 478823"/>
              <a:gd name="connsiteX8" fmla="*/ 476619 w 606929"/>
              <a:gd name="connsiteY8" fmla="*/ 434970 h 478823"/>
              <a:gd name="connsiteX9" fmla="*/ 185783 w 606929"/>
              <a:gd name="connsiteY9" fmla="*/ 434970 h 478823"/>
              <a:gd name="connsiteX10" fmla="*/ 175778 w 606929"/>
              <a:gd name="connsiteY10" fmla="*/ 424981 h 478823"/>
              <a:gd name="connsiteX11" fmla="*/ 175778 w 606929"/>
              <a:gd name="connsiteY11" fmla="*/ 265952 h 478823"/>
              <a:gd name="connsiteX12" fmla="*/ 185783 w 606929"/>
              <a:gd name="connsiteY12" fmla="*/ 255962 h 478823"/>
              <a:gd name="connsiteX13" fmla="*/ 394480 w 606929"/>
              <a:gd name="connsiteY13" fmla="*/ 255962 h 478823"/>
              <a:gd name="connsiteX14" fmla="*/ 404485 w 606929"/>
              <a:gd name="connsiteY14" fmla="*/ 265952 h 478823"/>
              <a:gd name="connsiteX15" fmla="*/ 394480 w 606929"/>
              <a:gd name="connsiteY15" fmla="*/ 275941 h 478823"/>
              <a:gd name="connsiteX16" fmla="*/ 195787 w 606929"/>
              <a:gd name="connsiteY16" fmla="*/ 275941 h 478823"/>
              <a:gd name="connsiteX17" fmla="*/ 195787 w 606929"/>
              <a:gd name="connsiteY17" fmla="*/ 414992 h 478823"/>
              <a:gd name="connsiteX18" fmla="*/ 486623 w 606929"/>
              <a:gd name="connsiteY18" fmla="*/ 414992 h 478823"/>
              <a:gd name="connsiteX19" fmla="*/ 496628 w 606929"/>
              <a:gd name="connsiteY19" fmla="*/ 424981 h 478823"/>
              <a:gd name="connsiteX20" fmla="*/ 496628 w 606929"/>
              <a:gd name="connsiteY20" fmla="*/ 442662 h 478823"/>
              <a:gd name="connsiteX21" fmla="*/ 583569 w 606929"/>
              <a:gd name="connsiteY21" fmla="*/ 345466 h 478823"/>
              <a:gd name="connsiteX22" fmla="*/ 496628 w 606929"/>
              <a:gd name="connsiteY22" fmla="*/ 248370 h 478823"/>
              <a:gd name="connsiteX23" fmla="*/ 496628 w 606929"/>
              <a:gd name="connsiteY23" fmla="*/ 265952 h 478823"/>
              <a:gd name="connsiteX24" fmla="*/ 486623 w 606929"/>
              <a:gd name="connsiteY24" fmla="*/ 275941 h 478823"/>
              <a:gd name="connsiteX25" fmla="*/ 434499 w 606929"/>
              <a:gd name="connsiteY25" fmla="*/ 275941 h 478823"/>
              <a:gd name="connsiteX26" fmla="*/ 424494 w 606929"/>
              <a:gd name="connsiteY26" fmla="*/ 265952 h 478823"/>
              <a:gd name="connsiteX27" fmla="*/ 434499 w 606929"/>
              <a:gd name="connsiteY27" fmla="*/ 255962 h 478823"/>
              <a:gd name="connsiteX28" fmla="*/ 476619 w 606929"/>
              <a:gd name="connsiteY28" fmla="*/ 255962 h 478823"/>
              <a:gd name="connsiteX29" fmla="*/ 476619 w 606929"/>
              <a:gd name="connsiteY29" fmla="*/ 222199 h 478823"/>
              <a:gd name="connsiteX30" fmla="*/ 483122 w 606929"/>
              <a:gd name="connsiteY30" fmla="*/ 212809 h 478823"/>
              <a:gd name="connsiteX31" fmla="*/ 137459 w 606929"/>
              <a:gd name="connsiteY31" fmla="*/ 789 h 478823"/>
              <a:gd name="connsiteX32" fmla="*/ 143662 w 606929"/>
              <a:gd name="connsiteY32" fmla="*/ 9980 h 478823"/>
              <a:gd name="connsiteX33" fmla="*/ 143662 w 606929"/>
              <a:gd name="connsiteY33" fmla="*/ 43847 h 478823"/>
              <a:gd name="connsiteX34" fmla="*/ 434488 w 606929"/>
              <a:gd name="connsiteY34" fmla="*/ 43847 h 478823"/>
              <a:gd name="connsiteX35" fmla="*/ 444492 w 606929"/>
              <a:gd name="connsiteY35" fmla="*/ 53838 h 478823"/>
              <a:gd name="connsiteX36" fmla="*/ 444492 w 606929"/>
              <a:gd name="connsiteY36" fmla="*/ 212785 h 478823"/>
              <a:gd name="connsiteX37" fmla="*/ 434488 w 606929"/>
              <a:gd name="connsiteY37" fmla="*/ 222775 h 478823"/>
              <a:gd name="connsiteX38" fmla="*/ 225798 w 606929"/>
              <a:gd name="connsiteY38" fmla="*/ 222775 h 478823"/>
              <a:gd name="connsiteX39" fmla="*/ 215793 w 606929"/>
              <a:gd name="connsiteY39" fmla="*/ 212785 h 478823"/>
              <a:gd name="connsiteX40" fmla="*/ 225798 w 606929"/>
              <a:gd name="connsiteY40" fmla="*/ 202795 h 478823"/>
              <a:gd name="connsiteX41" fmla="*/ 424483 w 606929"/>
              <a:gd name="connsiteY41" fmla="*/ 202795 h 478823"/>
              <a:gd name="connsiteX42" fmla="*/ 424483 w 606929"/>
              <a:gd name="connsiteY42" fmla="*/ 63828 h 478823"/>
              <a:gd name="connsiteX43" fmla="*/ 133658 w 606929"/>
              <a:gd name="connsiteY43" fmla="*/ 63828 h 478823"/>
              <a:gd name="connsiteX44" fmla="*/ 123653 w 606929"/>
              <a:gd name="connsiteY44" fmla="*/ 53838 h 478823"/>
              <a:gd name="connsiteX45" fmla="*/ 123653 w 606929"/>
              <a:gd name="connsiteY45" fmla="*/ 34057 h 478823"/>
              <a:gd name="connsiteX46" fmla="*/ 24110 w 606929"/>
              <a:gd name="connsiteY46" fmla="*/ 133261 h 478823"/>
              <a:gd name="connsiteX47" fmla="*/ 123653 w 606929"/>
              <a:gd name="connsiteY47" fmla="*/ 232566 h 478823"/>
              <a:gd name="connsiteX48" fmla="*/ 123653 w 606929"/>
              <a:gd name="connsiteY48" fmla="*/ 212785 h 478823"/>
              <a:gd name="connsiteX49" fmla="*/ 133658 w 606929"/>
              <a:gd name="connsiteY49" fmla="*/ 202795 h 478823"/>
              <a:gd name="connsiteX50" fmla="*/ 185780 w 606929"/>
              <a:gd name="connsiteY50" fmla="*/ 202795 h 478823"/>
              <a:gd name="connsiteX51" fmla="*/ 195785 w 606929"/>
              <a:gd name="connsiteY51" fmla="*/ 212785 h 478823"/>
              <a:gd name="connsiteX52" fmla="*/ 185780 w 606929"/>
              <a:gd name="connsiteY52" fmla="*/ 222775 h 478823"/>
              <a:gd name="connsiteX53" fmla="*/ 143662 w 606929"/>
              <a:gd name="connsiteY53" fmla="*/ 222775 h 478823"/>
              <a:gd name="connsiteX54" fmla="*/ 143662 w 606929"/>
              <a:gd name="connsiteY54" fmla="*/ 256643 h 478823"/>
              <a:gd name="connsiteX55" fmla="*/ 137459 w 606929"/>
              <a:gd name="connsiteY55" fmla="*/ 265834 h 478823"/>
              <a:gd name="connsiteX56" fmla="*/ 133658 w 606929"/>
              <a:gd name="connsiteY56" fmla="*/ 266633 h 478823"/>
              <a:gd name="connsiteX57" fmla="*/ 126555 w 606929"/>
              <a:gd name="connsiteY57" fmla="*/ 263736 h 478823"/>
              <a:gd name="connsiteX58" fmla="*/ 2901 w 606929"/>
              <a:gd name="connsiteY58" fmla="*/ 140355 h 478823"/>
              <a:gd name="connsiteX59" fmla="*/ 0 w 606929"/>
              <a:gd name="connsiteY59" fmla="*/ 133261 h 478823"/>
              <a:gd name="connsiteX60" fmla="*/ 2901 w 606929"/>
              <a:gd name="connsiteY60" fmla="*/ 126268 h 478823"/>
              <a:gd name="connsiteX61" fmla="*/ 126555 w 606929"/>
              <a:gd name="connsiteY61" fmla="*/ 2887 h 478823"/>
              <a:gd name="connsiteX62" fmla="*/ 137459 w 606929"/>
              <a:gd name="connsiteY62" fmla="*/ 789 h 478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606929" h="478823">
                <a:moveTo>
                  <a:pt x="483122" y="212809"/>
                </a:moveTo>
                <a:cubicBezTo>
                  <a:pt x="486924" y="211310"/>
                  <a:pt x="491326" y="212409"/>
                  <a:pt x="494127" y="215506"/>
                </a:cubicBezTo>
                <a:lnTo>
                  <a:pt x="604378" y="338873"/>
                </a:lnTo>
                <a:cubicBezTo>
                  <a:pt x="607780" y="342669"/>
                  <a:pt x="607780" y="348363"/>
                  <a:pt x="604378" y="352159"/>
                </a:cubicBezTo>
                <a:lnTo>
                  <a:pt x="494127" y="475427"/>
                </a:lnTo>
                <a:cubicBezTo>
                  <a:pt x="492126" y="477625"/>
                  <a:pt x="489425" y="478823"/>
                  <a:pt x="486623" y="478823"/>
                </a:cubicBezTo>
                <a:cubicBezTo>
                  <a:pt x="485423" y="478823"/>
                  <a:pt x="484222" y="478623"/>
                  <a:pt x="483122" y="478124"/>
                </a:cubicBezTo>
                <a:cubicBezTo>
                  <a:pt x="479220" y="476626"/>
                  <a:pt x="476619" y="472930"/>
                  <a:pt x="476619" y="468834"/>
                </a:cubicBezTo>
                <a:lnTo>
                  <a:pt x="476619" y="434970"/>
                </a:lnTo>
                <a:lnTo>
                  <a:pt x="185783" y="434970"/>
                </a:lnTo>
                <a:cubicBezTo>
                  <a:pt x="180280" y="434970"/>
                  <a:pt x="175778" y="430475"/>
                  <a:pt x="175778" y="424981"/>
                </a:cubicBezTo>
                <a:lnTo>
                  <a:pt x="175778" y="265952"/>
                </a:lnTo>
                <a:cubicBezTo>
                  <a:pt x="175778" y="260458"/>
                  <a:pt x="180280" y="255962"/>
                  <a:pt x="185783" y="255962"/>
                </a:cubicBezTo>
                <a:lnTo>
                  <a:pt x="394480" y="255962"/>
                </a:lnTo>
                <a:cubicBezTo>
                  <a:pt x="399983" y="255962"/>
                  <a:pt x="404485" y="260458"/>
                  <a:pt x="404485" y="265952"/>
                </a:cubicBezTo>
                <a:cubicBezTo>
                  <a:pt x="404485" y="271446"/>
                  <a:pt x="399983" y="275941"/>
                  <a:pt x="394480" y="275941"/>
                </a:cubicBezTo>
                <a:lnTo>
                  <a:pt x="195787" y="275941"/>
                </a:lnTo>
                <a:lnTo>
                  <a:pt x="195787" y="414992"/>
                </a:lnTo>
                <a:lnTo>
                  <a:pt x="486623" y="414992"/>
                </a:lnTo>
                <a:cubicBezTo>
                  <a:pt x="492126" y="414992"/>
                  <a:pt x="496628" y="419487"/>
                  <a:pt x="496628" y="424981"/>
                </a:cubicBezTo>
                <a:lnTo>
                  <a:pt x="496628" y="442662"/>
                </a:lnTo>
                <a:lnTo>
                  <a:pt x="583569" y="345466"/>
                </a:lnTo>
                <a:lnTo>
                  <a:pt x="496628" y="248370"/>
                </a:lnTo>
                <a:lnTo>
                  <a:pt x="496628" y="265952"/>
                </a:lnTo>
                <a:cubicBezTo>
                  <a:pt x="496628" y="271446"/>
                  <a:pt x="492126" y="275941"/>
                  <a:pt x="486623" y="275941"/>
                </a:cubicBezTo>
                <a:lnTo>
                  <a:pt x="434499" y="275941"/>
                </a:lnTo>
                <a:cubicBezTo>
                  <a:pt x="428896" y="275941"/>
                  <a:pt x="424494" y="271446"/>
                  <a:pt x="424494" y="265952"/>
                </a:cubicBezTo>
                <a:cubicBezTo>
                  <a:pt x="424494" y="260458"/>
                  <a:pt x="428896" y="255962"/>
                  <a:pt x="434499" y="255962"/>
                </a:cubicBezTo>
                <a:lnTo>
                  <a:pt x="476619" y="255962"/>
                </a:lnTo>
                <a:lnTo>
                  <a:pt x="476619" y="222199"/>
                </a:lnTo>
                <a:cubicBezTo>
                  <a:pt x="476619" y="218003"/>
                  <a:pt x="479220" y="214307"/>
                  <a:pt x="483122" y="212809"/>
                </a:cubicBezTo>
                <a:close/>
                <a:moveTo>
                  <a:pt x="137459" y="789"/>
                </a:moveTo>
                <a:cubicBezTo>
                  <a:pt x="141161" y="2287"/>
                  <a:pt x="143662" y="5884"/>
                  <a:pt x="143662" y="9980"/>
                </a:cubicBezTo>
                <a:lnTo>
                  <a:pt x="143662" y="43847"/>
                </a:lnTo>
                <a:lnTo>
                  <a:pt x="434488" y="43847"/>
                </a:lnTo>
                <a:cubicBezTo>
                  <a:pt x="439990" y="43847"/>
                  <a:pt x="444492" y="48243"/>
                  <a:pt x="444492" y="53838"/>
                </a:cubicBezTo>
                <a:lnTo>
                  <a:pt x="444492" y="212785"/>
                </a:lnTo>
                <a:cubicBezTo>
                  <a:pt x="444492" y="218380"/>
                  <a:pt x="439990" y="222775"/>
                  <a:pt x="434488" y="222775"/>
                </a:cubicBezTo>
                <a:lnTo>
                  <a:pt x="225798" y="222775"/>
                </a:lnTo>
                <a:cubicBezTo>
                  <a:pt x="220295" y="222775"/>
                  <a:pt x="215793" y="218380"/>
                  <a:pt x="215793" y="212785"/>
                </a:cubicBezTo>
                <a:cubicBezTo>
                  <a:pt x="215793" y="207290"/>
                  <a:pt x="220295" y="202795"/>
                  <a:pt x="225798" y="202795"/>
                </a:cubicBezTo>
                <a:lnTo>
                  <a:pt x="424483" y="202795"/>
                </a:lnTo>
                <a:lnTo>
                  <a:pt x="424483" y="63828"/>
                </a:lnTo>
                <a:lnTo>
                  <a:pt x="133658" y="63828"/>
                </a:lnTo>
                <a:cubicBezTo>
                  <a:pt x="128155" y="63828"/>
                  <a:pt x="123653" y="59332"/>
                  <a:pt x="123653" y="53838"/>
                </a:cubicBezTo>
                <a:lnTo>
                  <a:pt x="123653" y="34057"/>
                </a:lnTo>
                <a:lnTo>
                  <a:pt x="24110" y="133261"/>
                </a:lnTo>
                <a:lnTo>
                  <a:pt x="123653" y="232566"/>
                </a:lnTo>
                <a:lnTo>
                  <a:pt x="123653" y="212785"/>
                </a:lnTo>
                <a:cubicBezTo>
                  <a:pt x="123653" y="207290"/>
                  <a:pt x="128155" y="202795"/>
                  <a:pt x="133658" y="202795"/>
                </a:cubicBezTo>
                <a:lnTo>
                  <a:pt x="185780" y="202795"/>
                </a:lnTo>
                <a:cubicBezTo>
                  <a:pt x="191383" y="202795"/>
                  <a:pt x="195785" y="207290"/>
                  <a:pt x="195785" y="212785"/>
                </a:cubicBezTo>
                <a:cubicBezTo>
                  <a:pt x="195785" y="218380"/>
                  <a:pt x="191383" y="222775"/>
                  <a:pt x="185780" y="222775"/>
                </a:cubicBezTo>
                <a:lnTo>
                  <a:pt x="143662" y="222775"/>
                </a:lnTo>
                <a:lnTo>
                  <a:pt x="143662" y="256643"/>
                </a:lnTo>
                <a:cubicBezTo>
                  <a:pt x="143662" y="260739"/>
                  <a:pt x="141161" y="264335"/>
                  <a:pt x="137459" y="265834"/>
                </a:cubicBezTo>
                <a:cubicBezTo>
                  <a:pt x="136259" y="266433"/>
                  <a:pt x="134958" y="266633"/>
                  <a:pt x="133658" y="266633"/>
                </a:cubicBezTo>
                <a:cubicBezTo>
                  <a:pt x="131057" y="266633"/>
                  <a:pt x="128456" y="265634"/>
                  <a:pt x="126555" y="263736"/>
                </a:cubicBezTo>
                <a:lnTo>
                  <a:pt x="2901" y="140355"/>
                </a:lnTo>
                <a:cubicBezTo>
                  <a:pt x="1101" y="138456"/>
                  <a:pt x="0" y="135959"/>
                  <a:pt x="0" y="133261"/>
                </a:cubicBezTo>
                <a:cubicBezTo>
                  <a:pt x="0" y="130664"/>
                  <a:pt x="1101" y="128066"/>
                  <a:pt x="2901" y="126268"/>
                </a:cubicBezTo>
                <a:lnTo>
                  <a:pt x="126555" y="2887"/>
                </a:lnTo>
                <a:cubicBezTo>
                  <a:pt x="129456" y="89"/>
                  <a:pt x="133758" y="-810"/>
                  <a:pt x="137459" y="789"/>
                </a:cubicBezTo>
                <a:close/>
              </a:path>
            </a:pathLst>
          </a:custGeom>
          <a:solidFill>
            <a:srgbClr val="FFFFFF"/>
          </a:solidFill>
          <a:ln>
            <a:noFill/>
          </a:ln>
        </p:spPr>
        <p:txBody>
          <a:bodyPr/>
          <a:lstStyle/>
          <a:p>
            <a:endParaRPr lang="zh-CN" altLang="en-US">
              <a:cs typeface="+mn-ea"/>
              <a:sym typeface="+mn-lt"/>
            </a:endParaRPr>
          </a:p>
        </p:txBody>
      </p:sp>
      <p:sp>
        <p:nvSpPr>
          <p:cNvPr id="7" name="椭圆 6"/>
          <p:cNvSpPr/>
          <p:nvPr/>
        </p:nvSpPr>
        <p:spPr>
          <a:xfrm>
            <a:off x="6472555" y="4109410"/>
            <a:ext cx="468934" cy="460408"/>
          </a:xfrm>
          <a:prstGeom prst="ellipse">
            <a:avLst/>
          </a:prstGeom>
          <a:solidFill>
            <a:srgbClr val="BD29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BD2900"/>
              </a:solidFill>
              <a:cs typeface="+mn-ea"/>
              <a:sym typeface="+mn-lt"/>
            </a:endParaRPr>
          </a:p>
        </p:txBody>
      </p:sp>
      <p:sp>
        <p:nvSpPr>
          <p:cNvPr id="11" name="big-book-with-bookmark_77478"/>
          <p:cNvSpPr>
            <a:spLocks noChangeAspect="1"/>
          </p:cNvSpPr>
          <p:nvPr/>
        </p:nvSpPr>
        <p:spPr bwMode="auto">
          <a:xfrm>
            <a:off x="6600847" y="4210430"/>
            <a:ext cx="212347" cy="277314"/>
          </a:xfrm>
          <a:custGeom>
            <a:avLst/>
            <a:gdLst>
              <a:gd name="T0" fmla="*/ 6015 w 6240"/>
              <a:gd name="T1" fmla="*/ 1158 h 8160"/>
              <a:gd name="T2" fmla="*/ 5759 w 6240"/>
              <a:gd name="T3" fmla="*/ 902 h 8160"/>
              <a:gd name="T4" fmla="*/ 5759 w 6240"/>
              <a:gd name="T5" fmla="*/ 706 h 8160"/>
              <a:gd name="T6" fmla="*/ 6015 w 6240"/>
              <a:gd name="T7" fmla="*/ 450 h 8160"/>
              <a:gd name="T8" fmla="*/ 6240 w 6240"/>
              <a:gd name="T9" fmla="*/ 225 h 8160"/>
              <a:gd name="T10" fmla="*/ 6015 w 6240"/>
              <a:gd name="T11" fmla="*/ 0 h 8160"/>
              <a:gd name="T12" fmla="*/ 6015 w 6240"/>
              <a:gd name="T13" fmla="*/ 0 h 8160"/>
              <a:gd name="T14" fmla="*/ 6015 w 6240"/>
              <a:gd name="T15" fmla="*/ 0 h 8160"/>
              <a:gd name="T16" fmla="*/ 738 w 6240"/>
              <a:gd name="T17" fmla="*/ 0 h 8160"/>
              <a:gd name="T18" fmla="*/ 0 w 6240"/>
              <a:gd name="T19" fmla="*/ 738 h 8160"/>
              <a:gd name="T20" fmla="*/ 0 w 6240"/>
              <a:gd name="T21" fmla="*/ 6123 h 8160"/>
              <a:gd name="T22" fmla="*/ 738 w 6240"/>
              <a:gd name="T23" fmla="*/ 6861 h 8160"/>
              <a:gd name="T24" fmla="*/ 934 w 6240"/>
              <a:gd name="T25" fmla="*/ 6861 h 8160"/>
              <a:gd name="T26" fmla="*/ 934 w 6240"/>
              <a:gd name="T27" fmla="*/ 7935 h 8160"/>
              <a:gd name="T28" fmla="*/ 1049 w 6240"/>
              <a:gd name="T29" fmla="*/ 8131 h 8160"/>
              <a:gd name="T30" fmla="*/ 1159 w 6240"/>
              <a:gd name="T31" fmla="*/ 8160 h 8160"/>
              <a:gd name="T32" fmla="*/ 1276 w 6240"/>
              <a:gd name="T33" fmla="*/ 8127 h 8160"/>
              <a:gd name="T34" fmla="*/ 1976 w 6240"/>
              <a:gd name="T35" fmla="*/ 7700 h 8160"/>
              <a:gd name="T36" fmla="*/ 2677 w 6240"/>
              <a:gd name="T37" fmla="*/ 8127 h 8160"/>
              <a:gd name="T38" fmla="*/ 2794 w 6240"/>
              <a:gd name="T39" fmla="*/ 8160 h 8160"/>
              <a:gd name="T40" fmla="*/ 2905 w 6240"/>
              <a:gd name="T41" fmla="*/ 8131 h 8160"/>
              <a:gd name="T42" fmla="*/ 3019 w 6240"/>
              <a:gd name="T43" fmla="*/ 7935 h 8160"/>
              <a:gd name="T44" fmla="*/ 3019 w 6240"/>
              <a:gd name="T45" fmla="*/ 6861 h 8160"/>
              <a:gd name="T46" fmla="*/ 6015 w 6240"/>
              <a:gd name="T47" fmla="*/ 6861 h 8160"/>
              <a:gd name="T48" fmla="*/ 6240 w 6240"/>
              <a:gd name="T49" fmla="*/ 6636 h 8160"/>
              <a:gd name="T50" fmla="*/ 6240 w 6240"/>
              <a:gd name="T51" fmla="*/ 1384 h 8160"/>
              <a:gd name="T52" fmla="*/ 6240 w 6240"/>
              <a:gd name="T53" fmla="*/ 1383 h 8160"/>
              <a:gd name="T54" fmla="*/ 6015 w 6240"/>
              <a:gd name="T55" fmla="*/ 1158 h 8160"/>
              <a:gd name="T56" fmla="*/ 450 w 6240"/>
              <a:gd name="T57" fmla="*/ 738 h 8160"/>
              <a:gd name="T58" fmla="*/ 738 w 6240"/>
              <a:gd name="T59" fmla="*/ 450 h 8160"/>
              <a:gd name="T60" fmla="*/ 5357 w 6240"/>
              <a:gd name="T61" fmla="*/ 450 h 8160"/>
              <a:gd name="T62" fmla="*/ 5309 w 6240"/>
              <a:gd name="T63" fmla="*/ 706 h 8160"/>
              <a:gd name="T64" fmla="*/ 5309 w 6240"/>
              <a:gd name="T65" fmla="*/ 902 h 8160"/>
              <a:gd name="T66" fmla="*/ 5357 w 6240"/>
              <a:gd name="T67" fmla="*/ 1158 h 8160"/>
              <a:gd name="T68" fmla="*/ 4918 w 6240"/>
              <a:gd name="T69" fmla="*/ 1158 h 8160"/>
              <a:gd name="T70" fmla="*/ 450 w 6240"/>
              <a:gd name="T71" fmla="*/ 1158 h 8160"/>
              <a:gd name="T72" fmla="*/ 450 w 6240"/>
              <a:gd name="T73" fmla="*/ 738 h 8160"/>
              <a:gd name="T74" fmla="*/ 2569 w 6240"/>
              <a:gd name="T75" fmla="*/ 7534 h 8160"/>
              <a:gd name="T76" fmla="*/ 2094 w 6240"/>
              <a:gd name="T77" fmla="*/ 7245 h 8160"/>
              <a:gd name="T78" fmla="*/ 1865 w 6240"/>
              <a:gd name="T79" fmla="*/ 7245 h 8160"/>
              <a:gd name="T80" fmla="*/ 1384 w 6240"/>
              <a:gd name="T81" fmla="*/ 7534 h 8160"/>
              <a:gd name="T82" fmla="*/ 1384 w 6240"/>
              <a:gd name="T83" fmla="*/ 6861 h 8160"/>
              <a:gd name="T84" fmla="*/ 2569 w 6240"/>
              <a:gd name="T85" fmla="*/ 6861 h 8160"/>
              <a:gd name="T86" fmla="*/ 2569 w 6240"/>
              <a:gd name="T87" fmla="*/ 7534 h 8160"/>
              <a:gd name="T88" fmla="*/ 2569 w 6240"/>
              <a:gd name="T89" fmla="*/ 7534 h 8160"/>
              <a:gd name="T90" fmla="*/ 5790 w 6240"/>
              <a:gd name="T91" fmla="*/ 6411 h 8160"/>
              <a:gd name="T92" fmla="*/ 738 w 6240"/>
              <a:gd name="T93" fmla="*/ 6411 h 8160"/>
              <a:gd name="T94" fmla="*/ 450 w 6240"/>
              <a:gd name="T95" fmla="*/ 6123 h 8160"/>
              <a:gd name="T96" fmla="*/ 450 w 6240"/>
              <a:gd name="T97" fmla="*/ 1896 h 8160"/>
              <a:gd name="T98" fmla="*/ 450 w 6240"/>
              <a:gd name="T99" fmla="*/ 1608 h 8160"/>
              <a:gd name="T100" fmla="*/ 4918 w 6240"/>
              <a:gd name="T101" fmla="*/ 1608 h 8160"/>
              <a:gd name="T102" fmla="*/ 5790 w 6240"/>
              <a:gd name="T103" fmla="*/ 1608 h 8160"/>
              <a:gd name="T104" fmla="*/ 5790 w 6240"/>
              <a:gd name="T105" fmla="*/ 6411 h 8160"/>
              <a:gd name="T106" fmla="*/ 5790 w 6240"/>
              <a:gd name="T107" fmla="*/ 6411 h 8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0" h="8160">
                <a:moveTo>
                  <a:pt x="6015" y="1158"/>
                </a:moveTo>
                <a:cubicBezTo>
                  <a:pt x="5874" y="1158"/>
                  <a:pt x="5759" y="1043"/>
                  <a:pt x="5759" y="902"/>
                </a:cubicBezTo>
                <a:lnTo>
                  <a:pt x="5759" y="706"/>
                </a:lnTo>
                <a:cubicBezTo>
                  <a:pt x="5759" y="565"/>
                  <a:pt x="5874" y="450"/>
                  <a:pt x="6015" y="450"/>
                </a:cubicBezTo>
                <a:cubicBezTo>
                  <a:pt x="6140" y="450"/>
                  <a:pt x="6240" y="349"/>
                  <a:pt x="6240" y="225"/>
                </a:cubicBezTo>
                <a:cubicBezTo>
                  <a:pt x="6240" y="101"/>
                  <a:pt x="6140" y="0"/>
                  <a:pt x="6015" y="0"/>
                </a:cubicBezTo>
                <a:lnTo>
                  <a:pt x="6015" y="0"/>
                </a:lnTo>
                <a:lnTo>
                  <a:pt x="6015" y="0"/>
                </a:lnTo>
                <a:lnTo>
                  <a:pt x="738" y="0"/>
                </a:lnTo>
                <a:cubicBezTo>
                  <a:pt x="331" y="0"/>
                  <a:pt x="0" y="331"/>
                  <a:pt x="0" y="738"/>
                </a:cubicBezTo>
                <a:lnTo>
                  <a:pt x="0" y="6123"/>
                </a:lnTo>
                <a:cubicBezTo>
                  <a:pt x="0" y="6530"/>
                  <a:pt x="331" y="6861"/>
                  <a:pt x="738" y="6861"/>
                </a:cubicBezTo>
                <a:lnTo>
                  <a:pt x="934" y="6861"/>
                </a:lnTo>
                <a:lnTo>
                  <a:pt x="934" y="7935"/>
                </a:lnTo>
                <a:cubicBezTo>
                  <a:pt x="934" y="8016"/>
                  <a:pt x="978" y="8091"/>
                  <a:pt x="1049" y="8131"/>
                </a:cubicBezTo>
                <a:cubicBezTo>
                  <a:pt x="1083" y="8150"/>
                  <a:pt x="1121" y="8160"/>
                  <a:pt x="1159" y="8160"/>
                </a:cubicBezTo>
                <a:cubicBezTo>
                  <a:pt x="1200" y="8160"/>
                  <a:pt x="1240" y="8149"/>
                  <a:pt x="1276" y="8127"/>
                </a:cubicBezTo>
                <a:lnTo>
                  <a:pt x="1976" y="7700"/>
                </a:lnTo>
                <a:lnTo>
                  <a:pt x="2677" y="8127"/>
                </a:lnTo>
                <a:cubicBezTo>
                  <a:pt x="2713" y="8149"/>
                  <a:pt x="2754" y="8160"/>
                  <a:pt x="2794" y="8160"/>
                </a:cubicBezTo>
                <a:cubicBezTo>
                  <a:pt x="2832" y="8160"/>
                  <a:pt x="2870" y="8150"/>
                  <a:pt x="2905" y="8131"/>
                </a:cubicBezTo>
                <a:cubicBezTo>
                  <a:pt x="2976" y="8091"/>
                  <a:pt x="3019" y="8016"/>
                  <a:pt x="3019" y="7935"/>
                </a:cubicBezTo>
                <a:lnTo>
                  <a:pt x="3019" y="6861"/>
                </a:lnTo>
                <a:lnTo>
                  <a:pt x="6015" y="6861"/>
                </a:lnTo>
                <a:cubicBezTo>
                  <a:pt x="6140" y="6861"/>
                  <a:pt x="6240" y="6760"/>
                  <a:pt x="6240" y="6636"/>
                </a:cubicBezTo>
                <a:lnTo>
                  <a:pt x="6240" y="1384"/>
                </a:lnTo>
                <a:cubicBezTo>
                  <a:pt x="6240" y="1383"/>
                  <a:pt x="6240" y="1383"/>
                  <a:pt x="6240" y="1383"/>
                </a:cubicBezTo>
                <a:cubicBezTo>
                  <a:pt x="6240" y="1259"/>
                  <a:pt x="6140" y="1158"/>
                  <a:pt x="6015" y="1158"/>
                </a:cubicBezTo>
                <a:close/>
                <a:moveTo>
                  <a:pt x="450" y="738"/>
                </a:moveTo>
                <a:cubicBezTo>
                  <a:pt x="450" y="580"/>
                  <a:pt x="579" y="450"/>
                  <a:pt x="738" y="450"/>
                </a:cubicBezTo>
                <a:lnTo>
                  <a:pt x="5357" y="450"/>
                </a:lnTo>
                <a:cubicBezTo>
                  <a:pt x="5326" y="530"/>
                  <a:pt x="5309" y="616"/>
                  <a:pt x="5309" y="706"/>
                </a:cubicBezTo>
                <a:lnTo>
                  <a:pt x="5309" y="902"/>
                </a:lnTo>
                <a:cubicBezTo>
                  <a:pt x="5309" y="992"/>
                  <a:pt x="5326" y="1079"/>
                  <a:pt x="5357" y="1158"/>
                </a:cubicBezTo>
                <a:lnTo>
                  <a:pt x="4918" y="1158"/>
                </a:lnTo>
                <a:lnTo>
                  <a:pt x="450" y="1158"/>
                </a:lnTo>
                <a:lnTo>
                  <a:pt x="450" y="738"/>
                </a:lnTo>
                <a:close/>
                <a:moveTo>
                  <a:pt x="2569" y="7534"/>
                </a:moveTo>
                <a:lnTo>
                  <a:pt x="2094" y="7245"/>
                </a:lnTo>
                <a:cubicBezTo>
                  <a:pt x="2021" y="7200"/>
                  <a:pt x="1934" y="7205"/>
                  <a:pt x="1865" y="7245"/>
                </a:cubicBezTo>
                <a:cubicBezTo>
                  <a:pt x="1865" y="7245"/>
                  <a:pt x="1384" y="7534"/>
                  <a:pt x="1384" y="7534"/>
                </a:cubicBezTo>
                <a:lnTo>
                  <a:pt x="1384" y="6861"/>
                </a:lnTo>
                <a:lnTo>
                  <a:pt x="2569" y="6861"/>
                </a:lnTo>
                <a:lnTo>
                  <a:pt x="2569" y="7534"/>
                </a:lnTo>
                <a:lnTo>
                  <a:pt x="2569" y="7534"/>
                </a:lnTo>
                <a:close/>
                <a:moveTo>
                  <a:pt x="5790" y="6411"/>
                </a:moveTo>
                <a:lnTo>
                  <a:pt x="738" y="6411"/>
                </a:lnTo>
                <a:cubicBezTo>
                  <a:pt x="579" y="6411"/>
                  <a:pt x="450" y="6282"/>
                  <a:pt x="450" y="6123"/>
                </a:cubicBezTo>
                <a:lnTo>
                  <a:pt x="450" y="1896"/>
                </a:lnTo>
                <a:lnTo>
                  <a:pt x="450" y="1608"/>
                </a:lnTo>
                <a:lnTo>
                  <a:pt x="4918" y="1608"/>
                </a:lnTo>
                <a:lnTo>
                  <a:pt x="5790" y="1608"/>
                </a:lnTo>
                <a:lnTo>
                  <a:pt x="5790" y="6411"/>
                </a:lnTo>
                <a:lnTo>
                  <a:pt x="5790" y="6411"/>
                </a:lnTo>
                <a:close/>
              </a:path>
            </a:pathLst>
          </a:custGeom>
          <a:solidFill>
            <a:srgbClr val="FFFFFF"/>
          </a:solidFill>
          <a:ln>
            <a:noFill/>
          </a:ln>
        </p:spPr>
        <p:txBody>
          <a:bodyPr/>
          <a:lstStyle/>
          <a:p>
            <a:endParaRPr lang="zh-CN" altLang="en-US">
              <a:cs typeface="+mn-ea"/>
              <a:sym typeface="+mn-lt"/>
            </a:endParaRPr>
          </a:p>
        </p:txBody>
      </p:sp>
      <p:sp>
        <p:nvSpPr>
          <p:cNvPr id="8" name="椭圆 7"/>
          <p:cNvSpPr/>
          <p:nvPr/>
        </p:nvSpPr>
        <p:spPr>
          <a:xfrm>
            <a:off x="9029906" y="4109410"/>
            <a:ext cx="468934" cy="460408"/>
          </a:xfrm>
          <a:prstGeom prst="ellipse">
            <a:avLst/>
          </a:prstGeom>
          <a:solidFill>
            <a:srgbClr val="BD29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BD2900"/>
              </a:solidFill>
              <a:cs typeface="+mn-ea"/>
              <a:sym typeface="+mn-lt"/>
            </a:endParaRPr>
          </a:p>
        </p:txBody>
      </p:sp>
      <p:sp>
        <p:nvSpPr>
          <p:cNvPr id="12" name="badge_126120"/>
          <p:cNvSpPr>
            <a:spLocks noChangeAspect="1"/>
          </p:cNvSpPr>
          <p:nvPr/>
        </p:nvSpPr>
        <p:spPr bwMode="auto">
          <a:xfrm>
            <a:off x="9123858" y="4200957"/>
            <a:ext cx="282019" cy="281507"/>
          </a:xfrm>
          <a:custGeom>
            <a:avLst/>
            <a:gdLst>
              <a:gd name="connsiteX0" fmla="*/ 304192 w 608250"/>
              <a:gd name="connsiteY0" fmla="*/ 143036 h 607145"/>
              <a:gd name="connsiteX1" fmla="*/ 319606 w 608250"/>
              <a:gd name="connsiteY1" fmla="*/ 158421 h 607145"/>
              <a:gd name="connsiteX2" fmla="*/ 319606 w 608250"/>
              <a:gd name="connsiteY2" fmla="*/ 189768 h 607145"/>
              <a:gd name="connsiteX3" fmla="*/ 360935 w 608250"/>
              <a:gd name="connsiteY3" fmla="*/ 189768 h 607145"/>
              <a:gd name="connsiteX4" fmla="*/ 376350 w 608250"/>
              <a:gd name="connsiteY4" fmla="*/ 205153 h 607145"/>
              <a:gd name="connsiteX5" fmla="*/ 360935 w 608250"/>
              <a:gd name="connsiteY5" fmla="*/ 220538 h 607145"/>
              <a:gd name="connsiteX6" fmla="*/ 281841 w 608250"/>
              <a:gd name="connsiteY6" fmla="*/ 220538 h 607145"/>
              <a:gd name="connsiteX7" fmla="*/ 248026 w 608250"/>
              <a:gd name="connsiteY7" fmla="*/ 254289 h 607145"/>
              <a:gd name="connsiteX8" fmla="*/ 281841 w 608250"/>
              <a:gd name="connsiteY8" fmla="*/ 288040 h 607145"/>
              <a:gd name="connsiteX9" fmla="*/ 326639 w 608250"/>
              <a:gd name="connsiteY9" fmla="*/ 288040 h 607145"/>
              <a:gd name="connsiteX10" fmla="*/ 391186 w 608250"/>
              <a:gd name="connsiteY10" fmla="*/ 352465 h 607145"/>
              <a:gd name="connsiteX11" fmla="*/ 327409 w 608250"/>
              <a:gd name="connsiteY11" fmla="*/ 416986 h 607145"/>
              <a:gd name="connsiteX12" fmla="*/ 327024 w 608250"/>
              <a:gd name="connsiteY12" fmla="*/ 416986 h 607145"/>
              <a:gd name="connsiteX13" fmla="*/ 319606 w 608250"/>
              <a:gd name="connsiteY13" fmla="*/ 416986 h 607145"/>
              <a:gd name="connsiteX14" fmla="*/ 319606 w 608250"/>
              <a:gd name="connsiteY14" fmla="*/ 449006 h 607145"/>
              <a:gd name="connsiteX15" fmla="*/ 304192 w 608250"/>
              <a:gd name="connsiteY15" fmla="*/ 464391 h 607145"/>
              <a:gd name="connsiteX16" fmla="*/ 288777 w 608250"/>
              <a:gd name="connsiteY16" fmla="*/ 449006 h 607145"/>
              <a:gd name="connsiteX17" fmla="*/ 288777 w 608250"/>
              <a:gd name="connsiteY17" fmla="*/ 416986 h 607145"/>
              <a:gd name="connsiteX18" fmla="*/ 246003 w 608250"/>
              <a:gd name="connsiteY18" fmla="*/ 416986 h 607145"/>
              <a:gd name="connsiteX19" fmla="*/ 230588 w 608250"/>
              <a:gd name="connsiteY19" fmla="*/ 401601 h 607145"/>
              <a:gd name="connsiteX20" fmla="*/ 246003 w 608250"/>
              <a:gd name="connsiteY20" fmla="*/ 386216 h 607145"/>
              <a:gd name="connsiteX21" fmla="*/ 326542 w 608250"/>
              <a:gd name="connsiteY21" fmla="*/ 386216 h 607145"/>
              <a:gd name="connsiteX22" fmla="*/ 360357 w 608250"/>
              <a:gd name="connsiteY22" fmla="*/ 352465 h 607145"/>
              <a:gd name="connsiteX23" fmla="*/ 326542 w 608250"/>
              <a:gd name="connsiteY23" fmla="*/ 318810 h 607145"/>
              <a:gd name="connsiteX24" fmla="*/ 281745 w 608250"/>
              <a:gd name="connsiteY24" fmla="*/ 318810 h 607145"/>
              <a:gd name="connsiteX25" fmla="*/ 217101 w 608250"/>
              <a:gd name="connsiteY25" fmla="*/ 254289 h 607145"/>
              <a:gd name="connsiteX26" fmla="*/ 281745 w 608250"/>
              <a:gd name="connsiteY26" fmla="*/ 189768 h 607145"/>
              <a:gd name="connsiteX27" fmla="*/ 288777 w 608250"/>
              <a:gd name="connsiteY27" fmla="*/ 189768 h 607145"/>
              <a:gd name="connsiteX28" fmla="*/ 288777 w 608250"/>
              <a:gd name="connsiteY28" fmla="*/ 158421 h 607145"/>
              <a:gd name="connsiteX29" fmla="*/ 304192 w 608250"/>
              <a:gd name="connsiteY29" fmla="*/ 143036 h 607145"/>
              <a:gd name="connsiteX30" fmla="*/ 254002 w 608250"/>
              <a:gd name="connsiteY30" fmla="*/ 30872 h 607145"/>
              <a:gd name="connsiteX31" fmla="*/ 240326 w 608250"/>
              <a:gd name="connsiteY31" fmla="*/ 36546 h 607145"/>
              <a:gd name="connsiteX32" fmla="*/ 222028 w 608250"/>
              <a:gd name="connsiteY32" fmla="*/ 54915 h 607145"/>
              <a:gd name="connsiteX33" fmla="*/ 186587 w 608250"/>
              <a:gd name="connsiteY33" fmla="*/ 69534 h 607145"/>
              <a:gd name="connsiteX34" fmla="*/ 160584 w 608250"/>
              <a:gd name="connsiteY34" fmla="*/ 69534 h 607145"/>
              <a:gd name="connsiteX35" fmla="*/ 142863 w 608250"/>
              <a:gd name="connsiteY35" fmla="*/ 81459 h 607145"/>
              <a:gd name="connsiteX36" fmla="*/ 133040 w 608250"/>
              <a:gd name="connsiteY36" fmla="*/ 105406 h 607145"/>
              <a:gd name="connsiteX37" fmla="*/ 105881 w 608250"/>
              <a:gd name="connsiteY37" fmla="*/ 132431 h 607145"/>
              <a:gd name="connsiteX38" fmla="*/ 81900 w 608250"/>
              <a:gd name="connsiteY38" fmla="*/ 142337 h 607145"/>
              <a:gd name="connsiteX39" fmla="*/ 69958 w 608250"/>
              <a:gd name="connsiteY39" fmla="*/ 160033 h 607145"/>
              <a:gd name="connsiteX40" fmla="*/ 69958 w 608250"/>
              <a:gd name="connsiteY40" fmla="*/ 185904 h 607145"/>
              <a:gd name="connsiteX41" fmla="*/ 55319 w 608250"/>
              <a:gd name="connsiteY41" fmla="*/ 221296 h 607145"/>
              <a:gd name="connsiteX42" fmla="*/ 36924 w 608250"/>
              <a:gd name="connsiteY42" fmla="*/ 239665 h 607145"/>
              <a:gd name="connsiteX43" fmla="*/ 32687 w 608250"/>
              <a:gd name="connsiteY43" fmla="*/ 260535 h 607145"/>
              <a:gd name="connsiteX44" fmla="*/ 42607 w 608250"/>
              <a:gd name="connsiteY44" fmla="*/ 284578 h 607145"/>
              <a:gd name="connsiteX45" fmla="*/ 42607 w 608250"/>
              <a:gd name="connsiteY45" fmla="*/ 322759 h 607145"/>
              <a:gd name="connsiteX46" fmla="*/ 32687 w 608250"/>
              <a:gd name="connsiteY46" fmla="*/ 346707 h 607145"/>
              <a:gd name="connsiteX47" fmla="*/ 36828 w 608250"/>
              <a:gd name="connsiteY47" fmla="*/ 367672 h 607145"/>
              <a:gd name="connsiteX48" fmla="*/ 55223 w 608250"/>
              <a:gd name="connsiteY48" fmla="*/ 385945 h 607145"/>
              <a:gd name="connsiteX49" fmla="*/ 69862 w 608250"/>
              <a:gd name="connsiteY49" fmla="*/ 421337 h 607145"/>
              <a:gd name="connsiteX50" fmla="*/ 69862 w 608250"/>
              <a:gd name="connsiteY50" fmla="*/ 447304 h 607145"/>
              <a:gd name="connsiteX51" fmla="*/ 81804 w 608250"/>
              <a:gd name="connsiteY51" fmla="*/ 465000 h 607145"/>
              <a:gd name="connsiteX52" fmla="*/ 105785 w 608250"/>
              <a:gd name="connsiteY52" fmla="*/ 474810 h 607145"/>
              <a:gd name="connsiteX53" fmla="*/ 132847 w 608250"/>
              <a:gd name="connsiteY53" fmla="*/ 501931 h 607145"/>
              <a:gd name="connsiteX54" fmla="*/ 142767 w 608250"/>
              <a:gd name="connsiteY54" fmla="*/ 525878 h 607145"/>
              <a:gd name="connsiteX55" fmla="*/ 160487 w 608250"/>
              <a:gd name="connsiteY55" fmla="*/ 537804 h 607145"/>
              <a:gd name="connsiteX56" fmla="*/ 186394 w 608250"/>
              <a:gd name="connsiteY56" fmla="*/ 537804 h 607145"/>
              <a:gd name="connsiteX57" fmla="*/ 221835 w 608250"/>
              <a:gd name="connsiteY57" fmla="*/ 552422 h 607145"/>
              <a:gd name="connsiteX58" fmla="*/ 240230 w 608250"/>
              <a:gd name="connsiteY58" fmla="*/ 570791 h 607145"/>
              <a:gd name="connsiteX59" fmla="*/ 253810 w 608250"/>
              <a:gd name="connsiteY59" fmla="*/ 576369 h 607145"/>
              <a:gd name="connsiteX60" fmla="*/ 261129 w 608250"/>
              <a:gd name="connsiteY60" fmla="*/ 575023 h 607145"/>
              <a:gd name="connsiteX61" fmla="*/ 285206 w 608250"/>
              <a:gd name="connsiteY61" fmla="*/ 565117 h 607145"/>
              <a:gd name="connsiteX62" fmla="*/ 304275 w 608250"/>
              <a:gd name="connsiteY62" fmla="*/ 561270 h 607145"/>
              <a:gd name="connsiteX63" fmla="*/ 323440 w 608250"/>
              <a:gd name="connsiteY63" fmla="*/ 565117 h 607145"/>
              <a:gd name="connsiteX64" fmla="*/ 347421 w 608250"/>
              <a:gd name="connsiteY64" fmla="*/ 575023 h 607145"/>
              <a:gd name="connsiteX65" fmla="*/ 354740 w 608250"/>
              <a:gd name="connsiteY65" fmla="*/ 576369 h 607145"/>
              <a:gd name="connsiteX66" fmla="*/ 368416 w 608250"/>
              <a:gd name="connsiteY66" fmla="*/ 570791 h 607145"/>
              <a:gd name="connsiteX67" fmla="*/ 386714 w 608250"/>
              <a:gd name="connsiteY67" fmla="*/ 552422 h 607145"/>
              <a:gd name="connsiteX68" fmla="*/ 422156 w 608250"/>
              <a:gd name="connsiteY68" fmla="*/ 537804 h 607145"/>
              <a:gd name="connsiteX69" fmla="*/ 448159 w 608250"/>
              <a:gd name="connsiteY69" fmla="*/ 537804 h 607145"/>
              <a:gd name="connsiteX70" fmla="*/ 465879 w 608250"/>
              <a:gd name="connsiteY70" fmla="*/ 525878 h 607145"/>
              <a:gd name="connsiteX71" fmla="*/ 475703 w 608250"/>
              <a:gd name="connsiteY71" fmla="*/ 501931 h 607145"/>
              <a:gd name="connsiteX72" fmla="*/ 502861 w 608250"/>
              <a:gd name="connsiteY72" fmla="*/ 474810 h 607145"/>
              <a:gd name="connsiteX73" fmla="*/ 526842 w 608250"/>
              <a:gd name="connsiteY73" fmla="*/ 465000 h 607145"/>
              <a:gd name="connsiteX74" fmla="*/ 538784 w 608250"/>
              <a:gd name="connsiteY74" fmla="*/ 447304 h 607145"/>
              <a:gd name="connsiteX75" fmla="*/ 538784 w 608250"/>
              <a:gd name="connsiteY75" fmla="*/ 421337 h 607145"/>
              <a:gd name="connsiteX76" fmla="*/ 553423 w 608250"/>
              <a:gd name="connsiteY76" fmla="*/ 385945 h 607145"/>
              <a:gd name="connsiteX77" fmla="*/ 571818 w 608250"/>
              <a:gd name="connsiteY77" fmla="*/ 367672 h 607145"/>
              <a:gd name="connsiteX78" fmla="*/ 575766 w 608250"/>
              <a:gd name="connsiteY78" fmla="*/ 346707 h 607145"/>
              <a:gd name="connsiteX79" fmla="*/ 565847 w 608250"/>
              <a:gd name="connsiteY79" fmla="*/ 322759 h 607145"/>
              <a:gd name="connsiteX80" fmla="*/ 565847 w 608250"/>
              <a:gd name="connsiteY80" fmla="*/ 284578 h 607145"/>
              <a:gd name="connsiteX81" fmla="*/ 575766 w 608250"/>
              <a:gd name="connsiteY81" fmla="*/ 260535 h 607145"/>
              <a:gd name="connsiteX82" fmla="*/ 571625 w 608250"/>
              <a:gd name="connsiteY82" fmla="*/ 239665 h 607145"/>
              <a:gd name="connsiteX83" fmla="*/ 553327 w 608250"/>
              <a:gd name="connsiteY83" fmla="*/ 221296 h 607145"/>
              <a:gd name="connsiteX84" fmla="*/ 538688 w 608250"/>
              <a:gd name="connsiteY84" fmla="*/ 185904 h 607145"/>
              <a:gd name="connsiteX85" fmla="*/ 538688 w 608250"/>
              <a:gd name="connsiteY85" fmla="*/ 160033 h 607145"/>
              <a:gd name="connsiteX86" fmla="*/ 526746 w 608250"/>
              <a:gd name="connsiteY86" fmla="*/ 142337 h 607145"/>
              <a:gd name="connsiteX87" fmla="*/ 502669 w 608250"/>
              <a:gd name="connsiteY87" fmla="*/ 132431 h 607145"/>
              <a:gd name="connsiteX88" fmla="*/ 475606 w 608250"/>
              <a:gd name="connsiteY88" fmla="*/ 105406 h 607145"/>
              <a:gd name="connsiteX89" fmla="*/ 465687 w 608250"/>
              <a:gd name="connsiteY89" fmla="*/ 81459 h 607145"/>
              <a:gd name="connsiteX90" fmla="*/ 447966 w 608250"/>
              <a:gd name="connsiteY90" fmla="*/ 69534 h 607145"/>
              <a:gd name="connsiteX91" fmla="*/ 422348 w 608250"/>
              <a:gd name="connsiteY91" fmla="*/ 69534 h 607145"/>
              <a:gd name="connsiteX92" fmla="*/ 386907 w 608250"/>
              <a:gd name="connsiteY92" fmla="*/ 54915 h 607145"/>
              <a:gd name="connsiteX93" fmla="*/ 368512 w 608250"/>
              <a:gd name="connsiteY93" fmla="*/ 36546 h 607145"/>
              <a:gd name="connsiteX94" fmla="*/ 354933 w 608250"/>
              <a:gd name="connsiteY94" fmla="*/ 30872 h 607145"/>
              <a:gd name="connsiteX95" fmla="*/ 347613 w 608250"/>
              <a:gd name="connsiteY95" fmla="*/ 32314 h 607145"/>
              <a:gd name="connsiteX96" fmla="*/ 323536 w 608250"/>
              <a:gd name="connsiteY96" fmla="*/ 42220 h 607145"/>
              <a:gd name="connsiteX97" fmla="*/ 304467 w 608250"/>
              <a:gd name="connsiteY97" fmla="*/ 46067 h 607145"/>
              <a:gd name="connsiteX98" fmla="*/ 285302 w 608250"/>
              <a:gd name="connsiteY98" fmla="*/ 42220 h 607145"/>
              <a:gd name="connsiteX99" fmla="*/ 261322 w 608250"/>
              <a:gd name="connsiteY99" fmla="*/ 32314 h 607145"/>
              <a:gd name="connsiteX100" fmla="*/ 254002 w 608250"/>
              <a:gd name="connsiteY100" fmla="*/ 30872 h 607145"/>
              <a:gd name="connsiteX101" fmla="*/ 253617 w 608250"/>
              <a:gd name="connsiteY101" fmla="*/ 0 h 607145"/>
              <a:gd name="connsiteX102" fmla="*/ 272686 w 608250"/>
              <a:gd name="connsiteY102" fmla="*/ 3847 h 607145"/>
              <a:gd name="connsiteX103" fmla="*/ 296763 w 608250"/>
              <a:gd name="connsiteY103" fmla="*/ 13753 h 607145"/>
              <a:gd name="connsiteX104" fmla="*/ 311498 w 608250"/>
              <a:gd name="connsiteY104" fmla="*/ 13753 h 607145"/>
              <a:gd name="connsiteX105" fmla="*/ 335479 w 608250"/>
              <a:gd name="connsiteY105" fmla="*/ 3847 h 607145"/>
              <a:gd name="connsiteX106" fmla="*/ 354644 w 608250"/>
              <a:gd name="connsiteY106" fmla="*/ 0 h 607145"/>
              <a:gd name="connsiteX107" fmla="*/ 390085 w 608250"/>
              <a:gd name="connsiteY107" fmla="*/ 14618 h 607145"/>
              <a:gd name="connsiteX108" fmla="*/ 408480 w 608250"/>
              <a:gd name="connsiteY108" fmla="*/ 32988 h 607145"/>
              <a:gd name="connsiteX109" fmla="*/ 422059 w 608250"/>
              <a:gd name="connsiteY109" fmla="*/ 38566 h 607145"/>
              <a:gd name="connsiteX110" fmla="*/ 447966 w 608250"/>
              <a:gd name="connsiteY110" fmla="*/ 38566 h 607145"/>
              <a:gd name="connsiteX111" fmla="*/ 494194 w 608250"/>
              <a:gd name="connsiteY111" fmla="*/ 69534 h 607145"/>
              <a:gd name="connsiteX112" fmla="*/ 504113 w 608250"/>
              <a:gd name="connsiteY112" fmla="*/ 93577 h 607145"/>
              <a:gd name="connsiteX113" fmla="*/ 514515 w 608250"/>
              <a:gd name="connsiteY113" fmla="*/ 103964 h 607145"/>
              <a:gd name="connsiteX114" fmla="*/ 538495 w 608250"/>
              <a:gd name="connsiteY114" fmla="*/ 113870 h 607145"/>
              <a:gd name="connsiteX115" fmla="*/ 569506 w 608250"/>
              <a:gd name="connsiteY115" fmla="*/ 160033 h 607145"/>
              <a:gd name="connsiteX116" fmla="*/ 569506 w 608250"/>
              <a:gd name="connsiteY116" fmla="*/ 185904 h 607145"/>
              <a:gd name="connsiteX117" fmla="*/ 575092 w 608250"/>
              <a:gd name="connsiteY117" fmla="*/ 199561 h 607145"/>
              <a:gd name="connsiteX118" fmla="*/ 593583 w 608250"/>
              <a:gd name="connsiteY118" fmla="*/ 217737 h 607145"/>
              <a:gd name="connsiteX119" fmla="*/ 604370 w 608250"/>
              <a:gd name="connsiteY119" fmla="*/ 272268 h 607145"/>
              <a:gd name="connsiteX120" fmla="*/ 594546 w 608250"/>
              <a:gd name="connsiteY120" fmla="*/ 296215 h 607145"/>
              <a:gd name="connsiteX121" fmla="*/ 594546 w 608250"/>
              <a:gd name="connsiteY121" fmla="*/ 310930 h 607145"/>
              <a:gd name="connsiteX122" fmla="*/ 604370 w 608250"/>
              <a:gd name="connsiteY122" fmla="*/ 334973 h 607145"/>
              <a:gd name="connsiteX123" fmla="*/ 593583 w 608250"/>
              <a:gd name="connsiteY123" fmla="*/ 389408 h 607145"/>
              <a:gd name="connsiteX124" fmla="*/ 575285 w 608250"/>
              <a:gd name="connsiteY124" fmla="*/ 407777 h 607145"/>
              <a:gd name="connsiteX125" fmla="*/ 569603 w 608250"/>
              <a:gd name="connsiteY125" fmla="*/ 421337 h 607145"/>
              <a:gd name="connsiteX126" fmla="*/ 569603 w 608250"/>
              <a:gd name="connsiteY126" fmla="*/ 447304 h 607145"/>
              <a:gd name="connsiteX127" fmla="*/ 538688 w 608250"/>
              <a:gd name="connsiteY127" fmla="*/ 493468 h 607145"/>
              <a:gd name="connsiteX128" fmla="*/ 514611 w 608250"/>
              <a:gd name="connsiteY128" fmla="*/ 503277 h 607145"/>
              <a:gd name="connsiteX129" fmla="*/ 504210 w 608250"/>
              <a:gd name="connsiteY129" fmla="*/ 513664 h 607145"/>
              <a:gd name="connsiteX130" fmla="*/ 494386 w 608250"/>
              <a:gd name="connsiteY130" fmla="*/ 537708 h 607145"/>
              <a:gd name="connsiteX131" fmla="*/ 448159 w 608250"/>
              <a:gd name="connsiteY131" fmla="*/ 568579 h 607145"/>
              <a:gd name="connsiteX132" fmla="*/ 422156 w 608250"/>
              <a:gd name="connsiteY132" fmla="*/ 568579 h 607145"/>
              <a:gd name="connsiteX133" fmla="*/ 408576 w 608250"/>
              <a:gd name="connsiteY133" fmla="*/ 574254 h 607145"/>
              <a:gd name="connsiteX134" fmla="*/ 390181 w 608250"/>
              <a:gd name="connsiteY134" fmla="*/ 592527 h 607145"/>
              <a:gd name="connsiteX135" fmla="*/ 354740 w 608250"/>
              <a:gd name="connsiteY135" fmla="*/ 607145 h 607145"/>
              <a:gd name="connsiteX136" fmla="*/ 335671 w 608250"/>
              <a:gd name="connsiteY136" fmla="*/ 603298 h 607145"/>
              <a:gd name="connsiteX137" fmla="*/ 311594 w 608250"/>
              <a:gd name="connsiteY137" fmla="*/ 593488 h 607145"/>
              <a:gd name="connsiteX138" fmla="*/ 296859 w 608250"/>
              <a:gd name="connsiteY138" fmla="*/ 593488 h 607145"/>
              <a:gd name="connsiteX139" fmla="*/ 272878 w 608250"/>
              <a:gd name="connsiteY139" fmla="*/ 603298 h 607145"/>
              <a:gd name="connsiteX140" fmla="*/ 253713 w 608250"/>
              <a:gd name="connsiteY140" fmla="*/ 607145 h 607145"/>
              <a:gd name="connsiteX141" fmla="*/ 218272 w 608250"/>
              <a:gd name="connsiteY141" fmla="*/ 592527 h 607145"/>
              <a:gd name="connsiteX142" fmla="*/ 199877 w 608250"/>
              <a:gd name="connsiteY142" fmla="*/ 574254 h 607145"/>
              <a:gd name="connsiteX143" fmla="*/ 186298 w 608250"/>
              <a:gd name="connsiteY143" fmla="*/ 568579 h 607145"/>
              <a:gd name="connsiteX144" fmla="*/ 160391 w 608250"/>
              <a:gd name="connsiteY144" fmla="*/ 568579 h 607145"/>
              <a:gd name="connsiteX145" fmla="*/ 114163 w 608250"/>
              <a:gd name="connsiteY145" fmla="*/ 537708 h 607145"/>
              <a:gd name="connsiteX146" fmla="*/ 104244 w 608250"/>
              <a:gd name="connsiteY146" fmla="*/ 513664 h 607145"/>
              <a:gd name="connsiteX147" fmla="*/ 93842 w 608250"/>
              <a:gd name="connsiteY147" fmla="*/ 503277 h 607145"/>
              <a:gd name="connsiteX148" fmla="*/ 69862 w 608250"/>
              <a:gd name="connsiteY148" fmla="*/ 493468 h 607145"/>
              <a:gd name="connsiteX149" fmla="*/ 38851 w 608250"/>
              <a:gd name="connsiteY149" fmla="*/ 447304 h 607145"/>
              <a:gd name="connsiteX150" fmla="*/ 38851 w 608250"/>
              <a:gd name="connsiteY150" fmla="*/ 421337 h 607145"/>
              <a:gd name="connsiteX151" fmla="*/ 33265 w 608250"/>
              <a:gd name="connsiteY151" fmla="*/ 407777 h 607145"/>
              <a:gd name="connsiteX152" fmla="*/ 14581 w 608250"/>
              <a:gd name="connsiteY152" fmla="*/ 389408 h 607145"/>
              <a:gd name="connsiteX153" fmla="*/ 3795 w 608250"/>
              <a:gd name="connsiteY153" fmla="*/ 334973 h 607145"/>
              <a:gd name="connsiteX154" fmla="*/ 13714 w 608250"/>
              <a:gd name="connsiteY154" fmla="*/ 310930 h 607145"/>
              <a:gd name="connsiteX155" fmla="*/ 13714 w 608250"/>
              <a:gd name="connsiteY155" fmla="*/ 296215 h 607145"/>
              <a:gd name="connsiteX156" fmla="*/ 3795 w 608250"/>
              <a:gd name="connsiteY156" fmla="*/ 272268 h 607145"/>
              <a:gd name="connsiteX157" fmla="*/ 14774 w 608250"/>
              <a:gd name="connsiteY157" fmla="*/ 217737 h 607145"/>
              <a:gd name="connsiteX158" fmla="*/ 33072 w 608250"/>
              <a:gd name="connsiteY158" fmla="*/ 199368 h 607145"/>
              <a:gd name="connsiteX159" fmla="*/ 38754 w 608250"/>
              <a:gd name="connsiteY159" fmla="*/ 185808 h 607145"/>
              <a:gd name="connsiteX160" fmla="*/ 38754 w 608250"/>
              <a:gd name="connsiteY160" fmla="*/ 159937 h 607145"/>
              <a:gd name="connsiteX161" fmla="*/ 69669 w 608250"/>
              <a:gd name="connsiteY161" fmla="*/ 113774 h 607145"/>
              <a:gd name="connsiteX162" fmla="*/ 93746 w 608250"/>
              <a:gd name="connsiteY162" fmla="*/ 103868 h 607145"/>
              <a:gd name="connsiteX163" fmla="*/ 104147 w 608250"/>
              <a:gd name="connsiteY163" fmla="*/ 93481 h 607145"/>
              <a:gd name="connsiteX164" fmla="*/ 113971 w 608250"/>
              <a:gd name="connsiteY164" fmla="*/ 69534 h 607145"/>
              <a:gd name="connsiteX165" fmla="*/ 160198 w 608250"/>
              <a:gd name="connsiteY165" fmla="*/ 38566 h 607145"/>
              <a:gd name="connsiteX166" fmla="*/ 186202 w 608250"/>
              <a:gd name="connsiteY166" fmla="*/ 38566 h 607145"/>
              <a:gd name="connsiteX167" fmla="*/ 199781 w 608250"/>
              <a:gd name="connsiteY167" fmla="*/ 32988 h 607145"/>
              <a:gd name="connsiteX168" fmla="*/ 218176 w 608250"/>
              <a:gd name="connsiteY168" fmla="*/ 14618 h 607145"/>
              <a:gd name="connsiteX169" fmla="*/ 253617 w 608250"/>
              <a:gd name="connsiteY169" fmla="*/ 0 h 607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608250" h="607145">
                <a:moveTo>
                  <a:pt x="304192" y="143036"/>
                </a:moveTo>
                <a:cubicBezTo>
                  <a:pt x="312670" y="143036"/>
                  <a:pt x="319606" y="149959"/>
                  <a:pt x="319606" y="158421"/>
                </a:cubicBezTo>
                <a:lnTo>
                  <a:pt x="319606" y="189768"/>
                </a:lnTo>
                <a:lnTo>
                  <a:pt x="360935" y="189768"/>
                </a:lnTo>
                <a:cubicBezTo>
                  <a:pt x="369413" y="189768"/>
                  <a:pt x="376350" y="196691"/>
                  <a:pt x="376350" y="205153"/>
                </a:cubicBezTo>
                <a:cubicBezTo>
                  <a:pt x="376350" y="213615"/>
                  <a:pt x="369413" y="220538"/>
                  <a:pt x="360935" y="220538"/>
                </a:cubicBezTo>
                <a:lnTo>
                  <a:pt x="281841" y="220538"/>
                </a:lnTo>
                <a:cubicBezTo>
                  <a:pt x="263247" y="220538"/>
                  <a:pt x="248026" y="235731"/>
                  <a:pt x="248026" y="254289"/>
                </a:cubicBezTo>
                <a:cubicBezTo>
                  <a:pt x="248026" y="272847"/>
                  <a:pt x="263247" y="288040"/>
                  <a:pt x="281841" y="288040"/>
                </a:cubicBezTo>
                <a:lnTo>
                  <a:pt x="326639" y="288040"/>
                </a:lnTo>
                <a:cubicBezTo>
                  <a:pt x="362284" y="288040"/>
                  <a:pt x="391186" y="316887"/>
                  <a:pt x="391186" y="352465"/>
                </a:cubicBezTo>
                <a:cubicBezTo>
                  <a:pt x="391186" y="387754"/>
                  <a:pt x="362670" y="416505"/>
                  <a:pt x="327409" y="416986"/>
                </a:cubicBezTo>
                <a:lnTo>
                  <a:pt x="327024" y="416986"/>
                </a:lnTo>
                <a:lnTo>
                  <a:pt x="319606" y="416986"/>
                </a:lnTo>
                <a:lnTo>
                  <a:pt x="319606" y="449006"/>
                </a:lnTo>
                <a:cubicBezTo>
                  <a:pt x="319606" y="457468"/>
                  <a:pt x="312670" y="464391"/>
                  <a:pt x="304192" y="464391"/>
                </a:cubicBezTo>
                <a:cubicBezTo>
                  <a:pt x="295714" y="464391"/>
                  <a:pt x="288777" y="457468"/>
                  <a:pt x="288777" y="449006"/>
                </a:cubicBezTo>
                <a:lnTo>
                  <a:pt x="288777" y="416986"/>
                </a:lnTo>
                <a:lnTo>
                  <a:pt x="246003" y="416986"/>
                </a:lnTo>
                <a:cubicBezTo>
                  <a:pt x="237525" y="416986"/>
                  <a:pt x="230588" y="410063"/>
                  <a:pt x="230588" y="401601"/>
                </a:cubicBezTo>
                <a:cubicBezTo>
                  <a:pt x="230588" y="393139"/>
                  <a:pt x="237525" y="386216"/>
                  <a:pt x="246003" y="386216"/>
                </a:cubicBezTo>
                <a:lnTo>
                  <a:pt x="326542" y="386216"/>
                </a:lnTo>
                <a:cubicBezTo>
                  <a:pt x="345136" y="386216"/>
                  <a:pt x="360357" y="371119"/>
                  <a:pt x="360357" y="352465"/>
                </a:cubicBezTo>
                <a:cubicBezTo>
                  <a:pt x="360357" y="333907"/>
                  <a:pt x="345136" y="318810"/>
                  <a:pt x="326542" y="318810"/>
                </a:cubicBezTo>
                <a:lnTo>
                  <a:pt x="281745" y="318810"/>
                </a:lnTo>
                <a:cubicBezTo>
                  <a:pt x="246099" y="318810"/>
                  <a:pt x="217101" y="289963"/>
                  <a:pt x="217101" y="254289"/>
                </a:cubicBezTo>
                <a:cubicBezTo>
                  <a:pt x="217101" y="218615"/>
                  <a:pt x="246099" y="189768"/>
                  <a:pt x="281745" y="189768"/>
                </a:cubicBezTo>
                <a:lnTo>
                  <a:pt x="288777" y="189768"/>
                </a:lnTo>
                <a:lnTo>
                  <a:pt x="288777" y="158421"/>
                </a:lnTo>
                <a:cubicBezTo>
                  <a:pt x="288777" y="149959"/>
                  <a:pt x="295714" y="143036"/>
                  <a:pt x="304192" y="143036"/>
                </a:cubicBezTo>
                <a:close/>
                <a:moveTo>
                  <a:pt x="254002" y="30872"/>
                </a:moveTo>
                <a:cubicBezTo>
                  <a:pt x="248802" y="30872"/>
                  <a:pt x="243986" y="32988"/>
                  <a:pt x="240326" y="36546"/>
                </a:cubicBezTo>
                <a:lnTo>
                  <a:pt x="222028" y="54915"/>
                </a:lnTo>
                <a:cubicBezTo>
                  <a:pt x="212494" y="64244"/>
                  <a:pt x="199877" y="69534"/>
                  <a:pt x="186587" y="69534"/>
                </a:cubicBezTo>
                <a:lnTo>
                  <a:pt x="160584" y="69534"/>
                </a:lnTo>
                <a:cubicBezTo>
                  <a:pt x="152879" y="69534"/>
                  <a:pt x="145849" y="74246"/>
                  <a:pt x="142863" y="81459"/>
                </a:cubicBezTo>
                <a:lnTo>
                  <a:pt x="133040" y="105406"/>
                </a:lnTo>
                <a:cubicBezTo>
                  <a:pt x="127839" y="117717"/>
                  <a:pt x="118208" y="127334"/>
                  <a:pt x="105881" y="132431"/>
                </a:cubicBezTo>
                <a:lnTo>
                  <a:pt x="81900" y="142337"/>
                </a:lnTo>
                <a:cubicBezTo>
                  <a:pt x="74581" y="145319"/>
                  <a:pt x="69958" y="152243"/>
                  <a:pt x="69958" y="160033"/>
                </a:cubicBezTo>
                <a:lnTo>
                  <a:pt x="69958" y="185904"/>
                </a:lnTo>
                <a:cubicBezTo>
                  <a:pt x="69958" y="199272"/>
                  <a:pt x="64854" y="211871"/>
                  <a:pt x="55319" y="221296"/>
                </a:cubicBezTo>
                <a:lnTo>
                  <a:pt x="36924" y="239665"/>
                </a:lnTo>
                <a:cubicBezTo>
                  <a:pt x="31339" y="245147"/>
                  <a:pt x="29798" y="253418"/>
                  <a:pt x="32687" y="260535"/>
                </a:cubicBezTo>
                <a:lnTo>
                  <a:pt x="42607" y="284578"/>
                </a:lnTo>
                <a:cubicBezTo>
                  <a:pt x="47711" y="296889"/>
                  <a:pt x="47711" y="310449"/>
                  <a:pt x="42607" y="322759"/>
                </a:cubicBezTo>
                <a:lnTo>
                  <a:pt x="32687" y="346707"/>
                </a:lnTo>
                <a:cubicBezTo>
                  <a:pt x="29605" y="353920"/>
                  <a:pt x="31339" y="362094"/>
                  <a:pt x="36828" y="367672"/>
                </a:cubicBezTo>
                <a:lnTo>
                  <a:pt x="55223" y="385945"/>
                </a:lnTo>
                <a:cubicBezTo>
                  <a:pt x="64565" y="395467"/>
                  <a:pt x="69862" y="408065"/>
                  <a:pt x="69862" y="421337"/>
                </a:cubicBezTo>
                <a:lnTo>
                  <a:pt x="69862" y="447304"/>
                </a:lnTo>
                <a:cubicBezTo>
                  <a:pt x="69862" y="454998"/>
                  <a:pt x="74581" y="462019"/>
                  <a:pt x="81804" y="465000"/>
                </a:cubicBezTo>
                <a:lnTo>
                  <a:pt x="105785" y="474810"/>
                </a:lnTo>
                <a:cubicBezTo>
                  <a:pt x="118112" y="480003"/>
                  <a:pt x="127743" y="489621"/>
                  <a:pt x="132847" y="501931"/>
                </a:cubicBezTo>
                <a:lnTo>
                  <a:pt x="142767" y="525878"/>
                </a:lnTo>
                <a:cubicBezTo>
                  <a:pt x="145752" y="533187"/>
                  <a:pt x="152686" y="537804"/>
                  <a:pt x="160487" y="537804"/>
                </a:cubicBezTo>
                <a:lnTo>
                  <a:pt x="186394" y="537804"/>
                </a:lnTo>
                <a:cubicBezTo>
                  <a:pt x="199877" y="537804"/>
                  <a:pt x="212397" y="542901"/>
                  <a:pt x="221835" y="552422"/>
                </a:cubicBezTo>
                <a:lnTo>
                  <a:pt x="240230" y="570791"/>
                </a:lnTo>
                <a:cubicBezTo>
                  <a:pt x="243794" y="574350"/>
                  <a:pt x="248705" y="576369"/>
                  <a:pt x="253810" y="576369"/>
                </a:cubicBezTo>
                <a:cubicBezTo>
                  <a:pt x="256314" y="576369"/>
                  <a:pt x="258818" y="575985"/>
                  <a:pt x="261129" y="575023"/>
                </a:cubicBezTo>
                <a:lnTo>
                  <a:pt x="285206" y="565117"/>
                </a:lnTo>
                <a:cubicBezTo>
                  <a:pt x="291177" y="562520"/>
                  <a:pt x="297726" y="561270"/>
                  <a:pt x="304275" y="561270"/>
                </a:cubicBezTo>
                <a:cubicBezTo>
                  <a:pt x="310824" y="561270"/>
                  <a:pt x="317276" y="562520"/>
                  <a:pt x="323440" y="565117"/>
                </a:cubicBezTo>
                <a:lnTo>
                  <a:pt x="347421" y="575023"/>
                </a:lnTo>
                <a:cubicBezTo>
                  <a:pt x="349732" y="575889"/>
                  <a:pt x="352236" y="576369"/>
                  <a:pt x="354740" y="576369"/>
                </a:cubicBezTo>
                <a:cubicBezTo>
                  <a:pt x="359941" y="576369"/>
                  <a:pt x="364756" y="574350"/>
                  <a:pt x="368416" y="570791"/>
                </a:cubicBezTo>
                <a:lnTo>
                  <a:pt x="386714" y="552422"/>
                </a:lnTo>
                <a:cubicBezTo>
                  <a:pt x="396249" y="543093"/>
                  <a:pt x="408865" y="537804"/>
                  <a:pt x="422156" y="537804"/>
                </a:cubicBezTo>
                <a:lnTo>
                  <a:pt x="448159" y="537804"/>
                </a:lnTo>
                <a:cubicBezTo>
                  <a:pt x="455863" y="537804"/>
                  <a:pt x="462894" y="533091"/>
                  <a:pt x="465879" y="525878"/>
                </a:cubicBezTo>
                <a:lnTo>
                  <a:pt x="475703" y="501931"/>
                </a:lnTo>
                <a:cubicBezTo>
                  <a:pt x="480903" y="489621"/>
                  <a:pt x="490534" y="480003"/>
                  <a:pt x="502861" y="474810"/>
                </a:cubicBezTo>
                <a:lnTo>
                  <a:pt x="526842" y="465000"/>
                </a:lnTo>
                <a:cubicBezTo>
                  <a:pt x="534161" y="462019"/>
                  <a:pt x="538784" y="455094"/>
                  <a:pt x="538784" y="447304"/>
                </a:cubicBezTo>
                <a:lnTo>
                  <a:pt x="538784" y="421337"/>
                </a:lnTo>
                <a:cubicBezTo>
                  <a:pt x="538784" y="407873"/>
                  <a:pt x="543888" y="395467"/>
                  <a:pt x="553423" y="385945"/>
                </a:cubicBezTo>
                <a:lnTo>
                  <a:pt x="571818" y="367672"/>
                </a:lnTo>
                <a:cubicBezTo>
                  <a:pt x="577307" y="362094"/>
                  <a:pt x="578944" y="353920"/>
                  <a:pt x="575766" y="346707"/>
                </a:cubicBezTo>
                <a:lnTo>
                  <a:pt x="565847" y="322759"/>
                </a:lnTo>
                <a:cubicBezTo>
                  <a:pt x="560742" y="310449"/>
                  <a:pt x="560742" y="296889"/>
                  <a:pt x="565847" y="284578"/>
                </a:cubicBezTo>
                <a:lnTo>
                  <a:pt x="575766" y="260535"/>
                </a:lnTo>
                <a:cubicBezTo>
                  <a:pt x="578848" y="253418"/>
                  <a:pt x="577211" y="245147"/>
                  <a:pt x="571625" y="239665"/>
                </a:cubicBezTo>
                <a:lnTo>
                  <a:pt x="553327" y="221296"/>
                </a:lnTo>
                <a:cubicBezTo>
                  <a:pt x="543888" y="211871"/>
                  <a:pt x="538688" y="199272"/>
                  <a:pt x="538688" y="185904"/>
                </a:cubicBezTo>
                <a:lnTo>
                  <a:pt x="538688" y="160033"/>
                </a:lnTo>
                <a:cubicBezTo>
                  <a:pt x="538688" y="152339"/>
                  <a:pt x="533872" y="145319"/>
                  <a:pt x="526746" y="142337"/>
                </a:cubicBezTo>
                <a:lnTo>
                  <a:pt x="502669" y="132431"/>
                </a:lnTo>
                <a:cubicBezTo>
                  <a:pt x="490341" y="127334"/>
                  <a:pt x="480711" y="117717"/>
                  <a:pt x="475606" y="105406"/>
                </a:cubicBezTo>
                <a:lnTo>
                  <a:pt x="465687" y="81459"/>
                </a:lnTo>
                <a:cubicBezTo>
                  <a:pt x="462797" y="74150"/>
                  <a:pt x="455863" y="69534"/>
                  <a:pt x="447966" y="69534"/>
                </a:cubicBezTo>
                <a:lnTo>
                  <a:pt x="422348" y="69534"/>
                </a:lnTo>
                <a:cubicBezTo>
                  <a:pt x="408961" y="69534"/>
                  <a:pt x="396345" y="64340"/>
                  <a:pt x="386907" y="54915"/>
                </a:cubicBezTo>
                <a:lnTo>
                  <a:pt x="368512" y="36546"/>
                </a:lnTo>
                <a:cubicBezTo>
                  <a:pt x="364949" y="32988"/>
                  <a:pt x="360037" y="30872"/>
                  <a:pt x="354933" y="30872"/>
                </a:cubicBezTo>
                <a:cubicBezTo>
                  <a:pt x="352429" y="30872"/>
                  <a:pt x="349925" y="31256"/>
                  <a:pt x="347613" y="32314"/>
                </a:cubicBezTo>
                <a:lnTo>
                  <a:pt x="323536" y="42220"/>
                </a:lnTo>
                <a:cubicBezTo>
                  <a:pt x="317565" y="44721"/>
                  <a:pt x="311016" y="46067"/>
                  <a:pt x="304467" y="46067"/>
                </a:cubicBezTo>
                <a:cubicBezTo>
                  <a:pt x="297918" y="46067"/>
                  <a:pt x="291466" y="44721"/>
                  <a:pt x="285302" y="42220"/>
                </a:cubicBezTo>
                <a:lnTo>
                  <a:pt x="261322" y="32314"/>
                </a:lnTo>
                <a:cubicBezTo>
                  <a:pt x="259010" y="31449"/>
                  <a:pt x="256506" y="30872"/>
                  <a:pt x="254002" y="30872"/>
                </a:cubicBezTo>
                <a:close/>
                <a:moveTo>
                  <a:pt x="253617" y="0"/>
                </a:moveTo>
                <a:cubicBezTo>
                  <a:pt x="260166" y="0"/>
                  <a:pt x="266522" y="1250"/>
                  <a:pt x="272686" y="3847"/>
                </a:cubicBezTo>
                <a:lnTo>
                  <a:pt x="296763" y="13753"/>
                </a:lnTo>
                <a:cubicBezTo>
                  <a:pt x="301482" y="15676"/>
                  <a:pt x="306779" y="15676"/>
                  <a:pt x="311498" y="13753"/>
                </a:cubicBezTo>
                <a:lnTo>
                  <a:pt x="335479" y="3847"/>
                </a:lnTo>
                <a:cubicBezTo>
                  <a:pt x="341546" y="1250"/>
                  <a:pt x="348095" y="0"/>
                  <a:pt x="354644" y="0"/>
                </a:cubicBezTo>
                <a:cubicBezTo>
                  <a:pt x="368031" y="0"/>
                  <a:pt x="380551" y="5097"/>
                  <a:pt x="390085" y="14618"/>
                </a:cubicBezTo>
                <a:lnTo>
                  <a:pt x="408480" y="32988"/>
                </a:lnTo>
                <a:cubicBezTo>
                  <a:pt x="412043" y="36546"/>
                  <a:pt x="416955" y="38566"/>
                  <a:pt x="422059" y="38566"/>
                </a:cubicBezTo>
                <a:lnTo>
                  <a:pt x="447966" y="38566"/>
                </a:lnTo>
                <a:cubicBezTo>
                  <a:pt x="468287" y="38566"/>
                  <a:pt x="486393" y="50780"/>
                  <a:pt x="494194" y="69534"/>
                </a:cubicBezTo>
                <a:lnTo>
                  <a:pt x="504113" y="93577"/>
                </a:lnTo>
                <a:cubicBezTo>
                  <a:pt x="506040" y="98386"/>
                  <a:pt x="509796" y="102040"/>
                  <a:pt x="514515" y="103964"/>
                </a:cubicBezTo>
                <a:lnTo>
                  <a:pt x="538495" y="113870"/>
                </a:lnTo>
                <a:cubicBezTo>
                  <a:pt x="557372" y="121564"/>
                  <a:pt x="569506" y="139740"/>
                  <a:pt x="569506" y="160033"/>
                </a:cubicBezTo>
                <a:lnTo>
                  <a:pt x="569506" y="185904"/>
                </a:lnTo>
                <a:cubicBezTo>
                  <a:pt x="569506" y="191097"/>
                  <a:pt x="571529" y="195906"/>
                  <a:pt x="575092" y="199561"/>
                </a:cubicBezTo>
                <a:lnTo>
                  <a:pt x="593583" y="217737"/>
                </a:lnTo>
                <a:cubicBezTo>
                  <a:pt x="607837" y="232067"/>
                  <a:pt x="612267" y="253514"/>
                  <a:pt x="604370" y="272268"/>
                </a:cubicBezTo>
                <a:lnTo>
                  <a:pt x="594546" y="296215"/>
                </a:lnTo>
                <a:cubicBezTo>
                  <a:pt x="592620" y="300928"/>
                  <a:pt x="592620" y="306217"/>
                  <a:pt x="594546" y="310930"/>
                </a:cubicBezTo>
                <a:lnTo>
                  <a:pt x="604370" y="334973"/>
                </a:lnTo>
                <a:cubicBezTo>
                  <a:pt x="612074" y="353631"/>
                  <a:pt x="607837" y="375078"/>
                  <a:pt x="593583" y="389408"/>
                </a:cubicBezTo>
                <a:lnTo>
                  <a:pt x="575285" y="407777"/>
                </a:lnTo>
                <a:cubicBezTo>
                  <a:pt x="571625" y="411335"/>
                  <a:pt x="569603" y="416240"/>
                  <a:pt x="569603" y="421337"/>
                </a:cubicBezTo>
                <a:lnTo>
                  <a:pt x="569603" y="447304"/>
                </a:lnTo>
                <a:cubicBezTo>
                  <a:pt x="569603" y="467501"/>
                  <a:pt x="557372" y="485581"/>
                  <a:pt x="538688" y="493468"/>
                </a:cubicBezTo>
                <a:lnTo>
                  <a:pt x="514611" y="503277"/>
                </a:lnTo>
                <a:cubicBezTo>
                  <a:pt x="509892" y="505201"/>
                  <a:pt x="506136" y="508952"/>
                  <a:pt x="504210" y="513664"/>
                </a:cubicBezTo>
                <a:lnTo>
                  <a:pt x="494386" y="537708"/>
                </a:lnTo>
                <a:cubicBezTo>
                  <a:pt x="486682" y="556365"/>
                  <a:pt x="468383" y="568579"/>
                  <a:pt x="448159" y="568579"/>
                </a:cubicBezTo>
                <a:lnTo>
                  <a:pt x="422156" y="568579"/>
                </a:lnTo>
                <a:cubicBezTo>
                  <a:pt x="417051" y="568579"/>
                  <a:pt x="412140" y="570599"/>
                  <a:pt x="408576" y="574254"/>
                </a:cubicBezTo>
                <a:lnTo>
                  <a:pt x="390181" y="592527"/>
                </a:lnTo>
                <a:cubicBezTo>
                  <a:pt x="380743" y="601952"/>
                  <a:pt x="368127" y="607145"/>
                  <a:pt x="354740" y="607145"/>
                </a:cubicBezTo>
                <a:cubicBezTo>
                  <a:pt x="348191" y="607145"/>
                  <a:pt x="341835" y="605895"/>
                  <a:pt x="335671" y="603298"/>
                </a:cubicBezTo>
                <a:lnTo>
                  <a:pt x="311594" y="593488"/>
                </a:lnTo>
                <a:cubicBezTo>
                  <a:pt x="306875" y="591565"/>
                  <a:pt x="301578" y="591565"/>
                  <a:pt x="296859" y="593488"/>
                </a:cubicBezTo>
                <a:lnTo>
                  <a:pt x="272878" y="603298"/>
                </a:lnTo>
                <a:cubicBezTo>
                  <a:pt x="266811" y="605895"/>
                  <a:pt x="260262" y="607145"/>
                  <a:pt x="253713" y="607145"/>
                </a:cubicBezTo>
                <a:cubicBezTo>
                  <a:pt x="240326" y="607145"/>
                  <a:pt x="227806" y="602048"/>
                  <a:pt x="218272" y="592527"/>
                </a:cubicBezTo>
                <a:lnTo>
                  <a:pt x="199877" y="574254"/>
                </a:lnTo>
                <a:cubicBezTo>
                  <a:pt x="196314" y="570599"/>
                  <a:pt x="191402" y="568579"/>
                  <a:pt x="186298" y="568579"/>
                </a:cubicBezTo>
                <a:lnTo>
                  <a:pt x="160391" y="568579"/>
                </a:lnTo>
                <a:cubicBezTo>
                  <a:pt x="140070" y="568579"/>
                  <a:pt x="121964" y="556365"/>
                  <a:pt x="114163" y="537708"/>
                </a:cubicBezTo>
                <a:lnTo>
                  <a:pt x="104244" y="513664"/>
                </a:lnTo>
                <a:cubicBezTo>
                  <a:pt x="102317" y="508952"/>
                  <a:pt x="98561" y="505201"/>
                  <a:pt x="93842" y="503277"/>
                </a:cubicBezTo>
                <a:lnTo>
                  <a:pt x="69862" y="493468"/>
                </a:lnTo>
                <a:cubicBezTo>
                  <a:pt x="50985" y="485774"/>
                  <a:pt x="38851" y="467501"/>
                  <a:pt x="38851" y="447304"/>
                </a:cubicBezTo>
                <a:lnTo>
                  <a:pt x="38851" y="421337"/>
                </a:lnTo>
                <a:cubicBezTo>
                  <a:pt x="38851" y="416240"/>
                  <a:pt x="36828" y="411335"/>
                  <a:pt x="33265" y="407777"/>
                </a:cubicBezTo>
                <a:lnTo>
                  <a:pt x="14581" y="389408"/>
                </a:lnTo>
                <a:cubicBezTo>
                  <a:pt x="328" y="375078"/>
                  <a:pt x="-3910" y="353631"/>
                  <a:pt x="3795" y="334973"/>
                </a:cubicBezTo>
                <a:lnTo>
                  <a:pt x="13714" y="310930"/>
                </a:lnTo>
                <a:cubicBezTo>
                  <a:pt x="15640" y="306217"/>
                  <a:pt x="15640" y="300928"/>
                  <a:pt x="13714" y="296215"/>
                </a:cubicBezTo>
                <a:lnTo>
                  <a:pt x="3795" y="272268"/>
                </a:lnTo>
                <a:cubicBezTo>
                  <a:pt x="-3910" y="253514"/>
                  <a:pt x="328" y="232067"/>
                  <a:pt x="14774" y="217737"/>
                </a:cubicBezTo>
                <a:lnTo>
                  <a:pt x="33072" y="199368"/>
                </a:lnTo>
                <a:cubicBezTo>
                  <a:pt x="36732" y="195810"/>
                  <a:pt x="38754" y="190905"/>
                  <a:pt x="38754" y="185808"/>
                </a:cubicBezTo>
                <a:lnTo>
                  <a:pt x="38754" y="159937"/>
                </a:lnTo>
                <a:cubicBezTo>
                  <a:pt x="38754" y="139644"/>
                  <a:pt x="50985" y="121564"/>
                  <a:pt x="69669" y="113774"/>
                </a:cubicBezTo>
                <a:lnTo>
                  <a:pt x="93746" y="103868"/>
                </a:lnTo>
                <a:cubicBezTo>
                  <a:pt x="98465" y="101944"/>
                  <a:pt x="102221" y="98193"/>
                  <a:pt x="104147" y="93481"/>
                </a:cubicBezTo>
                <a:lnTo>
                  <a:pt x="113971" y="69534"/>
                </a:lnTo>
                <a:cubicBezTo>
                  <a:pt x="121675" y="50780"/>
                  <a:pt x="139974" y="38566"/>
                  <a:pt x="160198" y="38566"/>
                </a:cubicBezTo>
                <a:lnTo>
                  <a:pt x="186202" y="38566"/>
                </a:lnTo>
                <a:cubicBezTo>
                  <a:pt x="191306" y="38566"/>
                  <a:pt x="196218" y="36546"/>
                  <a:pt x="199781" y="32988"/>
                </a:cubicBezTo>
                <a:lnTo>
                  <a:pt x="218176" y="14618"/>
                </a:lnTo>
                <a:cubicBezTo>
                  <a:pt x="227614" y="5289"/>
                  <a:pt x="240230" y="0"/>
                  <a:pt x="253617" y="0"/>
                </a:cubicBezTo>
                <a:close/>
              </a:path>
            </a:pathLst>
          </a:custGeom>
          <a:solidFill>
            <a:srgbClr val="FFFFFF"/>
          </a:solidFill>
          <a:ln>
            <a:noFill/>
          </a:ln>
        </p:spPr>
        <p:txBody>
          <a:bodyPr/>
          <a:lstStyle/>
          <a:p>
            <a:endParaRPr lang="zh-CN" altLang="en-US">
              <a:cs typeface="+mn-ea"/>
              <a:sym typeface="+mn-lt"/>
            </a:endParaRPr>
          </a:p>
        </p:txBody>
      </p:sp>
      <p:sp>
        <p:nvSpPr>
          <p:cNvPr id="4" name="文本框 3"/>
          <p:cNvSpPr txBox="1"/>
          <p:nvPr/>
        </p:nvSpPr>
        <p:spPr>
          <a:xfrm>
            <a:off x="6469124" y="2739938"/>
            <a:ext cx="1264920" cy="338554"/>
          </a:xfrm>
          <a:prstGeom prst="rect">
            <a:avLst/>
          </a:prstGeom>
          <a:noFill/>
        </p:spPr>
        <p:txBody>
          <a:bodyPr wrap="square" rtlCol="0">
            <a:spAutoFit/>
          </a:bodyPr>
          <a:lstStyle/>
          <a:p>
            <a:r>
              <a:rPr lang="zh-CN" altLang="en-US" sz="1600" dirty="0">
                <a:solidFill>
                  <a:srgbClr val="BD2900"/>
                </a:solidFill>
                <a:cs typeface="+mn-ea"/>
                <a:sym typeface="+mn-lt"/>
              </a:rPr>
              <a:t>请输入标题</a:t>
            </a:r>
          </a:p>
        </p:txBody>
      </p:sp>
      <p:sp>
        <p:nvSpPr>
          <p:cNvPr id="18" name="文本框 17"/>
          <p:cNvSpPr txBox="1"/>
          <p:nvPr/>
        </p:nvSpPr>
        <p:spPr>
          <a:xfrm>
            <a:off x="9029906" y="2743905"/>
            <a:ext cx="1264920" cy="338554"/>
          </a:xfrm>
          <a:prstGeom prst="rect">
            <a:avLst/>
          </a:prstGeom>
          <a:noFill/>
        </p:spPr>
        <p:txBody>
          <a:bodyPr wrap="square" rtlCol="0">
            <a:spAutoFit/>
          </a:bodyPr>
          <a:lstStyle/>
          <a:p>
            <a:r>
              <a:rPr lang="zh-CN" altLang="en-US" sz="1600" dirty="0">
                <a:solidFill>
                  <a:srgbClr val="BD2900"/>
                </a:solidFill>
                <a:cs typeface="+mn-ea"/>
                <a:sym typeface="+mn-lt"/>
              </a:rPr>
              <a:t>请输入标题</a:t>
            </a:r>
          </a:p>
        </p:txBody>
      </p:sp>
      <p:sp>
        <p:nvSpPr>
          <p:cNvPr id="13" name="文本框 12"/>
          <p:cNvSpPr txBox="1"/>
          <p:nvPr/>
        </p:nvSpPr>
        <p:spPr>
          <a:xfrm>
            <a:off x="6469124" y="4742163"/>
            <a:ext cx="1264920" cy="338554"/>
          </a:xfrm>
          <a:prstGeom prst="rect">
            <a:avLst/>
          </a:prstGeom>
          <a:noFill/>
          <a:effectLst/>
        </p:spPr>
        <p:txBody>
          <a:bodyPr wrap="square" rtlCol="0">
            <a:spAutoFit/>
          </a:bodyPr>
          <a:lstStyle/>
          <a:p>
            <a:r>
              <a:rPr lang="zh-CN" altLang="en-US" sz="1600" dirty="0">
                <a:solidFill>
                  <a:srgbClr val="BD2900"/>
                </a:solidFill>
                <a:cs typeface="+mn-ea"/>
                <a:sym typeface="+mn-lt"/>
              </a:rPr>
              <a:t>请输入标题</a:t>
            </a:r>
          </a:p>
        </p:txBody>
      </p:sp>
      <p:sp>
        <p:nvSpPr>
          <p:cNvPr id="20" name="文本框 19"/>
          <p:cNvSpPr txBox="1"/>
          <p:nvPr/>
        </p:nvSpPr>
        <p:spPr>
          <a:xfrm>
            <a:off x="9029906" y="4746130"/>
            <a:ext cx="1264920" cy="338554"/>
          </a:xfrm>
          <a:prstGeom prst="rect">
            <a:avLst/>
          </a:prstGeom>
          <a:noFill/>
        </p:spPr>
        <p:txBody>
          <a:bodyPr wrap="square" rtlCol="0">
            <a:spAutoFit/>
          </a:bodyPr>
          <a:lstStyle/>
          <a:p>
            <a:r>
              <a:rPr lang="zh-CN" altLang="en-US" sz="1600" dirty="0">
                <a:solidFill>
                  <a:srgbClr val="BD2900"/>
                </a:solidFill>
                <a:cs typeface="+mn-ea"/>
                <a:sym typeface="+mn-lt"/>
              </a:rPr>
              <a:t>请输入标题</a:t>
            </a:r>
          </a:p>
        </p:txBody>
      </p:sp>
      <p:sp>
        <p:nvSpPr>
          <p:cNvPr id="21" name="矩形 20"/>
          <p:cNvSpPr/>
          <p:nvPr/>
        </p:nvSpPr>
        <p:spPr>
          <a:xfrm>
            <a:off x="6516295" y="3060926"/>
            <a:ext cx="2286000" cy="461665"/>
          </a:xfrm>
          <a:prstGeom prst="rect">
            <a:avLst/>
          </a:prstGeom>
        </p:spPr>
        <p:txBody>
          <a:bodyPr wrap="square">
            <a:spAutoFit/>
          </a:bodyPr>
          <a:lstStyle/>
          <a:p>
            <a:r>
              <a:rPr lang="zh-CN" altLang="en-US" sz="1200" dirty="0">
                <a:solidFill>
                  <a:srgbClr val="BD2900"/>
                </a:solidFill>
                <a:cs typeface="+mn-ea"/>
                <a:sym typeface="+mn-lt"/>
              </a:rPr>
              <a:t>此处输入文字内容此处输入文字内容此处输入文字内容</a:t>
            </a:r>
          </a:p>
        </p:txBody>
      </p:sp>
      <p:sp>
        <p:nvSpPr>
          <p:cNvPr id="22" name="矩形 21"/>
          <p:cNvSpPr/>
          <p:nvPr/>
        </p:nvSpPr>
        <p:spPr>
          <a:xfrm>
            <a:off x="9029906" y="3060925"/>
            <a:ext cx="2286000" cy="461665"/>
          </a:xfrm>
          <a:prstGeom prst="rect">
            <a:avLst/>
          </a:prstGeom>
        </p:spPr>
        <p:txBody>
          <a:bodyPr wrap="square">
            <a:spAutoFit/>
          </a:bodyPr>
          <a:lstStyle/>
          <a:p>
            <a:r>
              <a:rPr lang="zh-CN" altLang="en-US" sz="1200" dirty="0">
                <a:solidFill>
                  <a:srgbClr val="BD2900"/>
                </a:solidFill>
                <a:cs typeface="+mn-ea"/>
                <a:sym typeface="+mn-lt"/>
              </a:rPr>
              <a:t>此处输入文字内容此处输入文字内容此处输入文字内容</a:t>
            </a:r>
          </a:p>
        </p:txBody>
      </p:sp>
      <p:sp>
        <p:nvSpPr>
          <p:cNvPr id="23" name="矩形 22"/>
          <p:cNvSpPr/>
          <p:nvPr/>
        </p:nvSpPr>
        <p:spPr>
          <a:xfrm>
            <a:off x="6516295" y="5044022"/>
            <a:ext cx="2286000" cy="461665"/>
          </a:xfrm>
          <a:prstGeom prst="rect">
            <a:avLst/>
          </a:prstGeom>
        </p:spPr>
        <p:txBody>
          <a:bodyPr wrap="square">
            <a:spAutoFit/>
          </a:bodyPr>
          <a:lstStyle/>
          <a:p>
            <a:r>
              <a:rPr lang="zh-CN" altLang="en-US" sz="1200" dirty="0">
                <a:solidFill>
                  <a:srgbClr val="BD2900"/>
                </a:solidFill>
                <a:cs typeface="+mn-ea"/>
                <a:sym typeface="+mn-lt"/>
              </a:rPr>
              <a:t>此处输入文字内容此处输入文字内容此处输入文字内容</a:t>
            </a:r>
          </a:p>
        </p:txBody>
      </p:sp>
      <p:sp>
        <p:nvSpPr>
          <p:cNvPr id="24" name="矩形 23"/>
          <p:cNvSpPr/>
          <p:nvPr/>
        </p:nvSpPr>
        <p:spPr>
          <a:xfrm>
            <a:off x="9029906" y="5044021"/>
            <a:ext cx="2286000" cy="461665"/>
          </a:xfrm>
          <a:prstGeom prst="rect">
            <a:avLst/>
          </a:prstGeom>
        </p:spPr>
        <p:txBody>
          <a:bodyPr wrap="square">
            <a:spAutoFit/>
          </a:bodyPr>
          <a:lstStyle/>
          <a:p>
            <a:r>
              <a:rPr lang="zh-CN" altLang="en-US" sz="1200" dirty="0">
                <a:solidFill>
                  <a:srgbClr val="BD2900"/>
                </a:solidFill>
                <a:cs typeface="+mn-ea"/>
                <a:sym typeface="+mn-lt"/>
              </a:rPr>
              <a:t>此处输入文字内容此处输入文字内容此处输入文字内容</a:t>
            </a:r>
          </a:p>
        </p:txBody>
      </p:sp>
      <p:pic>
        <p:nvPicPr>
          <p:cNvPr id="50" name="图片 49"/>
          <p:cNvPicPr>
            <a:picLocks noChangeAspect="1"/>
          </p:cNvPicPr>
          <p:nvPr/>
        </p:nvPicPr>
        <p:blipFill>
          <a:blip r:embed="rId5" cstate="screen"/>
          <a:stretch>
            <a:fillRect/>
          </a:stretch>
        </p:blipFill>
        <p:spPr>
          <a:xfrm rot="20220611" flipH="1">
            <a:off x="1337310" y="1890395"/>
            <a:ext cx="3732530" cy="3574415"/>
          </a:xfrm>
          <a:prstGeom prst="rect">
            <a:avLst/>
          </a:prstGeom>
        </p:spPr>
      </p:pic>
    </p:spTree>
    <p:custDataLst>
      <p:tags r:id="rId1"/>
    </p:custDataLst>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81" name="文本框 80"/>
          <p:cNvSpPr txBox="1"/>
          <p:nvPr/>
        </p:nvSpPr>
        <p:spPr>
          <a:xfrm>
            <a:off x="4448810" y="122555"/>
            <a:ext cx="3295015" cy="523240"/>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BD2900"/>
                </a:solidFill>
                <a:effectLst/>
                <a:uLnTx/>
                <a:uFillTx/>
                <a:cs typeface="+mn-ea"/>
                <a:sym typeface="+mn-lt"/>
              </a:rPr>
              <a:t>标题文字添加此处</a:t>
            </a:r>
          </a:p>
        </p:txBody>
      </p:sp>
      <p:sp>
        <p:nvSpPr>
          <p:cNvPr id="2" name="矩形 1"/>
          <p:cNvSpPr/>
          <p:nvPr/>
        </p:nvSpPr>
        <p:spPr>
          <a:xfrm>
            <a:off x="1473200" y="1663700"/>
            <a:ext cx="900000" cy="900000"/>
          </a:xfrm>
          <a:prstGeom prst="rect">
            <a:avLst/>
          </a:prstGeom>
          <a:solidFill>
            <a:srgbClr val="BD29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BD2900"/>
              </a:solidFill>
              <a:cs typeface="+mn-ea"/>
              <a:sym typeface="+mn-lt"/>
            </a:endParaRPr>
          </a:p>
        </p:txBody>
      </p:sp>
      <p:sp>
        <p:nvSpPr>
          <p:cNvPr id="3" name="矩形 2"/>
          <p:cNvSpPr/>
          <p:nvPr/>
        </p:nvSpPr>
        <p:spPr>
          <a:xfrm>
            <a:off x="1473200" y="3441700"/>
            <a:ext cx="900000" cy="900000"/>
          </a:xfrm>
          <a:prstGeom prst="rect">
            <a:avLst/>
          </a:prstGeom>
          <a:solidFill>
            <a:srgbClr val="BD29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BD2900"/>
              </a:solidFill>
              <a:cs typeface="+mn-ea"/>
              <a:sym typeface="+mn-lt"/>
            </a:endParaRPr>
          </a:p>
        </p:txBody>
      </p:sp>
      <p:sp>
        <p:nvSpPr>
          <p:cNvPr id="4" name="矩形 3"/>
          <p:cNvSpPr/>
          <p:nvPr/>
        </p:nvSpPr>
        <p:spPr>
          <a:xfrm>
            <a:off x="1473200" y="5219700"/>
            <a:ext cx="900000" cy="900000"/>
          </a:xfrm>
          <a:prstGeom prst="rect">
            <a:avLst/>
          </a:prstGeom>
          <a:solidFill>
            <a:srgbClr val="BD29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BD2900"/>
              </a:solidFill>
              <a:cs typeface="+mn-ea"/>
              <a:sym typeface="+mn-lt"/>
            </a:endParaRPr>
          </a:p>
        </p:txBody>
      </p:sp>
      <p:sp>
        <p:nvSpPr>
          <p:cNvPr id="5" name="文本框 4"/>
          <p:cNvSpPr txBox="1"/>
          <p:nvPr/>
        </p:nvSpPr>
        <p:spPr>
          <a:xfrm>
            <a:off x="2732148" y="1663700"/>
            <a:ext cx="1458851" cy="369332"/>
          </a:xfrm>
          <a:prstGeom prst="rect">
            <a:avLst/>
          </a:prstGeom>
          <a:noFill/>
        </p:spPr>
        <p:txBody>
          <a:bodyPr wrap="square" rtlCol="0">
            <a:spAutoFit/>
          </a:bodyPr>
          <a:lstStyle/>
          <a:p>
            <a:r>
              <a:rPr lang="zh-CN" altLang="en-US" dirty="0">
                <a:solidFill>
                  <a:srgbClr val="BD2900"/>
                </a:solidFill>
                <a:cs typeface="+mn-ea"/>
                <a:sym typeface="+mn-lt"/>
              </a:rPr>
              <a:t>请输入标题</a:t>
            </a:r>
          </a:p>
        </p:txBody>
      </p:sp>
      <p:sp>
        <p:nvSpPr>
          <p:cNvPr id="6" name="矩形 5"/>
          <p:cNvSpPr/>
          <p:nvPr/>
        </p:nvSpPr>
        <p:spPr>
          <a:xfrm>
            <a:off x="2732149" y="2113700"/>
            <a:ext cx="3159389" cy="523220"/>
          </a:xfrm>
          <a:prstGeom prst="rect">
            <a:avLst/>
          </a:prstGeom>
        </p:spPr>
        <p:txBody>
          <a:bodyPr wrap="square">
            <a:spAutoFit/>
          </a:bodyPr>
          <a:lstStyle/>
          <a:p>
            <a:r>
              <a:rPr lang="zh-CN" altLang="en-US" sz="1400" dirty="0">
                <a:solidFill>
                  <a:srgbClr val="BD2900"/>
                </a:solidFill>
                <a:cs typeface="+mn-ea"/>
                <a:sym typeface="+mn-lt"/>
              </a:rPr>
              <a:t>此处输入文字内容此处输入文字内容此处输入文字内容</a:t>
            </a:r>
          </a:p>
        </p:txBody>
      </p:sp>
      <p:cxnSp>
        <p:nvCxnSpPr>
          <p:cNvPr id="7" name="直接连接符 6"/>
          <p:cNvCxnSpPr/>
          <p:nvPr/>
        </p:nvCxnSpPr>
        <p:spPr>
          <a:xfrm>
            <a:off x="2853376" y="2046821"/>
            <a:ext cx="360000" cy="0"/>
          </a:xfrm>
          <a:prstGeom prst="line">
            <a:avLst/>
          </a:prstGeom>
          <a:ln w="38100">
            <a:solidFill>
              <a:srgbClr val="BD2900"/>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2732148" y="3441700"/>
            <a:ext cx="1458851" cy="369332"/>
          </a:xfrm>
          <a:prstGeom prst="rect">
            <a:avLst/>
          </a:prstGeom>
          <a:noFill/>
        </p:spPr>
        <p:txBody>
          <a:bodyPr wrap="square" rtlCol="0">
            <a:spAutoFit/>
          </a:bodyPr>
          <a:lstStyle/>
          <a:p>
            <a:r>
              <a:rPr lang="zh-CN" altLang="en-US" dirty="0">
                <a:solidFill>
                  <a:srgbClr val="BD2900"/>
                </a:solidFill>
                <a:cs typeface="+mn-ea"/>
                <a:sym typeface="+mn-lt"/>
              </a:rPr>
              <a:t>请输入标题</a:t>
            </a:r>
          </a:p>
        </p:txBody>
      </p:sp>
      <p:sp>
        <p:nvSpPr>
          <p:cNvPr id="9" name="矩形 8"/>
          <p:cNvSpPr/>
          <p:nvPr/>
        </p:nvSpPr>
        <p:spPr>
          <a:xfrm>
            <a:off x="2732149" y="3891700"/>
            <a:ext cx="3038726" cy="523220"/>
          </a:xfrm>
          <a:prstGeom prst="rect">
            <a:avLst/>
          </a:prstGeom>
        </p:spPr>
        <p:txBody>
          <a:bodyPr wrap="square">
            <a:spAutoFit/>
          </a:bodyPr>
          <a:lstStyle/>
          <a:p>
            <a:r>
              <a:rPr lang="zh-CN" altLang="en-US" sz="1400" dirty="0">
                <a:solidFill>
                  <a:srgbClr val="BD2900"/>
                </a:solidFill>
                <a:cs typeface="+mn-ea"/>
                <a:sym typeface="+mn-lt"/>
              </a:rPr>
              <a:t>此处输入文字内容此处输入文字内容此处输入文字内容</a:t>
            </a:r>
          </a:p>
        </p:txBody>
      </p:sp>
      <p:cxnSp>
        <p:nvCxnSpPr>
          <p:cNvPr id="10" name="直接连接符 9"/>
          <p:cNvCxnSpPr/>
          <p:nvPr/>
        </p:nvCxnSpPr>
        <p:spPr>
          <a:xfrm>
            <a:off x="2853376" y="3824821"/>
            <a:ext cx="360000" cy="0"/>
          </a:xfrm>
          <a:prstGeom prst="line">
            <a:avLst/>
          </a:prstGeom>
          <a:ln w="38100">
            <a:solidFill>
              <a:srgbClr val="BD2900"/>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2719447" y="5219700"/>
            <a:ext cx="1458851" cy="369332"/>
          </a:xfrm>
          <a:prstGeom prst="rect">
            <a:avLst/>
          </a:prstGeom>
          <a:noFill/>
        </p:spPr>
        <p:txBody>
          <a:bodyPr wrap="square" rtlCol="0">
            <a:spAutoFit/>
          </a:bodyPr>
          <a:lstStyle/>
          <a:p>
            <a:r>
              <a:rPr lang="zh-CN" altLang="en-US" dirty="0">
                <a:solidFill>
                  <a:srgbClr val="BD2900"/>
                </a:solidFill>
                <a:cs typeface="+mn-ea"/>
                <a:sym typeface="+mn-lt"/>
              </a:rPr>
              <a:t>请输入标题</a:t>
            </a:r>
          </a:p>
        </p:txBody>
      </p:sp>
      <p:sp>
        <p:nvSpPr>
          <p:cNvPr id="12" name="矩形 11"/>
          <p:cNvSpPr/>
          <p:nvPr/>
        </p:nvSpPr>
        <p:spPr>
          <a:xfrm>
            <a:off x="2719448" y="5669700"/>
            <a:ext cx="3038726" cy="523220"/>
          </a:xfrm>
          <a:prstGeom prst="rect">
            <a:avLst/>
          </a:prstGeom>
        </p:spPr>
        <p:txBody>
          <a:bodyPr wrap="square">
            <a:spAutoFit/>
          </a:bodyPr>
          <a:lstStyle/>
          <a:p>
            <a:r>
              <a:rPr lang="zh-CN" altLang="en-US" sz="1400" dirty="0">
                <a:solidFill>
                  <a:srgbClr val="BD2900"/>
                </a:solidFill>
                <a:cs typeface="+mn-ea"/>
                <a:sym typeface="+mn-lt"/>
              </a:rPr>
              <a:t>此处输入文字内容此处输入文字内容此处输入文字内容</a:t>
            </a:r>
          </a:p>
        </p:txBody>
      </p:sp>
      <p:cxnSp>
        <p:nvCxnSpPr>
          <p:cNvPr id="13" name="直接连接符 12"/>
          <p:cNvCxnSpPr/>
          <p:nvPr/>
        </p:nvCxnSpPr>
        <p:spPr>
          <a:xfrm>
            <a:off x="2840675" y="5602821"/>
            <a:ext cx="360000" cy="0"/>
          </a:xfrm>
          <a:prstGeom prst="line">
            <a:avLst/>
          </a:prstGeom>
          <a:ln w="38100">
            <a:solidFill>
              <a:srgbClr val="BD2900"/>
            </a:solidFill>
          </a:ln>
        </p:spPr>
        <p:style>
          <a:lnRef idx="1">
            <a:schemeClr val="accent1"/>
          </a:lnRef>
          <a:fillRef idx="0">
            <a:schemeClr val="accent1"/>
          </a:fillRef>
          <a:effectRef idx="0">
            <a:schemeClr val="accent1"/>
          </a:effectRef>
          <a:fontRef idx="minor">
            <a:schemeClr val="tx1"/>
          </a:fontRef>
        </p:style>
      </p:cxnSp>
      <p:sp>
        <p:nvSpPr>
          <p:cNvPr id="16" name="KSO_Shape"/>
          <p:cNvSpPr/>
          <p:nvPr/>
        </p:nvSpPr>
        <p:spPr bwMode="auto">
          <a:xfrm>
            <a:off x="1651151" y="1929034"/>
            <a:ext cx="583156" cy="369332"/>
          </a:xfrm>
          <a:custGeom>
            <a:avLst/>
            <a:gdLst>
              <a:gd name="T0" fmla="*/ 113939 w 6855"/>
              <a:gd name="T1" fmla="*/ 556 h 4342"/>
              <a:gd name="T2" fmla="*/ 83370 w 6855"/>
              <a:gd name="T3" fmla="*/ 7500 h 4342"/>
              <a:gd name="T4" fmla="*/ 56136 w 6855"/>
              <a:gd name="T5" fmla="*/ 21666 h 4342"/>
              <a:gd name="T6" fmla="*/ 33070 w 6855"/>
              <a:gd name="T7" fmla="*/ 41387 h 4342"/>
              <a:gd name="T8" fmla="*/ 15284 w 6855"/>
              <a:gd name="T9" fmla="*/ 66386 h 4342"/>
              <a:gd name="T10" fmla="*/ 3891 w 6855"/>
              <a:gd name="T11" fmla="*/ 95273 h 4342"/>
              <a:gd name="T12" fmla="*/ 0 w 6855"/>
              <a:gd name="T13" fmla="*/ 126939 h 4342"/>
              <a:gd name="T14" fmla="*/ 1389 w 6855"/>
              <a:gd name="T15" fmla="*/ 971345 h 4342"/>
              <a:gd name="T16" fmla="*/ 10004 w 6855"/>
              <a:gd name="T17" fmla="*/ 1001343 h 4342"/>
              <a:gd name="T18" fmla="*/ 25289 w 6855"/>
              <a:gd name="T19" fmla="*/ 1027731 h 4342"/>
              <a:gd name="T20" fmla="*/ 46409 w 6855"/>
              <a:gd name="T21" fmla="*/ 1049674 h 4342"/>
              <a:gd name="T22" fmla="*/ 71976 w 6855"/>
              <a:gd name="T23" fmla="*/ 1066340 h 4342"/>
              <a:gd name="T24" fmla="*/ 101433 w 6855"/>
              <a:gd name="T25" fmla="*/ 1076340 h 4342"/>
              <a:gd name="T26" fmla="*/ 825361 w 6855"/>
              <a:gd name="T27" fmla="*/ 1078840 h 4342"/>
              <a:gd name="T28" fmla="*/ 687245 w 6855"/>
              <a:gd name="T29" fmla="*/ 1143281 h 4342"/>
              <a:gd name="T30" fmla="*/ 665013 w 6855"/>
              <a:gd name="T31" fmla="*/ 1150225 h 4342"/>
              <a:gd name="T32" fmla="*/ 650284 w 6855"/>
              <a:gd name="T33" fmla="*/ 1162447 h 4342"/>
              <a:gd name="T34" fmla="*/ 638057 w 6855"/>
              <a:gd name="T35" fmla="*/ 1185779 h 4342"/>
              <a:gd name="T36" fmla="*/ 635000 w 6855"/>
              <a:gd name="T37" fmla="*/ 1206056 h 4342"/>
              <a:gd name="T38" fmla="*/ 1268333 w 6855"/>
              <a:gd name="T39" fmla="*/ 1189668 h 4342"/>
              <a:gd name="T40" fmla="*/ 1259996 w 6855"/>
              <a:gd name="T41" fmla="*/ 1169113 h 4342"/>
              <a:gd name="T42" fmla="*/ 1246934 w 6855"/>
              <a:gd name="T43" fmla="*/ 1155781 h 4342"/>
              <a:gd name="T44" fmla="*/ 1220812 w 6855"/>
              <a:gd name="T45" fmla="*/ 1144392 h 4342"/>
              <a:gd name="T46" fmla="*/ 1079361 w 6855"/>
              <a:gd name="T47" fmla="*/ 1142448 h 4342"/>
              <a:gd name="T48" fmla="*/ 1790783 w 6855"/>
              <a:gd name="T49" fmla="*/ 1078284 h 4342"/>
              <a:gd name="T50" fmla="*/ 1821352 w 6855"/>
              <a:gd name="T51" fmla="*/ 1071062 h 4342"/>
              <a:gd name="T52" fmla="*/ 1848864 w 6855"/>
              <a:gd name="T53" fmla="*/ 1057174 h 4342"/>
              <a:gd name="T54" fmla="*/ 1871652 w 6855"/>
              <a:gd name="T55" fmla="*/ 1037175 h 4342"/>
              <a:gd name="T56" fmla="*/ 1889438 w 6855"/>
              <a:gd name="T57" fmla="*/ 1012176 h 4342"/>
              <a:gd name="T58" fmla="*/ 1900832 w 6855"/>
              <a:gd name="T59" fmla="*/ 983566 h 4342"/>
              <a:gd name="T60" fmla="*/ 1905000 w 6855"/>
              <a:gd name="T61" fmla="*/ 952179 h 4342"/>
              <a:gd name="T62" fmla="*/ 1903333 w 6855"/>
              <a:gd name="T63" fmla="*/ 107773 h 4342"/>
              <a:gd name="T64" fmla="*/ 1894718 w 6855"/>
              <a:gd name="T65" fmla="*/ 77774 h 4342"/>
              <a:gd name="T66" fmla="*/ 1879711 w 6855"/>
              <a:gd name="T67" fmla="*/ 51109 h 4342"/>
              <a:gd name="T68" fmla="*/ 1858313 w 6855"/>
              <a:gd name="T69" fmla="*/ 29165 h 4342"/>
              <a:gd name="T70" fmla="*/ 1832746 w 6855"/>
              <a:gd name="T71" fmla="*/ 12499 h 4342"/>
              <a:gd name="T72" fmla="*/ 1803289 w 6855"/>
              <a:gd name="T73" fmla="*/ 2500 h 4342"/>
              <a:gd name="T74" fmla="*/ 1841083 w 6855"/>
              <a:gd name="T75" fmla="*/ 952179 h 4342"/>
              <a:gd name="T76" fmla="*/ 1836359 w 6855"/>
              <a:gd name="T77" fmla="*/ 976900 h 4342"/>
              <a:gd name="T78" fmla="*/ 1818018 w 6855"/>
              <a:gd name="T79" fmla="*/ 1001065 h 4342"/>
              <a:gd name="T80" fmla="*/ 1790505 w 6855"/>
              <a:gd name="T81" fmla="*/ 1014120 h 4342"/>
              <a:gd name="T82" fmla="*/ 120330 w 6855"/>
              <a:gd name="T83" fmla="*/ 1015231 h 4342"/>
              <a:gd name="T84" fmla="*/ 91707 w 6855"/>
              <a:gd name="T85" fmla="*/ 1004676 h 4342"/>
              <a:gd name="T86" fmla="*/ 71142 w 6855"/>
              <a:gd name="T87" fmla="*/ 982177 h 4342"/>
              <a:gd name="T88" fmla="*/ 63361 w 6855"/>
              <a:gd name="T89" fmla="*/ 952179 h 4342"/>
              <a:gd name="T90" fmla="*/ 66418 w 6855"/>
              <a:gd name="T91" fmla="*/ 108051 h 4342"/>
              <a:gd name="T92" fmla="*/ 81980 w 6855"/>
              <a:gd name="T93" fmla="*/ 82218 h 4342"/>
              <a:gd name="T94" fmla="*/ 107825 w 6855"/>
              <a:gd name="T95" fmla="*/ 66108 h 4342"/>
              <a:gd name="T96" fmla="*/ 1777722 w 6855"/>
              <a:gd name="T97" fmla="*/ 63330 h 4342"/>
              <a:gd name="T98" fmla="*/ 1808291 w 6855"/>
              <a:gd name="T99" fmla="*/ 70830 h 4342"/>
              <a:gd name="T100" fmla="*/ 1830523 w 6855"/>
              <a:gd name="T101" fmla="*/ 91385 h 4342"/>
              <a:gd name="T102" fmla="*/ 1840805 w 6855"/>
              <a:gd name="T103" fmla="*/ 120272 h 434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855" h="4342">
                <a:moveTo>
                  <a:pt x="6397" y="0"/>
                </a:moveTo>
                <a:lnTo>
                  <a:pt x="456" y="0"/>
                </a:lnTo>
                <a:lnTo>
                  <a:pt x="433" y="1"/>
                </a:lnTo>
                <a:lnTo>
                  <a:pt x="410" y="2"/>
                </a:lnTo>
                <a:lnTo>
                  <a:pt x="387" y="5"/>
                </a:lnTo>
                <a:lnTo>
                  <a:pt x="365" y="9"/>
                </a:lnTo>
                <a:lnTo>
                  <a:pt x="343" y="15"/>
                </a:lnTo>
                <a:lnTo>
                  <a:pt x="322" y="20"/>
                </a:lnTo>
                <a:lnTo>
                  <a:pt x="300" y="27"/>
                </a:lnTo>
                <a:lnTo>
                  <a:pt x="279" y="35"/>
                </a:lnTo>
                <a:lnTo>
                  <a:pt x="259" y="45"/>
                </a:lnTo>
                <a:lnTo>
                  <a:pt x="240" y="55"/>
                </a:lnTo>
                <a:lnTo>
                  <a:pt x="220" y="67"/>
                </a:lnTo>
                <a:lnTo>
                  <a:pt x="202" y="78"/>
                </a:lnTo>
                <a:lnTo>
                  <a:pt x="184" y="91"/>
                </a:lnTo>
                <a:lnTo>
                  <a:pt x="167" y="105"/>
                </a:lnTo>
                <a:lnTo>
                  <a:pt x="150" y="118"/>
                </a:lnTo>
                <a:lnTo>
                  <a:pt x="134" y="134"/>
                </a:lnTo>
                <a:lnTo>
                  <a:pt x="119" y="149"/>
                </a:lnTo>
                <a:lnTo>
                  <a:pt x="105" y="167"/>
                </a:lnTo>
                <a:lnTo>
                  <a:pt x="91" y="184"/>
                </a:lnTo>
                <a:lnTo>
                  <a:pt x="78" y="201"/>
                </a:lnTo>
                <a:lnTo>
                  <a:pt x="66" y="221"/>
                </a:lnTo>
                <a:lnTo>
                  <a:pt x="55" y="239"/>
                </a:lnTo>
                <a:lnTo>
                  <a:pt x="45" y="259"/>
                </a:lnTo>
                <a:lnTo>
                  <a:pt x="36" y="280"/>
                </a:lnTo>
                <a:lnTo>
                  <a:pt x="28" y="300"/>
                </a:lnTo>
                <a:lnTo>
                  <a:pt x="21" y="321"/>
                </a:lnTo>
                <a:lnTo>
                  <a:pt x="14" y="343"/>
                </a:lnTo>
                <a:lnTo>
                  <a:pt x="9" y="365"/>
                </a:lnTo>
                <a:lnTo>
                  <a:pt x="5" y="388"/>
                </a:lnTo>
                <a:lnTo>
                  <a:pt x="2" y="410"/>
                </a:lnTo>
                <a:lnTo>
                  <a:pt x="0" y="433"/>
                </a:lnTo>
                <a:lnTo>
                  <a:pt x="0" y="457"/>
                </a:lnTo>
                <a:lnTo>
                  <a:pt x="0" y="3428"/>
                </a:lnTo>
                <a:lnTo>
                  <a:pt x="0" y="3451"/>
                </a:lnTo>
                <a:lnTo>
                  <a:pt x="2" y="3474"/>
                </a:lnTo>
                <a:lnTo>
                  <a:pt x="5" y="3497"/>
                </a:lnTo>
                <a:lnTo>
                  <a:pt x="9" y="3519"/>
                </a:lnTo>
                <a:lnTo>
                  <a:pt x="14" y="3541"/>
                </a:lnTo>
                <a:lnTo>
                  <a:pt x="21" y="3563"/>
                </a:lnTo>
                <a:lnTo>
                  <a:pt x="28" y="3584"/>
                </a:lnTo>
                <a:lnTo>
                  <a:pt x="36" y="3605"/>
                </a:lnTo>
                <a:lnTo>
                  <a:pt x="45" y="3625"/>
                </a:lnTo>
                <a:lnTo>
                  <a:pt x="55" y="3644"/>
                </a:lnTo>
                <a:lnTo>
                  <a:pt x="66" y="3664"/>
                </a:lnTo>
                <a:lnTo>
                  <a:pt x="78" y="3682"/>
                </a:lnTo>
                <a:lnTo>
                  <a:pt x="91" y="3700"/>
                </a:lnTo>
                <a:lnTo>
                  <a:pt x="105" y="3717"/>
                </a:lnTo>
                <a:lnTo>
                  <a:pt x="119" y="3734"/>
                </a:lnTo>
                <a:lnTo>
                  <a:pt x="134" y="3750"/>
                </a:lnTo>
                <a:lnTo>
                  <a:pt x="150" y="3765"/>
                </a:lnTo>
                <a:lnTo>
                  <a:pt x="167" y="3779"/>
                </a:lnTo>
                <a:lnTo>
                  <a:pt x="184" y="3793"/>
                </a:lnTo>
                <a:lnTo>
                  <a:pt x="202" y="3806"/>
                </a:lnTo>
                <a:lnTo>
                  <a:pt x="220" y="3818"/>
                </a:lnTo>
                <a:lnTo>
                  <a:pt x="240" y="3829"/>
                </a:lnTo>
                <a:lnTo>
                  <a:pt x="259" y="3839"/>
                </a:lnTo>
                <a:lnTo>
                  <a:pt x="279" y="3848"/>
                </a:lnTo>
                <a:lnTo>
                  <a:pt x="300" y="3856"/>
                </a:lnTo>
                <a:lnTo>
                  <a:pt x="322" y="3863"/>
                </a:lnTo>
                <a:lnTo>
                  <a:pt x="343" y="3870"/>
                </a:lnTo>
                <a:lnTo>
                  <a:pt x="365" y="3875"/>
                </a:lnTo>
                <a:lnTo>
                  <a:pt x="387" y="3879"/>
                </a:lnTo>
                <a:lnTo>
                  <a:pt x="410" y="3882"/>
                </a:lnTo>
                <a:lnTo>
                  <a:pt x="433" y="3884"/>
                </a:lnTo>
                <a:lnTo>
                  <a:pt x="456" y="3884"/>
                </a:lnTo>
                <a:lnTo>
                  <a:pt x="2970" y="3884"/>
                </a:lnTo>
                <a:lnTo>
                  <a:pt x="2970" y="4113"/>
                </a:lnTo>
                <a:lnTo>
                  <a:pt x="2513" y="4113"/>
                </a:lnTo>
                <a:lnTo>
                  <a:pt x="2492" y="4113"/>
                </a:lnTo>
                <a:lnTo>
                  <a:pt x="2473" y="4116"/>
                </a:lnTo>
                <a:lnTo>
                  <a:pt x="2454" y="4118"/>
                </a:lnTo>
                <a:lnTo>
                  <a:pt x="2438" y="4123"/>
                </a:lnTo>
                <a:lnTo>
                  <a:pt x="2422" y="4128"/>
                </a:lnTo>
                <a:lnTo>
                  <a:pt x="2407" y="4134"/>
                </a:lnTo>
                <a:lnTo>
                  <a:pt x="2393" y="4141"/>
                </a:lnTo>
                <a:lnTo>
                  <a:pt x="2381" y="4148"/>
                </a:lnTo>
                <a:lnTo>
                  <a:pt x="2369" y="4157"/>
                </a:lnTo>
                <a:lnTo>
                  <a:pt x="2359" y="4166"/>
                </a:lnTo>
                <a:lnTo>
                  <a:pt x="2349" y="4176"/>
                </a:lnTo>
                <a:lnTo>
                  <a:pt x="2340" y="4185"/>
                </a:lnTo>
                <a:lnTo>
                  <a:pt x="2332" y="4195"/>
                </a:lnTo>
                <a:lnTo>
                  <a:pt x="2325" y="4206"/>
                </a:lnTo>
                <a:lnTo>
                  <a:pt x="2314" y="4227"/>
                </a:lnTo>
                <a:lnTo>
                  <a:pt x="2303" y="4248"/>
                </a:lnTo>
                <a:lnTo>
                  <a:pt x="2296" y="4269"/>
                </a:lnTo>
                <a:lnTo>
                  <a:pt x="2292" y="4289"/>
                </a:lnTo>
                <a:lnTo>
                  <a:pt x="2288" y="4306"/>
                </a:lnTo>
                <a:lnTo>
                  <a:pt x="2286" y="4321"/>
                </a:lnTo>
                <a:lnTo>
                  <a:pt x="2285" y="4331"/>
                </a:lnTo>
                <a:lnTo>
                  <a:pt x="2285" y="4342"/>
                </a:lnTo>
                <a:lnTo>
                  <a:pt x="4570" y="4342"/>
                </a:lnTo>
                <a:lnTo>
                  <a:pt x="4569" y="4321"/>
                </a:lnTo>
                <a:lnTo>
                  <a:pt x="4567" y="4301"/>
                </a:lnTo>
                <a:lnTo>
                  <a:pt x="4564" y="4283"/>
                </a:lnTo>
                <a:lnTo>
                  <a:pt x="4559" y="4266"/>
                </a:lnTo>
                <a:lnTo>
                  <a:pt x="4555" y="4251"/>
                </a:lnTo>
                <a:lnTo>
                  <a:pt x="4548" y="4236"/>
                </a:lnTo>
                <a:lnTo>
                  <a:pt x="4541" y="4222"/>
                </a:lnTo>
                <a:lnTo>
                  <a:pt x="4534" y="4209"/>
                </a:lnTo>
                <a:lnTo>
                  <a:pt x="4526" y="4198"/>
                </a:lnTo>
                <a:lnTo>
                  <a:pt x="4517" y="4187"/>
                </a:lnTo>
                <a:lnTo>
                  <a:pt x="4507" y="4178"/>
                </a:lnTo>
                <a:lnTo>
                  <a:pt x="4497" y="4169"/>
                </a:lnTo>
                <a:lnTo>
                  <a:pt x="4487" y="4161"/>
                </a:lnTo>
                <a:lnTo>
                  <a:pt x="4476" y="4154"/>
                </a:lnTo>
                <a:lnTo>
                  <a:pt x="4456" y="4141"/>
                </a:lnTo>
                <a:lnTo>
                  <a:pt x="4434" y="4132"/>
                </a:lnTo>
                <a:lnTo>
                  <a:pt x="4413" y="4125"/>
                </a:lnTo>
                <a:lnTo>
                  <a:pt x="4393" y="4120"/>
                </a:lnTo>
                <a:lnTo>
                  <a:pt x="4376" y="4117"/>
                </a:lnTo>
                <a:lnTo>
                  <a:pt x="4362" y="4115"/>
                </a:lnTo>
                <a:lnTo>
                  <a:pt x="4351" y="4113"/>
                </a:lnTo>
                <a:lnTo>
                  <a:pt x="4340" y="4113"/>
                </a:lnTo>
                <a:lnTo>
                  <a:pt x="3884" y="4113"/>
                </a:lnTo>
                <a:lnTo>
                  <a:pt x="3884" y="3884"/>
                </a:lnTo>
                <a:lnTo>
                  <a:pt x="6397" y="3884"/>
                </a:lnTo>
                <a:lnTo>
                  <a:pt x="6421" y="3884"/>
                </a:lnTo>
                <a:lnTo>
                  <a:pt x="6444" y="3882"/>
                </a:lnTo>
                <a:lnTo>
                  <a:pt x="6466" y="3879"/>
                </a:lnTo>
                <a:lnTo>
                  <a:pt x="6489" y="3875"/>
                </a:lnTo>
                <a:lnTo>
                  <a:pt x="6511" y="3870"/>
                </a:lnTo>
                <a:lnTo>
                  <a:pt x="6533" y="3863"/>
                </a:lnTo>
                <a:lnTo>
                  <a:pt x="6554" y="3856"/>
                </a:lnTo>
                <a:lnTo>
                  <a:pt x="6575" y="3848"/>
                </a:lnTo>
                <a:lnTo>
                  <a:pt x="6595" y="3839"/>
                </a:lnTo>
                <a:lnTo>
                  <a:pt x="6615" y="3829"/>
                </a:lnTo>
                <a:lnTo>
                  <a:pt x="6633" y="3818"/>
                </a:lnTo>
                <a:lnTo>
                  <a:pt x="6653" y="3806"/>
                </a:lnTo>
                <a:lnTo>
                  <a:pt x="6670" y="3793"/>
                </a:lnTo>
                <a:lnTo>
                  <a:pt x="6687" y="3779"/>
                </a:lnTo>
                <a:lnTo>
                  <a:pt x="6705" y="3765"/>
                </a:lnTo>
                <a:lnTo>
                  <a:pt x="6720" y="3750"/>
                </a:lnTo>
                <a:lnTo>
                  <a:pt x="6735" y="3734"/>
                </a:lnTo>
                <a:lnTo>
                  <a:pt x="6750" y="3717"/>
                </a:lnTo>
                <a:lnTo>
                  <a:pt x="6764" y="3700"/>
                </a:lnTo>
                <a:lnTo>
                  <a:pt x="6776" y="3682"/>
                </a:lnTo>
                <a:lnTo>
                  <a:pt x="6788" y="3664"/>
                </a:lnTo>
                <a:lnTo>
                  <a:pt x="6799" y="3644"/>
                </a:lnTo>
                <a:lnTo>
                  <a:pt x="6810" y="3625"/>
                </a:lnTo>
                <a:lnTo>
                  <a:pt x="6818" y="3605"/>
                </a:lnTo>
                <a:lnTo>
                  <a:pt x="6827" y="3584"/>
                </a:lnTo>
                <a:lnTo>
                  <a:pt x="6834" y="3563"/>
                </a:lnTo>
                <a:lnTo>
                  <a:pt x="6840" y="3541"/>
                </a:lnTo>
                <a:lnTo>
                  <a:pt x="6845" y="3519"/>
                </a:lnTo>
                <a:lnTo>
                  <a:pt x="6849" y="3497"/>
                </a:lnTo>
                <a:lnTo>
                  <a:pt x="6852" y="3474"/>
                </a:lnTo>
                <a:lnTo>
                  <a:pt x="6853" y="3451"/>
                </a:lnTo>
                <a:lnTo>
                  <a:pt x="6855" y="3428"/>
                </a:lnTo>
                <a:lnTo>
                  <a:pt x="6855" y="457"/>
                </a:lnTo>
                <a:lnTo>
                  <a:pt x="6853" y="433"/>
                </a:lnTo>
                <a:lnTo>
                  <a:pt x="6852" y="410"/>
                </a:lnTo>
                <a:lnTo>
                  <a:pt x="6849" y="388"/>
                </a:lnTo>
                <a:lnTo>
                  <a:pt x="6845" y="365"/>
                </a:lnTo>
                <a:lnTo>
                  <a:pt x="6840" y="343"/>
                </a:lnTo>
                <a:lnTo>
                  <a:pt x="6834" y="321"/>
                </a:lnTo>
                <a:lnTo>
                  <a:pt x="6827" y="300"/>
                </a:lnTo>
                <a:lnTo>
                  <a:pt x="6818" y="280"/>
                </a:lnTo>
                <a:lnTo>
                  <a:pt x="6810" y="259"/>
                </a:lnTo>
                <a:lnTo>
                  <a:pt x="6799" y="239"/>
                </a:lnTo>
                <a:lnTo>
                  <a:pt x="6788" y="221"/>
                </a:lnTo>
                <a:lnTo>
                  <a:pt x="6776" y="201"/>
                </a:lnTo>
                <a:lnTo>
                  <a:pt x="6764" y="184"/>
                </a:lnTo>
                <a:lnTo>
                  <a:pt x="6750" y="167"/>
                </a:lnTo>
                <a:lnTo>
                  <a:pt x="6735" y="149"/>
                </a:lnTo>
                <a:lnTo>
                  <a:pt x="6720" y="134"/>
                </a:lnTo>
                <a:lnTo>
                  <a:pt x="6705" y="118"/>
                </a:lnTo>
                <a:lnTo>
                  <a:pt x="6687" y="105"/>
                </a:lnTo>
                <a:lnTo>
                  <a:pt x="6670" y="91"/>
                </a:lnTo>
                <a:lnTo>
                  <a:pt x="6653" y="78"/>
                </a:lnTo>
                <a:lnTo>
                  <a:pt x="6633" y="67"/>
                </a:lnTo>
                <a:lnTo>
                  <a:pt x="6615" y="55"/>
                </a:lnTo>
                <a:lnTo>
                  <a:pt x="6595" y="45"/>
                </a:lnTo>
                <a:lnTo>
                  <a:pt x="6575" y="35"/>
                </a:lnTo>
                <a:lnTo>
                  <a:pt x="6554" y="27"/>
                </a:lnTo>
                <a:lnTo>
                  <a:pt x="6533" y="20"/>
                </a:lnTo>
                <a:lnTo>
                  <a:pt x="6511" y="15"/>
                </a:lnTo>
                <a:lnTo>
                  <a:pt x="6489" y="9"/>
                </a:lnTo>
                <a:lnTo>
                  <a:pt x="6466" y="5"/>
                </a:lnTo>
                <a:lnTo>
                  <a:pt x="6444" y="2"/>
                </a:lnTo>
                <a:lnTo>
                  <a:pt x="6421" y="1"/>
                </a:lnTo>
                <a:lnTo>
                  <a:pt x="6397" y="0"/>
                </a:lnTo>
                <a:close/>
                <a:moveTo>
                  <a:pt x="6625" y="3428"/>
                </a:moveTo>
                <a:lnTo>
                  <a:pt x="6625" y="3428"/>
                </a:lnTo>
                <a:lnTo>
                  <a:pt x="6624" y="3451"/>
                </a:lnTo>
                <a:lnTo>
                  <a:pt x="6621" y="3474"/>
                </a:lnTo>
                <a:lnTo>
                  <a:pt x="6616" y="3496"/>
                </a:lnTo>
                <a:lnTo>
                  <a:pt x="6608" y="3517"/>
                </a:lnTo>
                <a:lnTo>
                  <a:pt x="6599" y="3536"/>
                </a:lnTo>
                <a:lnTo>
                  <a:pt x="6587" y="3555"/>
                </a:lnTo>
                <a:lnTo>
                  <a:pt x="6573" y="3573"/>
                </a:lnTo>
                <a:lnTo>
                  <a:pt x="6558" y="3589"/>
                </a:lnTo>
                <a:lnTo>
                  <a:pt x="6542" y="3604"/>
                </a:lnTo>
                <a:lnTo>
                  <a:pt x="6525" y="3617"/>
                </a:lnTo>
                <a:lnTo>
                  <a:pt x="6507" y="3628"/>
                </a:lnTo>
                <a:lnTo>
                  <a:pt x="6486" y="3638"/>
                </a:lnTo>
                <a:lnTo>
                  <a:pt x="6465" y="3646"/>
                </a:lnTo>
                <a:lnTo>
                  <a:pt x="6443" y="3651"/>
                </a:lnTo>
                <a:lnTo>
                  <a:pt x="6420" y="3655"/>
                </a:lnTo>
                <a:lnTo>
                  <a:pt x="6397" y="3656"/>
                </a:lnTo>
                <a:lnTo>
                  <a:pt x="456" y="3656"/>
                </a:lnTo>
                <a:lnTo>
                  <a:pt x="433" y="3655"/>
                </a:lnTo>
                <a:lnTo>
                  <a:pt x="410" y="3651"/>
                </a:lnTo>
                <a:lnTo>
                  <a:pt x="388" y="3646"/>
                </a:lnTo>
                <a:lnTo>
                  <a:pt x="368" y="3638"/>
                </a:lnTo>
                <a:lnTo>
                  <a:pt x="348" y="3628"/>
                </a:lnTo>
                <a:lnTo>
                  <a:pt x="330" y="3617"/>
                </a:lnTo>
                <a:lnTo>
                  <a:pt x="311" y="3604"/>
                </a:lnTo>
                <a:lnTo>
                  <a:pt x="295" y="3589"/>
                </a:lnTo>
                <a:lnTo>
                  <a:pt x="280" y="3573"/>
                </a:lnTo>
                <a:lnTo>
                  <a:pt x="267" y="3555"/>
                </a:lnTo>
                <a:lnTo>
                  <a:pt x="256" y="3536"/>
                </a:lnTo>
                <a:lnTo>
                  <a:pt x="247" y="3517"/>
                </a:lnTo>
                <a:lnTo>
                  <a:pt x="239" y="3496"/>
                </a:lnTo>
                <a:lnTo>
                  <a:pt x="233" y="3474"/>
                </a:lnTo>
                <a:lnTo>
                  <a:pt x="229" y="3451"/>
                </a:lnTo>
                <a:lnTo>
                  <a:pt x="228" y="3428"/>
                </a:lnTo>
                <a:lnTo>
                  <a:pt x="228" y="457"/>
                </a:lnTo>
                <a:lnTo>
                  <a:pt x="229" y="433"/>
                </a:lnTo>
                <a:lnTo>
                  <a:pt x="233" y="411"/>
                </a:lnTo>
                <a:lnTo>
                  <a:pt x="239" y="389"/>
                </a:lnTo>
                <a:lnTo>
                  <a:pt x="247" y="368"/>
                </a:lnTo>
                <a:lnTo>
                  <a:pt x="256" y="348"/>
                </a:lnTo>
                <a:lnTo>
                  <a:pt x="267" y="329"/>
                </a:lnTo>
                <a:lnTo>
                  <a:pt x="280" y="312"/>
                </a:lnTo>
                <a:lnTo>
                  <a:pt x="295" y="296"/>
                </a:lnTo>
                <a:lnTo>
                  <a:pt x="311" y="281"/>
                </a:lnTo>
                <a:lnTo>
                  <a:pt x="330" y="267"/>
                </a:lnTo>
                <a:lnTo>
                  <a:pt x="348" y="255"/>
                </a:lnTo>
                <a:lnTo>
                  <a:pt x="368" y="246"/>
                </a:lnTo>
                <a:lnTo>
                  <a:pt x="388" y="238"/>
                </a:lnTo>
                <a:lnTo>
                  <a:pt x="410" y="232"/>
                </a:lnTo>
                <a:lnTo>
                  <a:pt x="433" y="229"/>
                </a:lnTo>
                <a:lnTo>
                  <a:pt x="456" y="228"/>
                </a:lnTo>
                <a:lnTo>
                  <a:pt x="6397" y="228"/>
                </a:lnTo>
                <a:lnTo>
                  <a:pt x="6420" y="229"/>
                </a:lnTo>
                <a:lnTo>
                  <a:pt x="6443" y="232"/>
                </a:lnTo>
                <a:lnTo>
                  <a:pt x="6465" y="238"/>
                </a:lnTo>
                <a:lnTo>
                  <a:pt x="6486" y="246"/>
                </a:lnTo>
                <a:lnTo>
                  <a:pt x="6507" y="255"/>
                </a:lnTo>
                <a:lnTo>
                  <a:pt x="6525" y="267"/>
                </a:lnTo>
                <a:lnTo>
                  <a:pt x="6542" y="281"/>
                </a:lnTo>
                <a:lnTo>
                  <a:pt x="6558" y="296"/>
                </a:lnTo>
                <a:lnTo>
                  <a:pt x="6573" y="312"/>
                </a:lnTo>
                <a:lnTo>
                  <a:pt x="6587" y="329"/>
                </a:lnTo>
                <a:lnTo>
                  <a:pt x="6599" y="348"/>
                </a:lnTo>
                <a:lnTo>
                  <a:pt x="6608" y="368"/>
                </a:lnTo>
                <a:lnTo>
                  <a:pt x="6616" y="389"/>
                </a:lnTo>
                <a:lnTo>
                  <a:pt x="6621" y="411"/>
                </a:lnTo>
                <a:lnTo>
                  <a:pt x="6624" y="433"/>
                </a:lnTo>
                <a:lnTo>
                  <a:pt x="6625" y="457"/>
                </a:lnTo>
                <a:lnTo>
                  <a:pt x="6625" y="3428"/>
                </a:lnTo>
                <a:close/>
              </a:path>
            </a:pathLst>
          </a:custGeom>
          <a:solidFill>
            <a:schemeClr val="bg1"/>
          </a:solidFill>
          <a:ln>
            <a:noFill/>
          </a:ln>
        </p:spPr>
        <p:txBody>
          <a:bodyPr bIns="144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dirty="0">
              <a:solidFill>
                <a:srgbClr val="BD2900"/>
              </a:solidFill>
              <a:latin typeface="+mn-lt"/>
              <a:ea typeface="+mn-ea"/>
              <a:cs typeface="+mn-ea"/>
              <a:sym typeface="+mn-lt"/>
            </a:endParaRPr>
          </a:p>
        </p:txBody>
      </p:sp>
      <p:grpSp>
        <p:nvGrpSpPr>
          <p:cNvPr id="19" name="组合 18"/>
          <p:cNvGrpSpPr/>
          <p:nvPr/>
        </p:nvGrpSpPr>
        <p:grpSpPr>
          <a:xfrm>
            <a:off x="1675389" y="5473338"/>
            <a:ext cx="541073" cy="368039"/>
            <a:chOff x="0" y="3960820"/>
            <a:chExt cx="312738" cy="212725"/>
          </a:xfrm>
          <a:solidFill>
            <a:srgbClr val="F4F5F7"/>
          </a:solidFill>
        </p:grpSpPr>
        <p:sp>
          <p:nvSpPr>
            <p:cNvPr id="20" name="Freeform 195"/>
            <p:cNvSpPr>
              <a:spLocks noEditPoints="1"/>
            </p:cNvSpPr>
            <p:nvPr/>
          </p:nvSpPr>
          <p:spPr bwMode="auto">
            <a:xfrm>
              <a:off x="0" y="3960820"/>
              <a:ext cx="312738" cy="212725"/>
            </a:xfrm>
            <a:custGeom>
              <a:avLst/>
              <a:gdLst>
                <a:gd name="T0" fmla="*/ 0 w 200"/>
                <a:gd name="T1" fmla="*/ 124 h 136"/>
                <a:gd name="T2" fmla="*/ 0 w 200"/>
                <a:gd name="T3" fmla="*/ 12 h 136"/>
                <a:gd name="T4" fmla="*/ 12 w 200"/>
                <a:gd name="T5" fmla="*/ 0 h 136"/>
                <a:gd name="T6" fmla="*/ 187 w 200"/>
                <a:gd name="T7" fmla="*/ 0 h 136"/>
                <a:gd name="T8" fmla="*/ 200 w 200"/>
                <a:gd name="T9" fmla="*/ 12 h 136"/>
                <a:gd name="T10" fmla="*/ 200 w 200"/>
                <a:gd name="T11" fmla="*/ 124 h 136"/>
                <a:gd name="T12" fmla="*/ 187 w 200"/>
                <a:gd name="T13" fmla="*/ 136 h 136"/>
                <a:gd name="T14" fmla="*/ 12 w 200"/>
                <a:gd name="T15" fmla="*/ 136 h 136"/>
                <a:gd name="T16" fmla="*/ 0 w 200"/>
                <a:gd name="T17" fmla="*/ 124 h 136"/>
                <a:gd name="T18" fmla="*/ 189 w 200"/>
                <a:gd name="T19" fmla="*/ 12 h 136"/>
                <a:gd name="T20" fmla="*/ 187 w 200"/>
                <a:gd name="T21" fmla="*/ 11 h 136"/>
                <a:gd name="T22" fmla="*/ 12 w 200"/>
                <a:gd name="T23" fmla="*/ 11 h 136"/>
                <a:gd name="T24" fmla="*/ 11 w 200"/>
                <a:gd name="T25" fmla="*/ 12 h 136"/>
                <a:gd name="T26" fmla="*/ 11 w 200"/>
                <a:gd name="T27" fmla="*/ 124 h 136"/>
                <a:gd name="T28" fmla="*/ 12 w 200"/>
                <a:gd name="T29" fmla="*/ 126 h 136"/>
                <a:gd name="T30" fmla="*/ 187 w 200"/>
                <a:gd name="T31" fmla="*/ 126 h 136"/>
                <a:gd name="T32" fmla="*/ 189 w 200"/>
                <a:gd name="T33" fmla="*/ 124 h 136"/>
                <a:gd name="T34" fmla="*/ 189 w 200"/>
                <a:gd name="T35" fmla="*/ 12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0" h="136">
                  <a:moveTo>
                    <a:pt x="0" y="124"/>
                  </a:moveTo>
                  <a:cubicBezTo>
                    <a:pt x="0" y="12"/>
                    <a:pt x="0" y="12"/>
                    <a:pt x="0" y="12"/>
                  </a:cubicBezTo>
                  <a:cubicBezTo>
                    <a:pt x="0" y="5"/>
                    <a:pt x="6" y="0"/>
                    <a:pt x="12" y="0"/>
                  </a:cubicBezTo>
                  <a:cubicBezTo>
                    <a:pt x="187" y="0"/>
                    <a:pt x="187" y="0"/>
                    <a:pt x="187" y="0"/>
                  </a:cubicBezTo>
                  <a:cubicBezTo>
                    <a:pt x="194" y="0"/>
                    <a:pt x="200" y="5"/>
                    <a:pt x="200" y="12"/>
                  </a:cubicBezTo>
                  <a:cubicBezTo>
                    <a:pt x="200" y="124"/>
                    <a:pt x="200" y="124"/>
                    <a:pt x="200" y="124"/>
                  </a:cubicBezTo>
                  <a:cubicBezTo>
                    <a:pt x="200" y="131"/>
                    <a:pt x="194" y="136"/>
                    <a:pt x="187" y="136"/>
                  </a:cubicBezTo>
                  <a:cubicBezTo>
                    <a:pt x="12" y="136"/>
                    <a:pt x="12" y="136"/>
                    <a:pt x="12" y="136"/>
                  </a:cubicBezTo>
                  <a:cubicBezTo>
                    <a:pt x="6" y="136"/>
                    <a:pt x="0" y="131"/>
                    <a:pt x="0" y="124"/>
                  </a:cubicBezTo>
                  <a:close/>
                  <a:moveTo>
                    <a:pt x="189" y="12"/>
                  </a:moveTo>
                  <a:cubicBezTo>
                    <a:pt x="189" y="11"/>
                    <a:pt x="188" y="11"/>
                    <a:pt x="187" y="11"/>
                  </a:cubicBezTo>
                  <a:cubicBezTo>
                    <a:pt x="12" y="11"/>
                    <a:pt x="12" y="11"/>
                    <a:pt x="12" y="11"/>
                  </a:cubicBezTo>
                  <a:cubicBezTo>
                    <a:pt x="12" y="11"/>
                    <a:pt x="11" y="11"/>
                    <a:pt x="11" y="12"/>
                  </a:cubicBezTo>
                  <a:cubicBezTo>
                    <a:pt x="11" y="124"/>
                    <a:pt x="11" y="124"/>
                    <a:pt x="11" y="124"/>
                  </a:cubicBezTo>
                  <a:cubicBezTo>
                    <a:pt x="11" y="125"/>
                    <a:pt x="12" y="126"/>
                    <a:pt x="12" y="126"/>
                  </a:cubicBezTo>
                  <a:cubicBezTo>
                    <a:pt x="187" y="126"/>
                    <a:pt x="187" y="126"/>
                    <a:pt x="187" y="126"/>
                  </a:cubicBezTo>
                  <a:cubicBezTo>
                    <a:pt x="188" y="126"/>
                    <a:pt x="189" y="125"/>
                    <a:pt x="189" y="124"/>
                  </a:cubicBezTo>
                  <a:cubicBezTo>
                    <a:pt x="189" y="12"/>
                    <a:pt x="189" y="12"/>
                    <a:pt x="189"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rgbClr val="BD2900"/>
                </a:solidFill>
                <a:cs typeface="+mn-ea"/>
                <a:sym typeface="+mn-lt"/>
              </a:endParaRPr>
            </a:p>
          </p:txBody>
        </p:sp>
        <p:sp>
          <p:nvSpPr>
            <p:cNvPr id="21" name="Freeform 196"/>
            <p:cNvSpPr/>
            <p:nvPr/>
          </p:nvSpPr>
          <p:spPr bwMode="auto">
            <a:xfrm>
              <a:off x="28575" y="3989395"/>
              <a:ext cx="255588" cy="111125"/>
            </a:xfrm>
            <a:custGeom>
              <a:avLst/>
              <a:gdLst>
                <a:gd name="T0" fmla="*/ 81 w 163"/>
                <a:gd name="T1" fmla="*/ 71 h 71"/>
                <a:gd name="T2" fmla="*/ 77 w 163"/>
                <a:gd name="T3" fmla="*/ 70 h 71"/>
                <a:gd name="T4" fmla="*/ 3 w 163"/>
                <a:gd name="T5" fmla="*/ 11 h 71"/>
                <a:gd name="T6" fmla="*/ 2 w 163"/>
                <a:gd name="T7" fmla="*/ 3 h 71"/>
                <a:gd name="T8" fmla="*/ 11 w 163"/>
                <a:gd name="T9" fmla="*/ 2 h 71"/>
                <a:gd name="T10" fmla="*/ 81 w 163"/>
                <a:gd name="T11" fmla="*/ 58 h 71"/>
                <a:gd name="T12" fmla="*/ 152 w 163"/>
                <a:gd name="T13" fmla="*/ 2 h 71"/>
                <a:gd name="T14" fmla="*/ 161 w 163"/>
                <a:gd name="T15" fmla="*/ 3 h 71"/>
                <a:gd name="T16" fmla="*/ 160 w 163"/>
                <a:gd name="T17" fmla="*/ 12 h 71"/>
                <a:gd name="T18" fmla="*/ 84 w 163"/>
                <a:gd name="T19" fmla="*/ 70 h 71"/>
                <a:gd name="T20" fmla="*/ 81 w 163"/>
                <a:gd name="T21"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71">
                  <a:moveTo>
                    <a:pt x="81" y="71"/>
                  </a:moveTo>
                  <a:cubicBezTo>
                    <a:pt x="79" y="71"/>
                    <a:pt x="78" y="71"/>
                    <a:pt x="77" y="70"/>
                  </a:cubicBezTo>
                  <a:cubicBezTo>
                    <a:pt x="3" y="11"/>
                    <a:pt x="3" y="11"/>
                    <a:pt x="3" y="11"/>
                  </a:cubicBezTo>
                  <a:cubicBezTo>
                    <a:pt x="1" y="9"/>
                    <a:pt x="0" y="6"/>
                    <a:pt x="2" y="3"/>
                  </a:cubicBezTo>
                  <a:cubicBezTo>
                    <a:pt x="4" y="0"/>
                    <a:pt x="8" y="0"/>
                    <a:pt x="11" y="2"/>
                  </a:cubicBezTo>
                  <a:cubicBezTo>
                    <a:pt x="81" y="58"/>
                    <a:pt x="81" y="58"/>
                    <a:pt x="81" y="58"/>
                  </a:cubicBezTo>
                  <a:cubicBezTo>
                    <a:pt x="152" y="2"/>
                    <a:pt x="152" y="2"/>
                    <a:pt x="152" y="2"/>
                  </a:cubicBezTo>
                  <a:cubicBezTo>
                    <a:pt x="155" y="0"/>
                    <a:pt x="159" y="1"/>
                    <a:pt x="161" y="3"/>
                  </a:cubicBezTo>
                  <a:cubicBezTo>
                    <a:pt x="163" y="6"/>
                    <a:pt x="162" y="10"/>
                    <a:pt x="160" y="12"/>
                  </a:cubicBezTo>
                  <a:cubicBezTo>
                    <a:pt x="84" y="70"/>
                    <a:pt x="84" y="70"/>
                    <a:pt x="84" y="70"/>
                  </a:cubicBezTo>
                  <a:cubicBezTo>
                    <a:pt x="83" y="71"/>
                    <a:pt x="82" y="71"/>
                    <a:pt x="81"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rgbClr val="BD2900"/>
                </a:solidFill>
                <a:cs typeface="+mn-ea"/>
                <a:sym typeface="+mn-lt"/>
              </a:endParaRPr>
            </a:p>
          </p:txBody>
        </p:sp>
      </p:grpSp>
      <p:grpSp>
        <p:nvGrpSpPr>
          <p:cNvPr id="22" name="组合 21"/>
          <p:cNvGrpSpPr/>
          <p:nvPr/>
        </p:nvGrpSpPr>
        <p:grpSpPr>
          <a:xfrm>
            <a:off x="1701515" y="3696789"/>
            <a:ext cx="474611" cy="368607"/>
            <a:chOff x="5013336" y="2727331"/>
            <a:chExt cx="312738" cy="242888"/>
          </a:xfrm>
          <a:solidFill>
            <a:srgbClr val="F4F5F7"/>
          </a:solidFill>
        </p:grpSpPr>
        <p:sp>
          <p:nvSpPr>
            <p:cNvPr id="23" name="Freeform 13"/>
            <p:cNvSpPr>
              <a:spLocks noEditPoints="1"/>
            </p:cNvSpPr>
            <p:nvPr/>
          </p:nvSpPr>
          <p:spPr bwMode="auto">
            <a:xfrm>
              <a:off x="5013336" y="2727331"/>
              <a:ext cx="312738" cy="242888"/>
            </a:xfrm>
            <a:custGeom>
              <a:avLst/>
              <a:gdLst>
                <a:gd name="T0" fmla="*/ 180 w 200"/>
                <a:gd name="T1" fmla="*/ 154 h 154"/>
                <a:gd name="T2" fmla="*/ 20 w 200"/>
                <a:gd name="T3" fmla="*/ 154 h 154"/>
                <a:gd name="T4" fmla="*/ 5 w 200"/>
                <a:gd name="T5" fmla="*/ 148 h 154"/>
                <a:gd name="T6" fmla="*/ 0 w 200"/>
                <a:gd name="T7" fmla="*/ 133 h 154"/>
                <a:gd name="T8" fmla="*/ 0 w 200"/>
                <a:gd name="T9" fmla="*/ 53 h 154"/>
                <a:gd name="T10" fmla="*/ 22 w 200"/>
                <a:gd name="T11" fmla="*/ 32 h 154"/>
                <a:gd name="T12" fmla="*/ 55 w 200"/>
                <a:gd name="T13" fmla="*/ 31 h 154"/>
                <a:gd name="T14" fmla="*/ 73 w 200"/>
                <a:gd name="T15" fmla="*/ 0 h 154"/>
                <a:gd name="T16" fmla="*/ 74 w 200"/>
                <a:gd name="T17" fmla="*/ 0 h 154"/>
                <a:gd name="T18" fmla="*/ 128 w 200"/>
                <a:gd name="T19" fmla="*/ 0 h 154"/>
                <a:gd name="T20" fmla="*/ 152 w 200"/>
                <a:gd name="T21" fmla="*/ 31 h 154"/>
                <a:gd name="T22" fmla="*/ 180 w 200"/>
                <a:gd name="T23" fmla="*/ 31 h 154"/>
                <a:gd name="T24" fmla="*/ 200 w 200"/>
                <a:gd name="T25" fmla="*/ 51 h 154"/>
                <a:gd name="T26" fmla="*/ 200 w 200"/>
                <a:gd name="T27" fmla="*/ 51 h 154"/>
                <a:gd name="T28" fmla="*/ 200 w 200"/>
                <a:gd name="T29" fmla="*/ 134 h 154"/>
                <a:gd name="T30" fmla="*/ 180 w 200"/>
                <a:gd name="T31" fmla="*/ 154 h 154"/>
                <a:gd name="T32" fmla="*/ 180 w 200"/>
                <a:gd name="T33" fmla="*/ 154 h 154"/>
                <a:gd name="T34" fmla="*/ 11 w 200"/>
                <a:gd name="T35" fmla="*/ 134 h 154"/>
                <a:gd name="T36" fmla="*/ 13 w 200"/>
                <a:gd name="T37" fmla="*/ 141 h 154"/>
                <a:gd name="T38" fmla="*/ 20 w 200"/>
                <a:gd name="T39" fmla="*/ 143 h 154"/>
                <a:gd name="T40" fmla="*/ 180 w 200"/>
                <a:gd name="T41" fmla="*/ 143 h 154"/>
                <a:gd name="T42" fmla="*/ 189 w 200"/>
                <a:gd name="T43" fmla="*/ 134 h 154"/>
                <a:gd name="T44" fmla="*/ 189 w 200"/>
                <a:gd name="T45" fmla="*/ 52 h 154"/>
                <a:gd name="T46" fmla="*/ 180 w 200"/>
                <a:gd name="T47" fmla="*/ 42 h 154"/>
                <a:gd name="T48" fmla="*/ 142 w 200"/>
                <a:gd name="T49" fmla="*/ 42 h 154"/>
                <a:gd name="T50" fmla="*/ 142 w 200"/>
                <a:gd name="T51" fmla="*/ 37 h 154"/>
                <a:gd name="T52" fmla="*/ 128 w 200"/>
                <a:gd name="T53" fmla="*/ 11 h 154"/>
                <a:gd name="T54" fmla="*/ 74 w 200"/>
                <a:gd name="T55" fmla="*/ 11 h 154"/>
                <a:gd name="T56" fmla="*/ 66 w 200"/>
                <a:gd name="T57" fmla="*/ 37 h 154"/>
                <a:gd name="T58" fmla="*/ 66 w 200"/>
                <a:gd name="T59" fmla="*/ 42 h 154"/>
                <a:gd name="T60" fmla="*/ 22 w 200"/>
                <a:gd name="T61" fmla="*/ 42 h 154"/>
                <a:gd name="T62" fmla="*/ 11 w 200"/>
                <a:gd name="T63" fmla="*/ 53 h 154"/>
                <a:gd name="T64" fmla="*/ 11 w 200"/>
                <a:gd name="T65" fmla="*/ 134 h 154"/>
                <a:gd name="T66" fmla="*/ 11 w 200"/>
                <a:gd name="T67" fmla="*/ 13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0" h="154">
                  <a:moveTo>
                    <a:pt x="180" y="154"/>
                  </a:moveTo>
                  <a:cubicBezTo>
                    <a:pt x="20" y="154"/>
                    <a:pt x="20" y="154"/>
                    <a:pt x="20" y="154"/>
                  </a:cubicBezTo>
                  <a:cubicBezTo>
                    <a:pt x="14" y="154"/>
                    <a:pt x="9" y="152"/>
                    <a:pt x="5" y="148"/>
                  </a:cubicBezTo>
                  <a:cubicBezTo>
                    <a:pt x="0" y="142"/>
                    <a:pt x="0" y="135"/>
                    <a:pt x="0" y="133"/>
                  </a:cubicBezTo>
                  <a:cubicBezTo>
                    <a:pt x="0" y="53"/>
                    <a:pt x="0" y="53"/>
                    <a:pt x="0" y="53"/>
                  </a:cubicBezTo>
                  <a:cubicBezTo>
                    <a:pt x="0" y="37"/>
                    <a:pt x="14" y="32"/>
                    <a:pt x="22" y="32"/>
                  </a:cubicBezTo>
                  <a:cubicBezTo>
                    <a:pt x="55" y="31"/>
                    <a:pt x="55" y="31"/>
                    <a:pt x="55" y="31"/>
                  </a:cubicBezTo>
                  <a:cubicBezTo>
                    <a:pt x="57" y="3"/>
                    <a:pt x="72" y="1"/>
                    <a:pt x="73" y="0"/>
                  </a:cubicBezTo>
                  <a:cubicBezTo>
                    <a:pt x="74" y="0"/>
                    <a:pt x="74" y="0"/>
                    <a:pt x="74" y="0"/>
                  </a:cubicBezTo>
                  <a:cubicBezTo>
                    <a:pt x="128" y="0"/>
                    <a:pt x="128" y="0"/>
                    <a:pt x="128" y="0"/>
                  </a:cubicBezTo>
                  <a:cubicBezTo>
                    <a:pt x="145" y="0"/>
                    <a:pt x="151" y="18"/>
                    <a:pt x="152" y="31"/>
                  </a:cubicBezTo>
                  <a:cubicBezTo>
                    <a:pt x="180" y="31"/>
                    <a:pt x="180" y="31"/>
                    <a:pt x="180" y="31"/>
                  </a:cubicBezTo>
                  <a:cubicBezTo>
                    <a:pt x="195" y="31"/>
                    <a:pt x="200" y="44"/>
                    <a:pt x="200" y="51"/>
                  </a:cubicBezTo>
                  <a:cubicBezTo>
                    <a:pt x="200" y="51"/>
                    <a:pt x="200" y="51"/>
                    <a:pt x="200" y="51"/>
                  </a:cubicBezTo>
                  <a:cubicBezTo>
                    <a:pt x="200" y="134"/>
                    <a:pt x="200" y="134"/>
                    <a:pt x="200" y="134"/>
                  </a:cubicBezTo>
                  <a:cubicBezTo>
                    <a:pt x="200" y="148"/>
                    <a:pt x="187" y="153"/>
                    <a:pt x="180" y="154"/>
                  </a:cubicBezTo>
                  <a:cubicBezTo>
                    <a:pt x="180" y="154"/>
                    <a:pt x="180" y="154"/>
                    <a:pt x="180" y="154"/>
                  </a:cubicBezTo>
                  <a:close/>
                  <a:moveTo>
                    <a:pt x="11" y="134"/>
                  </a:moveTo>
                  <a:cubicBezTo>
                    <a:pt x="11" y="134"/>
                    <a:pt x="11" y="138"/>
                    <a:pt x="13" y="141"/>
                  </a:cubicBezTo>
                  <a:cubicBezTo>
                    <a:pt x="14" y="142"/>
                    <a:pt x="17" y="143"/>
                    <a:pt x="20" y="143"/>
                  </a:cubicBezTo>
                  <a:cubicBezTo>
                    <a:pt x="180" y="143"/>
                    <a:pt x="180" y="143"/>
                    <a:pt x="180" y="143"/>
                  </a:cubicBezTo>
                  <a:cubicBezTo>
                    <a:pt x="182" y="143"/>
                    <a:pt x="189" y="141"/>
                    <a:pt x="189" y="134"/>
                  </a:cubicBezTo>
                  <a:cubicBezTo>
                    <a:pt x="189" y="52"/>
                    <a:pt x="189" y="52"/>
                    <a:pt x="189" y="52"/>
                  </a:cubicBezTo>
                  <a:cubicBezTo>
                    <a:pt x="189" y="50"/>
                    <a:pt x="188" y="42"/>
                    <a:pt x="180" y="42"/>
                  </a:cubicBezTo>
                  <a:cubicBezTo>
                    <a:pt x="142" y="42"/>
                    <a:pt x="142" y="42"/>
                    <a:pt x="142" y="42"/>
                  </a:cubicBezTo>
                  <a:cubicBezTo>
                    <a:pt x="142" y="37"/>
                    <a:pt x="142" y="37"/>
                    <a:pt x="142" y="37"/>
                  </a:cubicBezTo>
                  <a:cubicBezTo>
                    <a:pt x="142" y="36"/>
                    <a:pt x="142" y="11"/>
                    <a:pt x="128" y="11"/>
                  </a:cubicBezTo>
                  <a:cubicBezTo>
                    <a:pt x="74" y="11"/>
                    <a:pt x="74" y="11"/>
                    <a:pt x="74" y="11"/>
                  </a:cubicBezTo>
                  <a:cubicBezTo>
                    <a:pt x="73" y="11"/>
                    <a:pt x="66" y="15"/>
                    <a:pt x="66" y="37"/>
                  </a:cubicBezTo>
                  <a:cubicBezTo>
                    <a:pt x="66" y="42"/>
                    <a:pt x="66" y="42"/>
                    <a:pt x="66" y="42"/>
                  </a:cubicBezTo>
                  <a:cubicBezTo>
                    <a:pt x="22" y="42"/>
                    <a:pt x="22" y="42"/>
                    <a:pt x="22" y="42"/>
                  </a:cubicBezTo>
                  <a:cubicBezTo>
                    <a:pt x="20" y="42"/>
                    <a:pt x="11" y="43"/>
                    <a:pt x="11" y="53"/>
                  </a:cubicBezTo>
                  <a:cubicBezTo>
                    <a:pt x="11" y="134"/>
                    <a:pt x="11" y="134"/>
                    <a:pt x="11" y="134"/>
                  </a:cubicBezTo>
                  <a:cubicBezTo>
                    <a:pt x="11" y="134"/>
                    <a:pt x="11" y="134"/>
                    <a:pt x="11" y="1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rgbClr val="BD2900"/>
                </a:solidFill>
                <a:cs typeface="+mn-ea"/>
                <a:sym typeface="+mn-lt"/>
              </a:endParaRPr>
            </a:p>
          </p:txBody>
        </p:sp>
        <p:sp>
          <p:nvSpPr>
            <p:cNvPr id="24" name="Freeform 14"/>
            <p:cNvSpPr>
              <a:spLocks noEditPoints="1"/>
            </p:cNvSpPr>
            <p:nvPr/>
          </p:nvSpPr>
          <p:spPr bwMode="auto">
            <a:xfrm>
              <a:off x="5100649" y="2801943"/>
              <a:ext cx="136525" cy="136525"/>
            </a:xfrm>
            <a:custGeom>
              <a:avLst/>
              <a:gdLst>
                <a:gd name="T0" fmla="*/ 43 w 87"/>
                <a:gd name="T1" fmla="*/ 87 h 87"/>
                <a:gd name="T2" fmla="*/ 0 w 87"/>
                <a:gd name="T3" fmla="*/ 44 h 87"/>
                <a:gd name="T4" fmla="*/ 43 w 87"/>
                <a:gd name="T5" fmla="*/ 0 h 87"/>
                <a:gd name="T6" fmla="*/ 87 w 87"/>
                <a:gd name="T7" fmla="*/ 44 h 87"/>
                <a:gd name="T8" fmla="*/ 43 w 87"/>
                <a:gd name="T9" fmla="*/ 87 h 87"/>
                <a:gd name="T10" fmla="*/ 43 w 87"/>
                <a:gd name="T11" fmla="*/ 12 h 87"/>
                <a:gd name="T12" fmla="*/ 11 w 87"/>
                <a:gd name="T13" fmla="*/ 44 h 87"/>
                <a:gd name="T14" fmla="*/ 43 w 87"/>
                <a:gd name="T15" fmla="*/ 76 h 87"/>
                <a:gd name="T16" fmla="*/ 75 w 87"/>
                <a:gd name="T17" fmla="*/ 44 h 87"/>
                <a:gd name="T18" fmla="*/ 43 w 87"/>
                <a:gd name="T19" fmla="*/ 1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87">
                  <a:moveTo>
                    <a:pt x="43" y="87"/>
                  </a:moveTo>
                  <a:cubicBezTo>
                    <a:pt x="19" y="87"/>
                    <a:pt x="0" y="67"/>
                    <a:pt x="0" y="44"/>
                  </a:cubicBezTo>
                  <a:cubicBezTo>
                    <a:pt x="0" y="20"/>
                    <a:pt x="19" y="0"/>
                    <a:pt x="43" y="0"/>
                  </a:cubicBezTo>
                  <a:cubicBezTo>
                    <a:pt x="67" y="0"/>
                    <a:pt x="87" y="20"/>
                    <a:pt x="87" y="44"/>
                  </a:cubicBezTo>
                  <a:cubicBezTo>
                    <a:pt x="87" y="67"/>
                    <a:pt x="67" y="87"/>
                    <a:pt x="43" y="87"/>
                  </a:cubicBezTo>
                  <a:close/>
                  <a:moveTo>
                    <a:pt x="43" y="12"/>
                  </a:moveTo>
                  <a:cubicBezTo>
                    <a:pt x="26" y="12"/>
                    <a:pt x="11" y="26"/>
                    <a:pt x="11" y="44"/>
                  </a:cubicBezTo>
                  <a:cubicBezTo>
                    <a:pt x="11" y="61"/>
                    <a:pt x="26" y="76"/>
                    <a:pt x="43" y="76"/>
                  </a:cubicBezTo>
                  <a:cubicBezTo>
                    <a:pt x="61" y="76"/>
                    <a:pt x="75" y="61"/>
                    <a:pt x="75" y="44"/>
                  </a:cubicBezTo>
                  <a:cubicBezTo>
                    <a:pt x="75" y="26"/>
                    <a:pt x="61" y="12"/>
                    <a:pt x="43"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rgbClr val="BD2900"/>
                </a:solidFill>
                <a:cs typeface="+mn-ea"/>
                <a:sym typeface="+mn-lt"/>
              </a:endParaRPr>
            </a:p>
          </p:txBody>
        </p:sp>
        <p:sp>
          <p:nvSpPr>
            <p:cNvPr id="25" name="Oval 15"/>
            <p:cNvSpPr>
              <a:spLocks noChangeArrowheads="1"/>
            </p:cNvSpPr>
            <p:nvPr/>
          </p:nvSpPr>
          <p:spPr bwMode="auto">
            <a:xfrm>
              <a:off x="5257812" y="2816231"/>
              <a:ext cx="26988" cy="269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rgbClr val="BD2900"/>
                </a:solidFill>
                <a:cs typeface="+mn-ea"/>
                <a:sym typeface="+mn-lt"/>
              </a:endParaRPr>
            </a:p>
          </p:txBody>
        </p:sp>
      </p:grpSp>
      <p:pic>
        <p:nvPicPr>
          <p:cNvPr id="14" name="图片 13"/>
          <p:cNvPicPr>
            <a:picLocks noChangeAspect="1"/>
          </p:cNvPicPr>
          <p:nvPr/>
        </p:nvPicPr>
        <p:blipFill rotWithShape="1">
          <a:blip r:embed="rId5" cstate="screen"/>
          <a:srcRect/>
          <a:stretch>
            <a:fillRect/>
          </a:stretch>
        </p:blipFill>
        <p:spPr>
          <a:xfrm flipH="1">
            <a:off x="6480175" y="1736090"/>
            <a:ext cx="4739005" cy="4105275"/>
          </a:xfrm>
          <a:prstGeom prst="rect">
            <a:avLst/>
          </a:prstGeom>
        </p:spPr>
      </p:pic>
    </p:spTree>
    <p:custDataLst>
      <p:tags r:id="rId1"/>
    </p:custDataLst>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3412490" y="1816100"/>
            <a:ext cx="4697095" cy="2490470"/>
            <a:chOff x="5633" y="2815"/>
            <a:chExt cx="7397" cy="3922"/>
          </a:xfrm>
        </p:grpSpPr>
        <p:sp>
          <p:nvSpPr>
            <p:cNvPr id="5" name="文本框 4"/>
            <p:cNvSpPr txBox="1"/>
            <p:nvPr/>
          </p:nvSpPr>
          <p:spPr>
            <a:xfrm>
              <a:off x="7597" y="2815"/>
              <a:ext cx="3771" cy="2472"/>
            </a:xfrm>
            <a:prstGeom prst="rect">
              <a:avLst/>
            </a:prstGeom>
            <a:noFill/>
          </p:spPr>
          <p:txBody>
            <a:bodyPr wrap="square" rtlCol="0">
              <a:spAutoFit/>
            </a:bodyPr>
            <a:lstStyle/>
            <a:p>
              <a:pPr algn="ctr"/>
              <a:r>
                <a:rPr lang="en-US" altLang="zh-CN" sz="9600" spc="80" dirty="0">
                  <a:solidFill>
                    <a:srgbClr val="BD2900"/>
                  </a:solidFill>
                  <a:cs typeface="+mn-ea"/>
                  <a:sym typeface="+mn-lt"/>
                </a:rPr>
                <a:t>02</a:t>
              </a:r>
            </a:p>
          </p:txBody>
        </p:sp>
        <p:sp>
          <p:nvSpPr>
            <p:cNvPr id="16" name="文本框 15"/>
            <p:cNvSpPr txBox="1"/>
            <p:nvPr/>
          </p:nvSpPr>
          <p:spPr>
            <a:xfrm>
              <a:off x="5936" y="5285"/>
              <a:ext cx="7094" cy="1452"/>
            </a:xfrm>
            <a:prstGeom prst="rect">
              <a:avLst/>
            </a:prstGeom>
            <a:noFill/>
          </p:spPr>
          <p:txBody>
            <a:bodyPr wrap="square" rtlCol="0">
              <a:spAutoFit/>
            </a:bodyPr>
            <a:lstStyle/>
            <a:p>
              <a:pPr algn="l"/>
              <a:r>
                <a:rPr lang="zh-CN" altLang="en-US" sz="5400" dirty="0">
                  <a:solidFill>
                    <a:srgbClr val="BD2900"/>
                  </a:solidFill>
                  <a:cs typeface="+mn-ea"/>
                  <a:sym typeface="+mn-lt"/>
                </a:rPr>
                <a:t>点击添加标题</a:t>
              </a:r>
            </a:p>
          </p:txBody>
        </p:sp>
        <p:pic>
          <p:nvPicPr>
            <p:cNvPr id="11" name="图片 10"/>
            <p:cNvPicPr>
              <a:picLocks noChangeAspect="1"/>
            </p:cNvPicPr>
            <p:nvPr/>
          </p:nvPicPr>
          <p:blipFill>
            <a:blip r:embed="rId5" cstate="screen"/>
            <a:stretch>
              <a:fillRect/>
            </a:stretch>
          </p:blipFill>
          <p:spPr>
            <a:xfrm>
              <a:off x="5633" y="2815"/>
              <a:ext cx="2721" cy="2721"/>
            </a:xfrm>
            <a:prstGeom prst="rect">
              <a:avLst/>
            </a:prstGeom>
          </p:spPr>
        </p:pic>
      </p:grpSp>
    </p:spTree>
    <p:custDataLst>
      <p:tags r:id="rId1"/>
    </p:custDataLst>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81" name="文本框 80"/>
          <p:cNvSpPr txBox="1"/>
          <p:nvPr/>
        </p:nvSpPr>
        <p:spPr>
          <a:xfrm>
            <a:off x="4448810" y="122555"/>
            <a:ext cx="3295015" cy="523240"/>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BD2900"/>
                </a:solidFill>
                <a:effectLst/>
                <a:uLnTx/>
                <a:uFillTx/>
                <a:cs typeface="+mn-ea"/>
                <a:sym typeface="+mn-lt"/>
              </a:rPr>
              <a:t>标题文字添加此处</a:t>
            </a:r>
          </a:p>
        </p:txBody>
      </p:sp>
      <p:grpSp>
        <p:nvGrpSpPr>
          <p:cNvPr id="4" name="组合 3"/>
          <p:cNvGrpSpPr/>
          <p:nvPr/>
        </p:nvGrpSpPr>
        <p:grpSpPr>
          <a:xfrm>
            <a:off x="1366601" y="1649279"/>
            <a:ext cx="2700000" cy="4519748"/>
            <a:chOff x="1740" y="2612"/>
            <a:chExt cx="4252" cy="7118"/>
          </a:xfrm>
        </p:grpSpPr>
        <p:sp>
          <p:nvSpPr>
            <p:cNvPr id="2" name="矩形 1"/>
            <p:cNvSpPr/>
            <p:nvPr/>
          </p:nvSpPr>
          <p:spPr>
            <a:xfrm>
              <a:off x="1740" y="2612"/>
              <a:ext cx="4252" cy="7118"/>
            </a:xfrm>
            <a:prstGeom prst="rect">
              <a:avLst/>
            </a:prstGeom>
            <a:solidFill>
              <a:srgbClr val="BD29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1" name="文本框 10"/>
            <p:cNvSpPr txBox="1"/>
            <p:nvPr/>
          </p:nvSpPr>
          <p:spPr>
            <a:xfrm>
              <a:off x="2786" y="6788"/>
              <a:ext cx="2160" cy="582"/>
            </a:xfrm>
            <a:prstGeom prst="rect">
              <a:avLst/>
            </a:prstGeom>
            <a:noFill/>
          </p:spPr>
          <p:txBody>
            <a:bodyPr wrap="square" rtlCol="0">
              <a:spAutoFit/>
            </a:bodyPr>
            <a:lstStyle/>
            <a:p>
              <a:pPr algn="ctr"/>
              <a:r>
                <a:rPr lang="zh-CN" altLang="en-US" dirty="0">
                  <a:solidFill>
                    <a:schemeClr val="bg1"/>
                  </a:solidFill>
                  <a:cs typeface="+mn-ea"/>
                  <a:sym typeface="+mn-lt"/>
                </a:rPr>
                <a:t>输入文字</a:t>
              </a:r>
            </a:p>
          </p:txBody>
        </p:sp>
        <p:cxnSp>
          <p:nvCxnSpPr>
            <p:cNvPr id="12" name="直接连接符 11"/>
            <p:cNvCxnSpPr/>
            <p:nvPr/>
          </p:nvCxnSpPr>
          <p:spPr>
            <a:xfrm>
              <a:off x="3583" y="7405"/>
              <a:ext cx="56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1966" y="7806"/>
              <a:ext cx="3799" cy="1454"/>
            </a:xfrm>
            <a:prstGeom prst="rect">
              <a:avLst/>
            </a:prstGeom>
            <a:noFill/>
          </p:spPr>
          <p:txBody>
            <a:bodyPr wrap="square" rtlCol="0">
              <a:spAutoFit/>
            </a:bodyPr>
            <a:lstStyle/>
            <a:p>
              <a:pPr algn="ctr"/>
              <a:r>
                <a:rPr lang="zh-CN" altLang="en-US" dirty="0">
                  <a:solidFill>
                    <a:schemeClr val="bg1"/>
                  </a:solidFill>
                  <a:cs typeface="+mn-ea"/>
                  <a:sym typeface="+mn-lt"/>
                </a:rPr>
                <a:t>此处输入文字内容此处输入文字内容此处输入文字内容</a:t>
              </a:r>
            </a:p>
          </p:txBody>
        </p:sp>
      </p:grpSp>
      <p:pic>
        <p:nvPicPr>
          <p:cNvPr id="33" name="图片 32"/>
          <p:cNvPicPr>
            <a:picLocks noChangeAspect="1"/>
          </p:cNvPicPr>
          <p:nvPr/>
        </p:nvPicPr>
        <p:blipFill>
          <a:blip r:embed="rId5" cstate="screen"/>
          <a:stretch>
            <a:fillRect/>
          </a:stretch>
        </p:blipFill>
        <p:spPr>
          <a:xfrm>
            <a:off x="1640840" y="1964055"/>
            <a:ext cx="2152650" cy="2065020"/>
          </a:xfrm>
          <a:prstGeom prst="rect">
            <a:avLst/>
          </a:prstGeom>
        </p:spPr>
      </p:pic>
      <p:grpSp>
        <p:nvGrpSpPr>
          <p:cNvPr id="5" name="组合 4"/>
          <p:cNvGrpSpPr/>
          <p:nvPr/>
        </p:nvGrpSpPr>
        <p:grpSpPr>
          <a:xfrm>
            <a:off x="4745990" y="1649095"/>
            <a:ext cx="2700020" cy="4519930"/>
            <a:chOff x="1740" y="2612"/>
            <a:chExt cx="4252" cy="7118"/>
          </a:xfrm>
        </p:grpSpPr>
        <p:sp>
          <p:nvSpPr>
            <p:cNvPr id="6" name="矩形 5"/>
            <p:cNvSpPr/>
            <p:nvPr/>
          </p:nvSpPr>
          <p:spPr>
            <a:xfrm>
              <a:off x="1740" y="2612"/>
              <a:ext cx="4252" cy="7118"/>
            </a:xfrm>
            <a:prstGeom prst="rect">
              <a:avLst/>
            </a:prstGeom>
            <a:solidFill>
              <a:srgbClr val="BD29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 name="文本框 6"/>
            <p:cNvSpPr txBox="1"/>
            <p:nvPr/>
          </p:nvSpPr>
          <p:spPr>
            <a:xfrm>
              <a:off x="2786" y="6788"/>
              <a:ext cx="2160" cy="582"/>
            </a:xfrm>
            <a:prstGeom prst="rect">
              <a:avLst/>
            </a:prstGeom>
            <a:noFill/>
          </p:spPr>
          <p:txBody>
            <a:bodyPr wrap="square" rtlCol="0">
              <a:spAutoFit/>
            </a:bodyPr>
            <a:lstStyle/>
            <a:p>
              <a:pPr algn="ctr"/>
              <a:r>
                <a:rPr lang="zh-CN" altLang="en-US" dirty="0">
                  <a:solidFill>
                    <a:schemeClr val="bg1"/>
                  </a:solidFill>
                  <a:cs typeface="+mn-ea"/>
                  <a:sym typeface="+mn-lt"/>
                </a:rPr>
                <a:t>输入文字</a:t>
              </a:r>
            </a:p>
          </p:txBody>
        </p:sp>
        <p:cxnSp>
          <p:nvCxnSpPr>
            <p:cNvPr id="8" name="直接连接符 7"/>
            <p:cNvCxnSpPr/>
            <p:nvPr/>
          </p:nvCxnSpPr>
          <p:spPr>
            <a:xfrm>
              <a:off x="3583" y="7405"/>
              <a:ext cx="56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1966" y="7806"/>
              <a:ext cx="3799" cy="1454"/>
            </a:xfrm>
            <a:prstGeom prst="rect">
              <a:avLst/>
            </a:prstGeom>
            <a:noFill/>
          </p:spPr>
          <p:txBody>
            <a:bodyPr wrap="square" rtlCol="0">
              <a:spAutoFit/>
            </a:bodyPr>
            <a:lstStyle/>
            <a:p>
              <a:pPr algn="ctr"/>
              <a:r>
                <a:rPr lang="zh-CN" altLang="en-US" dirty="0">
                  <a:solidFill>
                    <a:schemeClr val="bg1"/>
                  </a:solidFill>
                  <a:cs typeface="+mn-ea"/>
                  <a:sym typeface="+mn-lt"/>
                </a:rPr>
                <a:t>此处输入文字内容此处输入文字内容此处输入文字内容</a:t>
              </a:r>
            </a:p>
          </p:txBody>
        </p:sp>
      </p:grpSp>
      <p:grpSp>
        <p:nvGrpSpPr>
          <p:cNvPr id="14" name="组合 13"/>
          <p:cNvGrpSpPr/>
          <p:nvPr/>
        </p:nvGrpSpPr>
        <p:grpSpPr>
          <a:xfrm>
            <a:off x="8125460" y="1649095"/>
            <a:ext cx="2700020" cy="4519930"/>
            <a:chOff x="1740" y="2612"/>
            <a:chExt cx="4252" cy="7118"/>
          </a:xfrm>
        </p:grpSpPr>
        <p:sp>
          <p:nvSpPr>
            <p:cNvPr id="15" name="矩形 14"/>
            <p:cNvSpPr/>
            <p:nvPr/>
          </p:nvSpPr>
          <p:spPr>
            <a:xfrm>
              <a:off x="1740" y="2612"/>
              <a:ext cx="4252" cy="7118"/>
            </a:xfrm>
            <a:prstGeom prst="rect">
              <a:avLst/>
            </a:prstGeom>
            <a:solidFill>
              <a:srgbClr val="BD29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6" name="文本框 15"/>
            <p:cNvSpPr txBox="1"/>
            <p:nvPr/>
          </p:nvSpPr>
          <p:spPr>
            <a:xfrm>
              <a:off x="2786" y="6788"/>
              <a:ext cx="2160" cy="582"/>
            </a:xfrm>
            <a:prstGeom prst="rect">
              <a:avLst/>
            </a:prstGeom>
            <a:noFill/>
          </p:spPr>
          <p:txBody>
            <a:bodyPr wrap="square" rtlCol="0">
              <a:spAutoFit/>
            </a:bodyPr>
            <a:lstStyle/>
            <a:p>
              <a:pPr algn="ctr"/>
              <a:r>
                <a:rPr lang="zh-CN" altLang="en-US" dirty="0">
                  <a:solidFill>
                    <a:schemeClr val="bg1"/>
                  </a:solidFill>
                  <a:cs typeface="+mn-ea"/>
                  <a:sym typeface="+mn-lt"/>
                </a:rPr>
                <a:t>输入文字</a:t>
              </a:r>
            </a:p>
          </p:txBody>
        </p:sp>
        <p:cxnSp>
          <p:nvCxnSpPr>
            <p:cNvPr id="17" name="直接连接符 16"/>
            <p:cNvCxnSpPr/>
            <p:nvPr/>
          </p:nvCxnSpPr>
          <p:spPr>
            <a:xfrm>
              <a:off x="3583" y="7405"/>
              <a:ext cx="56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1966" y="7806"/>
              <a:ext cx="3799" cy="1454"/>
            </a:xfrm>
            <a:prstGeom prst="rect">
              <a:avLst/>
            </a:prstGeom>
            <a:noFill/>
          </p:spPr>
          <p:txBody>
            <a:bodyPr wrap="square" rtlCol="0">
              <a:spAutoFit/>
            </a:bodyPr>
            <a:lstStyle/>
            <a:p>
              <a:pPr algn="ctr"/>
              <a:r>
                <a:rPr lang="zh-CN" altLang="en-US" dirty="0">
                  <a:solidFill>
                    <a:schemeClr val="bg1"/>
                  </a:solidFill>
                  <a:cs typeface="+mn-ea"/>
                  <a:sym typeface="+mn-lt"/>
                </a:rPr>
                <a:t>此处输入文字内容此处输入文字内容此处输入文字内容</a:t>
              </a:r>
            </a:p>
          </p:txBody>
        </p:sp>
      </p:grpSp>
      <p:pic>
        <p:nvPicPr>
          <p:cNvPr id="21" name="图片 20"/>
          <p:cNvPicPr>
            <a:picLocks noChangeAspect="1"/>
          </p:cNvPicPr>
          <p:nvPr/>
        </p:nvPicPr>
        <p:blipFill rotWithShape="1">
          <a:blip r:embed="rId6" cstate="screen"/>
          <a:srcRect/>
          <a:stretch>
            <a:fillRect/>
          </a:stretch>
        </p:blipFill>
        <p:spPr>
          <a:xfrm>
            <a:off x="5170170" y="2071370"/>
            <a:ext cx="1850390" cy="1850390"/>
          </a:xfrm>
          <a:prstGeom prst="ellipse">
            <a:avLst/>
          </a:prstGeom>
        </p:spPr>
      </p:pic>
      <p:pic>
        <p:nvPicPr>
          <p:cNvPr id="35" name="图片 34"/>
          <p:cNvPicPr>
            <a:picLocks noChangeAspect="1"/>
          </p:cNvPicPr>
          <p:nvPr/>
        </p:nvPicPr>
        <p:blipFill>
          <a:blip r:embed="rId7" cstate="screen"/>
          <a:stretch>
            <a:fillRect/>
          </a:stretch>
        </p:blipFill>
        <p:spPr>
          <a:xfrm>
            <a:off x="8261350" y="2104390"/>
            <a:ext cx="2266315" cy="1701165"/>
          </a:xfrm>
          <a:prstGeom prst="rect">
            <a:avLst/>
          </a:prstGeom>
        </p:spPr>
      </p:pic>
    </p:spTree>
    <p:custDataLst>
      <p:tags r:id="rId1"/>
    </p:custDataLst>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81" name="文本框 80"/>
          <p:cNvSpPr txBox="1"/>
          <p:nvPr/>
        </p:nvSpPr>
        <p:spPr>
          <a:xfrm>
            <a:off x="4448810" y="122555"/>
            <a:ext cx="3295015" cy="523240"/>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BD2900"/>
                </a:solidFill>
                <a:effectLst/>
                <a:uLnTx/>
                <a:uFillTx/>
                <a:cs typeface="+mn-ea"/>
                <a:sym typeface="+mn-lt"/>
              </a:rPr>
              <a:t>标题文字添加此处</a:t>
            </a:r>
          </a:p>
        </p:txBody>
      </p:sp>
      <p:sp>
        <p:nvSpPr>
          <p:cNvPr id="3" name="Oval 18"/>
          <p:cNvSpPr>
            <a:spLocks noChangeArrowheads="1"/>
          </p:cNvSpPr>
          <p:nvPr/>
        </p:nvSpPr>
        <p:spPr bwMode="auto">
          <a:xfrm rot="9900000">
            <a:off x="7606807" y="4708234"/>
            <a:ext cx="608219" cy="610443"/>
          </a:xfrm>
          <a:prstGeom prst="ellipse">
            <a:avLst/>
          </a:prstGeom>
          <a:solidFill>
            <a:srgbClr val="BD2900"/>
          </a:solidFill>
          <a:ln>
            <a:noFill/>
          </a:ln>
        </p:spPr>
        <p:txBody>
          <a:bodyPr vert="horz" wrap="square" lIns="75291" tIns="37646" rIns="75291" bIns="37646" numCol="1" anchor="t" anchorCtr="0" compatLnSpc="1"/>
          <a:lstStyle/>
          <a:p>
            <a:pPr defTabSz="866775" fontAlgn="base">
              <a:spcBef>
                <a:spcPct val="0"/>
              </a:spcBef>
              <a:spcAft>
                <a:spcPct val="0"/>
              </a:spcAft>
            </a:pPr>
            <a:endParaRPr lang="id-ID" sz="995" dirty="0">
              <a:ln>
                <a:solidFill>
                  <a:srgbClr val="DBEFF9"/>
                </a:solidFill>
              </a:ln>
              <a:solidFill>
                <a:schemeClr val="bg1"/>
              </a:solidFill>
              <a:cs typeface="+mn-ea"/>
              <a:sym typeface="+mn-lt"/>
            </a:endParaRPr>
          </a:p>
        </p:txBody>
      </p:sp>
      <p:sp>
        <p:nvSpPr>
          <p:cNvPr id="2" name="Freeform 31"/>
          <p:cNvSpPr/>
          <p:nvPr/>
        </p:nvSpPr>
        <p:spPr bwMode="auto">
          <a:xfrm rot="12600000">
            <a:off x="7302922" y="4600473"/>
            <a:ext cx="227149" cy="361152"/>
          </a:xfrm>
          <a:custGeom>
            <a:avLst/>
            <a:gdLst>
              <a:gd name="T0" fmla="*/ 0 w 161"/>
              <a:gd name="T1" fmla="*/ 0 h 256"/>
              <a:gd name="T2" fmla="*/ 0 w 161"/>
              <a:gd name="T3" fmla="*/ 256 h 256"/>
              <a:gd name="T4" fmla="*/ 161 w 161"/>
              <a:gd name="T5" fmla="*/ 128 h 256"/>
              <a:gd name="T6" fmla="*/ 0 w 161"/>
              <a:gd name="T7" fmla="*/ 0 h 256"/>
            </a:gdLst>
            <a:ahLst/>
            <a:cxnLst>
              <a:cxn ang="0">
                <a:pos x="T0" y="T1"/>
              </a:cxn>
              <a:cxn ang="0">
                <a:pos x="T2" y="T3"/>
              </a:cxn>
              <a:cxn ang="0">
                <a:pos x="T4" y="T5"/>
              </a:cxn>
              <a:cxn ang="0">
                <a:pos x="T6" y="T7"/>
              </a:cxn>
            </a:cxnLst>
            <a:rect l="0" t="0" r="r" b="b"/>
            <a:pathLst>
              <a:path w="161" h="256">
                <a:moveTo>
                  <a:pt x="0" y="0"/>
                </a:moveTo>
                <a:lnTo>
                  <a:pt x="0" y="256"/>
                </a:lnTo>
                <a:lnTo>
                  <a:pt x="161" y="128"/>
                </a:lnTo>
                <a:lnTo>
                  <a:pt x="0" y="0"/>
                </a:lnTo>
                <a:close/>
              </a:path>
            </a:pathLst>
          </a:custGeom>
          <a:solidFill>
            <a:srgbClr val="BD2900"/>
          </a:solidFill>
          <a:ln>
            <a:noFill/>
          </a:ln>
        </p:spPr>
        <p:txBody>
          <a:bodyPr vert="horz" wrap="square" lIns="75291" tIns="37646" rIns="75291" bIns="37646" numCol="1" anchor="t" anchorCtr="0" compatLnSpc="1"/>
          <a:lstStyle/>
          <a:p>
            <a:pPr defTabSz="866775" fontAlgn="base">
              <a:spcBef>
                <a:spcPct val="0"/>
              </a:spcBef>
              <a:spcAft>
                <a:spcPct val="0"/>
              </a:spcAft>
            </a:pPr>
            <a:endParaRPr lang="id-ID" sz="995" dirty="0">
              <a:ln>
                <a:solidFill>
                  <a:srgbClr val="DBEFF9"/>
                </a:solidFill>
              </a:ln>
              <a:solidFill>
                <a:prstClr val="black"/>
              </a:solidFill>
              <a:cs typeface="+mn-ea"/>
              <a:sym typeface="+mn-lt"/>
            </a:endParaRPr>
          </a:p>
        </p:txBody>
      </p:sp>
      <p:sp>
        <p:nvSpPr>
          <p:cNvPr id="6" name="Oval 18"/>
          <p:cNvSpPr>
            <a:spLocks noChangeArrowheads="1"/>
          </p:cNvSpPr>
          <p:nvPr/>
        </p:nvSpPr>
        <p:spPr bwMode="auto">
          <a:xfrm rot="17100000">
            <a:off x="3862001" y="4785088"/>
            <a:ext cx="608266" cy="610398"/>
          </a:xfrm>
          <a:prstGeom prst="ellipse">
            <a:avLst/>
          </a:prstGeom>
          <a:solidFill>
            <a:srgbClr val="BD2900"/>
          </a:solidFill>
          <a:ln>
            <a:noFill/>
          </a:ln>
        </p:spPr>
        <p:txBody>
          <a:bodyPr vert="horz" wrap="square" lIns="75291" tIns="37646" rIns="75291" bIns="37646" numCol="1" anchor="t" anchorCtr="0" compatLnSpc="1"/>
          <a:lstStyle/>
          <a:p>
            <a:pPr defTabSz="866775" fontAlgn="base">
              <a:spcBef>
                <a:spcPct val="0"/>
              </a:spcBef>
              <a:spcAft>
                <a:spcPct val="0"/>
              </a:spcAft>
            </a:pPr>
            <a:endParaRPr lang="id-ID" sz="995" dirty="0">
              <a:ln>
                <a:solidFill>
                  <a:srgbClr val="DBEFF9"/>
                </a:solidFill>
              </a:ln>
              <a:solidFill>
                <a:schemeClr val="bg1"/>
              </a:solidFill>
              <a:cs typeface="+mn-ea"/>
              <a:sym typeface="+mn-lt"/>
            </a:endParaRPr>
          </a:p>
        </p:txBody>
      </p:sp>
      <p:sp>
        <p:nvSpPr>
          <p:cNvPr id="5" name="Freeform 31"/>
          <p:cNvSpPr/>
          <p:nvPr/>
        </p:nvSpPr>
        <p:spPr bwMode="auto">
          <a:xfrm rot="19800000">
            <a:off x="4501031" y="4597681"/>
            <a:ext cx="227132" cy="361180"/>
          </a:xfrm>
          <a:custGeom>
            <a:avLst/>
            <a:gdLst>
              <a:gd name="T0" fmla="*/ 0 w 161"/>
              <a:gd name="T1" fmla="*/ 0 h 256"/>
              <a:gd name="T2" fmla="*/ 0 w 161"/>
              <a:gd name="T3" fmla="*/ 256 h 256"/>
              <a:gd name="T4" fmla="*/ 161 w 161"/>
              <a:gd name="T5" fmla="*/ 128 h 256"/>
              <a:gd name="T6" fmla="*/ 0 w 161"/>
              <a:gd name="T7" fmla="*/ 0 h 256"/>
            </a:gdLst>
            <a:ahLst/>
            <a:cxnLst>
              <a:cxn ang="0">
                <a:pos x="T0" y="T1"/>
              </a:cxn>
              <a:cxn ang="0">
                <a:pos x="T2" y="T3"/>
              </a:cxn>
              <a:cxn ang="0">
                <a:pos x="T4" y="T5"/>
              </a:cxn>
              <a:cxn ang="0">
                <a:pos x="T6" y="T7"/>
              </a:cxn>
            </a:cxnLst>
            <a:rect l="0" t="0" r="r" b="b"/>
            <a:pathLst>
              <a:path w="161" h="256">
                <a:moveTo>
                  <a:pt x="0" y="0"/>
                </a:moveTo>
                <a:lnTo>
                  <a:pt x="0" y="256"/>
                </a:lnTo>
                <a:lnTo>
                  <a:pt x="161" y="128"/>
                </a:lnTo>
                <a:lnTo>
                  <a:pt x="0" y="0"/>
                </a:lnTo>
                <a:close/>
              </a:path>
            </a:pathLst>
          </a:custGeom>
          <a:solidFill>
            <a:srgbClr val="BD2900"/>
          </a:solidFill>
          <a:ln>
            <a:noFill/>
          </a:ln>
        </p:spPr>
        <p:txBody>
          <a:bodyPr vert="horz" wrap="square" lIns="75291" tIns="37646" rIns="75291" bIns="37646" numCol="1" anchor="t" anchorCtr="0" compatLnSpc="1"/>
          <a:lstStyle/>
          <a:p>
            <a:pPr defTabSz="866775" fontAlgn="base">
              <a:spcBef>
                <a:spcPct val="0"/>
              </a:spcBef>
              <a:spcAft>
                <a:spcPct val="0"/>
              </a:spcAft>
            </a:pPr>
            <a:endParaRPr lang="id-ID" sz="995" dirty="0">
              <a:ln>
                <a:solidFill>
                  <a:srgbClr val="DBEFF9"/>
                </a:solidFill>
              </a:ln>
              <a:solidFill>
                <a:prstClr val="black"/>
              </a:solidFill>
              <a:cs typeface="+mn-ea"/>
              <a:sym typeface="+mn-lt"/>
            </a:endParaRPr>
          </a:p>
        </p:txBody>
      </p:sp>
      <p:sp>
        <p:nvSpPr>
          <p:cNvPr id="9" name="Oval 18"/>
          <p:cNvSpPr>
            <a:spLocks noChangeArrowheads="1"/>
          </p:cNvSpPr>
          <p:nvPr/>
        </p:nvSpPr>
        <p:spPr bwMode="auto">
          <a:xfrm flipH="1">
            <a:off x="7538237" y="2060919"/>
            <a:ext cx="608218" cy="610443"/>
          </a:xfrm>
          <a:prstGeom prst="ellipse">
            <a:avLst/>
          </a:prstGeom>
          <a:solidFill>
            <a:srgbClr val="BD2900"/>
          </a:solidFill>
          <a:ln>
            <a:noFill/>
          </a:ln>
        </p:spPr>
        <p:txBody>
          <a:bodyPr vert="horz" wrap="square" lIns="75291" tIns="37646" rIns="75291" bIns="37646" numCol="1" anchor="t" anchorCtr="0" compatLnSpc="1"/>
          <a:lstStyle/>
          <a:p>
            <a:pPr defTabSz="866775" fontAlgn="base">
              <a:spcBef>
                <a:spcPct val="0"/>
              </a:spcBef>
              <a:spcAft>
                <a:spcPct val="0"/>
              </a:spcAft>
            </a:pPr>
            <a:endParaRPr lang="id-ID" sz="995" dirty="0">
              <a:ln>
                <a:solidFill>
                  <a:srgbClr val="DBEFF9"/>
                </a:solidFill>
              </a:ln>
              <a:solidFill>
                <a:schemeClr val="bg1"/>
              </a:solidFill>
              <a:cs typeface="+mn-ea"/>
              <a:sym typeface="+mn-lt"/>
            </a:endParaRPr>
          </a:p>
        </p:txBody>
      </p:sp>
      <p:sp>
        <p:nvSpPr>
          <p:cNvPr id="8" name="Freeform 31"/>
          <p:cNvSpPr/>
          <p:nvPr/>
        </p:nvSpPr>
        <p:spPr bwMode="auto">
          <a:xfrm rot="18900000" flipH="1">
            <a:off x="7311351" y="2538017"/>
            <a:ext cx="227149" cy="361152"/>
          </a:xfrm>
          <a:custGeom>
            <a:avLst/>
            <a:gdLst>
              <a:gd name="T0" fmla="*/ 0 w 161"/>
              <a:gd name="T1" fmla="*/ 0 h 256"/>
              <a:gd name="T2" fmla="*/ 0 w 161"/>
              <a:gd name="T3" fmla="*/ 256 h 256"/>
              <a:gd name="T4" fmla="*/ 161 w 161"/>
              <a:gd name="T5" fmla="*/ 128 h 256"/>
              <a:gd name="T6" fmla="*/ 0 w 161"/>
              <a:gd name="T7" fmla="*/ 0 h 256"/>
            </a:gdLst>
            <a:ahLst/>
            <a:cxnLst>
              <a:cxn ang="0">
                <a:pos x="T0" y="T1"/>
              </a:cxn>
              <a:cxn ang="0">
                <a:pos x="T2" y="T3"/>
              </a:cxn>
              <a:cxn ang="0">
                <a:pos x="T4" y="T5"/>
              </a:cxn>
              <a:cxn ang="0">
                <a:pos x="T6" y="T7"/>
              </a:cxn>
            </a:cxnLst>
            <a:rect l="0" t="0" r="r" b="b"/>
            <a:pathLst>
              <a:path w="161" h="256">
                <a:moveTo>
                  <a:pt x="0" y="0"/>
                </a:moveTo>
                <a:lnTo>
                  <a:pt x="0" y="256"/>
                </a:lnTo>
                <a:lnTo>
                  <a:pt x="161" y="128"/>
                </a:lnTo>
                <a:lnTo>
                  <a:pt x="0" y="0"/>
                </a:lnTo>
                <a:close/>
              </a:path>
            </a:pathLst>
          </a:custGeom>
          <a:solidFill>
            <a:srgbClr val="BD2900"/>
          </a:solidFill>
          <a:ln>
            <a:noFill/>
          </a:ln>
        </p:spPr>
        <p:txBody>
          <a:bodyPr vert="horz" wrap="square" lIns="75291" tIns="37646" rIns="75291" bIns="37646" numCol="1" anchor="t" anchorCtr="0" compatLnSpc="1"/>
          <a:lstStyle/>
          <a:p>
            <a:pPr defTabSz="866775" fontAlgn="base">
              <a:spcBef>
                <a:spcPct val="0"/>
              </a:spcBef>
              <a:spcAft>
                <a:spcPct val="0"/>
              </a:spcAft>
            </a:pPr>
            <a:endParaRPr lang="id-ID" sz="995" dirty="0">
              <a:ln>
                <a:solidFill>
                  <a:srgbClr val="DBEFF9"/>
                </a:solidFill>
              </a:ln>
              <a:solidFill>
                <a:prstClr val="black"/>
              </a:solidFill>
              <a:cs typeface="+mn-ea"/>
              <a:sym typeface="+mn-lt"/>
            </a:endParaRPr>
          </a:p>
        </p:txBody>
      </p:sp>
      <p:sp>
        <p:nvSpPr>
          <p:cNvPr id="12" name="Oval 18"/>
          <p:cNvSpPr>
            <a:spLocks noChangeArrowheads="1"/>
          </p:cNvSpPr>
          <p:nvPr/>
        </p:nvSpPr>
        <p:spPr bwMode="auto">
          <a:xfrm>
            <a:off x="3892535" y="2100108"/>
            <a:ext cx="608219" cy="610443"/>
          </a:xfrm>
          <a:prstGeom prst="ellipse">
            <a:avLst/>
          </a:prstGeom>
          <a:solidFill>
            <a:srgbClr val="BD2900"/>
          </a:solidFill>
          <a:ln>
            <a:noFill/>
          </a:ln>
        </p:spPr>
        <p:txBody>
          <a:bodyPr vert="horz" wrap="square" lIns="75291" tIns="37646" rIns="75291" bIns="37646" numCol="1" anchor="t" anchorCtr="0" compatLnSpc="1"/>
          <a:lstStyle/>
          <a:p>
            <a:pPr defTabSz="866775" fontAlgn="base">
              <a:spcBef>
                <a:spcPct val="0"/>
              </a:spcBef>
              <a:spcAft>
                <a:spcPct val="0"/>
              </a:spcAft>
            </a:pPr>
            <a:endParaRPr lang="id-ID" sz="995" dirty="0">
              <a:ln>
                <a:solidFill>
                  <a:srgbClr val="DBEFF9"/>
                </a:solidFill>
              </a:ln>
              <a:solidFill>
                <a:schemeClr val="bg1"/>
              </a:solidFill>
              <a:cs typeface="+mn-ea"/>
              <a:sym typeface="+mn-lt"/>
            </a:endParaRPr>
          </a:p>
        </p:txBody>
      </p:sp>
      <p:sp>
        <p:nvSpPr>
          <p:cNvPr id="11" name="Freeform 31"/>
          <p:cNvSpPr/>
          <p:nvPr/>
        </p:nvSpPr>
        <p:spPr bwMode="auto">
          <a:xfrm rot="2700000">
            <a:off x="4500492" y="2577206"/>
            <a:ext cx="227149" cy="361152"/>
          </a:xfrm>
          <a:custGeom>
            <a:avLst/>
            <a:gdLst>
              <a:gd name="T0" fmla="*/ 0 w 161"/>
              <a:gd name="T1" fmla="*/ 0 h 256"/>
              <a:gd name="T2" fmla="*/ 0 w 161"/>
              <a:gd name="T3" fmla="*/ 256 h 256"/>
              <a:gd name="T4" fmla="*/ 161 w 161"/>
              <a:gd name="T5" fmla="*/ 128 h 256"/>
              <a:gd name="T6" fmla="*/ 0 w 161"/>
              <a:gd name="T7" fmla="*/ 0 h 256"/>
            </a:gdLst>
            <a:ahLst/>
            <a:cxnLst>
              <a:cxn ang="0">
                <a:pos x="T0" y="T1"/>
              </a:cxn>
              <a:cxn ang="0">
                <a:pos x="T2" y="T3"/>
              </a:cxn>
              <a:cxn ang="0">
                <a:pos x="T4" y="T5"/>
              </a:cxn>
              <a:cxn ang="0">
                <a:pos x="T6" y="T7"/>
              </a:cxn>
            </a:cxnLst>
            <a:rect l="0" t="0" r="r" b="b"/>
            <a:pathLst>
              <a:path w="161" h="256">
                <a:moveTo>
                  <a:pt x="0" y="0"/>
                </a:moveTo>
                <a:lnTo>
                  <a:pt x="0" y="256"/>
                </a:lnTo>
                <a:lnTo>
                  <a:pt x="161" y="128"/>
                </a:lnTo>
                <a:lnTo>
                  <a:pt x="0" y="0"/>
                </a:lnTo>
                <a:close/>
              </a:path>
            </a:pathLst>
          </a:custGeom>
          <a:solidFill>
            <a:srgbClr val="BD2900"/>
          </a:solidFill>
          <a:ln>
            <a:noFill/>
          </a:ln>
        </p:spPr>
        <p:txBody>
          <a:bodyPr vert="horz" wrap="square" lIns="75291" tIns="37646" rIns="75291" bIns="37646" numCol="1" anchor="t" anchorCtr="0" compatLnSpc="1"/>
          <a:lstStyle/>
          <a:p>
            <a:pPr defTabSz="866775" fontAlgn="base">
              <a:spcBef>
                <a:spcPct val="0"/>
              </a:spcBef>
              <a:spcAft>
                <a:spcPct val="0"/>
              </a:spcAft>
            </a:pPr>
            <a:endParaRPr lang="id-ID" sz="995" dirty="0">
              <a:ln>
                <a:solidFill>
                  <a:srgbClr val="DBEFF9"/>
                </a:solidFill>
              </a:ln>
              <a:solidFill>
                <a:prstClr val="black"/>
              </a:solidFill>
              <a:cs typeface="+mn-ea"/>
              <a:sym typeface="+mn-lt"/>
            </a:endParaRPr>
          </a:p>
        </p:txBody>
      </p:sp>
      <p:sp>
        <p:nvSpPr>
          <p:cNvPr id="16" name="Text Placeholder 7"/>
          <p:cNvSpPr txBox="1"/>
          <p:nvPr/>
        </p:nvSpPr>
        <p:spPr>
          <a:xfrm>
            <a:off x="3883776" y="2168193"/>
            <a:ext cx="591683" cy="459605"/>
          </a:xfrm>
          <a:prstGeom prst="rect">
            <a:avLst/>
          </a:prstGeom>
          <a:noFill/>
        </p:spPr>
        <p:txBody>
          <a:bodyPr vert="horz" lIns="0" tIns="85538" rIns="0" bIns="85538" anchor="ctr"/>
          <a:lstStyle>
            <a:lvl1pPr marL="0" indent="0" algn="ctr" defTabSz="914400" rtl="0" eaLnBrk="1" latinLnBrk="0" hangingPunct="1">
              <a:lnSpc>
                <a:spcPct val="100000"/>
              </a:lnSpc>
              <a:spcBef>
                <a:spcPts val="0"/>
              </a:spcBef>
              <a:buFont typeface="Arial" panose="020B0604020202020204" pitchFamily="34" charset="0"/>
              <a:buNone/>
              <a:defRPr sz="2965" b="1" kern="1200">
                <a:ln>
                  <a:noFill/>
                </a:ln>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6775" fontAlgn="base">
              <a:spcAft>
                <a:spcPct val="0"/>
              </a:spcAft>
            </a:pPr>
            <a:r>
              <a:rPr lang="es-ES_tradnl" sz="1705" b="0" dirty="0">
                <a:latin typeface="+mn-lt"/>
                <a:cs typeface="+mn-ea"/>
                <a:sym typeface="+mn-lt"/>
              </a:rPr>
              <a:t>01</a:t>
            </a:r>
          </a:p>
        </p:txBody>
      </p:sp>
      <p:sp>
        <p:nvSpPr>
          <p:cNvPr id="17" name="Text Placeholder 2"/>
          <p:cNvSpPr txBox="1"/>
          <p:nvPr/>
        </p:nvSpPr>
        <p:spPr>
          <a:xfrm>
            <a:off x="1156606" y="2126968"/>
            <a:ext cx="2414645" cy="644022"/>
          </a:xfrm>
          <a:prstGeom prst="rect">
            <a:avLst/>
          </a:prstGeom>
        </p:spPr>
        <p:txBody>
          <a:bodyPr vert="horz" wrap="square" lIns="0" tIns="0" rIns="0" bIns="0">
            <a:spAutoFit/>
          </a:bodyPr>
          <a:lstStyle>
            <a:lvl1pPr marL="0" indent="0" algn="l" defTabSz="914400" rtl="0" eaLnBrk="1" latinLnBrk="0" hangingPunct="1">
              <a:lnSpc>
                <a:spcPct val="120000"/>
              </a:lnSpc>
              <a:spcBef>
                <a:spcPts val="0"/>
              </a:spcBef>
              <a:buFont typeface="Arial" panose="020B0604020202020204" pitchFamily="34" charset="0"/>
              <a:buNone/>
              <a:defRPr sz="89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defTabSz="866775" fontAlgn="base">
              <a:spcAft>
                <a:spcPct val="0"/>
              </a:spcAft>
            </a:pPr>
            <a:r>
              <a:rPr lang="zh-CN" altLang="en-US" sz="1200" dirty="0">
                <a:solidFill>
                  <a:srgbClr val="BD2900"/>
                </a:solidFill>
                <a:latin typeface="+mn-lt"/>
                <a:cs typeface="+mn-ea"/>
                <a:sym typeface="+mn-lt"/>
              </a:rPr>
              <a:t>此处输入文字内容此处输入文字内容此处输入文字内容此处输入文字内容此处输入文字内容</a:t>
            </a:r>
            <a:r>
              <a:rPr lang="en-US" altLang="zh-CN" sz="1200" dirty="0">
                <a:solidFill>
                  <a:srgbClr val="BD2900"/>
                </a:solidFill>
                <a:latin typeface="+mn-lt"/>
                <a:cs typeface="+mn-ea"/>
                <a:sym typeface="+mn-lt"/>
              </a:rPr>
              <a:t>.</a:t>
            </a:r>
          </a:p>
        </p:txBody>
      </p:sp>
      <p:sp>
        <p:nvSpPr>
          <p:cNvPr id="18" name="Text Placeholder 7"/>
          <p:cNvSpPr txBox="1"/>
          <p:nvPr/>
        </p:nvSpPr>
        <p:spPr>
          <a:xfrm>
            <a:off x="3867901" y="4854202"/>
            <a:ext cx="591683" cy="459605"/>
          </a:xfrm>
          <a:prstGeom prst="rect">
            <a:avLst/>
          </a:prstGeom>
        </p:spPr>
        <p:txBody>
          <a:bodyPr vert="horz" lIns="0" tIns="85538" rIns="0" bIns="85538" anchor="ctr"/>
          <a:lstStyle>
            <a:lvl1pPr marL="0" indent="0" algn="ctr" defTabSz="914400" rtl="0" eaLnBrk="1" latinLnBrk="0" hangingPunct="1">
              <a:lnSpc>
                <a:spcPct val="100000"/>
              </a:lnSpc>
              <a:spcBef>
                <a:spcPts val="0"/>
              </a:spcBef>
              <a:buFont typeface="Arial" panose="020B0604020202020204" pitchFamily="34" charset="0"/>
              <a:buNone/>
              <a:defRPr sz="2965" b="1" kern="1200">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6775" fontAlgn="base">
              <a:spcAft>
                <a:spcPct val="0"/>
              </a:spcAft>
            </a:pPr>
            <a:r>
              <a:rPr lang="es-ES_tradnl" sz="1705" b="0" dirty="0">
                <a:latin typeface="+mn-lt"/>
                <a:cs typeface="+mn-ea"/>
                <a:sym typeface="+mn-lt"/>
              </a:rPr>
              <a:t>03</a:t>
            </a:r>
          </a:p>
        </p:txBody>
      </p:sp>
      <p:sp>
        <p:nvSpPr>
          <p:cNvPr id="19" name="Text Placeholder 2"/>
          <p:cNvSpPr txBox="1"/>
          <p:nvPr/>
        </p:nvSpPr>
        <p:spPr>
          <a:xfrm>
            <a:off x="1156606" y="4734648"/>
            <a:ext cx="2414645" cy="644022"/>
          </a:xfrm>
          <a:prstGeom prst="rect">
            <a:avLst/>
          </a:prstGeom>
        </p:spPr>
        <p:txBody>
          <a:bodyPr vert="horz" wrap="square" lIns="0" tIns="0" rIns="0" bIns="0">
            <a:spAutoFit/>
          </a:bodyPr>
          <a:lstStyle>
            <a:lvl1pPr marL="0" indent="0" algn="l" defTabSz="914400" rtl="0" eaLnBrk="1" latinLnBrk="0" hangingPunct="1">
              <a:lnSpc>
                <a:spcPct val="120000"/>
              </a:lnSpc>
              <a:spcBef>
                <a:spcPts val="0"/>
              </a:spcBef>
              <a:buFont typeface="Arial" panose="020B0604020202020204" pitchFamily="34" charset="0"/>
              <a:buNone/>
              <a:defRPr sz="89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defTabSz="866775" fontAlgn="base">
              <a:spcAft>
                <a:spcPct val="0"/>
              </a:spcAft>
            </a:pPr>
            <a:r>
              <a:rPr lang="zh-CN" altLang="en-US" sz="1200" dirty="0">
                <a:solidFill>
                  <a:srgbClr val="BD2900"/>
                </a:solidFill>
                <a:latin typeface="+mn-lt"/>
                <a:cs typeface="+mn-ea"/>
                <a:sym typeface="+mn-lt"/>
              </a:rPr>
              <a:t>此处输入文字内容此处输入文字内容此处输入文字内容此处输入文字内容此处输入文字内容</a:t>
            </a:r>
            <a:r>
              <a:rPr lang="en-US" altLang="zh-CN" sz="1200" dirty="0">
                <a:solidFill>
                  <a:srgbClr val="BD2900"/>
                </a:solidFill>
                <a:latin typeface="+mn-lt"/>
                <a:cs typeface="+mn-ea"/>
                <a:sym typeface="+mn-lt"/>
              </a:rPr>
              <a:t>.</a:t>
            </a:r>
          </a:p>
        </p:txBody>
      </p:sp>
      <p:sp>
        <p:nvSpPr>
          <p:cNvPr id="20" name="Text Placeholder 7"/>
          <p:cNvSpPr txBox="1"/>
          <p:nvPr/>
        </p:nvSpPr>
        <p:spPr>
          <a:xfrm>
            <a:off x="7528155" y="2129004"/>
            <a:ext cx="591683" cy="459605"/>
          </a:xfrm>
          <a:prstGeom prst="rect">
            <a:avLst/>
          </a:prstGeom>
        </p:spPr>
        <p:txBody>
          <a:bodyPr vert="horz" lIns="0" tIns="85538" rIns="0" bIns="85538" anchor="ctr"/>
          <a:lstStyle>
            <a:lvl1pPr marL="0" indent="0" algn="ctr" defTabSz="914400" rtl="0" eaLnBrk="1" latinLnBrk="0" hangingPunct="1">
              <a:lnSpc>
                <a:spcPct val="100000"/>
              </a:lnSpc>
              <a:spcBef>
                <a:spcPts val="0"/>
              </a:spcBef>
              <a:buFont typeface="Arial" panose="020B0604020202020204" pitchFamily="34" charset="0"/>
              <a:buNone/>
              <a:defRPr sz="2965" b="1" kern="1200">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6775" fontAlgn="base">
              <a:spcAft>
                <a:spcPct val="0"/>
              </a:spcAft>
            </a:pPr>
            <a:r>
              <a:rPr lang="es-ES_tradnl" sz="1705" b="0" dirty="0">
                <a:latin typeface="+mn-lt"/>
                <a:cs typeface="+mn-ea"/>
                <a:sym typeface="+mn-lt"/>
              </a:rPr>
              <a:t>02</a:t>
            </a:r>
          </a:p>
        </p:txBody>
      </p:sp>
      <p:sp>
        <p:nvSpPr>
          <p:cNvPr id="21" name="Text Placeholder 2"/>
          <p:cNvSpPr txBox="1"/>
          <p:nvPr/>
        </p:nvSpPr>
        <p:spPr>
          <a:xfrm>
            <a:off x="8495842" y="2121725"/>
            <a:ext cx="2501452" cy="644022"/>
          </a:xfrm>
          <a:prstGeom prst="rect">
            <a:avLst/>
          </a:prstGeom>
        </p:spPr>
        <p:txBody>
          <a:bodyPr vert="horz" wrap="square" lIns="0" tIns="0" rIns="0" bIns="0">
            <a:spAutoFit/>
          </a:bodyPr>
          <a:lstStyle>
            <a:lvl1pPr marL="0" indent="0" algn="l" defTabSz="914400" rtl="0" eaLnBrk="1" latinLnBrk="0" hangingPunct="1">
              <a:lnSpc>
                <a:spcPct val="120000"/>
              </a:lnSpc>
              <a:spcBef>
                <a:spcPts val="0"/>
              </a:spcBef>
              <a:buFont typeface="Arial" panose="020B0604020202020204" pitchFamily="34" charset="0"/>
              <a:buNone/>
              <a:defRPr sz="89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6775" fontAlgn="base">
              <a:spcAft>
                <a:spcPct val="0"/>
              </a:spcAft>
            </a:pPr>
            <a:r>
              <a:rPr lang="zh-CN" altLang="en-US" sz="1200" dirty="0">
                <a:solidFill>
                  <a:srgbClr val="BD2900"/>
                </a:solidFill>
                <a:latin typeface="+mn-lt"/>
                <a:cs typeface="+mn-ea"/>
                <a:sym typeface="+mn-lt"/>
              </a:rPr>
              <a:t>此处输入文字内容此处输入文字内容此处输入文字内容此处输入文字内容此处输入文字内容</a:t>
            </a:r>
          </a:p>
        </p:txBody>
      </p:sp>
      <p:sp>
        <p:nvSpPr>
          <p:cNvPr id="22" name="Text Placeholder 7"/>
          <p:cNvSpPr txBox="1"/>
          <p:nvPr/>
        </p:nvSpPr>
        <p:spPr>
          <a:xfrm>
            <a:off x="7601249" y="4781049"/>
            <a:ext cx="591683" cy="459605"/>
          </a:xfrm>
          <a:prstGeom prst="rect">
            <a:avLst/>
          </a:prstGeom>
        </p:spPr>
        <p:txBody>
          <a:bodyPr vert="horz" lIns="0" tIns="85538" rIns="0" bIns="85538" anchor="ctr"/>
          <a:lstStyle>
            <a:lvl1pPr marL="0" indent="0" algn="ctr" defTabSz="914400" rtl="0" eaLnBrk="1" latinLnBrk="0" hangingPunct="1">
              <a:lnSpc>
                <a:spcPct val="100000"/>
              </a:lnSpc>
              <a:spcBef>
                <a:spcPts val="0"/>
              </a:spcBef>
              <a:buFont typeface="Arial" panose="020B0604020202020204" pitchFamily="34" charset="0"/>
              <a:buNone/>
              <a:defRPr sz="2965" b="1" kern="1200">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6775" fontAlgn="base">
              <a:spcAft>
                <a:spcPct val="0"/>
              </a:spcAft>
            </a:pPr>
            <a:r>
              <a:rPr lang="es-ES_tradnl" sz="1705" b="0" dirty="0">
                <a:latin typeface="+mn-lt"/>
                <a:cs typeface="+mn-ea"/>
                <a:sym typeface="+mn-lt"/>
              </a:rPr>
              <a:t>04</a:t>
            </a:r>
          </a:p>
        </p:txBody>
      </p:sp>
      <p:sp>
        <p:nvSpPr>
          <p:cNvPr id="23" name="Text Placeholder 2"/>
          <p:cNvSpPr txBox="1"/>
          <p:nvPr/>
        </p:nvSpPr>
        <p:spPr>
          <a:xfrm>
            <a:off x="8495842" y="4734648"/>
            <a:ext cx="2501452" cy="644022"/>
          </a:xfrm>
          <a:prstGeom prst="rect">
            <a:avLst/>
          </a:prstGeom>
        </p:spPr>
        <p:txBody>
          <a:bodyPr vert="horz" wrap="square" lIns="0" tIns="0" rIns="0" bIns="0">
            <a:spAutoFit/>
          </a:bodyPr>
          <a:lstStyle>
            <a:lvl1pPr marL="0" indent="0" algn="l" defTabSz="914400" rtl="0" eaLnBrk="1" latinLnBrk="0" hangingPunct="1">
              <a:lnSpc>
                <a:spcPct val="120000"/>
              </a:lnSpc>
              <a:spcBef>
                <a:spcPts val="0"/>
              </a:spcBef>
              <a:buFont typeface="Arial" panose="020B0604020202020204" pitchFamily="34" charset="0"/>
              <a:buNone/>
              <a:defRPr sz="89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6775" fontAlgn="base">
              <a:spcAft>
                <a:spcPct val="0"/>
              </a:spcAft>
            </a:pPr>
            <a:r>
              <a:rPr lang="zh-CN" altLang="en-US" sz="1200" dirty="0">
                <a:solidFill>
                  <a:srgbClr val="BD2900"/>
                </a:solidFill>
                <a:latin typeface="+mn-lt"/>
                <a:cs typeface="+mn-ea"/>
                <a:sym typeface="+mn-lt"/>
              </a:rPr>
              <a:t>此处输入文字内容此处输入文字内容此处输入文字内容此处输入文字内容此处输入文字内容</a:t>
            </a:r>
          </a:p>
        </p:txBody>
      </p:sp>
      <p:pic>
        <p:nvPicPr>
          <p:cNvPr id="24" name="图片 23" descr="图片包含 餐桌, 木制, 美食, 木材&#10;&#10;描述已自动生成"/>
          <p:cNvPicPr>
            <a:picLocks noChangeAspect="1"/>
          </p:cNvPicPr>
          <p:nvPr/>
        </p:nvPicPr>
        <p:blipFill rotWithShape="1">
          <a:blip r:embed="rId5" cstate="screen"/>
          <a:srcRect/>
          <a:stretch>
            <a:fillRect/>
          </a:stretch>
        </p:blipFill>
        <p:spPr>
          <a:xfrm>
            <a:off x="4712970" y="2345055"/>
            <a:ext cx="2766060" cy="2766060"/>
          </a:xfrm>
          <a:prstGeom prst="ellipse">
            <a:avLst/>
          </a:prstGeom>
        </p:spPr>
      </p:pic>
    </p:spTree>
    <p:custDataLst>
      <p:tags r:id="rId1"/>
    </p:custDataLst>
  </p:cSld>
  <p:clrMapOvr>
    <a:masterClrMapping/>
  </p:clrMapOvr>
  <p:transition>
    <p:random/>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8.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9.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1.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2.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3.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4.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5.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6.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7.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8.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9.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1.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2.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3.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4.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l4mtnto">
      <a:majorFont>
        <a:latin typeface="微软雅黑"/>
        <a:ea typeface="宋体"/>
        <a:cs typeface=""/>
      </a:majorFont>
      <a:minorFont>
        <a:latin typeface="微软雅黑"/>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984</Words>
  <Application>Microsoft Office PowerPoint</Application>
  <PresentationFormat>宽屏</PresentationFormat>
  <Paragraphs>128</Paragraphs>
  <Slides>19</Slides>
  <Notes>19</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19</vt:i4>
      </vt:variant>
    </vt:vector>
  </HeadingPairs>
  <TitlesOfParts>
    <vt:vector size="27" baseType="lpstr">
      <vt:lpstr>★懐流体</vt:lpstr>
      <vt:lpstr>等线</vt:lpstr>
      <vt:lpstr>华文隶书</vt:lpstr>
      <vt:lpstr>宋体</vt:lpstr>
      <vt:lpstr>微软雅黑</vt:lpstr>
      <vt:lpstr>Arial</vt:lpstr>
      <vt:lpstr>Calibri</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2022-03-04T03:58:13Z</dcterms:created>
  <dcterms:modified xsi:type="dcterms:W3CDTF">2023-01-10T05:04:15Z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5DA6087FE6754F39913BB49DBC68CB71</vt:lpwstr>
  </property>
  <property fmtid="{A09F084E-AD41-489F-8076-AA5BE3082BCA}" pid="100">
    <vt:ui4>5</vt:ui4>
  </property>
  <property fmtid="{64440492-4C8B-11D1-8B70-080036B11A03}" pid="11">
    <vt:lpwstr>www.2ppt.com-爱PPT提供资源下载</vt:lpwstr>
  </property>
</Properties>
</file>