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2" r:id="rId2"/>
    <p:sldId id="363" r:id="rId3"/>
    <p:sldId id="344" r:id="rId4"/>
    <p:sldId id="320" r:id="rId5"/>
    <p:sldId id="314" r:id="rId6"/>
    <p:sldId id="316" r:id="rId7"/>
    <p:sldId id="317" r:id="rId8"/>
    <p:sldId id="318" r:id="rId9"/>
    <p:sldId id="302" r:id="rId10"/>
    <p:sldId id="315" r:id="rId11"/>
    <p:sldId id="330" r:id="rId12"/>
    <p:sldId id="341" r:id="rId13"/>
    <p:sldId id="345" r:id="rId14"/>
    <p:sldId id="333" r:id="rId15"/>
    <p:sldId id="342" r:id="rId16"/>
    <p:sldId id="343" r:id="rId17"/>
    <p:sldId id="282" r:id="rId18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C9A1"/>
    <a:srgbClr val="C4DE9B"/>
    <a:srgbClr val="007CC2"/>
    <a:srgbClr val="202020"/>
    <a:srgbClr val="323232"/>
    <a:srgbClr val="CC3300"/>
    <a:srgbClr val="CC0000"/>
    <a:srgbClr val="FF3300"/>
    <a:srgbClr val="990000"/>
    <a:srgbClr val="FF8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36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7ACE9-E768-4B73-8DF4-D9D5952ACF7F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7F517-BA29-4631-A423-48A32B55504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/>
            <a:endParaRPr lang="zh-CN" altLang="en-US"/>
          </a:p>
        </p:txBody>
      </p:sp>
      <p:sp>
        <p:nvSpPr>
          <p:cNvPr id="133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3C42069-0BD2-4F3F-B09C-9C72201F3948}" type="slidenum">
              <a:rPr lang="zh-CN" altLang="en-US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1.xml"/><Relationship Id="rId27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2"/>
            </p:custDataLst>
          </p:nvPr>
        </p:nvSpPr>
        <p:spPr>
          <a:xfrm>
            <a:off x="669882" y="432000"/>
            <a:ext cx="10852237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3"/>
            </p:custDataLst>
          </p:nvPr>
        </p:nvSpPr>
        <p:spPr>
          <a:xfrm>
            <a:off x="669882" y="1296000"/>
            <a:ext cx="10852237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4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5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6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2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0" y="1995845"/>
            <a:ext cx="1219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5400" b="1" dirty="0">
                <a:solidFill>
                  <a:schemeClr val="bg1"/>
                </a:solidFill>
              </a:rPr>
              <a:t>三位数除以一位</a:t>
            </a:r>
            <a:r>
              <a:rPr lang="zh-CN" altLang="en-US" sz="5400" b="1" dirty="0" smtClean="0">
                <a:solidFill>
                  <a:schemeClr val="bg1"/>
                </a:solidFill>
              </a:rPr>
              <a:t>数</a:t>
            </a:r>
            <a:endParaRPr lang="zh-CN" altLang="en-US" sz="5400" b="1" dirty="0">
              <a:solidFill>
                <a:schemeClr val="bg1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807584" y="3908278"/>
            <a:ext cx="2576830" cy="3524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1600" dirty="0">
                <a:solidFill>
                  <a:schemeClr val="bg1"/>
                </a:solidFill>
              </a:rPr>
              <a:t>苏教版  数学  三年级  上册</a:t>
            </a:r>
            <a:endParaRPr sz="1600"/>
          </a:p>
        </p:txBody>
      </p:sp>
      <p:sp>
        <p:nvSpPr>
          <p:cNvPr id="6" name="矩形 5"/>
          <p:cNvSpPr/>
          <p:nvPr/>
        </p:nvSpPr>
        <p:spPr>
          <a:xfrm>
            <a:off x="0" y="575434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1491615" y="2060575"/>
            <a:ext cx="1005078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三位数除以一位数，先从（    ）位除起，除到那一位，商写在那一位上面。</a:t>
            </a:r>
            <a:endParaRPr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67" name="TextBox 3"/>
          <p:cNvSpPr txBox="1">
            <a:spLocks noChangeArrowheads="1"/>
          </p:cNvSpPr>
          <p:nvPr/>
        </p:nvSpPr>
        <p:spPr bwMode="auto">
          <a:xfrm>
            <a:off x="1478915" y="3617595"/>
            <a:ext cx="984631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那一位上除得的结果有余数的，就要把它和下一位结合起来继续再除。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6099772" y="2236380"/>
            <a:ext cx="75057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百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66420" y="767715"/>
            <a:ext cx="2081530" cy="613410"/>
          </a:xfrm>
          <a:prstGeom prst="rect">
            <a:avLst/>
          </a:prstGeom>
          <a:solidFill>
            <a:srgbClr val="A1C450"/>
          </a:solidFill>
          <a:ln>
            <a:solidFill>
              <a:srgbClr val="AAD1F2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方法总结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9" name="直接连接符 48"/>
          <p:cNvCxnSpPr/>
          <p:nvPr/>
        </p:nvCxnSpPr>
        <p:spPr>
          <a:xfrm>
            <a:off x="1867959" y="2262717"/>
            <a:ext cx="201083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1" name="TextBox 49"/>
          <p:cNvSpPr txBox="1">
            <a:spLocks noChangeArrowheads="1"/>
          </p:cNvSpPr>
          <p:nvPr/>
        </p:nvSpPr>
        <p:spPr bwMode="auto">
          <a:xfrm>
            <a:off x="1651212" y="2147358"/>
            <a:ext cx="53848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6152" name="Text Box 35"/>
          <p:cNvSpPr txBox="1">
            <a:spLocks noChangeArrowheads="1"/>
          </p:cNvSpPr>
          <p:nvPr/>
        </p:nvSpPr>
        <p:spPr bwMode="auto">
          <a:xfrm>
            <a:off x="1231265" y="2188845"/>
            <a:ext cx="429895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53" name="Text Box 35"/>
          <p:cNvSpPr txBox="1">
            <a:spLocks noChangeArrowheads="1"/>
          </p:cNvSpPr>
          <p:nvPr/>
        </p:nvSpPr>
        <p:spPr bwMode="auto">
          <a:xfrm>
            <a:off x="2096558" y="2203451"/>
            <a:ext cx="198120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5    2    7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3" name="直接连接符 52"/>
          <p:cNvCxnSpPr/>
          <p:nvPr/>
        </p:nvCxnSpPr>
        <p:spPr>
          <a:xfrm flipV="1">
            <a:off x="1908176" y="3331633"/>
            <a:ext cx="1970616" cy="25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flipV="1">
            <a:off x="1927226" y="4559300"/>
            <a:ext cx="195156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矩形 54"/>
          <p:cNvSpPr/>
          <p:nvPr/>
        </p:nvSpPr>
        <p:spPr>
          <a:xfrm>
            <a:off x="2085976" y="1672167"/>
            <a:ext cx="505883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6" name="矩形 55"/>
          <p:cNvSpPr/>
          <p:nvPr/>
        </p:nvSpPr>
        <p:spPr>
          <a:xfrm>
            <a:off x="2729442" y="1672167"/>
            <a:ext cx="505883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2761192" y="3992034"/>
            <a:ext cx="505884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2096559" y="2802467"/>
            <a:ext cx="505884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2763309" y="3416301"/>
            <a:ext cx="505883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3317876" y="4658784"/>
            <a:ext cx="505883" cy="5058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3326342" y="5249334"/>
            <a:ext cx="505883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66" name="直接连接符 65"/>
          <p:cNvCxnSpPr/>
          <p:nvPr/>
        </p:nvCxnSpPr>
        <p:spPr>
          <a:xfrm flipV="1">
            <a:off x="1969559" y="5842000"/>
            <a:ext cx="195156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矩形 66"/>
          <p:cNvSpPr/>
          <p:nvPr/>
        </p:nvSpPr>
        <p:spPr>
          <a:xfrm>
            <a:off x="3317876" y="1667934"/>
            <a:ext cx="505883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8" name="矩形 67"/>
          <p:cNvSpPr/>
          <p:nvPr/>
        </p:nvSpPr>
        <p:spPr>
          <a:xfrm>
            <a:off x="3334809" y="5901267"/>
            <a:ext cx="505883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0" name="直接连接符 69"/>
          <p:cNvCxnSpPr/>
          <p:nvPr/>
        </p:nvCxnSpPr>
        <p:spPr>
          <a:xfrm>
            <a:off x="5277909" y="2228851"/>
            <a:ext cx="201294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68" name="TextBox 70"/>
          <p:cNvSpPr txBox="1">
            <a:spLocks noChangeArrowheads="1"/>
          </p:cNvSpPr>
          <p:nvPr/>
        </p:nvSpPr>
        <p:spPr bwMode="auto">
          <a:xfrm>
            <a:off x="5061162" y="2113492"/>
            <a:ext cx="53848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6169" name="Text Box 35"/>
          <p:cNvSpPr txBox="1">
            <a:spLocks noChangeArrowheads="1"/>
          </p:cNvSpPr>
          <p:nvPr/>
        </p:nvSpPr>
        <p:spPr bwMode="auto">
          <a:xfrm>
            <a:off x="4641215" y="2154555"/>
            <a:ext cx="429895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70" name="Text Box 35"/>
          <p:cNvSpPr txBox="1">
            <a:spLocks noChangeArrowheads="1"/>
          </p:cNvSpPr>
          <p:nvPr/>
        </p:nvSpPr>
        <p:spPr bwMode="auto">
          <a:xfrm>
            <a:off x="5508625" y="2171701"/>
            <a:ext cx="198120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6    1    5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74" name="直接连接符 73"/>
          <p:cNvCxnSpPr/>
          <p:nvPr/>
        </p:nvCxnSpPr>
        <p:spPr>
          <a:xfrm flipV="1">
            <a:off x="5318125" y="3297767"/>
            <a:ext cx="1972733" cy="25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直接连接符 74"/>
          <p:cNvCxnSpPr/>
          <p:nvPr/>
        </p:nvCxnSpPr>
        <p:spPr>
          <a:xfrm flipV="1">
            <a:off x="5339292" y="4527551"/>
            <a:ext cx="195156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矩形 75"/>
          <p:cNvSpPr/>
          <p:nvPr/>
        </p:nvSpPr>
        <p:spPr>
          <a:xfrm>
            <a:off x="5495926" y="1640417"/>
            <a:ext cx="505884" cy="5058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6139392" y="1640417"/>
            <a:ext cx="505884" cy="5058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8" name="矩形 77"/>
          <p:cNvSpPr/>
          <p:nvPr/>
        </p:nvSpPr>
        <p:spPr>
          <a:xfrm>
            <a:off x="6171142" y="3958167"/>
            <a:ext cx="505883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9" name="矩形 78"/>
          <p:cNvSpPr/>
          <p:nvPr/>
        </p:nvSpPr>
        <p:spPr>
          <a:xfrm>
            <a:off x="5508626" y="2768601"/>
            <a:ext cx="505884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6175376" y="3382434"/>
            <a:ext cx="505883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1" name="矩形 80"/>
          <p:cNvSpPr/>
          <p:nvPr/>
        </p:nvSpPr>
        <p:spPr>
          <a:xfrm>
            <a:off x="6729942" y="4624917"/>
            <a:ext cx="505883" cy="5058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6738409" y="5215467"/>
            <a:ext cx="505883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83" name="直接连接符 82"/>
          <p:cNvCxnSpPr/>
          <p:nvPr/>
        </p:nvCxnSpPr>
        <p:spPr>
          <a:xfrm flipV="1">
            <a:off x="5381626" y="5808133"/>
            <a:ext cx="195156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矩形 83"/>
          <p:cNvSpPr/>
          <p:nvPr/>
        </p:nvSpPr>
        <p:spPr>
          <a:xfrm>
            <a:off x="6729942" y="1634067"/>
            <a:ext cx="505883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5" name="矩形 84"/>
          <p:cNvSpPr/>
          <p:nvPr/>
        </p:nvSpPr>
        <p:spPr>
          <a:xfrm>
            <a:off x="6746876" y="5869517"/>
            <a:ext cx="505883" cy="5058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Text Box 35"/>
          <p:cNvSpPr txBox="1">
            <a:spLocks noChangeArrowheads="1"/>
          </p:cNvSpPr>
          <p:nvPr/>
        </p:nvSpPr>
        <p:spPr bwMode="auto">
          <a:xfrm>
            <a:off x="2144816" y="1673860"/>
            <a:ext cx="5778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9" name="Text Box 35"/>
          <p:cNvSpPr txBox="1">
            <a:spLocks noChangeArrowheads="1"/>
          </p:cNvSpPr>
          <p:nvPr/>
        </p:nvSpPr>
        <p:spPr bwMode="auto">
          <a:xfrm>
            <a:off x="2132116" y="2789344"/>
            <a:ext cx="5778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0" name="Text Box 35"/>
          <p:cNvSpPr txBox="1">
            <a:spLocks noChangeArrowheads="1"/>
          </p:cNvSpPr>
          <p:nvPr/>
        </p:nvSpPr>
        <p:spPr bwMode="auto">
          <a:xfrm>
            <a:off x="2786168" y="1688677"/>
            <a:ext cx="57784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1" name="Text Box 35"/>
          <p:cNvSpPr txBox="1">
            <a:spLocks noChangeArrowheads="1"/>
          </p:cNvSpPr>
          <p:nvPr/>
        </p:nvSpPr>
        <p:spPr bwMode="auto">
          <a:xfrm>
            <a:off x="2800983" y="3413760"/>
            <a:ext cx="5778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3" name="Text Box 35"/>
          <p:cNvSpPr txBox="1">
            <a:spLocks noChangeArrowheads="1"/>
          </p:cNvSpPr>
          <p:nvPr/>
        </p:nvSpPr>
        <p:spPr bwMode="auto">
          <a:xfrm>
            <a:off x="3380949" y="4628727"/>
            <a:ext cx="5778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" name="Text Box 35"/>
          <p:cNvSpPr txBox="1">
            <a:spLocks noChangeArrowheads="1"/>
          </p:cNvSpPr>
          <p:nvPr/>
        </p:nvSpPr>
        <p:spPr bwMode="auto">
          <a:xfrm>
            <a:off x="2132116" y="3403177"/>
            <a:ext cx="5778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5" name="Text Box 35"/>
          <p:cNvSpPr txBox="1">
            <a:spLocks noChangeArrowheads="1"/>
          </p:cNvSpPr>
          <p:nvPr/>
        </p:nvSpPr>
        <p:spPr bwMode="auto">
          <a:xfrm>
            <a:off x="3380949" y="5240444"/>
            <a:ext cx="5778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Text Box 35"/>
          <p:cNvSpPr txBox="1">
            <a:spLocks noChangeArrowheads="1"/>
          </p:cNvSpPr>
          <p:nvPr/>
        </p:nvSpPr>
        <p:spPr bwMode="auto">
          <a:xfrm>
            <a:off x="3380949" y="5881793"/>
            <a:ext cx="5778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Text Box 35"/>
          <p:cNvSpPr txBox="1">
            <a:spLocks noChangeArrowheads="1"/>
          </p:cNvSpPr>
          <p:nvPr/>
        </p:nvSpPr>
        <p:spPr bwMode="auto">
          <a:xfrm>
            <a:off x="5529368" y="1629411"/>
            <a:ext cx="57784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8" name="Text Box 35"/>
          <p:cNvSpPr txBox="1">
            <a:spLocks noChangeArrowheads="1"/>
          </p:cNvSpPr>
          <p:nvPr/>
        </p:nvSpPr>
        <p:spPr bwMode="auto">
          <a:xfrm>
            <a:off x="5539949" y="2757593"/>
            <a:ext cx="5778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9" name="Text Box 35"/>
          <p:cNvSpPr txBox="1">
            <a:spLocks noChangeArrowheads="1"/>
          </p:cNvSpPr>
          <p:nvPr/>
        </p:nvSpPr>
        <p:spPr bwMode="auto">
          <a:xfrm>
            <a:off x="6204583" y="3375660"/>
            <a:ext cx="5778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0" name="Text Box 35"/>
          <p:cNvSpPr txBox="1">
            <a:spLocks noChangeArrowheads="1"/>
          </p:cNvSpPr>
          <p:nvPr/>
        </p:nvSpPr>
        <p:spPr bwMode="auto">
          <a:xfrm>
            <a:off x="6187649" y="1635760"/>
            <a:ext cx="5778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2" name="Text Box 35"/>
          <p:cNvSpPr txBox="1">
            <a:spLocks noChangeArrowheads="1"/>
          </p:cNvSpPr>
          <p:nvPr/>
        </p:nvSpPr>
        <p:spPr bwMode="auto">
          <a:xfrm>
            <a:off x="6782434" y="4596977"/>
            <a:ext cx="57784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3" name="Text Box 35"/>
          <p:cNvSpPr txBox="1">
            <a:spLocks noChangeArrowheads="1"/>
          </p:cNvSpPr>
          <p:nvPr/>
        </p:nvSpPr>
        <p:spPr bwMode="auto">
          <a:xfrm>
            <a:off x="6799368" y="1650577"/>
            <a:ext cx="57784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5" name="Text Box 35"/>
          <p:cNvSpPr txBox="1">
            <a:spLocks noChangeArrowheads="1"/>
          </p:cNvSpPr>
          <p:nvPr/>
        </p:nvSpPr>
        <p:spPr bwMode="auto">
          <a:xfrm>
            <a:off x="6799368" y="5917777"/>
            <a:ext cx="57784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3" name="直接连接符 69"/>
          <p:cNvCxnSpPr/>
          <p:nvPr/>
        </p:nvCxnSpPr>
        <p:spPr>
          <a:xfrm>
            <a:off x="8565092" y="2228851"/>
            <a:ext cx="2012951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00" name="TextBox 70"/>
          <p:cNvSpPr txBox="1">
            <a:spLocks noChangeArrowheads="1"/>
          </p:cNvSpPr>
          <p:nvPr/>
        </p:nvSpPr>
        <p:spPr bwMode="auto">
          <a:xfrm>
            <a:off x="8360410" y="2113492"/>
            <a:ext cx="53848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6201" name="Text Box 35"/>
          <p:cNvSpPr txBox="1">
            <a:spLocks noChangeArrowheads="1"/>
          </p:cNvSpPr>
          <p:nvPr/>
        </p:nvSpPr>
        <p:spPr bwMode="auto">
          <a:xfrm>
            <a:off x="7929245" y="2154555"/>
            <a:ext cx="466725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02" name="Text Box 35"/>
          <p:cNvSpPr txBox="1">
            <a:spLocks noChangeArrowheads="1"/>
          </p:cNvSpPr>
          <p:nvPr/>
        </p:nvSpPr>
        <p:spPr bwMode="auto">
          <a:xfrm>
            <a:off x="8795809" y="2171701"/>
            <a:ext cx="198120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7    6    9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" name="直接连接符 73"/>
          <p:cNvCxnSpPr/>
          <p:nvPr/>
        </p:nvCxnSpPr>
        <p:spPr>
          <a:xfrm flipV="1">
            <a:off x="8605309" y="3297767"/>
            <a:ext cx="1972733" cy="25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连接符 74"/>
          <p:cNvCxnSpPr/>
          <p:nvPr/>
        </p:nvCxnSpPr>
        <p:spPr>
          <a:xfrm flipV="1">
            <a:off x="8626476" y="4527551"/>
            <a:ext cx="195156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82"/>
          <p:cNvCxnSpPr/>
          <p:nvPr/>
        </p:nvCxnSpPr>
        <p:spPr>
          <a:xfrm flipV="1">
            <a:off x="8668810" y="5808133"/>
            <a:ext cx="1951567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66"/>
          <p:cNvSpPr/>
          <p:nvPr/>
        </p:nvSpPr>
        <p:spPr>
          <a:xfrm>
            <a:off x="2077509" y="3983567"/>
            <a:ext cx="505883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66"/>
          <p:cNvSpPr/>
          <p:nvPr/>
        </p:nvSpPr>
        <p:spPr>
          <a:xfrm>
            <a:off x="2071159" y="3414184"/>
            <a:ext cx="505884" cy="5058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29"/>
          <p:cNvGrpSpPr/>
          <p:nvPr/>
        </p:nvGrpSpPr>
        <p:grpSpPr bwMode="auto">
          <a:xfrm>
            <a:off x="2123649" y="3945047"/>
            <a:ext cx="1255184" cy="582507"/>
            <a:chOff x="2051050" y="2906713"/>
            <a:chExt cx="941388" cy="436880"/>
          </a:xfrm>
        </p:grpSpPr>
        <p:sp>
          <p:nvSpPr>
            <p:cNvPr id="6232" name="Text Box 35"/>
            <p:cNvSpPr txBox="1">
              <a:spLocks noChangeArrowheads="1"/>
            </p:cNvSpPr>
            <p:nvPr/>
          </p:nvSpPr>
          <p:spPr bwMode="auto">
            <a:xfrm>
              <a:off x="2559050" y="2906713"/>
              <a:ext cx="433388" cy="41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33" name="Text Box 35"/>
            <p:cNvSpPr txBox="1">
              <a:spLocks noChangeArrowheads="1"/>
            </p:cNvSpPr>
            <p:nvPr/>
          </p:nvSpPr>
          <p:spPr bwMode="auto">
            <a:xfrm>
              <a:off x="2051050" y="2932113"/>
              <a:ext cx="433388" cy="41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3374601" y="1680211"/>
            <a:ext cx="57784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6223634" y="4603327"/>
            <a:ext cx="57784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1" name="矩形 90"/>
          <p:cNvSpPr/>
          <p:nvPr/>
        </p:nvSpPr>
        <p:spPr>
          <a:xfrm>
            <a:off x="6171142" y="4622801"/>
            <a:ext cx="505883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" name="矩形 91"/>
          <p:cNvSpPr/>
          <p:nvPr/>
        </p:nvSpPr>
        <p:spPr>
          <a:xfrm>
            <a:off x="6181726" y="5215467"/>
            <a:ext cx="505884" cy="5058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3" name="矩形 92"/>
          <p:cNvSpPr/>
          <p:nvPr/>
        </p:nvSpPr>
        <p:spPr>
          <a:xfrm>
            <a:off x="5495926" y="3384551"/>
            <a:ext cx="505884" cy="508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4" name="矩形 93"/>
          <p:cNvSpPr/>
          <p:nvPr/>
        </p:nvSpPr>
        <p:spPr>
          <a:xfrm>
            <a:off x="5512859" y="3951817"/>
            <a:ext cx="505884" cy="50588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5" name="Text Box 35"/>
          <p:cNvSpPr txBox="1">
            <a:spLocks noChangeArrowheads="1"/>
          </p:cNvSpPr>
          <p:nvPr/>
        </p:nvSpPr>
        <p:spPr bwMode="auto">
          <a:xfrm>
            <a:off x="5531483" y="3362960"/>
            <a:ext cx="5778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30"/>
          <p:cNvGrpSpPr/>
          <p:nvPr/>
        </p:nvGrpSpPr>
        <p:grpSpPr bwMode="auto">
          <a:xfrm>
            <a:off x="5531484" y="3923880"/>
            <a:ext cx="1259417" cy="565573"/>
            <a:chOff x="4606170" y="2890838"/>
            <a:chExt cx="945318" cy="424180"/>
          </a:xfrm>
        </p:grpSpPr>
        <p:sp>
          <p:nvSpPr>
            <p:cNvPr id="6230" name="Text Box 35"/>
            <p:cNvSpPr txBox="1">
              <a:spLocks noChangeArrowheads="1"/>
            </p:cNvSpPr>
            <p:nvPr/>
          </p:nvSpPr>
          <p:spPr bwMode="auto">
            <a:xfrm>
              <a:off x="5118100" y="2903538"/>
              <a:ext cx="433388" cy="41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31" name="Text Box 35"/>
            <p:cNvSpPr txBox="1">
              <a:spLocks noChangeArrowheads="1"/>
            </p:cNvSpPr>
            <p:nvPr/>
          </p:nvSpPr>
          <p:spPr bwMode="auto">
            <a:xfrm>
              <a:off x="4606170" y="2890838"/>
              <a:ext cx="433388" cy="411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8" name="组合 7167"/>
          <p:cNvGrpSpPr/>
          <p:nvPr/>
        </p:nvGrpSpPr>
        <p:grpSpPr bwMode="auto">
          <a:xfrm>
            <a:off x="6187650" y="5187526"/>
            <a:ext cx="1172633" cy="580389"/>
            <a:chOff x="5110802" y="3833813"/>
            <a:chExt cx="880423" cy="435291"/>
          </a:xfrm>
        </p:grpSpPr>
        <p:sp>
          <p:nvSpPr>
            <p:cNvPr id="6228" name="Text Box 35"/>
            <p:cNvSpPr txBox="1">
              <a:spLocks noChangeArrowheads="1"/>
            </p:cNvSpPr>
            <p:nvPr/>
          </p:nvSpPr>
          <p:spPr bwMode="auto">
            <a:xfrm>
              <a:off x="5557838" y="3857625"/>
              <a:ext cx="433387" cy="411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229" name="Text Box 35"/>
            <p:cNvSpPr txBox="1">
              <a:spLocks noChangeArrowheads="1"/>
            </p:cNvSpPr>
            <p:nvPr/>
          </p:nvSpPr>
          <p:spPr bwMode="auto">
            <a:xfrm>
              <a:off x="5110802" y="3833813"/>
              <a:ext cx="433388" cy="4114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6" name="Text Box 35"/>
          <p:cNvSpPr txBox="1">
            <a:spLocks noChangeArrowheads="1"/>
          </p:cNvSpPr>
          <p:nvPr/>
        </p:nvSpPr>
        <p:spPr bwMode="auto">
          <a:xfrm>
            <a:off x="8780992" y="2722034"/>
            <a:ext cx="5778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7" name="Text Box 35"/>
          <p:cNvSpPr txBox="1">
            <a:spLocks noChangeArrowheads="1"/>
          </p:cNvSpPr>
          <p:nvPr/>
        </p:nvSpPr>
        <p:spPr bwMode="auto">
          <a:xfrm>
            <a:off x="8795810" y="3369733"/>
            <a:ext cx="113664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1    6 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Text Box 35"/>
          <p:cNvSpPr txBox="1">
            <a:spLocks noChangeArrowheads="1"/>
          </p:cNvSpPr>
          <p:nvPr/>
        </p:nvSpPr>
        <p:spPr bwMode="auto">
          <a:xfrm>
            <a:off x="8804277" y="3943351"/>
            <a:ext cx="113664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1    5 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Text Box 35"/>
          <p:cNvSpPr txBox="1">
            <a:spLocks noChangeArrowheads="1"/>
          </p:cNvSpPr>
          <p:nvPr/>
        </p:nvSpPr>
        <p:spPr bwMode="auto">
          <a:xfrm>
            <a:off x="9382125" y="4519085"/>
            <a:ext cx="12382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1    9 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0" name="Text Box 35"/>
          <p:cNvSpPr txBox="1">
            <a:spLocks noChangeArrowheads="1"/>
          </p:cNvSpPr>
          <p:nvPr/>
        </p:nvSpPr>
        <p:spPr bwMode="auto">
          <a:xfrm>
            <a:off x="9407525" y="5128684"/>
            <a:ext cx="11366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1    8 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1" name="Text Box 35"/>
          <p:cNvSpPr txBox="1">
            <a:spLocks noChangeArrowheads="1"/>
          </p:cNvSpPr>
          <p:nvPr/>
        </p:nvSpPr>
        <p:spPr bwMode="auto">
          <a:xfrm>
            <a:off x="10062000" y="5854701"/>
            <a:ext cx="57784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2" name="Text Box 35"/>
          <p:cNvSpPr txBox="1">
            <a:spLocks noChangeArrowheads="1"/>
          </p:cNvSpPr>
          <p:nvPr/>
        </p:nvSpPr>
        <p:spPr bwMode="auto">
          <a:xfrm>
            <a:off x="8795810" y="1547285"/>
            <a:ext cx="57784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3" name="Text Box 35"/>
          <p:cNvSpPr txBox="1">
            <a:spLocks noChangeArrowheads="1"/>
          </p:cNvSpPr>
          <p:nvPr/>
        </p:nvSpPr>
        <p:spPr bwMode="auto">
          <a:xfrm>
            <a:off x="9407525" y="1532467"/>
            <a:ext cx="5778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4" name="Text Box 35"/>
          <p:cNvSpPr txBox="1">
            <a:spLocks noChangeArrowheads="1"/>
          </p:cNvSpPr>
          <p:nvPr/>
        </p:nvSpPr>
        <p:spPr bwMode="auto">
          <a:xfrm>
            <a:off x="10000192" y="1519767"/>
            <a:ext cx="5778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任意多边形 20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" grpId="0"/>
      <p:bldP spid="99" grpId="0"/>
      <p:bldP spid="100" grpId="0"/>
      <p:bldP spid="101" grpId="0"/>
      <p:bldP spid="103" grpId="0"/>
      <p:bldP spid="104" grpId="0"/>
      <p:bldP spid="105" grpId="0"/>
      <p:bldP spid="106" grpId="0"/>
      <p:bldP spid="107" grpId="0"/>
      <p:bldP spid="108" grpId="0"/>
      <p:bldP spid="109" grpId="0"/>
      <p:bldP spid="110" grpId="0"/>
      <p:bldP spid="112" grpId="0"/>
      <p:bldP spid="113" grpId="0"/>
      <p:bldP spid="115" grpId="0"/>
      <p:bldP spid="27" grpId="0"/>
      <p:bldP spid="28" grpId="0"/>
      <p:bldP spid="95" grpId="0"/>
      <p:bldP spid="116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23"/>
          <p:cNvSpPr txBox="1">
            <a:spLocks noChangeArrowheads="1"/>
          </p:cNvSpPr>
          <p:nvPr/>
        </p:nvSpPr>
        <p:spPr bwMode="auto">
          <a:xfrm>
            <a:off x="145742" y="763979"/>
            <a:ext cx="5778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endParaRPr lang="en-US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3" name="Text Box 23"/>
          <p:cNvSpPr txBox="1">
            <a:spLocks noChangeArrowheads="1"/>
          </p:cNvSpPr>
          <p:nvPr/>
        </p:nvSpPr>
        <p:spPr bwMode="auto">
          <a:xfrm>
            <a:off x="723593" y="760783"/>
            <a:ext cx="681778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先估计得数是几百多，再用竖式计算。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75" name="Text Box 23"/>
          <p:cNvSpPr txBox="1">
            <a:spLocks noChangeArrowheads="1"/>
          </p:cNvSpPr>
          <p:nvPr/>
        </p:nvSpPr>
        <p:spPr bwMode="auto">
          <a:xfrm>
            <a:off x="8197447" y="1485332"/>
            <a:ext cx="243416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986÷2=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014" name="Text Box 23"/>
          <p:cNvSpPr txBox="1">
            <a:spLocks noChangeArrowheads="1"/>
          </p:cNvSpPr>
          <p:nvPr/>
        </p:nvSpPr>
        <p:spPr bwMode="auto">
          <a:xfrm>
            <a:off x="4173411" y="1961802"/>
            <a:ext cx="172931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一百多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018" name="Text Box 23"/>
          <p:cNvSpPr txBox="1">
            <a:spLocks noChangeArrowheads="1"/>
          </p:cNvSpPr>
          <p:nvPr/>
        </p:nvSpPr>
        <p:spPr bwMode="auto">
          <a:xfrm>
            <a:off x="9832571" y="1471111"/>
            <a:ext cx="191981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493</a:t>
            </a:r>
            <a:endParaRPr lang="en-US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021" name="Text Box 23"/>
          <p:cNvSpPr txBox="1">
            <a:spLocks noChangeArrowheads="1"/>
          </p:cNvSpPr>
          <p:nvPr/>
        </p:nvSpPr>
        <p:spPr bwMode="auto">
          <a:xfrm>
            <a:off x="8692745" y="1981918"/>
            <a:ext cx="172931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四百多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4" name="Text Box 23"/>
          <p:cNvSpPr txBox="1">
            <a:spLocks noChangeArrowheads="1"/>
          </p:cNvSpPr>
          <p:nvPr/>
        </p:nvSpPr>
        <p:spPr bwMode="auto">
          <a:xfrm>
            <a:off x="3854317" y="1471111"/>
            <a:ext cx="19621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605÷5=</a:t>
            </a:r>
            <a:endParaRPr lang="en-US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6" name="Text Box 23"/>
          <p:cNvSpPr txBox="1">
            <a:spLocks noChangeArrowheads="1"/>
          </p:cNvSpPr>
          <p:nvPr/>
        </p:nvSpPr>
        <p:spPr bwMode="auto">
          <a:xfrm>
            <a:off x="5346568" y="1466878"/>
            <a:ext cx="96096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121</a:t>
            </a:r>
            <a:endParaRPr lang="en-US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7" name="组合 10"/>
          <p:cNvGrpSpPr/>
          <p:nvPr/>
        </p:nvGrpSpPr>
        <p:grpSpPr bwMode="auto">
          <a:xfrm>
            <a:off x="2470017" y="1998161"/>
            <a:ext cx="3774015" cy="4341792"/>
            <a:chOff x="-261976" y="1710667"/>
            <a:chExt cx="2830512" cy="3256804"/>
          </a:xfrm>
        </p:grpSpPr>
        <p:sp>
          <p:nvSpPr>
            <p:cNvPr id="128" name="Text Box 3"/>
            <p:cNvSpPr txBox="1">
              <a:spLocks noChangeArrowheads="1"/>
            </p:cNvSpPr>
            <p:nvPr/>
          </p:nvSpPr>
          <p:spPr bwMode="auto">
            <a:xfrm>
              <a:off x="-261976" y="2872717"/>
              <a:ext cx="232410" cy="411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29" name="Group 55"/>
            <p:cNvGrpSpPr/>
            <p:nvPr/>
          </p:nvGrpSpPr>
          <p:grpSpPr bwMode="auto">
            <a:xfrm>
              <a:off x="614323" y="1710667"/>
              <a:ext cx="1954213" cy="2520950"/>
              <a:chOff x="1442" y="1295"/>
              <a:chExt cx="1231" cy="1588"/>
            </a:xfrm>
          </p:grpSpPr>
          <p:sp>
            <p:nvSpPr>
              <p:cNvPr id="133" name="Text Box 35"/>
              <p:cNvSpPr txBox="1">
                <a:spLocks noChangeArrowheads="1"/>
              </p:cNvSpPr>
              <p:nvPr/>
            </p:nvSpPr>
            <p:spPr bwMode="auto">
              <a:xfrm>
                <a:off x="1982" y="1295"/>
                <a:ext cx="411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2 1</a:t>
                </a:r>
                <a:endPara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34" name="Group 57"/>
              <p:cNvGrpSpPr/>
              <p:nvPr/>
            </p:nvGrpSpPr>
            <p:grpSpPr bwMode="auto">
              <a:xfrm>
                <a:off x="1442" y="1302"/>
                <a:ext cx="1231" cy="1581"/>
                <a:chOff x="1442" y="1302"/>
                <a:chExt cx="1231" cy="1581"/>
              </a:xfrm>
            </p:grpSpPr>
            <p:sp>
              <p:nvSpPr>
                <p:cNvPr id="13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80" y="1302"/>
                  <a:ext cx="273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38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80" y="1822"/>
                  <a:ext cx="273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5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grpSp>
              <p:nvGrpSpPr>
                <p:cNvPr id="139" name="Group 60"/>
                <p:cNvGrpSpPr/>
                <p:nvPr/>
              </p:nvGrpSpPr>
              <p:grpSpPr bwMode="auto">
                <a:xfrm>
                  <a:off x="1442" y="1556"/>
                  <a:ext cx="1044" cy="307"/>
                  <a:chOff x="4269" y="974"/>
                  <a:chExt cx="1044" cy="307"/>
                </a:xfrm>
              </p:grpSpPr>
              <p:cxnSp>
                <p:nvCxnSpPr>
                  <p:cNvPr id="152" name="直接连接符 150"/>
                  <p:cNvCxnSpPr/>
                  <p:nvPr/>
                </p:nvCxnSpPr>
                <p:spPr>
                  <a:xfrm>
                    <a:off x="4508" y="1030"/>
                    <a:ext cx="64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3" name="Text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03" y="974"/>
                    <a:ext cx="254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zh-CN" altLang="en-US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）</a:t>
                    </a:r>
                  </a:p>
                </p:txBody>
              </p:sp>
              <p:sp>
                <p:nvSpPr>
                  <p:cNvPr id="154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69" y="1013"/>
                    <a:ext cx="199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5</a:t>
                    </a:r>
                    <a:endParaRPr lang="en-US" altLang="zh-CN" sz="2800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55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4" y="1022"/>
                    <a:ext cx="709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6  0 5</a:t>
                    </a:r>
                    <a:endParaRPr lang="en-US" altLang="zh-CN" sz="2800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40" name="Group 65"/>
                <p:cNvGrpSpPr/>
                <p:nvPr/>
              </p:nvGrpSpPr>
              <p:grpSpPr bwMode="auto">
                <a:xfrm>
                  <a:off x="1734" y="2610"/>
                  <a:ext cx="658" cy="273"/>
                  <a:chOff x="4561" y="2028"/>
                  <a:chExt cx="658" cy="273"/>
                </a:xfrm>
              </p:grpSpPr>
              <p:cxnSp>
                <p:nvCxnSpPr>
                  <p:cNvPr id="150" name="直接连接符 144"/>
                  <p:cNvCxnSpPr/>
                  <p:nvPr/>
                </p:nvCxnSpPr>
                <p:spPr>
                  <a:xfrm flipV="1">
                    <a:off x="4561" y="2028"/>
                    <a:ext cx="632" cy="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1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46" y="2042"/>
                    <a:ext cx="273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5</a:t>
                    </a:r>
                    <a:endParaRPr lang="en-US" altLang="zh-CN" sz="2800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41" name="Group 68"/>
                <p:cNvGrpSpPr/>
                <p:nvPr/>
              </p:nvGrpSpPr>
              <p:grpSpPr bwMode="auto">
                <a:xfrm>
                  <a:off x="1731" y="2111"/>
                  <a:ext cx="635" cy="273"/>
                  <a:chOff x="4558" y="1529"/>
                  <a:chExt cx="635" cy="273"/>
                </a:xfrm>
              </p:grpSpPr>
              <p:cxnSp>
                <p:nvCxnSpPr>
                  <p:cNvPr id="147" name="直接连接符 140"/>
                  <p:cNvCxnSpPr/>
                  <p:nvPr/>
                </p:nvCxnSpPr>
                <p:spPr>
                  <a:xfrm>
                    <a:off x="4558" y="1529"/>
                    <a:ext cx="635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8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93" y="1540"/>
                    <a:ext cx="273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0</a:t>
                    </a:r>
                    <a:endParaRPr lang="en-US" altLang="zh-CN" sz="2800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9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0" y="1543"/>
                    <a:ext cx="273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1</a:t>
                    </a:r>
                    <a:endParaRPr lang="en-US" altLang="zh-CN" sz="2800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42" name="Group 72"/>
                <p:cNvGrpSpPr/>
                <p:nvPr/>
              </p:nvGrpSpPr>
              <p:grpSpPr bwMode="auto">
                <a:xfrm>
                  <a:off x="1772" y="2321"/>
                  <a:ext cx="466" cy="262"/>
                  <a:chOff x="4599" y="1739"/>
                  <a:chExt cx="466" cy="262"/>
                </a:xfrm>
              </p:grpSpPr>
              <p:sp>
                <p:nvSpPr>
                  <p:cNvPr id="144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92" y="1739"/>
                    <a:ext cx="273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0</a:t>
                    </a:r>
                    <a:endParaRPr lang="en-US" altLang="zh-CN" sz="2800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45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99" y="1742"/>
                    <a:ext cx="273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1</a:t>
                    </a:r>
                    <a:endParaRPr lang="en-US" altLang="zh-CN" sz="2800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sp>
              <p:nvSpPr>
                <p:cNvPr id="143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2527" y="2026"/>
                  <a:ext cx="14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28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sp>
          <p:nvSpPr>
            <p:cNvPr id="130" name="Text Box 35"/>
            <p:cNvSpPr txBox="1">
              <a:spLocks noChangeArrowheads="1"/>
            </p:cNvSpPr>
            <p:nvPr/>
          </p:nvSpPr>
          <p:spPr bwMode="auto">
            <a:xfrm>
              <a:off x="1684242" y="4114687"/>
              <a:ext cx="433388" cy="411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31" name="直接连接符 144"/>
            <p:cNvCxnSpPr/>
            <p:nvPr/>
          </p:nvCxnSpPr>
          <p:spPr bwMode="auto">
            <a:xfrm flipV="1">
              <a:off x="1100099" y="4560632"/>
              <a:ext cx="1003300" cy="1111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 Box 35"/>
            <p:cNvSpPr txBox="1">
              <a:spLocks noChangeArrowheads="1"/>
            </p:cNvSpPr>
            <p:nvPr/>
          </p:nvSpPr>
          <p:spPr bwMode="auto">
            <a:xfrm>
              <a:off x="1681239" y="4555933"/>
              <a:ext cx="433388" cy="411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56" name="组合 102"/>
          <p:cNvGrpSpPr/>
          <p:nvPr/>
        </p:nvGrpSpPr>
        <p:grpSpPr bwMode="auto">
          <a:xfrm>
            <a:off x="6902047" y="1962179"/>
            <a:ext cx="3774015" cy="4343615"/>
            <a:chOff x="-261976" y="1710667"/>
            <a:chExt cx="2830512" cy="3256606"/>
          </a:xfrm>
        </p:grpSpPr>
        <p:sp>
          <p:nvSpPr>
            <p:cNvPr id="157" name="Text Box 3"/>
            <p:cNvSpPr txBox="1">
              <a:spLocks noChangeArrowheads="1"/>
            </p:cNvSpPr>
            <p:nvPr/>
          </p:nvSpPr>
          <p:spPr bwMode="auto">
            <a:xfrm>
              <a:off x="-261976" y="2872717"/>
              <a:ext cx="232410" cy="411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58" name="Group 55"/>
            <p:cNvGrpSpPr/>
            <p:nvPr/>
          </p:nvGrpSpPr>
          <p:grpSpPr bwMode="auto">
            <a:xfrm>
              <a:off x="614323" y="1710667"/>
              <a:ext cx="1954213" cy="2520950"/>
              <a:chOff x="1442" y="1295"/>
              <a:chExt cx="1231" cy="1588"/>
            </a:xfrm>
          </p:grpSpPr>
          <p:sp>
            <p:nvSpPr>
              <p:cNvPr id="164" name="Text Box 35"/>
              <p:cNvSpPr txBox="1">
                <a:spLocks noChangeArrowheads="1"/>
              </p:cNvSpPr>
              <p:nvPr/>
            </p:nvSpPr>
            <p:spPr bwMode="auto">
              <a:xfrm>
                <a:off x="1982" y="1295"/>
                <a:ext cx="411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9 3</a:t>
                </a:r>
                <a:endPara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166" name="Group 57"/>
              <p:cNvGrpSpPr/>
              <p:nvPr/>
            </p:nvGrpSpPr>
            <p:grpSpPr bwMode="auto">
              <a:xfrm>
                <a:off x="1442" y="1302"/>
                <a:ext cx="1231" cy="1581"/>
                <a:chOff x="1442" y="1302"/>
                <a:chExt cx="1231" cy="1581"/>
              </a:xfrm>
            </p:grpSpPr>
            <p:sp>
              <p:nvSpPr>
                <p:cNvPr id="167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80" y="1302"/>
                  <a:ext cx="273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4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68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80" y="1822"/>
                  <a:ext cx="273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8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grpSp>
              <p:nvGrpSpPr>
                <p:cNvPr id="169" name="Group 60"/>
                <p:cNvGrpSpPr/>
                <p:nvPr/>
              </p:nvGrpSpPr>
              <p:grpSpPr bwMode="auto">
                <a:xfrm>
                  <a:off x="1442" y="1556"/>
                  <a:ext cx="1044" cy="307"/>
                  <a:chOff x="4269" y="974"/>
                  <a:chExt cx="1044" cy="307"/>
                </a:xfrm>
              </p:grpSpPr>
              <p:cxnSp>
                <p:nvCxnSpPr>
                  <p:cNvPr id="184" name="直接连接符 150"/>
                  <p:cNvCxnSpPr/>
                  <p:nvPr/>
                </p:nvCxnSpPr>
                <p:spPr>
                  <a:xfrm>
                    <a:off x="4508" y="1030"/>
                    <a:ext cx="64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5" name="Text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03" y="974"/>
                    <a:ext cx="254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zh-CN" altLang="en-US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）</a:t>
                    </a:r>
                  </a:p>
                </p:txBody>
              </p:sp>
              <p:sp>
                <p:nvSpPr>
                  <p:cNvPr id="186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69" y="1013"/>
                    <a:ext cx="199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2</a:t>
                    </a:r>
                    <a:endParaRPr lang="en-US" altLang="zh-CN" sz="2800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7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4" y="1022"/>
                    <a:ext cx="709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9  8 6</a:t>
                    </a:r>
                    <a:endParaRPr lang="en-US" altLang="zh-CN" sz="2800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72" name="Group 65"/>
                <p:cNvGrpSpPr/>
                <p:nvPr/>
              </p:nvGrpSpPr>
              <p:grpSpPr bwMode="auto">
                <a:xfrm>
                  <a:off x="1734" y="2613"/>
                  <a:ext cx="700" cy="270"/>
                  <a:chOff x="4561" y="2031"/>
                  <a:chExt cx="700" cy="270"/>
                </a:xfrm>
              </p:grpSpPr>
              <p:cxnSp>
                <p:nvCxnSpPr>
                  <p:cNvPr id="182" name="直接连接符 144"/>
                  <p:cNvCxnSpPr/>
                  <p:nvPr/>
                </p:nvCxnSpPr>
                <p:spPr>
                  <a:xfrm flipV="1">
                    <a:off x="4561" y="2031"/>
                    <a:ext cx="632" cy="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3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88" y="2042"/>
                    <a:ext cx="273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6</a:t>
                    </a:r>
                    <a:endParaRPr lang="en-US" altLang="zh-CN" sz="2800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73" name="Group 68"/>
                <p:cNvGrpSpPr/>
                <p:nvPr/>
              </p:nvGrpSpPr>
              <p:grpSpPr bwMode="auto">
                <a:xfrm>
                  <a:off x="1731" y="2114"/>
                  <a:ext cx="635" cy="270"/>
                  <a:chOff x="4558" y="1532"/>
                  <a:chExt cx="635" cy="270"/>
                </a:xfrm>
              </p:grpSpPr>
              <p:cxnSp>
                <p:nvCxnSpPr>
                  <p:cNvPr id="178" name="直接连接符 140"/>
                  <p:cNvCxnSpPr/>
                  <p:nvPr/>
                </p:nvCxnSpPr>
                <p:spPr>
                  <a:xfrm>
                    <a:off x="4558" y="1532"/>
                    <a:ext cx="635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80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93" y="1540"/>
                    <a:ext cx="273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8</a:t>
                    </a:r>
                    <a:endParaRPr lang="en-US" altLang="zh-CN" sz="2800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81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0" y="1543"/>
                    <a:ext cx="273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1</a:t>
                    </a:r>
                    <a:endParaRPr lang="en-US" altLang="zh-CN" sz="2800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174" name="Group 72"/>
                <p:cNvGrpSpPr/>
                <p:nvPr/>
              </p:nvGrpSpPr>
              <p:grpSpPr bwMode="auto">
                <a:xfrm>
                  <a:off x="1772" y="2321"/>
                  <a:ext cx="466" cy="262"/>
                  <a:chOff x="4599" y="1739"/>
                  <a:chExt cx="466" cy="262"/>
                </a:xfrm>
              </p:grpSpPr>
              <p:sp>
                <p:nvSpPr>
                  <p:cNvPr id="176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92" y="1739"/>
                    <a:ext cx="273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8</a:t>
                    </a:r>
                    <a:endParaRPr lang="en-US" altLang="zh-CN" sz="2800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177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99" y="1742"/>
                    <a:ext cx="273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1</a:t>
                    </a:r>
                    <a:endParaRPr lang="en-US" altLang="zh-CN" sz="2800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sp>
              <p:nvSpPr>
                <p:cNvPr id="175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2527" y="2026"/>
                  <a:ext cx="14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28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sp>
          <p:nvSpPr>
            <p:cNvPr id="159" name="Text Box 35"/>
            <p:cNvSpPr txBox="1">
              <a:spLocks noChangeArrowheads="1"/>
            </p:cNvSpPr>
            <p:nvPr/>
          </p:nvSpPr>
          <p:spPr bwMode="auto">
            <a:xfrm>
              <a:off x="1739997" y="4114687"/>
              <a:ext cx="433388" cy="411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endPara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61" name="直接连接符 144"/>
            <p:cNvCxnSpPr/>
            <p:nvPr/>
          </p:nvCxnSpPr>
          <p:spPr bwMode="auto">
            <a:xfrm flipV="1">
              <a:off x="1100099" y="4560850"/>
              <a:ext cx="1003300" cy="1110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2" name="Text Box 35"/>
            <p:cNvSpPr txBox="1">
              <a:spLocks noChangeArrowheads="1"/>
            </p:cNvSpPr>
            <p:nvPr/>
          </p:nvSpPr>
          <p:spPr bwMode="auto">
            <a:xfrm>
              <a:off x="1736994" y="4555933"/>
              <a:ext cx="433388" cy="411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0</a:t>
              </a:r>
              <a:endPara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1" name="任意多边形 20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014" grpId="0"/>
      <p:bldP spid="39014" grpId="1"/>
      <p:bldP spid="39018" grpId="0"/>
      <p:bldP spid="39021" grpId="0"/>
      <p:bldP spid="39021" grpId="1"/>
      <p:bldP spid="1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3"/>
          <p:cNvSpPr txBox="1">
            <a:spLocks noChangeArrowheads="1"/>
          </p:cNvSpPr>
          <p:nvPr/>
        </p:nvSpPr>
        <p:spPr bwMode="auto">
          <a:xfrm>
            <a:off x="145742" y="763979"/>
            <a:ext cx="577851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endParaRPr lang="en-US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Text Box 23"/>
          <p:cNvSpPr txBox="1">
            <a:spLocks noChangeArrowheads="1"/>
          </p:cNvSpPr>
          <p:nvPr/>
        </p:nvSpPr>
        <p:spPr bwMode="auto">
          <a:xfrm>
            <a:off x="723593" y="760783"/>
            <a:ext cx="681778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先估计得数是几百多，再用竖式计算。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2490859" y="1358258"/>
            <a:ext cx="243416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716÷3=</a:t>
            </a:r>
            <a:endParaRPr lang="en-US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 Box 23"/>
          <p:cNvSpPr txBox="1">
            <a:spLocks noChangeArrowheads="1"/>
          </p:cNvSpPr>
          <p:nvPr/>
        </p:nvSpPr>
        <p:spPr bwMode="auto">
          <a:xfrm>
            <a:off x="3918338" y="1356141"/>
            <a:ext cx="1919816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238……2</a:t>
            </a:r>
            <a:endParaRPr lang="en-US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5410376" y="1345558"/>
            <a:ext cx="1729316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二百多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7" name="组合 13"/>
          <p:cNvGrpSpPr/>
          <p:nvPr/>
        </p:nvGrpSpPr>
        <p:grpSpPr bwMode="auto">
          <a:xfrm>
            <a:off x="1140426" y="1813342"/>
            <a:ext cx="3774014" cy="4341792"/>
            <a:chOff x="3741447" y="1516649"/>
            <a:chExt cx="2830512" cy="3256804"/>
          </a:xfrm>
        </p:grpSpPr>
        <p:sp>
          <p:nvSpPr>
            <p:cNvPr id="8" name="Text Box 35"/>
            <p:cNvSpPr txBox="1">
              <a:spLocks noChangeArrowheads="1"/>
            </p:cNvSpPr>
            <p:nvPr/>
          </p:nvSpPr>
          <p:spPr bwMode="auto">
            <a:xfrm>
              <a:off x="5453279" y="3608439"/>
              <a:ext cx="433388" cy="411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9" name="组合 137"/>
            <p:cNvGrpSpPr/>
            <p:nvPr/>
          </p:nvGrpSpPr>
          <p:grpSpPr bwMode="auto">
            <a:xfrm>
              <a:off x="3741447" y="1516649"/>
              <a:ext cx="2830512" cy="3256804"/>
              <a:chOff x="1672699" y="1545803"/>
              <a:chExt cx="2830512" cy="3256804"/>
            </a:xfrm>
          </p:grpSpPr>
          <p:grpSp>
            <p:nvGrpSpPr>
              <p:cNvPr id="10" name="组合 138"/>
              <p:cNvGrpSpPr/>
              <p:nvPr/>
            </p:nvGrpSpPr>
            <p:grpSpPr bwMode="auto">
              <a:xfrm>
                <a:off x="1672699" y="1545803"/>
                <a:ext cx="2830512" cy="3256804"/>
                <a:chOff x="-261976" y="1710667"/>
                <a:chExt cx="2830512" cy="3256804"/>
              </a:xfrm>
            </p:grpSpPr>
            <p:sp>
              <p:nvSpPr>
                <p:cNvPr id="12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-261976" y="2872717"/>
                  <a:ext cx="232410" cy="4115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28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grpSp>
              <p:nvGrpSpPr>
                <p:cNvPr id="13" name="Group 55"/>
                <p:cNvGrpSpPr/>
                <p:nvPr/>
              </p:nvGrpSpPr>
              <p:grpSpPr bwMode="auto">
                <a:xfrm>
                  <a:off x="614323" y="1710667"/>
                  <a:ext cx="1954213" cy="2509838"/>
                  <a:chOff x="1442" y="1295"/>
                  <a:chExt cx="1231" cy="1581"/>
                </a:xfrm>
              </p:grpSpPr>
              <p:sp>
                <p:nvSpPr>
                  <p:cNvPr id="17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82" y="1295"/>
                    <a:ext cx="411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3  8</a:t>
                    </a:r>
                    <a:endParaRPr lang="en-US" altLang="zh-CN" sz="2800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grpSp>
                <p:nvGrpSpPr>
                  <p:cNvPr id="18" name="Group 57"/>
                  <p:cNvGrpSpPr/>
                  <p:nvPr/>
                </p:nvGrpSpPr>
                <p:grpSpPr bwMode="auto">
                  <a:xfrm>
                    <a:off x="1442" y="1302"/>
                    <a:ext cx="1231" cy="1574"/>
                    <a:chOff x="1442" y="1302"/>
                    <a:chExt cx="1231" cy="1574"/>
                  </a:xfrm>
                </p:grpSpPr>
                <p:sp>
                  <p:nvSpPr>
                    <p:cNvPr id="19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80" y="1302"/>
                      <a:ext cx="273" cy="25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/>
                      <a:r>
                        <a:rPr lang="en-US" altLang="zh-CN" sz="28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en-US" altLang="zh-CN" sz="280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20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780" y="1822"/>
                      <a:ext cx="273" cy="25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/>
                      <a:r>
                        <a:rPr lang="en-US" altLang="zh-CN" sz="28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</a:t>
                      </a:r>
                      <a:endParaRPr lang="en-US" altLang="zh-CN" sz="280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grpSp>
                  <p:nvGrpSpPr>
                    <p:cNvPr id="21" name="Group 60"/>
                    <p:cNvGrpSpPr/>
                    <p:nvPr/>
                  </p:nvGrpSpPr>
                  <p:grpSpPr bwMode="auto">
                    <a:xfrm>
                      <a:off x="1442" y="1556"/>
                      <a:ext cx="1044" cy="307"/>
                      <a:chOff x="4269" y="974"/>
                      <a:chExt cx="1044" cy="307"/>
                    </a:xfrm>
                  </p:grpSpPr>
                  <p:cxnSp>
                    <p:nvCxnSpPr>
                      <p:cNvPr id="31" name="直接连接符 150"/>
                      <p:cNvCxnSpPr/>
                      <p:nvPr/>
                    </p:nvCxnSpPr>
                    <p:spPr>
                      <a:xfrm>
                        <a:off x="4508" y="1030"/>
                        <a:ext cx="640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2" name="TextBox 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403" y="974"/>
                        <a:ext cx="254" cy="2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 wrap="none"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pPr eaLnBrk="1" hangingPunct="1"/>
                        <a:r>
                          <a:rPr lang="zh-CN" altLang="en-US" sz="2800">
                            <a:latin typeface="微软雅黑" panose="020B0503020204020204" pitchFamily="34" charset="-122"/>
                            <a:ea typeface="微软雅黑" panose="020B0503020204020204" pitchFamily="34" charset="-122"/>
                          </a:rPr>
                          <a:t>）</a:t>
                        </a:r>
                      </a:p>
                    </p:txBody>
                  </p:sp>
                  <p:sp>
                    <p:nvSpPr>
                      <p:cNvPr id="33" name="Text Box 3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269" y="1013"/>
                        <a:ext cx="199" cy="2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altLang="zh-CN" sz="2800">
                            <a:latin typeface="微软雅黑" panose="020B0503020204020204" pitchFamily="34" charset="-122"/>
                            <a:ea typeface="微软雅黑" panose="020B0503020204020204" pitchFamily="34" charset="-122"/>
                          </a:rPr>
                          <a:t>3</a:t>
                        </a:r>
                        <a:endParaRPr lang="en-US" altLang="zh-CN" sz="28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34" name="Text Box 3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604" y="1022"/>
                        <a:ext cx="709" cy="2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altLang="zh-CN" sz="2800">
                            <a:latin typeface="微软雅黑" panose="020B0503020204020204" pitchFamily="34" charset="-122"/>
                            <a:ea typeface="微软雅黑" panose="020B0503020204020204" pitchFamily="34" charset="-122"/>
                          </a:rPr>
                          <a:t>7  1  6</a:t>
                        </a:r>
                        <a:endParaRPr lang="en-US" altLang="zh-CN" sz="28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</p:grpSp>
                <p:grpSp>
                  <p:nvGrpSpPr>
                    <p:cNvPr id="22" name="Group 65"/>
                    <p:cNvGrpSpPr/>
                    <p:nvPr/>
                  </p:nvGrpSpPr>
                  <p:grpSpPr bwMode="auto">
                    <a:xfrm>
                      <a:off x="1734" y="2610"/>
                      <a:ext cx="707" cy="266"/>
                      <a:chOff x="4561" y="2028"/>
                      <a:chExt cx="707" cy="266"/>
                    </a:xfrm>
                  </p:grpSpPr>
                  <p:cxnSp>
                    <p:nvCxnSpPr>
                      <p:cNvPr id="29" name="直接连接符 144"/>
                      <p:cNvCxnSpPr/>
                      <p:nvPr/>
                    </p:nvCxnSpPr>
                    <p:spPr>
                      <a:xfrm flipV="1">
                        <a:off x="4561" y="2028"/>
                        <a:ext cx="632" cy="7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30" name="Text Box 3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995" y="2035"/>
                        <a:ext cx="273" cy="2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altLang="zh-CN" sz="2800">
                            <a:latin typeface="微软雅黑" panose="020B0503020204020204" pitchFamily="34" charset="-122"/>
                            <a:ea typeface="微软雅黑" panose="020B0503020204020204" pitchFamily="34" charset="-122"/>
                          </a:rPr>
                          <a:t>6</a:t>
                        </a:r>
                        <a:endParaRPr lang="en-US" altLang="zh-CN" sz="28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</p:grpSp>
                <p:grpSp>
                  <p:nvGrpSpPr>
                    <p:cNvPr id="23" name="Group 68"/>
                    <p:cNvGrpSpPr/>
                    <p:nvPr/>
                  </p:nvGrpSpPr>
                  <p:grpSpPr bwMode="auto">
                    <a:xfrm>
                      <a:off x="1731" y="2111"/>
                      <a:ext cx="635" cy="273"/>
                      <a:chOff x="4558" y="1529"/>
                      <a:chExt cx="635" cy="273"/>
                    </a:xfrm>
                  </p:grpSpPr>
                  <p:cxnSp>
                    <p:nvCxnSpPr>
                      <p:cNvPr id="26" name="直接连接符 140"/>
                      <p:cNvCxnSpPr/>
                      <p:nvPr/>
                    </p:nvCxnSpPr>
                    <p:spPr>
                      <a:xfrm>
                        <a:off x="4558" y="1529"/>
                        <a:ext cx="635" cy="0"/>
                      </a:xfrm>
                      <a:prstGeom prst="line">
                        <a:avLst/>
                      </a:prstGeom>
                      <a:ln w="19050"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sp>
                    <p:nvSpPr>
                      <p:cNvPr id="27" name="Text Box 3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793" y="1540"/>
                        <a:ext cx="273" cy="2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altLang="zh-CN" sz="2800">
                            <a:latin typeface="微软雅黑" panose="020B0503020204020204" pitchFamily="34" charset="-122"/>
                            <a:ea typeface="微软雅黑" panose="020B0503020204020204" pitchFamily="34" charset="-122"/>
                          </a:rPr>
                          <a:t>1</a:t>
                        </a:r>
                        <a:endParaRPr lang="en-US" altLang="zh-CN" sz="28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  <p:sp>
                    <p:nvSpPr>
                      <p:cNvPr id="28" name="Text Box 35"/>
                      <p:cNvSpPr txBox="1">
                        <a:spLocks noChangeArrowheads="1"/>
                      </p:cNvSpPr>
                      <p:nvPr/>
                    </p:nvSpPr>
                    <p:spPr bwMode="auto">
                      <a:xfrm>
                        <a:off x="4600" y="1543"/>
                        <a:ext cx="273" cy="2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>
                        <a:spAutoFit/>
                      </a:bodyPr>
                      <a:lstStyle>
                        <a:lvl1pPr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1pPr>
                        <a:lvl2pPr marL="742950" indent="-28575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2pPr>
                        <a:lvl3pPr marL="11430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3pPr>
                        <a:lvl4pPr marL="16002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4pPr>
                        <a:lvl5pPr marL="2057400" indent="-228600" eaLnBrk="0" hangingPunct="0"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5pPr>
                        <a:lvl6pPr marL="25146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6pPr>
                        <a:lvl7pPr marL="29718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7pPr>
                        <a:lvl8pPr marL="34290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8pPr>
                        <a:lvl9pPr marL="3886200" indent="-228600"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ea typeface="宋体" panose="02010600030101010101" pitchFamily="2" charset="-122"/>
                          </a:defRPr>
                        </a:lvl9pPr>
                      </a:lstStyle>
                      <a:p>
                        <a:pPr eaLnBrk="1" hangingPunct="1"/>
                        <a:r>
                          <a:rPr lang="en-US" altLang="zh-CN" sz="2800">
                            <a:latin typeface="微软雅黑" panose="020B0503020204020204" pitchFamily="34" charset="-122"/>
                            <a:ea typeface="微软雅黑" panose="020B0503020204020204" pitchFamily="34" charset="-122"/>
                          </a:rPr>
                          <a:t>1</a:t>
                        </a:r>
                        <a:endParaRPr lang="en-US" altLang="zh-CN" sz="280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endParaRPr>
                      </a:p>
                    </p:txBody>
                  </p:sp>
                </p:grpSp>
                <p:sp>
                  <p:nvSpPr>
                    <p:cNvPr id="24" name="Text Box 3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965" y="2311"/>
                      <a:ext cx="273" cy="25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/>
                      <a:r>
                        <a:rPr lang="en-US" altLang="zh-CN" sz="28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</a:t>
                      </a:r>
                      <a:endParaRPr lang="en-US" altLang="zh-CN" sz="280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  <p:sp>
                  <p:nvSpPr>
                    <p:cNvPr id="25" name="Text Box 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527" y="2026"/>
                      <a:ext cx="146" cy="259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wrap="none"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9pPr>
                    </a:lstStyle>
                    <a:p>
                      <a:pPr eaLnBrk="1" hangingPunct="1"/>
                      <a:endParaRPr lang="zh-CN" altLang="en-US" sz="28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p:txBody>
                </p:sp>
              </p:grpSp>
            </p:grpSp>
            <p:sp>
              <p:nvSpPr>
                <p:cNvPr id="14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61948" y="4103536"/>
                  <a:ext cx="433388" cy="4115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4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cxnSp>
              <p:nvCxnSpPr>
                <p:cNvPr id="15" name="直接连接符 144"/>
                <p:cNvCxnSpPr/>
                <p:nvPr/>
              </p:nvCxnSpPr>
              <p:spPr bwMode="auto">
                <a:xfrm flipV="1">
                  <a:off x="1100099" y="4560631"/>
                  <a:ext cx="1003300" cy="11115"/>
                </a:xfrm>
                <a:prstGeom prst="line">
                  <a:avLst/>
                </a:prstGeom>
                <a:ln w="190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70447" y="4555933"/>
                  <a:ext cx="433388" cy="4115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2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11" name="Text Box 35"/>
              <p:cNvSpPr txBox="1">
                <a:spLocks noChangeArrowheads="1"/>
              </p:cNvSpPr>
              <p:nvPr/>
            </p:nvSpPr>
            <p:spPr bwMode="auto">
              <a:xfrm>
                <a:off x="3373738" y="3938672"/>
                <a:ext cx="433388" cy="4115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</a:t>
                </a:r>
                <a:endPara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7601724" y="1361888"/>
            <a:ext cx="243416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965÷4=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Text Box 23"/>
          <p:cNvSpPr txBox="1">
            <a:spLocks noChangeArrowheads="1"/>
          </p:cNvSpPr>
          <p:nvPr/>
        </p:nvSpPr>
        <p:spPr bwMode="auto">
          <a:xfrm>
            <a:off x="9048252" y="1379650"/>
            <a:ext cx="1919816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241……1</a:t>
            </a:r>
            <a:endParaRPr lang="en-US" altLang="zh-CN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37" name="组合 173"/>
          <p:cNvGrpSpPr/>
          <p:nvPr/>
        </p:nvGrpSpPr>
        <p:grpSpPr bwMode="auto">
          <a:xfrm>
            <a:off x="6255524" y="1804272"/>
            <a:ext cx="3774014" cy="4341792"/>
            <a:chOff x="-261976" y="1710667"/>
            <a:chExt cx="2830512" cy="3256804"/>
          </a:xfrm>
        </p:grpSpPr>
        <p:sp>
          <p:nvSpPr>
            <p:cNvPr id="38" name="Text Box 3"/>
            <p:cNvSpPr txBox="1">
              <a:spLocks noChangeArrowheads="1"/>
            </p:cNvSpPr>
            <p:nvPr/>
          </p:nvSpPr>
          <p:spPr bwMode="auto">
            <a:xfrm>
              <a:off x="-261976" y="2872717"/>
              <a:ext cx="232410" cy="411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39" name="Group 55"/>
            <p:cNvGrpSpPr/>
            <p:nvPr/>
          </p:nvGrpSpPr>
          <p:grpSpPr bwMode="auto">
            <a:xfrm>
              <a:off x="614323" y="1710667"/>
              <a:ext cx="1954213" cy="2520950"/>
              <a:chOff x="1442" y="1295"/>
              <a:chExt cx="1231" cy="1588"/>
            </a:xfrm>
          </p:grpSpPr>
          <p:sp>
            <p:nvSpPr>
              <p:cNvPr id="43" name="Text Box 35"/>
              <p:cNvSpPr txBox="1">
                <a:spLocks noChangeArrowheads="1"/>
              </p:cNvSpPr>
              <p:nvPr/>
            </p:nvSpPr>
            <p:spPr bwMode="auto">
              <a:xfrm>
                <a:off x="1982" y="1295"/>
                <a:ext cx="411" cy="2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4  1 </a:t>
                </a:r>
                <a:endParaRPr lang="en-US" altLang="zh-CN" sz="280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44" name="Group 57"/>
              <p:cNvGrpSpPr/>
              <p:nvPr/>
            </p:nvGrpSpPr>
            <p:grpSpPr bwMode="auto">
              <a:xfrm>
                <a:off x="1442" y="1302"/>
                <a:ext cx="1231" cy="1581"/>
                <a:chOff x="1442" y="1302"/>
                <a:chExt cx="1231" cy="1581"/>
              </a:xfrm>
            </p:grpSpPr>
            <p:sp>
              <p:nvSpPr>
                <p:cNvPr id="4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80" y="1302"/>
                  <a:ext cx="273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2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46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80" y="1822"/>
                  <a:ext cx="273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2800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8</a:t>
                  </a:r>
                  <a:endParaRPr lang="en-US" altLang="zh-CN" sz="2800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  <p:grpSp>
              <p:nvGrpSpPr>
                <p:cNvPr id="47" name="Group 60"/>
                <p:cNvGrpSpPr/>
                <p:nvPr/>
              </p:nvGrpSpPr>
              <p:grpSpPr bwMode="auto">
                <a:xfrm>
                  <a:off x="1442" y="1556"/>
                  <a:ext cx="1044" cy="307"/>
                  <a:chOff x="4269" y="974"/>
                  <a:chExt cx="1044" cy="307"/>
                </a:xfrm>
              </p:grpSpPr>
              <p:cxnSp>
                <p:nvCxnSpPr>
                  <p:cNvPr id="59" name="直接连接符 150"/>
                  <p:cNvCxnSpPr/>
                  <p:nvPr/>
                </p:nvCxnSpPr>
                <p:spPr>
                  <a:xfrm>
                    <a:off x="4508" y="1030"/>
                    <a:ext cx="640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0" name="Text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03" y="974"/>
                    <a:ext cx="254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wrap="none"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zh-CN" altLang="en-US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）</a:t>
                    </a:r>
                  </a:p>
                </p:txBody>
              </p:sp>
              <p:sp>
                <p:nvSpPr>
                  <p:cNvPr id="61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269" y="1013"/>
                    <a:ext cx="199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4</a:t>
                    </a:r>
                    <a:endParaRPr lang="en-US" altLang="zh-CN" sz="2800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62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4" y="1022"/>
                    <a:ext cx="709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9  6  5</a:t>
                    </a:r>
                    <a:endParaRPr lang="en-US" altLang="zh-CN" sz="2800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48" name="Group 65"/>
                <p:cNvGrpSpPr/>
                <p:nvPr/>
              </p:nvGrpSpPr>
              <p:grpSpPr bwMode="auto">
                <a:xfrm>
                  <a:off x="1734" y="2610"/>
                  <a:ext cx="658" cy="273"/>
                  <a:chOff x="4561" y="2028"/>
                  <a:chExt cx="658" cy="273"/>
                </a:xfrm>
              </p:grpSpPr>
              <p:cxnSp>
                <p:nvCxnSpPr>
                  <p:cNvPr id="57" name="直接连接符 144"/>
                  <p:cNvCxnSpPr/>
                  <p:nvPr/>
                </p:nvCxnSpPr>
                <p:spPr>
                  <a:xfrm flipV="1">
                    <a:off x="4561" y="2028"/>
                    <a:ext cx="632" cy="7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8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946" y="2042"/>
                    <a:ext cx="273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 5</a:t>
                    </a:r>
                    <a:endParaRPr lang="en-US" altLang="zh-CN" sz="2800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49" name="Group 68"/>
                <p:cNvGrpSpPr/>
                <p:nvPr/>
              </p:nvGrpSpPr>
              <p:grpSpPr bwMode="auto">
                <a:xfrm>
                  <a:off x="1731" y="2111"/>
                  <a:ext cx="635" cy="273"/>
                  <a:chOff x="4558" y="1529"/>
                  <a:chExt cx="635" cy="273"/>
                </a:xfrm>
              </p:grpSpPr>
              <p:cxnSp>
                <p:nvCxnSpPr>
                  <p:cNvPr id="54" name="直接连接符 140"/>
                  <p:cNvCxnSpPr/>
                  <p:nvPr/>
                </p:nvCxnSpPr>
                <p:spPr>
                  <a:xfrm>
                    <a:off x="4558" y="1529"/>
                    <a:ext cx="635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5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93" y="1540"/>
                    <a:ext cx="273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6</a:t>
                    </a:r>
                    <a:endParaRPr lang="en-US" altLang="zh-CN" sz="2800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56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600" y="1543"/>
                    <a:ext cx="273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1</a:t>
                    </a:r>
                    <a:endParaRPr lang="en-US" altLang="zh-CN" sz="2800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grpSp>
              <p:nvGrpSpPr>
                <p:cNvPr id="50" name="Group 72"/>
                <p:cNvGrpSpPr/>
                <p:nvPr/>
              </p:nvGrpSpPr>
              <p:grpSpPr bwMode="auto">
                <a:xfrm>
                  <a:off x="1772" y="2321"/>
                  <a:ext cx="466" cy="262"/>
                  <a:chOff x="4599" y="1739"/>
                  <a:chExt cx="466" cy="262"/>
                </a:xfrm>
              </p:grpSpPr>
              <p:sp>
                <p:nvSpPr>
                  <p:cNvPr id="52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792" y="1739"/>
                    <a:ext cx="273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6</a:t>
                    </a:r>
                    <a:endParaRPr lang="en-US" altLang="zh-CN" sz="2800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  <p:sp>
                <p:nvSpPr>
                  <p:cNvPr id="53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599" y="1742"/>
                    <a:ext cx="273" cy="25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宋体" panose="02010600030101010101" pitchFamily="2" charset="-122"/>
                      </a:defRPr>
                    </a:lvl9pPr>
                  </a:lstStyle>
                  <a:p>
                    <a:pPr eaLnBrk="1" hangingPunct="1"/>
                    <a:r>
                      <a:rPr lang="en-US" altLang="zh-CN" sz="2800">
                        <a:latin typeface="微软雅黑" panose="020B0503020204020204" pitchFamily="34" charset="-122"/>
                        <a:ea typeface="微软雅黑" panose="020B0503020204020204" pitchFamily="34" charset="-122"/>
                      </a:rPr>
                      <a:t>1</a:t>
                    </a:r>
                    <a:endParaRPr lang="en-US" altLang="zh-CN" sz="2800">
                      <a:solidFill>
                        <a:srgbClr val="FF0000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</a:endParaRPr>
                  </a:p>
                </p:txBody>
              </p:sp>
            </p:grpSp>
            <p:sp>
              <p:nvSpPr>
                <p:cNvPr id="51" name="Text Box 3"/>
                <p:cNvSpPr txBox="1">
                  <a:spLocks noChangeArrowheads="1"/>
                </p:cNvSpPr>
                <p:nvPr/>
              </p:nvSpPr>
              <p:spPr bwMode="auto">
                <a:xfrm>
                  <a:off x="2527" y="2026"/>
                  <a:ext cx="146" cy="2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 sz="2800">
                    <a:latin typeface="微软雅黑" panose="020B0503020204020204" pitchFamily="34" charset="-122"/>
                    <a:ea typeface="微软雅黑" panose="020B0503020204020204" pitchFamily="34" charset="-122"/>
                  </a:endParaRPr>
                </a:p>
              </p:txBody>
            </p:sp>
          </p:grpSp>
        </p:grpSp>
        <p:sp>
          <p:nvSpPr>
            <p:cNvPr id="40" name="Text Box 35"/>
            <p:cNvSpPr txBox="1">
              <a:spLocks noChangeArrowheads="1"/>
            </p:cNvSpPr>
            <p:nvPr/>
          </p:nvSpPr>
          <p:spPr bwMode="auto">
            <a:xfrm>
              <a:off x="1684242" y="4114687"/>
              <a:ext cx="433388" cy="411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 4</a:t>
              </a:r>
              <a:endPara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41" name="直接连接符 144"/>
            <p:cNvCxnSpPr/>
            <p:nvPr/>
          </p:nvCxnSpPr>
          <p:spPr bwMode="auto">
            <a:xfrm flipV="1">
              <a:off x="1100099" y="4560631"/>
              <a:ext cx="1003300" cy="1111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 Box 35"/>
            <p:cNvSpPr txBox="1">
              <a:spLocks noChangeArrowheads="1"/>
            </p:cNvSpPr>
            <p:nvPr/>
          </p:nvSpPr>
          <p:spPr bwMode="auto">
            <a:xfrm>
              <a:off x="1681239" y="4555933"/>
              <a:ext cx="433388" cy="411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 1</a:t>
              </a:r>
              <a:endPara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3" name="Text Box 23"/>
          <p:cNvSpPr txBox="1">
            <a:spLocks noChangeArrowheads="1"/>
          </p:cNvSpPr>
          <p:nvPr/>
        </p:nvSpPr>
        <p:spPr bwMode="auto">
          <a:xfrm>
            <a:off x="10584739" y="1335223"/>
            <a:ext cx="172931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二百多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4" name="任意多边形 63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6" grpId="0"/>
      <p:bldP spid="6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189818" y="4972052"/>
            <a:ext cx="30988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Text Box 35"/>
          <p:cNvSpPr txBox="1">
            <a:spLocks noChangeArrowheads="1"/>
          </p:cNvSpPr>
          <p:nvPr/>
        </p:nvSpPr>
        <p:spPr bwMode="auto">
          <a:xfrm>
            <a:off x="3983567" y="2699809"/>
            <a:ext cx="422486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875÷5=</a:t>
            </a:r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175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千克）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3189817" y="3727450"/>
            <a:ext cx="663786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答：平均每棵树收获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175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千克荔枝。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00" name="Text Box 35"/>
          <p:cNvSpPr txBox="1">
            <a:spLocks noChangeArrowheads="1"/>
          </p:cNvSpPr>
          <p:nvPr/>
        </p:nvSpPr>
        <p:spPr bwMode="auto">
          <a:xfrm>
            <a:off x="761365" y="581660"/>
            <a:ext cx="1033970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张大叔家种了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棵荔枝树，去年一共收获荔枝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875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千克。平均每棵树收获多少千克荔枝？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任意多边形 1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Text Box 35"/>
          <p:cNvSpPr txBox="1">
            <a:spLocks noChangeArrowheads="1"/>
          </p:cNvSpPr>
          <p:nvPr/>
        </p:nvSpPr>
        <p:spPr bwMode="auto">
          <a:xfrm>
            <a:off x="779780" y="565785"/>
            <a:ext cx="1064831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王老师用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72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元买笔记本。如果买每本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元的，能买多少本？如果买每本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元、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元或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元的呢？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270001" y="2381039"/>
          <a:ext cx="9886950" cy="1523994"/>
        </p:xfrm>
        <a:graphic>
          <a:graphicData uri="http://schemas.openxmlformats.org/drawingml/2006/table">
            <a:tbl>
              <a:tblPr lastRow="1" bandRow="1">
                <a:tableStyleId>{E8B1032C-EA38-4F05-BA0D-38AFFFC7BED3}</a:tableStyleId>
              </a:tblPr>
              <a:tblGrid>
                <a:gridCol w="2605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2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4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4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1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b="1" dirty="0"/>
                        <a:t>每本的价钱</a:t>
                      </a:r>
                    </a:p>
                  </a:txBody>
                  <a:tcPr marL="121915" marR="121915" marT="60957" marB="60957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15975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2800" kern="1200" dirty="0"/>
                        <a:t>2</a:t>
                      </a:r>
                      <a:r>
                        <a:rPr lang="zh-CN" altLang="en-US" sz="2800" kern="1200" dirty="0"/>
                        <a:t>元</a:t>
                      </a:r>
                    </a:p>
                  </a:txBody>
                  <a:tcPr marL="121915" marR="121915" marT="60957" marB="60957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15975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2800" kern="1200" dirty="0"/>
                        <a:t>3</a:t>
                      </a:r>
                      <a:r>
                        <a:rPr lang="zh-CN" altLang="en-US" sz="2800" kern="1200" dirty="0"/>
                        <a:t>元</a:t>
                      </a:r>
                    </a:p>
                  </a:txBody>
                  <a:tcPr marL="121915" marR="121915" marT="60957" marB="60957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15975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2800" kern="1200" dirty="0"/>
                        <a:t>4</a:t>
                      </a:r>
                      <a:r>
                        <a:rPr lang="zh-CN" altLang="en-US" sz="2800" kern="1200" dirty="0"/>
                        <a:t>元</a:t>
                      </a:r>
                    </a:p>
                  </a:txBody>
                  <a:tcPr marL="121915" marR="121915" marT="60957" marB="60957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815975" rtl="0" eaLnBrk="1" latinLnBrk="0" hangingPunct="1">
                        <a:lnSpc>
                          <a:spcPct val="150000"/>
                        </a:lnSpc>
                      </a:pPr>
                      <a:r>
                        <a:rPr lang="en-US" altLang="zh-CN" sz="2800" kern="1200" dirty="0"/>
                        <a:t>6</a:t>
                      </a:r>
                      <a:r>
                        <a:rPr lang="zh-CN" altLang="en-US" sz="2800" kern="1200" dirty="0"/>
                        <a:t>元</a:t>
                      </a:r>
                    </a:p>
                  </a:txBody>
                  <a:tcPr marL="121915" marR="121915" marT="60957" marB="60957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02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800" kern="1200" dirty="0"/>
                        <a:t>买的本数</a:t>
                      </a:r>
                    </a:p>
                  </a:txBody>
                  <a:tcPr marL="121915" marR="121915" marT="60957" marB="60957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800" dirty="0"/>
                    </a:p>
                  </a:txBody>
                  <a:tcPr marL="121915" marR="121915" marT="60957" marB="60957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800" dirty="0"/>
                    </a:p>
                  </a:txBody>
                  <a:tcPr marL="121915" marR="121915" marT="60957" marB="60957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800" dirty="0"/>
                    </a:p>
                  </a:txBody>
                  <a:tcPr marL="121915" marR="121915" marT="60957" marB="60957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800" dirty="0"/>
                    </a:p>
                  </a:txBody>
                  <a:tcPr marL="121915" marR="121915" marT="60957" marB="60957">
                    <a:lnL w="12700">
                      <a:solidFill>
                        <a:schemeClr val="tx1"/>
                      </a:solidFill>
                      <a:prstDash val="solid"/>
                    </a:lnL>
                    <a:lnR w="12700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Text Box 35"/>
          <p:cNvSpPr txBox="1">
            <a:spLocks noChangeArrowheads="1"/>
          </p:cNvSpPr>
          <p:nvPr/>
        </p:nvSpPr>
        <p:spPr bwMode="auto">
          <a:xfrm>
            <a:off x="4415368" y="3136478"/>
            <a:ext cx="1153583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36</a:t>
            </a: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6275917" y="3130127"/>
            <a:ext cx="1151467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24</a:t>
            </a:r>
          </a:p>
        </p:txBody>
      </p:sp>
      <p:sp>
        <p:nvSpPr>
          <p:cNvPr id="15" name="Text Box 35"/>
          <p:cNvSpPr txBox="1">
            <a:spLocks noChangeArrowheads="1"/>
          </p:cNvSpPr>
          <p:nvPr/>
        </p:nvSpPr>
        <p:spPr bwMode="auto">
          <a:xfrm>
            <a:off x="8168217" y="3130127"/>
            <a:ext cx="1151467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9965267" y="3098378"/>
            <a:ext cx="1151467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endParaRPr lang="en-US" altLang="zh-CN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082166" y="5400569"/>
            <a:ext cx="6975475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总价一定时，单价越高，买的本书就越少。</a:t>
            </a:r>
          </a:p>
        </p:txBody>
      </p:sp>
      <p:sp>
        <p:nvSpPr>
          <p:cNvPr id="21" name="任意多边形 20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</a:p>
        </p:txBody>
      </p:sp>
      <p:grpSp>
        <p:nvGrpSpPr>
          <p:cNvPr id="6175" name="组合 23"/>
          <p:cNvGrpSpPr/>
          <p:nvPr/>
        </p:nvGrpSpPr>
        <p:grpSpPr bwMode="auto">
          <a:xfrm>
            <a:off x="1897380" y="4169410"/>
            <a:ext cx="7809230" cy="859155"/>
            <a:chOff x="1626854" y="3689268"/>
            <a:chExt cx="5856519" cy="644548"/>
          </a:xfrm>
        </p:grpSpPr>
        <p:sp>
          <p:nvSpPr>
            <p:cNvPr id="6177" name="AutoShape 52"/>
            <p:cNvSpPr>
              <a:spLocks noChangeArrowheads="1"/>
            </p:cNvSpPr>
            <p:nvPr/>
          </p:nvSpPr>
          <p:spPr bwMode="auto">
            <a:xfrm>
              <a:off x="1626854" y="3711182"/>
              <a:ext cx="5561264" cy="622634"/>
            </a:xfrm>
            <a:prstGeom prst="wedgeRoundRectCallout">
              <a:avLst>
                <a:gd name="adj1" fmla="val 56022"/>
                <a:gd name="adj2" fmla="val 39877"/>
                <a:gd name="adj3" fmla="val 16667"/>
              </a:avLst>
            </a:prstGeom>
            <a:solidFill>
              <a:srgbClr val="CADC5C"/>
            </a:solidFill>
            <a:ln w="9525">
              <a:solidFill>
                <a:srgbClr val="CADC5C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78" name="Text Box 53"/>
            <p:cNvSpPr txBox="1">
              <a:spLocks noChangeArrowheads="1"/>
            </p:cNvSpPr>
            <p:nvPr/>
          </p:nvSpPr>
          <p:spPr bwMode="auto">
            <a:xfrm>
              <a:off x="1700668" y="3689268"/>
              <a:ext cx="5782705" cy="5485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通过计算，你发现了价钱和本数有什么规律？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189818" y="4972052"/>
            <a:ext cx="30988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024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08818" y="1449917"/>
            <a:ext cx="6515100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47" name="组合 4"/>
          <p:cNvGrpSpPr/>
          <p:nvPr/>
        </p:nvGrpSpPr>
        <p:grpSpPr bwMode="auto">
          <a:xfrm>
            <a:off x="1390651" y="1509185"/>
            <a:ext cx="3788160" cy="1178983"/>
            <a:chOff x="1293085" y="1104901"/>
            <a:chExt cx="2543916" cy="884186"/>
          </a:xfrm>
        </p:grpSpPr>
        <p:sp>
          <p:nvSpPr>
            <p:cNvPr id="10256" name="AutoShape 72"/>
            <p:cNvSpPr>
              <a:spLocks noChangeArrowheads="1"/>
            </p:cNvSpPr>
            <p:nvPr/>
          </p:nvSpPr>
          <p:spPr bwMode="auto">
            <a:xfrm>
              <a:off x="1293085" y="1104901"/>
              <a:ext cx="2543916" cy="884186"/>
            </a:xfrm>
            <a:prstGeom prst="wedgeRoundRectCallout">
              <a:avLst>
                <a:gd name="adj1" fmla="val 60958"/>
                <a:gd name="adj2" fmla="val -5463"/>
                <a:gd name="adj3" fmla="val 16667"/>
              </a:avLst>
            </a:prstGeom>
            <a:solidFill>
              <a:srgbClr val="C4DE9B"/>
            </a:solidFill>
            <a:ln w="9525">
              <a:solidFill>
                <a:srgbClr val="00B050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57" name="Text Box 35"/>
            <p:cNvSpPr txBox="1">
              <a:spLocks noChangeArrowheads="1"/>
            </p:cNvSpPr>
            <p:nvPr/>
          </p:nvSpPr>
          <p:spPr bwMode="auto">
            <a:xfrm>
              <a:off x="1403815" y="1194112"/>
              <a:ext cx="2413596" cy="731478"/>
            </a:xfrm>
            <a:prstGeom prst="rect">
              <a:avLst/>
            </a:prstGeom>
            <a:noFill/>
            <a:ln>
              <a:solidFill>
                <a:srgbClr val="C4DE9B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共有</a:t>
              </a:r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540</a:t>
              </a:r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节电池，每</a:t>
              </a:r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节装一盒。</a:t>
              </a:r>
              <a:endParaRPr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0252" name="组合 2"/>
          <p:cNvGrpSpPr/>
          <p:nvPr/>
        </p:nvGrpSpPr>
        <p:grpSpPr bwMode="auto">
          <a:xfrm>
            <a:off x="6287770" y="4395470"/>
            <a:ext cx="3815715" cy="772160"/>
            <a:chOff x="4572000" y="3131041"/>
            <a:chExt cx="2861850" cy="579437"/>
          </a:xfrm>
        </p:grpSpPr>
        <p:sp>
          <p:nvSpPr>
            <p:cNvPr id="10254" name="AutoShape 72"/>
            <p:cNvSpPr>
              <a:spLocks noChangeArrowheads="1"/>
            </p:cNvSpPr>
            <p:nvPr/>
          </p:nvSpPr>
          <p:spPr bwMode="auto">
            <a:xfrm>
              <a:off x="4572000" y="3131041"/>
              <a:ext cx="2543916" cy="579437"/>
            </a:xfrm>
            <a:prstGeom prst="wedgeRoundRectCallout">
              <a:avLst>
                <a:gd name="adj1" fmla="val 61398"/>
                <a:gd name="adj2" fmla="val -53384"/>
                <a:gd name="adj3" fmla="val 16667"/>
              </a:avLst>
            </a:prstGeom>
            <a:solidFill>
              <a:srgbClr val="88C9A1"/>
            </a:solidFill>
            <a:ln w="9525">
              <a:solidFill>
                <a:srgbClr val="88C9A1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255" name="Text Box 35"/>
            <p:cNvSpPr txBox="1">
              <a:spLocks noChangeArrowheads="1"/>
            </p:cNvSpPr>
            <p:nvPr/>
          </p:nvSpPr>
          <p:spPr bwMode="auto">
            <a:xfrm>
              <a:off x="4629027" y="3236464"/>
              <a:ext cx="2804823" cy="411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130</a:t>
              </a:r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个盒子够装吗？</a:t>
              </a:r>
              <a:endParaRPr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6" name="Text Box 35"/>
          <p:cNvSpPr txBox="1">
            <a:spLocks noChangeArrowheads="1"/>
          </p:cNvSpPr>
          <p:nvPr/>
        </p:nvSpPr>
        <p:spPr bwMode="auto">
          <a:xfrm>
            <a:off x="1843618" y="4083051"/>
            <a:ext cx="422274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540÷4=135（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个）</a:t>
            </a:r>
            <a:endParaRPr lang="zh-CN" altLang="en-US" sz="28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Text Box 35"/>
          <p:cNvSpPr txBox="1">
            <a:spLocks noChangeArrowheads="1"/>
          </p:cNvSpPr>
          <p:nvPr/>
        </p:nvSpPr>
        <p:spPr bwMode="auto">
          <a:xfrm>
            <a:off x="1564217" y="5503334"/>
            <a:ext cx="663786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答：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130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个盒子不够装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Text Box 35"/>
          <p:cNvSpPr txBox="1">
            <a:spLocks noChangeArrowheads="1"/>
          </p:cNvSpPr>
          <p:nvPr/>
        </p:nvSpPr>
        <p:spPr bwMode="auto">
          <a:xfrm>
            <a:off x="2219114" y="4779434"/>
            <a:ext cx="4222749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135 &gt;130</a:t>
            </a:r>
          </a:p>
        </p:txBody>
      </p:sp>
      <p:sp>
        <p:nvSpPr>
          <p:cNvPr id="21" name="任意多边形 20"/>
          <p:cNvSpPr/>
          <p:nvPr/>
        </p:nvSpPr>
        <p:spPr>
          <a:xfrm>
            <a:off x="119641" y="712306"/>
            <a:ext cx="538386" cy="593398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179293" y="813062"/>
            <a:ext cx="10410825" cy="5517942"/>
          </a:xfrm>
          <a:prstGeom prst="rect">
            <a:avLst/>
          </a:prstGeom>
        </p:spPr>
      </p:pic>
      <p:sp>
        <p:nvSpPr>
          <p:cNvPr id="5" name="文本框 6"/>
          <p:cNvSpPr txBox="1"/>
          <p:nvPr/>
        </p:nvSpPr>
        <p:spPr>
          <a:xfrm>
            <a:off x="2022255" y="689565"/>
            <a:ext cx="4714875" cy="6134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b="1" dirty="0"/>
              <a:t>这节课你有什么收获？</a:t>
            </a:r>
            <a:endParaRPr b="1"/>
          </a:p>
        </p:txBody>
      </p:sp>
      <p:sp>
        <p:nvSpPr>
          <p:cNvPr id="6" name="文本框 5"/>
          <p:cNvSpPr txBox="1"/>
          <p:nvPr/>
        </p:nvSpPr>
        <p:spPr>
          <a:xfrm>
            <a:off x="2666365" y="1624965"/>
            <a:ext cx="7433945" cy="3931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800" dirty="0">
                <a:latin typeface="+mn-ea"/>
              </a:rPr>
              <a:t>首位不能整除的三位数除以一位数的笔算方法：先用被除数百位上的数除以一位数，除得的商写在百位上，再把余数和被除数十位上的数合并除以除数，除得的商写在十位上，然后继续除。除到被除数的哪一位，就把商写在那一位的上面。每次除得的余数都要比除数小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441450" y="840740"/>
            <a:ext cx="9309100" cy="4354195"/>
          </a:xfrm>
          <a:prstGeom prst="round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7" name="矩形 1"/>
          <p:cNvSpPr>
            <a:spLocks noChangeArrowheads="1"/>
          </p:cNvSpPr>
          <p:nvPr/>
        </p:nvSpPr>
        <p:spPr bwMode="auto">
          <a:xfrm>
            <a:off x="1985645" y="1033145"/>
            <a:ext cx="8220710" cy="39319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华文新魏" panose="02010800040101010101" charset="-122"/>
              </a:rPr>
              <a:t>1.探究并掌握首位不能整除的三位数除以一位数，商是三位数的笔算方法，并能正确计算。</a:t>
            </a:r>
          </a:p>
          <a:p>
            <a:pPr algn="just">
              <a:lnSpc>
                <a:spcPct val="150000"/>
              </a:lnSpc>
            </a:pPr>
            <a:r>
              <a:rPr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华文新魏" panose="02010800040101010101" charset="-122"/>
              </a:rPr>
              <a:t>2.理解三位数除以一位数，商是三位数的笔算算理，能根据被除数的首位初步估计商的大小。</a:t>
            </a:r>
          </a:p>
          <a:p>
            <a:pPr algn="just">
              <a:lnSpc>
                <a:spcPct val="150000"/>
              </a:lnSpc>
            </a:pPr>
            <a:r>
              <a:rPr sz="28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楷体" panose="02010609060101010101" pitchFamily="49" charset="-122"/>
                <a:sym typeface="华文新魏" panose="02010800040101010101" charset="-122"/>
              </a:rPr>
              <a:t>3.体会主动思考、探究和相互交流对于数学学习的重要性。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3"/>
          <p:cNvGrpSpPr/>
          <p:nvPr/>
        </p:nvGrpSpPr>
        <p:grpSpPr bwMode="auto">
          <a:xfrm>
            <a:off x="2809876" y="2025968"/>
            <a:ext cx="1997075" cy="708025"/>
            <a:chOff x="0" y="0"/>
            <a:chExt cx="1997190" cy="708180"/>
          </a:xfrm>
        </p:grpSpPr>
        <p:sp>
          <p:nvSpPr>
            <p:cNvPr id="4126" name="TextBox 1"/>
            <p:cNvSpPr txBox="1">
              <a:spLocks noChangeArrowheads="1"/>
            </p:cNvSpPr>
            <p:nvPr/>
          </p:nvSpPr>
          <p:spPr bwMode="auto">
            <a:xfrm>
              <a:off x="658948" y="112883"/>
              <a:ext cx="633402" cy="548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4127" name="TextBox 1"/>
            <p:cNvSpPr txBox="1">
              <a:spLocks noChangeArrowheads="1"/>
            </p:cNvSpPr>
            <p:nvPr/>
          </p:nvSpPr>
          <p:spPr bwMode="auto">
            <a:xfrm>
              <a:off x="1363788" y="116054"/>
              <a:ext cx="633402" cy="548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  <p:cxnSp>
          <p:nvCxnSpPr>
            <p:cNvPr id="4128" name="直接连接符 43"/>
            <p:cNvCxnSpPr>
              <a:cxnSpLocks noChangeShapeType="1"/>
            </p:cNvCxnSpPr>
            <p:nvPr/>
          </p:nvCxnSpPr>
          <p:spPr bwMode="auto">
            <a:xfrm>
              <a:off x="630274" y="114325"/>
              <a:ext cx="129547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29" name="弧形 44"/>
            <p:cNvSpPr>
              <a:spLocks noChangeArrowheads="1"/>
            </p:cNvSpPr>
            <p:nvPr/>
          </p:nvSpPr>
          <p:spPr bwMode="auto">
            <a:xfrm rot="2862625">
              <a:off x="-57" y="57"/>
              <a:ext cx="708180" cy="708066"/>
            </a:xfrm>
            <a:custGeom>
              <a:avLst/>
              <a:gdLst>
                <a:gd name="T0" fmla="*/ 354090 w 708180"/>
                <a:gd name="T1" fmla="*/ 0 h 708066"/>
                <a:gd name="T2" fmla="*/ 354090 w 708180"/>
                <a:gd name="T3" fmla="*/ 354033 h 708066"/>
                <a:gd name="T4" fmla="*/ 708180 w 708180"/>
                <a:gd name="T5" fmla="*/ 354033 h 708066"/>
                <a:gd name="T6" fmla="*/ 11796480 60000 65536"/>
                <a:gd name="T7" fmla="*/ 11796480 60000 65536"/>
                <a:gd name="T8" fmla="*/ 5898240 60000 65536"/>
                <a:gd name="T9" fmla="*/ 354090 w 708180"/>
                <a:gd name="T10" fmla="*/ 0 h 708066"/>
                <a:gd name="T11" fmla="*/ 708180 w 708180"/>
                <a:gd name="T12" fmla="*/ 354033 h 7080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08180" h="708066" stroke="0">
                  <a:moveTo>
                    <a:pt x="354090" y="0"/>
                  </a:moveTo>
                  <a:lnTo>
                    <a:pt x="354089" y="0"/>
                  </a:lnTo>
                  <a:cubicBezTo>
                    <a:pt x="549648" y="0"/>
                    <a:pt x="708180" y="158505"/>
                    <a:pt x="708180" y="354033"/>
                  </a:cubicBezTo>
                  <a:cubicBezTo>
                    <a:pt x="708180" y="354033"/>
                    <a:pt x="708179" y="354033"/>
                    <a:pt x="708179" y="354033"/>
                  </a:cubicBezTo>
                  <a:lnTo>
                    <a:pt x="354090" y="354033"/>
                  </a:lnTo>
                  <a:close/>
                </a:path>
                <a:path w="708180" h="708066" fill="none">
                  <a:moveTo>
                    <a:pt x="354090" y="0"/>
                  </a:moveTo>
                  <a:lnTo>
                    <a:pt x="354089" y="0"/>
                  </a:lnTo>
                  <a:cubicBezTo>
                    <a:pt x="549648" y="0"/>
                    <a:pt x="708180" y="158505"/>
                    <a:pt x="708180" y="354033"/>
                  </a:cubicBezTo>
                  <a:cubicBezTo>
                    <a:pt x="708180" y="354033"/>
                    <a:pt x="708179" y="354033"/>
                    <a:pt x="708179" y="354033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30" name="TextBox 1"/>
            <p:cNvSpPr txBox="1">
              <a:spLocks noChangeArrowheads="1"/>
            </p:cNvSpPr>
            <p:nvPr/>
          </p:nvSpPr>
          <p:spPr bwMode="auto">
            <a:xfrm>
              <a:off x="6466" y="116054"/>
              <a:ext cx="633402" cy="548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</p:grpSp>
      <p:sp>
        <p:nvSpPr>
          <p:cNvPr id="3081" name="TextBox 1"/>
          <p:cNvSpPr txBox="1">
            <a:spLocks noChangeArrowheads="1"/>
          </p:cNvSpPr>
          <p:nvPr/>
        </p:nvSpPr>
        <p:spPr bwMode="auto">
          <a:xfrm>
            <a:off x="3449638" y="1567181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3082" name="TextBox 1"/>
          <p:cNvSpPr txBox="1">
            <a:spLocks noChangeArrowheads="1"/>
          </p:cNvSpPr>
          <p:nvPr/>
        </p:nvSpPr>
        <p:spPr bwMode="auto">
          <a:xfrm>
            <a:off x="3478303" y="2603823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cxnSp>
        <p:nvCxnSpPr>
          <p:cNvPr id="4102" name="直接连接符 49"/>
          <p:cNvCxnSpPr>
            <a:cxnSpLocks noChangeShapeType="1"/>
          </p:cNvCxnSpPr>
          <p:nvPr/>
        </p:nvCxnSpPr>
        <p:spPr bwMode="auto">
          <a:xfrm>
            <a:off x="3449638" y="3211830"/>
            <a:ext cx="1295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4" name="TextBox 1"/>
          <p:cNvSpPr txBox="1">
            <a:spLocks noChangeArrowheads="1"/>
          </p:cNvSpPr>
          <p:nvPr/>
        </p:nvSpPr>
        <p:spPr bwMode="auto">
          <a:xfrm>
            <a:off x="4173538" y="1570356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3085" name="TextBox 1"/>
          <p:cNvSpPr txBox="1">
            <a:spLocks noChangeArrowheads="1"/>
          </p:cNvSpPr>
          <p:nvPr/>
        </p:nvSpPr>
        <p:spPr bwMode="auto">
          <a:xfrm>
            <a:off x="3468786" y="3234691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3086" name="TextBox 1"/>
          <p:cNvSpPr txBox="1">
            <a:spLocks noChangeArrowheads="1"/>
          </p:cNvSpPr>
          <p:nvPr/>
        </p:nvSpPr>
        <p:spPr bwMode="auto">
          <a:xfrm>
            <a:off x="3462338" y="3710306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cxnSp>
        <p:nvCxnSpPr>
          <p:cNvPr id="3087" name="直接连接符 54"/>
          <p:cNvCxnSpPr>
            <a:cxnSpLocks noChangeShapeType="1"/>
          </p:cNvCxnSpPr>
          <p:nvPr/>
        </p:nvCxnSpPr>
        <p:spPr bwMode="auto">
          <a:xfrm>
            <a:off x="3449638" y="4280219"/>
            <a:ext cx="12954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8" name="TextBox 1"/>
          <p:cNvSpPr txBox="1">
            <a:spLocks noChangeArrowheads="1"/>
          </p:cNvSpPr>
          <p:nvPr/>
        </p:nvSpPr>
        <p:spPr bwMode="auto">
          <a:xfrm>
            <a:off x="4164013" y="4284981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</a:p>
        </p:txBody>
      </p:sp>
      <p:sp>
        <p:nvSpPr>
          <p:cNvPr id="3089" name="TextBox 1"/>
          <p:cNvSpPr txBox="1">
            <a:spLocks noChangeArrowheads="1"/>
          </p:cNvSpPr>
          <p:nvPr/>
        </p:nvSpPr>
        <p:spPr bwMode="auto">
          <a:xfrm>
            <a:off x="4173538" y="3210243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3090" name="TextBox 1"/>
          <p:cNvSpPr txBox="1">
            <a:spLocks noChangeArrowheads="1"/>
          </p:cNvSpPr>
          <p:nvPr/>
        </p:nvSpPr>
        <p:spPr bwMode="auto">
          <a:xfrm>
            <a:off x="4176713" y="3710306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grpSp>
        <p:nvGrpSpPr>
          <p:cNvPr id="4110" name="Group 19"/>
          <p:cNvGrpSpPr/>
          <p:nvPr/>
        </p:nvGrpSpPr>
        <p:grpSpPr bwMode="auto">
          <a:xfrm>
            <a:off x="6238876" y="2025968"/>
            <a:ext cx="1997075" cy="708025"/>
            <a:chOff x="0" y="0"/>
            <a:chExt cx="1997190" cy="708180"/>
          </a:xfrm>
        </p:grpSpPr>
        <p:sp>
          <p:nvSpPr>
            <p:cNvPr id="4121" name="TextBox 1"/>
            <p:cNvSpPr txBox="1">
              <a:spLocks noChangeArrowheads="1"/>
            </p:cNvSpPr>
            <p:nvPr/>
          </p:nvSpPr>
          <p:spPr bwMode="auto">
            <a:xfrm>
              <a:off x="658948" y="112883"/>
              <a:ext cx="633402" cy="548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4122" name="TextBox 1"/>
            <p:cNvSpPr txBox="1">
              <a:spLocks noChangeArrowheads="1"/>
            </p:cNvSpPr>
            <p:nvPr/>
          </p:nvSpPr>
          <p:spPr bwMode="auto">
            <a:xfrm>
              <a:off x="1363788" y="116054"/>
              <a:ext cx="633402" cy="548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</a:p>
          </p:txBody>
        </p:sp>
        <p:cxnSp>
          <p:nvCxnSpPr>
            <p:cNvPr id="4123" name="直接连接符 84"/>
            <p:cNvCxnSpPr>
              <a:cxnSpLocks noChangeShapeType="1"/>
            </p:cNvCxnSpPr>
            <p:nvPr/>
          </p:nvCxnSpPr>
          <p:spPr bwMode="auto">
            <a:xfrm>
              <a:off x="630274" y="114325"/>
              <a:ext cx="129547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24" name="弧形 85"/>
            <p:cNvSpPr>
              <a:spLocks noChangeArrowheads="1"/>
            </p:cNvSpPr>
            <p:nvPr/>
          </p:nvSpPr>
          <p:spPr bwMode="auto">
            <a:xfrm rot="2862625">
              <a:off x="-57" y="57"/>
              <a:ext cx="708180" cy="708066"/>
            </a:xfrm>
            <a:custGeom>
              <a:avLst/>
              <a:gdLst>
                <a:gd name="T0" fmla="*/ 354090 w 708180"/>
                <a:gd name="T1" fmla="*/ 0 h 708066"/>
                <a:gd name="T2" fmla="*/ 354090 w 708180"/>
                <a:gd name="T3" fmla="*/ 354033 h 708066"/>
                <a:gd name="T4" fmla="*/ 708180 w 708180"/>
                <a:gd name="T5" fmla="*/ 354033 h 708066"/>
                <a:gd name="T6" fmla="*/ 11796480 60000 65536"/>
                <a:gd name="T7" fmla="*/ 11796480 60000 65536"/>
                <a:gd name="T8" fmla="*/ 5898240 60000 65536"/>
                <a:gd name="T9" fmla="*/ 354090 w 708180"/>
                <a:gd name="T10" fmla="*/ 0 h 708066"/>
                <a:gd name="T11" fmla="*/ 708180 w 708180"/>
                <a:gd name="T12" fmla="*/ 354033 h 7080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08180" h="708066" stroke="0">
                  <a:moveTo>
                    <a:pt x="354090" y="0"/>
                  </a:moveTo>
                  <a:lnTo>
                    <a:pt x="354089" y="0"/>
                  </a:lnTo>
                  <a:cubicBezTo>
                    <a:pt x="549648" y="0"/>
                    <a:pt x="708180" y="158505"/>
                    <a:pt x="708180" y="354033"/>
                  </a:cubicBezTo>
                  <a:cubicBezTo>
                    <a:pt x="708180" y="354033"/>
                    <a:pt x="708179" y="354033"/>
                    <a:pt x="708179" y="354033"/>
                  </a:cubicBezTo>
                  <a:lnTo>
                    <a:pt x="354090" y="354033"/>
                  </a:lnTo>
                  <a:close/>
                </a:path>
                <a:path w="708180" h="708066" fill="none">
                  <a:moveTo>
                    <a:pt x="354090" y="0"/>
                  </a:moveTo>
                  <a:lnTo>
                    <a:pt x="354089" y="0"/>
                  </a:lnTo>
                  <a:cubicBezTo>
                    <a:pt x="549648" y="0"/>
                    <a:pt x="708180" y="158505"/>
                    <a:pt x="708180" y="354033"/>
                  </a:cubicBezTo>
                  <a:cubicBezTo>
                    <a:pt x="708180" y="354033"/>
                    <a:pt x="708179" y="354033"/>
                    <a:pt x="708179" y="354033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25" name="TextBox 1"/>
            <p:cNvSpPr txBox="1">
              <a:spLocks noChangeArrowheads="1"/>
            </p:cNvSpPr>
            <p:nvPr/>
          </p:nvSpPr>
          <p:spPr bwMode="auto">
            <a:xfrm>
              <a:off x="6466" y="116054"/>
              <a:ext cx="633402" cy="548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</p:grpSp>
      <p:sp>
        <p:nvSpPr>
          <p:cNvPr id="3097" name="TextBox 1"/>
          <p:cNvSpPr txBox="1">
            <a:spLocks noChangeArrowheads="1"/>
          </p:cNvSpPr>
          <p:nvPr/>
        </p:nvSpPr>
        <p:spPr bwMode="auto">
          <a:xfrm>
            <a:off x="6878638" y="1567181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3098" name="TextBox 1"/>
          <p:cNvSpPr txBox="1">
            <a:spLocks noChangeArrowheads="1"/>
          </p:cNvSpPr>
          <p:nvPr/>
        </p:nvSpPr>
        <p:spPr bwMode="auto">
          <a:xfrm>
            <a:off x="6907303" y="2605412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cxnSp>
        <p:nvCxnSpPr>
          <p:cNvPr id="4113" name="直接连接符 89"/>
          <p:cNvCxnSpPr>
            <a:cxnSpLocks noChangeShapeType="1"/>
          </p:cNvCxnSpPr>
          <p:nvPr/>
        </p:nvCxnSpPr>
        <p:spPr bwMode="auto">
          <a:xfrm>
            <a:off x="6878638" y="3211830"/>
            <a:ext cx="1295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0" name="TextBox 1"/>
          <p:cNvSpPr txBox="1">
            <a:spLocks noChangeArrowheads="1"/>
          </p:cNvSpPr>
          <p:nvPr/>
        </p:nvSpPr>
        <p:spPr bwMode="auto">
          <a:xfrm>
            <a:off x="7602538" y="1570356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</a:p>
        </p:txBody>
      </p:sp>
      <p:sp>
        <p:nvSpPr>
          <p:cNvPr id="3101" name="TextBox 1"/>
          <p:cNvSpPr txBox="1">
            <a:spLocks noChangeArrowheads="1"/>
          </p:cNvSpPr>
          <p:nvPr/>
        </p:nvSpPr>
        <p:spPr bwMode="auto">
          <a:xfrm>
            <a:off x="6916820" y="3210243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3102" name="TextBox 1"/>
          <p:cNvSpPr txBox="1">
            <a:spLocks noChangeArrowheads="1"/>
          </p:cNvSpPr>
          <p:nvPr/>
        </p:nvSpPr>
        <p:spPr bwMode="auto">
          <a:xfrm>
            <a:off x="6891338" y="3710306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cxnSp>
        <p:nvCxnSpPr>
          <p:cNvPr id="3103" name="直接连接符 93"/>
          <p:cNvCxnSpPr>
            <a:cxnSpLocks noChangeShapeType="1"/>
          </p:cNvCxnSpPr>
          <p:nvPr/>
        </p:nvCxnSpPr>
        <p:spPr bwMode="auto">
          <a:xfrm>
            <a:off x="6878638" y="4280219"/>
            <a:ext cx="12954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4" name="TextBox 1"/>
          <p:cNvSpPr txBox="1">
            <a:spLocks noChangeArrowheads="1"/>
          </p:cNvSpPr>
          <p:nvPr/>
        </p:nvSpPr>
        <p:spPr bwMode="auto">
          <a:xfrm>
            <a:off x="7593013" y="4284981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3105" name="TextBox 1"/>
          <p:cNvSpPr txBox="1">
            <a:spLocks noChangeArrowheads="1"/>
          </p:cNvSpPr>
          <p:nvPr/>
        </p:nvSpPr>
        <p:spPr bwMode="auto">
          <a:xfrm>
            <a:off x="7602538" y="3210243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</a:p>
        </p:txBody>
      </p:sp>
      <p:sp>
        <p:nvSpPr>
          <p:cNvPr id="3106" name="TextBox 1"/>
          <p:cNvSpPr txBox="1">
            <a:spLocks noChangeArrowheads="1"/>
          </p:cNvSpPr>
          <p:nvPr/>
        </p:nvSpPr>
        <p:spPr bwMode="auto">
          <a:xfrm>
            <a:off x="7605713" y="3710306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1" grpId="0"/>
      <p:bldP spid="3082" grpId="0"/>
      <p:bldP spid="3084" grpId="0"/>
      <p:bldP spid="3085" grpId="0"/>
      <p:bldP spid="3086" grpId="0"/>
      <p:bldP spid="3088" grpId="0"/>
      <p:bldP spid="3089" grpId="0"/>
      <p:bldP spid="3090" grpId="0"/>
      <p:bldP spid="3097" grpId="0"/>
      <p:bldP spid="3098" grpId="0"/>
      <p:bldP spid="3100" grpId="0"/>
      <p:bldP spid="3101" grpId="0"/>
      <p:bldP spid="3102" grpId="0"/>
      <p:bldP spid="3104" grpId="0"/>
      <p:bldP spid="3105" grpId="0"/>
      <p:bldP spid="310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3"/>
          <p:cNvGrpSpPr/>
          <p:nvPr/>
        </p:nvGrpSpPr>
        <p:grpSpPr bwMode="auto">
          <a:xfrm>
            <a:off x="2809876" y="1458913"/>
            <a:ext cx="1997075" cy="708025"/>
            <a:chOff x="0" y="0"/>
            <a:chExt cx="1997190" cy="708180"/>
          </a:xfrm>
        </p:grpSpPr>
        <p:sp>
          <p:nvSpPr>
            <p:cNvPr id="5151" name="TextBox 2"/>
            <p:cNvSpPr txBox="1">
              <a:spLocks noChangeArrowheads="1"/>
            </p:cNvSpPr>
            <p:nvPr/>
          </p:nvSpPr>
          <p:spPr bwMode="auto">
            <a:xfrm>
              <a:off x="658948" y="112883"/>
              <a:ext cx="633402" cy="548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</a:p>
          </p:txBody>
        </p:sp>
        <p:sp>
          <p:nvSpPr>
            <p:cNvPr id="5152" name="TextBox 1"/>
            <p:cNvSpPr txBox="1">
              <a:spLocks noChangeArrowheads="1"/>
            </p:cNvSpPr>
            <p:nvPr/>
          </p:nvSpPr>
          <p:spPr bwMode="auto">
            <a:xfrm>
              <a:off x="1363788" y="116054"/>
              <a:ext cx="633402" cy="548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  <p:cxnSp>
          <p:nvCxnSpPr>
            <p:cNvPr id="5153" name="直接连接符 43"/>
            <p:cNvCxnSpPr>
              <a:cxnSpLocks noChangeShapeType="1"/>
            </p:cNvCxnSpPr>
            <p:nvPr/>
          </p:nvCxnSpPr>
          <p:spPr bwMode="auto">
            <a:xfrm>
              <a:off x="630274" y="114325"/>
              <a:ext cx="129547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54" name="弧形 44"/>
            <p:cNvSpPr>
              <a:spLocks noChangeArrowheads="1"/>
            </p:cNvSpPr>
            <p:nvPr/>
          </p:nvSpPr>
          <p:spPr bwMode="auto">
            <a:xfrm rot="2862625">
              <a:off x="-57" y="57"/>
              <a:ext cx="708180" cy="708066"/>
            </a:xfrm>
            <a:custGeom>
              <a:avLst/>
              <a:gdLst>
                <a:gd name="T0" fmla="*/ 354090 w 708180"/>
                <a:gd name="T1" fmla="*/ 0 h 708066"/>
                <a:gd name="T2" fmla="*/ 354090 w 708180"/>
                <a:gd name="T3" fmla="*/ 354033 h 708066"/>
                <a:gd name="T4" fmla="*/ 708180 w 708180"/>
                <a:gd name="T5" fmla="*/ 354033 h 708066"/>
                <a:gd name="T6" fmla="*/ 11796480 60000 65536"/>
                <a:gd name="T7" fmla="*/ 11796480 60000 65536"/>
                <a:gd name="T8" fmla="*/ 5898240 60000 65536"/>
                <a:gd name="T9" fmla="*/ 354090 w 708180"/>
                <a:gd name="T10" fmla="*/ 0 h 708066"/>
                <a:gd name="T11" fmla="*/ 708180 w 708180"/>
                <a:gd name="T12" fmla="*/ 354033 h 7080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08180" h="708066" stroke="0">
                  <a:moveTo>
                    <a:pt x="354090" y="0"/>
                  </a:moveTo>
                  <a:lnTo>
                    <a:pt x="354089" y="0"/>
                  </a:lnTo>
                  <a:cubicBezTo>
                    <a:pt x="549648" y="0"/>
                    <a:pt x="708180" y="158505"/>
                    <a:pt x="708180" y="354033"/>
                  </a:cubicBezTo>
                  <a:cubicBezTo>
                    <a:pt x="708180" y="354033"/>
                    <a:pt x="708179" y="354033"/>
                    <a:pt x="708179" y="354033"/>
                  </a:cubicBezTo>
                  <a:lnTo>
                    <a:pt x="354090" y="354033"/>
                  </a:lnTo>
                  <a:close/>
                </a:path>
                <a:path w="708180" h="708066" fill="none">
                  <a:moveTo>
                    <a:pt x="354090" y="0"/>
                  </a:moveTo>
                  <a:lnTo>
                    <a:pt x="354089" y="0"/>
                  </a:lnTo>
                  <a:cubicBezTo>
                    <a:pt x="549648" y="0"/>
                    <a:pt x="708180" y="158505"/>
                    <a:pt x="708180" y="354033"/>
                  </a:cubicBezTo>
                  <a:cubicBezTo>
                    <a:pt x="708180" y="354033"/>
                    <a:pt x="708179" y="354033"/>
                    <a:pt x="708179" y="354033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55" name="TextBox 1"/>
            <p:cNvSpPr txBox="1">
              <a:spLocks noChangeArrowheads="1"/>
            </p:cNvSpPr>
            <p:nvPr/>
          </p:nvSpPr>
          <p:spPr bwMode="auto">
            <a:xfrm>
              <a:off x="6466" y="116054"/>
              <a:ext cx="633402" cy="548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</p:grp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449638" y="1000126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449638" y="2074863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cxnSp>
        <p:nvCxnSpPr>
          <p:cNvPr id="5125" name="直接连接符 49"/>
          <p:cNvCxnSpPr>
            <a:cxnSpLocks noChangeShapeType="1"/>
          </p:cNvCxnSpPr>
          <p:nvPr/>
        </p:nvCxnSpPr>
        <p:spPr bwMode="auto">
          <a:xfrm>
            <a:off x="3449638" y="2644775"/>
            <a:ext cx="1295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4173538" y="1003301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3459163" y="2640013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3462338" y="3143251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cxnSp>
        <p:nvCxnSpPr>
          <p:cNvPr id="14" name="直接连接符 54"/>
          <p:cNvCxnSpPr>
            <a:cxnSpLocks noChangeShapeType="1"/>
          </p:cNvCxnSpPr>
          <p:nvPr/>
        </p:nvCxnSpPr>
        <p:spPr bwMode="auto">
          <a:xfrm>
            <a:off x="3449638" y="3713164"/>
            <a:ext cx="12954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4164013" y="3717926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4192588" y="2655067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sp>
        <p:nvSpPr>
          <p:cNvPr id="17" name="TextBox 1"/>
          <p:cNvSpPr txBox="1">
            <a:spLocks noChangeArrowheads="1"/>
          </p:cNvSpPr>
          <p:nvPr/>
        </p:nvSpPr>
        <p:spPr bwMode="auto">
          <a:xfrm>
            <a:off x="4176713" y="3143251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grpSp>
        <p:nvGrpSpPr>
          <p:cNvPr id="5133" name="Group 19"/>
          <p:cNvGrpSpPr/>
          <p:nvPr/>
        </p:nvGrpSpPr>
        <p:grpSpPr bwMode="auto">
          <a:xfrm>
            <a:off x="6238876" y="1458913"/>
            <a:ext cx="1997075" cy="708025"/>
            <a:chOff x="0" y="0"/>
            <a:chExt cx="1997190" cy="708180"/>
          </a:xfrm>
        </p:grpSpPr>
        <p:sp>
          <p:nvSpPr>
            <p:cNvPr id="5146" name="TextBox 1"/>
            <p:cNvSpPr txBox="1">
              <a:spLocks noChangeArrowheads="1"/>
            </p:cNvSpPr>
            <p:nvPr/>
          </p:nvSpPr>
          <p:spPr bwMode="auto">
            <a:xfrm>
              <a:off x="658948" y="112883"/>
              <a:ext cx="633402" cy="548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5147" name="TextBox 1"/>
            <p:cNvSpPr txBox="1">
              <a:spLocks noChangeArrowheads="1"/>
            </p:cNvSpPr>
            <p:nvPr/>
          </p:nvSpPr>
          <p:spPr bwMode="auto">
            <a:xfrm>
              <a:off x="1363788" y="116054"/>
              <a:ext cx="633402" cy="548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</a:p>
          </p:txBody>
        </p:sp>
        <p:cxnSp>
          <p:nvCxnSpPr>
            <p:cNvPr id="5148" name="直接连接符 84"/>
            <p:cNvCxnSpPr>
              <a:cxnSpLocks noChangeShapeType="1"/>
            </p:cNvCxnSpPr>
            <p:nvPr/>
          </p:nvCxnSpPr>
          <p:spPr bwMode="auto">
            <a:xfrm>
              <a:off x="630274" y="114325"/>
              <a:ext cx="1295475" cy="158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5149" name="弧形 85"/>
            <p:cNvSpPr>
              <a:spLocks noChangeArrowheads="1"/>
            </p:cNvSpPr>
            <p:nvPr/>
          </p:nvSpPr>
          <p:spPr bwMode="auto">
            <a:xfrm rot="2862625">
              <a:off x="-57" y="57"/>
              <a:ext cx="708180" cy="708066"/>
            </a:xfrm>
            <a:custGeom>
              <a:avLst/>
              <a:gdLst>
                <a:gd name="T0" fmla="*/ 354090 w 708180"/>
                <a:gd name="T1" fmla="*/ 0 h 708066"/>
                <a:gd name="T2" fmla="*/ 354090 w 708180"/>
                <a:gd name="T3" fmla="*/ 354033 h 708066"/>
                <a:gd name="T4" fmla="*/ 708180 w 708180"/>
                <a:gd name="T5" fmla="*/ 354033 h 708066"/>
                <a:gd name="T6" fmla="*/ 11796480 60000 65536"/>
                <a:gd name="T7" fmla="*/ 11796480 60000 65536"/>
                <a:gd name="T8" fmla="*/ 5898240 60000 65536"/>
                <a:gd name="T9" fmla="*/ 354090 w 708180"/>
                <a:gd name="T10" fmla="*/ 0 h 708066"/>
                <a:gd name="T11" fmla="*/ 708180 w 708180"/>
                <a:gd name="T12" fmla="*/ 354033 h 70806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08180" h="708066" stroke="0">
                  <a:moveTo>
                    <a:pt x="354090" y="0"/>
                  </a:moveTo>
                  <a:lnTo>
                    <a:pt x="354089" y="0"/>
                  </a:lnTo>
                  <a:cubicBezTo>
                    <a:pt x="549648" y="0"/>
                    <a:pt x="708180" y="158505"/>
                    <a:pt x="708180" y="354033"/>
                  </a:cubicBezTo>
                  <a:cubicBezTo>
                    <a:pt x="708180" y="354033"/>
                    <a:pt x="708179" y="354033"/>
                    <a:pt x="708179" y="354033"/>
                  </a:cubicBezTo>
                  <a:lnTo>
                    <a:pt x="354090" y="354033"/>
                  </a:lnTo>
                  <a:close/>
                </a:path>
                <a:path w="708180" h="708066" fill="none">
                  <a:moveTo>
                    <a:pt x="354090" y="0"/>
                  </a:moveTo>
                  <a:lnTo>
                    <a:pt x="354089" y="0"/>
                  </a:lnTo>
                  <a:cubicBezTo>
                    <a:pt x="549648" y="0"/>
                    <a:pt x="708180" y="158505"/>
                    <a:pt x="708180" y="354033"/>
                  </a:cubicBezTo>
                  <a:cubicBezTo>
                    <a:pt x="708180" y="354033"/>
                    <a:pt x="708179" y="354033"/>
                    <a:pt x="708179" y="354033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150" name="TextBox 1"/>
            <p:cNvSpPr txBox="1">
              <a:spLocks noChangeArrowheads="1"/>
            </p:cNvSpPr>
            <p:nvPr/>
          </p:nvSpPr>
          <p:spPr bwMode="auto">
            <a:xfrm>
              <a:off x="6466" y="116054"/>
              <a:ext cx="633402" cy="548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</a:p>
          </p:txBody>
        </p:sp>
      </p:grpSp>
      <p:sp>
        <p:nvSpPr>
          <p:cNvPr id="24" name="TextBox 1"/>
          <p:cNvSpPr txBox="1">
            <a:spLocks noChangeArrowheads="1"/>
          </p:cNvSpPr>
          <p:nvPr/>
        </p:nvSpPr>
        <p:spPr bwMode="auto">
          <a:xfrm>
            <a:off x="6878638" y="1000126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25" name="TextBox 1"/>
          <p:cNvSpPr txBox="1">
            <a:spLocks noChangeArrowheads="1"/>
          </p:cNvSpPr>
          <p:nvPr/>
        </p:nvSpPr>
        <p:spPr bwMode="auto">
          <a:xfrm>
            <a:off x="6878638" y="2074863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cxnSp>
        <p:nvCxnSpPr>
          <p:cNvPr id="5136" name="直接连接符 89"/>
          <p:cNvCxnSpPr>
            <a:cxnSpLocks noChangeShapeType="1"/>
          </p:cNvCxnSpPr>
          <p:nvPr/>
        </p:nvCxnSpPr>
        <p:spPr bwMode="auto">
          <a:xfrm>
            <a:off x="6878638" y="2644775"/>
            <a:ext cx="12954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" name="TextBox 1"/>
          <p:cNvSpPr txBox="1">
            <a:spLocks noChangeArrowheads="1"/>
          </p:cNvSpPr>
          <p:nvPr/>
        </p:nvSpPr>
        <p:spPr bwMode="auto">
          <a:xfrm>
            <a:off x="7602538" y="1003301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</a:p>
        </p:txBody>
      </p:sp>
      <p:sp>
        <p:nvSpPr>
          <p:cNvPr id="28" name="TextBox 1"/>
          <p:cNvSpPr txBox="1">
            <a:spLocks noChangeArrowheads="1"/>
          </p:cNvSpPr>
          <p:nvPr/>
        </p:nvSpPr>
        <p:spPr bwMode="auto">
          <a:xfrm>
            <a:off x="6888163" y="2640013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29" name="TextBox 1"/>
          <p:cNvSpPr txBox="1">
            <a:spLocks noChangeArrowheads="1"/>
          </p:cNvSpPr>
          <p:nvPr/>
        </p:nvSpPr>
        <p:spPr bwMode="auto">
          <a:xfrm>
            <a:off x="6891338" y="3143251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cxnSp>
        <p:nvCxnSpPr>
          <p:cNvPr id="30" name="直接连接符 93"/>
          <p:cNvCxnSpPr>
            <a:cxnSpLocks noChangeShapeType="1"/>
          </p:cNvCxnSpPr>
          <p:nvPr/>
        </p:nvCxnSpPr>
        <p:spPr bwMode="auto">
          <a:xfrm>
            <a:off x="6878638" y="3713164"/>
            <a:ext cx="129540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" name="TextBox 1"/>
          <p:cNvSpPr txBox="1">
            <a:spLocks noChangeArrowheads="1"/>
          </p:cNvSpPr>
          <p:nvPr/>
        </p:nvSpPr>
        <p:spPr bwMode="auto">
          <a:xfrm>
            <a:off x="7593013" y="3717926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sp>
        <p:nvSpPr>
          <p:cNvPr id="32" name="TextBox 1"/>
          <p:cNvSpPr txBox="1">
            <a:spLocks noChangeArrowheads="1"/>
          </p:cNvSpPr>
          <p:nvPr/>
        </p:nvSpPr>
        <p:spPr bwMode="auto">
          <a:xfrm>
            <a:off x="7618413" y="2602709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</a:p>
        </p:txBody>
      </p:sp>
      <p:sp>
        <p:nvSpPr>
          <p:cNvPr id="33" name="TextBox 1"/>
          <p:cNvSpPr txBox="1">
            <a:spLocks noChangeArrowheads="1"/>
          </p:cNvSpPr>
          <p:nvPr/>
        </p:nvSpPr>
        <p:spPr bwMode="auto">
          <a:xfrm>
            <a:off x="7605713" y="3143251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</a:p>
        </p:txBody>
      </p:sp>
      <p:grpSp>
        <p:nvGrpSpPr>
          <p:cNvPr id="6175" name="组合 23"/>
          <p:cNvGrpSpPr/>
          <p:nvPr/>
        </p:nvGrpSpPr>
        <p:grpSpPr bwMode="auto">
          <a:xfrm>
            <a:off x="1122680" y="4269104"/>
            <a:ext cx="8197850" cy="2136774"/>
            <a:chOff x="946339" y="3311498"/>
            <a:chExt cx="6147963" cy="1603032"/>
          </a:xfrm>
        </p:grpSpPr>
        <p:sp>
          <p:nvSpPr>
            <p:cNvPr id="6177" name="AutoShape 52"/>
            <p:cNvSpPr>
              <a:spLocks noChangeArrowheads="1"/>
            </p:cNvSpPr>
            <p:nvPr/>
          </p:nvSpPr>
          <p:spPr bwMode="auto">
            <a:xfrm>
              <a:off x="946339" y="3396294"/>
              <a:ext cx="6122724" cy="1518236"/>
            </a:xfrm>
            <a:prstGeom prst="wedgeRoundRectCallout">
              <a:avLst>
                <a:gd name="adj1" fmla="val 56022"/>
                <a:gd name="adj2" fmla="val 39877"/>
                <a:gd name="adj3" fmla="val 16667"/>
              </a:avLst>
            </a:prstGeom>
            <a:solidFill>
              <a:srgbClr val="CADC5C"/>
            </a:solidFill>
            <a:ln w="9525">
              <a:solidFill>
                <a:srgbClr val="CADC5C"/>
              </a:solidFill>
              <a:miter lim="800000"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178" name="Text Box 53"/>
            <p:cNvSpPr txBox="1">
              <a:spLocks noChangeArrowheads="1"/>
            </p:cNvSpPr>
            <p:nvPr/>
          </p:nvSpPr>
          <p:spPr bwMode="auto">
            <a:xfrm>
              <a:off x="998246" y="3311498"/>
              <a:ext cx="6096056" cy="15239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1.两位数除以一位数，从</a:t>
              </a:r>
              <a:r>
                <a:rPr sz="2800" dirty="0">
                  <a:solidFill>
                    <a:srgbClr val="FF33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十位</a:t>
              </a:r>
              <a:r>
                <a:rPr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开始计算，除到那一位商就写在那一位的上面。</a:t>
              </a:r>
            </a:p>
            <a:p>
              <a:pPr eaLnBrk="1" hangingPunct="1">
                <a:lnSpc>
                  <a:spcPct val="150000"/>
                </a:lnSpc>
              </a:pP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2.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计算时如果有</a:t>
              </a:r>
              <a:r>
                <a:rPr lang="zh-CN" altLang="en-US" sz="28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余数</a:t>
              </a:r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的就要和个位的数合起来再除</a:t>
              </a:r>
              <a:r>
                <a:rPr lang="zh-CN" altLang="en-US" sz="2800" dirty="0" smtClean="0"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。</a:t>
              </a:r>
              <a:endPara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2" grpId="1"/>
      <p:bldP spid="13" grpId="0"/>
      <p:bldP spid="15" grpId="0"/>
      <p:bldP spid="16" grpId="0"/>
      <p:bldP spid="17" grpId="0"/>
      <p:bldP spid="24" grpId="0"/>
      <p:bldP spid="25" grpId="0"/>
      <p:bldP spid="27" grpId="0"/>
      <p:bldP spid="28" grpId="0"/>
      <p:bldP spid="29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189818" y="4972052"/>
            <a:ext cx="30988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zh-CN" altLang="en-US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3695700" y="4703657"/>
            <a:ext cx="4607984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738÷2= </a:t>
            </a:r>
            <a:r>
              <a:rPr lang="en-US" altLang="zh-CN" sz="2800" u="sng" dirty="0">
                <a:solidFill>
                  <a:srgbClr val="3366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   ）</a:t>
            </a:r>
            <a:endParaRPr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78" name="Text Box 38"/>
          <p:cNvSpPr txBox="1">
            <a:spLocks noChangeArrowheads="1"/>
          </p:cNvSpPr>
          <p:nvPr/>
        </p:nvSpPr>
        <p:spPr bwMode="auto">
          <a:xfrm>
            <a:off x="7920567" y="3621618"/>
            <a:ext cx="2400300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endParaRPr lang="en-US" altLang="zh-CN"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3079" name="Picture 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34734" y="2070525"/>
            <a:ext cx="5568951" cy="255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23"/>
          <p:cNvSpPr txBox="1">
            <a:spLocks noChangeArrowheads="1"/>
          </p:cNvSpPr>
          <p:nvPr/>
        </p:nvSpPr>
        <p:spPr bwMode="auto">
          <a:xfrm>
            <a:off x="1968501" y="5469890"/>
            <a:ext cx="8352367" cy="731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先估计结果大约是几百多，再用竖式计算。</a:t>
            </a:r>
            <a:endParaRPr lang="zh-CN" altLang="en-US" sz="28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81" name="Text Box 23"/>
          <p:cNvSpPr txBox="1">
            <a:spLocks noChangeArrowheads="1"/>
          </p:cNvSpPr>
          <p:nvPr/>
        </p:nvSpPr>
        <p:spPr bwMode="auto">
          <a:xfrm>
            <a:off x="1494790" y="482600"/>
            <a:ext cx="10048240" cy="1554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东港小学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738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名学生分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批参观奥林匹克体育中心，平均每批有多少人？</a:t>
            </a:r>
            <a:endParaRPr lang="en-US" altLang="zh-CN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5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2" name="Group 6"/>
          <p:cNvGrpSpPr/>
          <p:nvPr/>
        </p:nvGrpSpPr>
        <p:grpSpPr bwMode="auto">
          <a:xfrm>
            <a:off x="3622041" y="1209676"/>
            <a:ext cx="4602783" cy="576263"/>
            <a:chOff x="0" y="0"/>
            <a:chExt cx="4221946" cy="576263"/>
          </a:xfrm>
        </p:grpSpPr>
        <p:sp>
          <p:nvSpPr>
            <p:cNvPr id="7184" name="TextBox 1"/>
            <p:cNvSpPr txBox="1">
              <a:spLocks noChangeArrowheads="1"/>
            </p:cNvSpPr>
            <p:nvPr/>
          </p:nvSpPr>
          <p:spPr bwMode="auto">
            <a:xfrm>
              <a:off x="0" y="0"/>
              <a:ext cx="200026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738÷2</a:t>
              </a:r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endParaRPr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185" name="TextBox 1"/>
            <p:cNvSpPr txBox="1">
              <a:spLocks noChangeArrowheads="1"/>
            </p:cNvSpPr>
            <p:nvPr/>
          </p:nvSpPr>
          <p:spPr bwMode="auto">
            <a:xfrm>
              <a:off x="2221682" y="0"/>
              <a:ext cx="200026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      ）</a:t>
              </a:r>
            </a:p>
          </p:txBody>
        </p:sp>
        <p:cxnSp>
          <p:nvCxnSpPr>
            <p:cNvPr id="7186" name="直接连接符 12"/>
            <p:cNvCxnSpPr>
              <a:cxnSpLocks noChangeShapeType="1"/>
            </p:cNvCxnSpPr>
            <p:nvPr/>
          </p:nvCxnSpPr>
          <p:spPr bwMode="auto">
            <a:xfrm>
              <a:off x="1364416" y="574675"/>
              <a:ext cx="1143012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12"/>
          <p:cNvGrpSpPr/>
          <p:nvPr/>
        </p:nvGrpSpPr>
        <p:grpSpPr bwMode="auto">
          <a:xfrm>
            <a:off x="4319588" y="2643189"/>
            <a:ext cx="2705100" cy="815975"/>
            <a:chOff x="0" y="0"/>
            <a:chExt cx="2705104" cy="816146"/>
          </a:xfrm>
        </p:grpSpPr>
        <p:cxnSp>
          <p:nvCxnSpPr>
            <p:cNvPr id="7178" name="直接连接符 22"/>
            <p:cNvCxnSpPr>
              <a:cxnSpLocks noChangeShapeType="1"/>
            </p:cNvCxnSpPr>
            <p:nvPr/>
          </p:nvCxnSpPr>
          <p:spPr bwMode="auto">
            <a:xfrm>
              <a:off x="704851" y="80979"/>
              <a:ext cx="2000253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7179" name="TextBox 1"/>
            <p:cNvSpPr txBox="1">
              <a:spLocks noChangeArrowheads="1"/>
            </p:cNvSpPr>
            <p:nvPr/>
          </p:nvSpPr>
          <p:spPr bwMode="auto">
            <a:xfrm>
              <a:off x="2071702" y="78858"/>
              <a:ext cx="633402" cy="548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7180" name="TextBox 1"/>
            <p:cNvSpPr txBox="1">
              <a:spLocks noChangeArrowheads="1"/>
            </p:cNvSpPr>
            <p:nvPr/>
          </p:nvSpPr>
          <p:spPr bwMode="auto">
            <a:xfrm>
              <a:off x="1438300" y="82029"/>
              <a:ext cx="633402" cy="548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7181" name="TextBox 1"/>
            <p:cNvSpPr txBox="1">
              <a:spLocks noChangeArrowheads="1"/>
            </p:cNvSpPr>
            <p:nvPr/>
          </p:nvSpPr>
          <p:spPr bwMode="auto">
            <a:xfrm>
              <a:off x="785818" y="82029"/>
              <a:ext cx="633402" cy="548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</a:p>
          </p:txBody>
        </p:sp>
        <p:sp>
          <p:nvSpPr>
            <p:cNvPr id="7182" name="TextBox 1"/>
            <p:cNvSpPr txBox="1">
              <a:spLocks noChangeArrowheads="1"/>
            </p:cNvSpPr>
            <p:nvPr/>
          </p:nvSpPr>
          <p:spPr bwMode="auto">
            <a:xfrm>
              <a:off x="0" y="82029"/>
              <a:ext cx="633402" cy="548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7183" name="弧形 27"/>
            <p:cNvSpPr>
              <a:spLocks noChangeArrowheads="1"/>
            </p:cNvSpPr>
            <p:nvPr/>
          </p:nvSpPr>
          <p:spPr bwMode="auto">
            <a:xfrm rot="2347503">
              <a:off x="96837" y="0"/>
              <a:ext cx="709614" cy="816146"/>
            </a:xfrm>
            <a:custGeom>
              <a:avLst/>
              <a:gdLst>
                <a:gd name="T0" fmla="*/ 354807 w 709614"/>
                <a:gd name="T1" fmla="*/ 0 h 816146"/>
                <a:gd name="T2" fmla="*/ 354807 w 709614"/>
                <a:gd name="T3" fmla="*/ 408073 h 816146"/>
                <a:gd name="T4" fmla="*/ 709614 w 709614"/>
                <a:gd name="T5" fmla="*/ 408073 h 816146"/>
                <a:gd name="T6" fmla="*/ 11796480 60000 65536"/>
                <a:gd name="T7" fmla="*/ 11796480 60000 65536"/>
                <a:gd name="T8" fmla="*/ 5898240 60000 65536"/>
                <a:gd name="T9" fmla="*/ 354807 w 709614"/>
                <a:gd name="T10" fmla="*/ 0 h 816146"/>
                <a:gd name="T11" fmla="*/ 709614 w 709614"/>
                <a:gd name="T12" fmla="*/ 408073 h 8161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09614" h="816146" stroke="0">
                  <a:moveTo>
                    <a:pt x="354807" y="0"/>
                  </a:moveTo>
                  <a:lnTo>
                    <a:pt x="354806" y="0"/>
                  </a:lnTo>
                  <a:cubicBezTo>
                    <a:pt x="550761" y="0"/>
                    <a:pt x="709614" y="182700"/>
                    <a:pt x="709614" y="408073"/>
                  </a:cubicBezTo>
                  <a:cubicBezTo>
                    <a:pt x="709614" y="408073"/>
                    <a:pt x="709613" y="408073"/>
                    <a:pt x="709613" y="408073"/>
                  </a:cubicBezTo>
                  <a:lnTo>
                    <a:pt x="354807" y="408073"/>
                  </a:lnTo>
                  <a:close/>
                </a:path>
                <a:path w="709614" h="816146" fill="none">
                  <a:moveTo>
                    <a:pt x="354807" y="0"/>
                  </a:moveTo>
                  <a:lnTo>
                    <a:pt x="354806" y="0"/>
                  </a:lnTo>
                  <a:cubicBezTo>
                    <a:pt x="550761" y="0"/>
                    <a:pt x="709614" y="182700"/>
                    <a:pt x="709614" y="408073"/>
                  </a:cubicBezTo>
                  <a:cubicBezTo>
                    <a:pt x="709614" y="408073"/>
                    <a:pt x="709613" y="408073"/>
                    <a:pt x="709613" y="408073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163" name="TextBox 1"/>
          <p:cNvSpPr txBox="1">
            <a:spLocks noChangeArrowheads="1"/>
          </p:cNvSpPr>
          <p:nvPr/>
        </p:nvSpPr>
        <p:spPr bwMode="auto">
          <a:xfrm>
            <a:off x="5095875" y="2071688"/>
            <a:ext cx="642938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6164" name="TextBox 1"/>
          <p:cNvSpPr txBox="1">
            <a:spLocks noChangeArrowheads="1"/>
          </p:cNvSpPr>
          <p:nvPr/>
        </p:nvSpPr>
        <p:spPr bwMode="auto">
          <a:xfrm>
            <a:off x="5095876" y="3282951"/>
            <a:ext cx="63341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cxnSp>
        <p:nvCxnSpPr>
          <p:cNvPr id="6165" name="直接连接符 32"/>
          <p:cNvCxnSpPr>
            <a:cxnSpLocks noChangeShapeType="1"/>
          </p:cNvCxnSpPr>
          <p:nvPr/>
        </p:nvCxnSpPr>
        <p:spPr bwMode="auto">
          <a:xfrm>
            <a:off x="5024438" y="3857625"/>
            <a:ext cx="200025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" grpId="0" autoUpdateAnimBg="0"/>
      <p:bldP spid="616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7" name="Group 10"/>
          <p:cNvGrpSpPr/>
          <p:nvPr/>
        </p:nvGrpSpPr>
        <p:grpSpPr bwMode="auto">
          <a:xfrm>
            <a:off x="4319588" y="2643189"/>
            <a:ext cx="2705100" cy="815975"/>
            <a:chOff x="0" y="0"/>
            <a:chExt cx="2705104" cy="816146"/>
          </a:xfrm>
        </p:grpSpPr>
        <p:cxnSp>
          <p:nvCxnSpPr>
            <p:cNvPr id="8212" name="直接连接符 22"/>
            <p:cNvCxnSpPr>
              <a:cxnSpLocks noChangeShapeType="1"/>
            </p:cNvCxnSpPr>
            <p:nvPr/>
          </p:nvCxnSpPr>
          <p:spPr bwMode="auto">
            <a:xfrm>
              <a:off x="704851" y="80979"/>
              <a:ext cx="2000253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8213" name="TextBox 1"/>
            <p:cNvSpPr txBox="1">
              <a:spLocks noChangeArrowheads="1"/>
            </p:cNvSpPr>
            <p:nvPr/>
          </p:nvSpPr>
          <p:spPr bwMode="auto">
            <a:xfrm>
              <a:off x="2071702" y="78858"/>
              <a:ext cx="633402" cy="548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8214" name="TextBox 1"/>
            <p:cNvSpPr txBox="1">
              <a:spLocks noChangeArrowheads="1"/>
            </p:cNvSpPr>
            <p:nvPr/>
          </p:nvSpPr>
          <p:spPr bwMode="auto">
            <a:xfrm>
              <a:off x="1438300" y="82029"/>
              <a:ext cx="633402" cy="548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8215" name="TextBox 1"/>
            <p:cNvSpPr txBox="1">
              <a:spLocks noChangeArrowheads="1"/>
            </p:cNvSpPr>
            <p:nvPr/>
          </p:nvSpPr>
          <p:spPr bwMode="auto">
            <a:xfrm>
              <a:off x="785818" y="82029"/>
              <a:ext cx="633402" cy="548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</a:p>
          </p:txBody>
        </p:sp>
        <p:sp>
          <p:nvSpPr>
            <p:cNvPr id="8216" name="TextBox 1"/>
            <p:cNvSpPr txBox="1">
              <a:spLocks noChangeArrowheads="1"/>
            </p:cNvSpPr>
            <p:nvPr/>
          </p:nvSpPr>
          <p:spPr bwMode="auto">
            <a:xfrm>
              <a:off x="0" y="82029"/>
              <a:ext cx="633402" cy="548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8217" name="弧形 27"/>
            <p:cNvSpPr>
              <a:spLocks noChangeArrowheads="1"/>
            </p:cNvSpPr>
            <p:nvPr/>
          </p:nvSpPr>
          <p:spPr bwMode="auto">
            <a:xfrm rot="2347503">
              <a:off x="96837" y="0"/>
              <a:ext cx="709614" cy="816146"/>
            </a:xfrm>
            <a:custGeom>
              <a:avLst/>
              <a:gdLst>
                <a:gd name="T0" fmla="*/ 354807 w 709614"/>
                <a:gd name="T1" fmla="*/ 0 h 816146"/>
                <a:gd name="T2" fmla="*/ 354807 w 709614"/>
                <a:gd name="T3" fmla="*/ 408073 h 816146"/>
                <a:gd name="T4" fmla="*/ 709614 w 709614"/>
                <a:gd name="T5" fmla="*/ 408073 h 816146"/>
                <a:gd name="T6" fmla="*/ 11796480 60000 65536"/>
                <a:gd name="T7" fmla="*/ 11796480 60000 65536"/>
                <a:gd name="T8" fmla="*/ 5898240 60000 65536"/>
                <a:gd name="T9" fmla="*/ 354807 w 709614"/>
                <a:gd name="T10" fmla="*/ 0 h 816146"/>
                <a:gd name="T11" fmla="*/ 709614 w 709614"/>
                <a:gd name="T12" fmla="*/ 408073 h 8161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09614" h="816146" stroke="0">
                  <a:moveTo>
                    <a:pt x="354807" y="0"/>
                  </a:moveTo>
                  <a:lnTo>
                    <a:pt x="354806" y="0"/>
                  </a:lnTo>
                  <a:cubicBezTo>
                    <a:pt x="550761" y="0"/>
                    <a:pt x="709614" y="182700"/>
                    <a:pt x="709614" y="408073"/>
                  </a:cubicBezTo>
                  <a:cubicBezTo>
                    <a:pt x="709614" y="408073"/>
                    <a:pt x="709613" y="408073"/>
                    <a:pt x="709613" y="408073"/>
                  </a:cubicBezTo>
                  <a:lnTo>
                    <a:pt x="354807" y="408073"/>
                  </a:lnTo>
                  <a:close/>
                </a:path>
                <a:path w="709614" h="816146" fill="none">
                  <a:moveTo>
                    <a:pt x="354807" y="0"/>
                  </a:moveTo>
                  <a:lnTo>
                    <a:pt x="354806" y="0"/>
                  </a:lnTo>
                  <a:cubicBezTo>
                    <a:pt x="550761" y="0"/>
                    <a:pt x="709614" y="182700"/>
                    <a:pt x="709614" y="408073"/>
                  </a:cubicBezTo>
                  <a:cubicBezTo>
                    <a:pt x="709614" y="408073"/>
                    <a:pt x="709613" y="408073"/>
                    <a:pt x="709613" y="408073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8198" name="TextBox 1"/>
          <p:cNvSpPr txBox="1">
            <a:spLocks noChangeArrowheads="1"/>
          </p:cNvSpPr>
          <p:nvPr/>
        </p:nvSpPr>
        <p:spPr bwMode="auto">
          <a:xfrm>
            <a:off x="5095875" y="2071688"/>
            <a:ext cx="642938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8199" name="TextBox 1"/>
          <p:cNvSpPr txBox="1">
            <a:spLocks noChangeArrowheads="1"/>
          </p:cNvSpPr>
          <p:nvPr/>
        </p:nvSpPr>
        <p:spPr bwMode="auto">
          <a:xfrm>
            <a:off x="5095876" y="3282951"/>
            <a:ext cx="63341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cxnSp>
        <p:nvCxnSpPr>
          <p:cNvPr id="8200" name="直接连接符 32"/>
          <p:cNvCxnSpPr>
            <a:cxnSpLocks noChangeShapeType="1"/>
          </p:cNvCxnSpPr>
          <p:nvPr/>
        </p:nvCxnSpPr>
        <p:spPr bwMode="auto">
          <a:xfrm>
            <a:off x="5024438" y="3857625"/>
            <a:ext cx="200025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8" name="TextBox 1"/>
          <p:cNvSpPr txBox="1">
            <a:spLocks noChangeArrowheads="1"/>
          </p:cNvSpPr>
          <p:nvPr/>
        </p:nvSpPr>
        <p:spPr bwMode="auto">
          <a:xfrm>
            <a:off x="5095876" y="3854451"/>
            <a:ext cx="63341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7189" name="TextBox 1"/>
          <p:cNvSpPr txBox="1">
            <a:spLocks noChangeArrowheads="1"/>
          </p:cNvSpPr>
          <p:nvPr/>
        </p:nvSpPr>
        <p:spPr bwMode="auto">
          <a:xfrm>
            <a:off x="5748338" y="3854451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7190" name="下箭头 34"/>
          <p:cNvSpPr>
            <a:spLocks noChangeArrowheads="1"/>
          </p:cNvSpPr>
          <p:nvPr/>
        </p:nvSpPr>
        <p:spPr bwMode="auto">
          <a:xfrm rot="5400000" flipH="1">
            <a:off x="4756150" y="3660775"/>
            <a:ext cx="107950" cy="8572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25400">
            <a:solidFill>
              <a:srgbClr val="00B050"/>
            </a:solidFill>
            <a:miter lim="800000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91" name="TextBox 1"/>
          <p:cNvSpPr txBox="1">
            <a:spLocks noChangeArrowheads="1"/>
          </p:cNvSpPr>
          <p:nvPr/>
        </p:nvSpPr>
        <p:spPr bwMode="auto">
          <a:xfrm>
            <a:off x="3134679" y="3786188"/>
            <a:ext cx="1571625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个百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92" name="下箭头 36"/>
          <p:cNvSpPr>
            <a:spLocks noChangeArrowheads="1"/>
          </p:cNvSpPr>
          <p:nvPr/>
        </p:nvSpPr>
        <p:spPr bwMode="auto">
          <a:xfrm rot="16200000" flipH="1">
            <a:off x="6751638" y="3513138"/>
            <a:ext cx="117475" cy="11430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25400">
            <a:solidFill>
              <a:srgbClr val="00B050"/>
            </a:solidFill>
            <a:miter lim="800000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93" name="TextBox 1"/>
          <p:cNvSpPr txBox="1">
            <a:spLocks noChangeArrowheads="1"/>
          </p:cNvSpPr>
          <p:nvPr/>
        </p:nvSpPr>
        <p:spPr bwMode="auto">
          <a:xfrm>
            <a:off x="7381875" y="3343593"/>
            <a:ext cx="292893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个百和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个十合起来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94" name="TextBox 1"/>
          <p:cNvSpPr txBox="1">
            <a:spLocks noChangeArrowheads="1"/>
          </p:cNvSpPr>
          <p:nvPr/>
        </p:nvSpPr>
        <p:spPr bwMode="auto">
          <a:xfrm>
            <a:off x="5738814" y="2071688"/>
            <a:ext cx="64293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7195" name="TextBox 1"/>
          <p:cNvSpPr txBox="1">
            <a:spLocks noChangeArrowheads="1"/>
          </p:cNvSpPr>
          <p:nvPr/>
        </p:nvSpPr>
        <p:spPr bwMode="auto">
          <a:xfrm>
            <a:off x="5095876" y="4354513"/>
            <a:ext cx="63341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7196" name="TextBox 1"/>
          <p:cNvSpPr txBox="1">
            <a:spLocks noChangeArrowheads="1"/>
          </p:cNvSpPr>
          <p:nvPr/>
        </p:nvSpPr>
        <p:spPr bwMode="auto">
          <a:xfrm>
            <a:off x="5748338" y="4354513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cxnSp>
        <p:nvCxnSpPr>
          <p:cNvPr id="7197" name="直接连接符 41"/>
          <p:cNvCxnSpPr>
            <a:cxnSpLocks noChangeShapeType="1"/>
          </p:cNvCxnSpPr>
          <p:nvPr/>
        </p:nvCxnSpPr>
        <p:spPr bwMode="auto">
          <a:xfrm>
            <a:off x="5024438" y="4927600"/>
            <a:ext cx="200025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98" name="TextBox 1"/>
          <p:cNvSpPr txBox="1">
            <a:spLocks noChangeArrowheads="1"/>
          </p:cNvSpPr>
          <p:nvPr/>
        </p:nvSpPr>
        <p:spPr bwMode="auto">
          <a:xfrm>
            <a:off x="5748338" y="4926013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grpSp>
        <p:nvGrpSpPr>
          <p:cNvPr id="27" name="Group 6"/>
          <p:cNvGrpSpPr/>
          <p:nvPr/>
        </p:nvGrpSpPr>
        <p:grpSpPr bwMode="auto">
          <a:xfrm>
            <a:off x="3622041" y="1209676"/>
            <a:ext cx="4602783" cy="576263"/>
            <a:chOff x="0" y="0"/>
            <a:chExt cx="4221946" cy="576263"/>
          </a:xfrm>
        </p:grpSpPr>
        <p:sp>
          <p:nvSpPr>
            <p:cNvPr id="28" name="TextBox 1"/>
            <p:cNvSpPr txBox="1">
              <a:spLocks noChangeArrowheads="1"/>
            </p:cNvSpPr>
            <p:nvPr/>
          </p:nvSpPr>
          <p:spPr bwMode="auto">
            <a:xfrm>
              <a:off x="0" y="0"/>
              <a:ext cx="200026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738÷2</a:t>
              </a:r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endParaRPr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TextBox 1"/>
            <p:cNvSpPr txBox="1">
              <a:spLocks noChangeArrowheads="1"/>
            </p:cNvSpPr>
            <p:nvPr/>
          </p:nvSpPr>
          <p:spPr bwMode="auto">
            <a:xfrm>
              <a:off x="2221682" y="0"/>
              <a:ext cx="200026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      ）</a:t>
              </a:r>
            </a:p>
          </p:txBody>
        </p:sp>
        <p:cxnSp>
          <p:nvCxnSpPr>
            <p:cNvPr id="30" name="直接连接符 12"/>
            <p:cNvCxnSpPr>
              <a:cxnSpLocks noChangeShapeType="1"/>
            </p:cNvCxnSpPr>
            <p:nvPr/>
          </p:nvCxnSpPr>
          <p:spPr bwMode="auto">
            <a:xfrm>
              <a:off x="1364416" y="574675"/>
              <a:ext cx="1143012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7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7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8" grpId="0" autoUpdateAnimBg="0"/>
      <p:bldP spid="7189" grpId="0" autoUpdateAnimBg="0"/>
      <p:bldP spid="7190" grpId="0" animBg="1" autoUpdateAnimBg="0"/>
      <p:bldP spid="7191" grpId="0" autoUpdateAnimBg="0"/>
      <p:bldP spid="7192" grpId="0" animBg="1" autoUpdateAnimBg="0"/>
      <p:bldP spid="7193" grpId="0" autoUpdateAnimBg="0"/>
      <p:bldP spid="7194" grpId="0" bldLvl="0" autoUpdateAnimBg="0"/>
      <p:bldP spid="7195" grpId="0" autoUpdateAnimBg="0"/>
      <p:bldP spid="7196" grpId="0" autoUpdateAnimBg="0"/>
      <p:bldP spid="719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21" name="Group 10"/>
          <p:cNvGrpSpPr/>
          <p:nvPr/>
        </p:nvGrpSpPr>
        <p:grpSpPr bwMode="auto">
          <a:xfrm>
            <a:off x="4319588" y="2643189"/>
            <a:ext cx="2705100" cy="815975"/>
            <a:chOff x="0" y="0"/>
            <a:chExt cx="2705104" cy="816146"/>
          </a:xfrm>
        </p:grpSpPr>
        <p:cxnSp>
          <p:nvCxnSpPr>
            <p:cNvPr id="9242" name="直接连接符 22"/>
            <p:cNvCxnSpPr>
              <a:cxnSpLocks noChangeShapeType="1"/>
            </p:cNvCxnSpPr>
            <p:nvPr/>
          </p:nvCxnSpPr>
          <p:spPr bwMode="auto">
            <a:xfrm>
              <a:off x="704851" y="80979"/>
              <a:ext cx="2000253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243" name="TextBox 1"/>
            <p:cNvSpPr txBox="1">
              <a:spLocks noChangeArrowheads="1"/>
            </p:cNvSpPr>
            <p:nvPr/>
          </p:nvSpPr>
          <p:spPr bwMode="auto">
            <a:xfrm>
              <a:off x="2071702" y="78858"/>
              <a:ext cx="633402" cy="548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9244" name="TextBox 1"/>
            <p:cNvSpPr txBox="1">
              <a:spLocks noChangeArrowheads="1"/>
            </p:cNvSpPr>
            <p:nvPr/>
          </p:nvSpPr>
          <p:spPr bwMode="auto">
            <a:xfrm>
              <a:off x="1438300" y="82029"/>
              <a:ext cx="633402" cy="548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9245" name="TextBox 1"/>
            <p:cNvSpPr txBox="1">
              <a:spLocks noChangeArrowheads="1"/>
            </p:cNvSpPr>
            <p:nvPr/>
          </p:nvSpPr>
          <p:spPr bwMode="auto">
            <a:xfrm>
              <a:off x="785818" y="82029"/>
              <a:ext cx="633402" cy="548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</a:p>
          </p:txBody>
        </p:sp>
        <p:sp>
          <p:nvSpPr>
            <p:cNvPr id="9246" name="TextBox 1"/>
            <p:cNvSpPr txBox="1">
              <a:spLocks noChangeArrowheads="1"/>
            </p:cNvSpPr>
            <p:nvPr/>
          </p:nvSpPr>
          <p:spPr bwMode="auto">
            <a:xfrm>
              <a:off x="0" y="82029"/>
              <a:ext cx="633402" cy="548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9247" name="弧形 27"/>
            <p:cNvSpPr>
              <a:spLocks noChangeArrowheads="1"/>
            </p:cNvSpPr>
            <p:nvPr/>
          </p:nvSpPr>
          <p:spPr bwMode="auto">
            <a:xfrm rot="2347503">
              <a:off x="96837" y="0"/>
              <a:ext cx="709614" cy="816146"/>
            </a:xfrm>
            <a:custGeom>
              <a:avLst/>
              <a:gdLst>
                <a:gd name="T0" fmla="*/ 354807 w 709614"/>
                <a:gd name="T1" fmla="*/ 0 h 816146"/>
                <a:gd name="T2" fmla="*/ 354807 w 709614"/>
                <a:gd name="T3" fmla="*/ 408073 h 816146"/>
                <a:gd name="T4" fmla="*/ 709614 w 709614"/>
                <a:gd name="T5" fmla="*/ 408073 h 816146"/>
                <a:gd name="T6" fmla="*/ 11796480 60000 65536"/>
                <a:gd name="T7" fmla="*/ 11796480 60000 65536"/>
                <a:gd name="T8" fmla="*/ 5898240 60000 65536"/>
                <a:gd name="T9" fmla="*/ 354807 w 709614"/>
                <a:gd name="T10" fmla="*/ 0 h 816146"/>
                <a:gd name="T11" fmla="*/ 709614 w 709614"/>
                <a:gd name="T12" fmla="*/ 408073 h 8161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09614" h="816146" stroke="0">
                  <a:moveTo>
                    <a:pt x="354807" y="0"/>
                  </a:moveTo>
                  <a:lnTo>
                    <a:pt x="354806" y="0"/>
                  </a:lnTo>
                  <a:cubicBezTo>
                    <a:pt x="550761" y="0"/>
                    <a:pt x="709614" y="182700"/>
                    <a:pt x="709614" y="408073"/>
                  </a:cubicBezTo>
                  <a:cubicBezTo>
                    <a:pt x="709614" y="408073"/>
                    <a:pt x="709613" y="408073"/>
                    <a:pt x="709613" y="408073"/>
                  </a:cubicBezTo>
                  <a:lnTo>
                    <a:pt x="354807" y="408073"/>
                  </a:lnTo>
                  <a:close/>
                </a:path>
                <a:path w="709614" h="816146" fill="none">
                  <a:moveTo>
                    <a:pt x="354807" y="0"/>
                  </a:moveTo>
                  <a:lnTo>
                    <a:pt x="354806" y="0"/>
                  </a:lnTo>
                  <a:cubicBezTo>
                    <a:pt x="550761" y="0"/>
                    <a:pt x="709614" y="182700"/>
                    <a:pt x="709614" y="408073"/>
                  </a:cubicBezTo>
                  <a:cubicBezTo>
                    <a:pt x="709614" y="408073"/>
                    <a:pt x="709613" y="408073"/>
                    <a:pt x="709613" y="408073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9222" name="TextBox 1"/>
          <p:cNvSpPr txBox="1">
            <a:spLocks noChangeArrowheads="1"/>
          </p:cNvSpPr>
          <p:nvPr/>
        </p:nvSpPr>
        <p:spPr bwMode="auto">
          <a:xfrm>
            <a:off x="5095875" y="2071688"/>
            <a:ext cx="642938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9223" name="TextBox 1"/>
          <p:cNvSpPr txBox="1">
            <a:spLocks noChangeArrowheads="1"/>
          </p:cNvSpPr>
          <p:nvPr/>
        </p:nvSpPr>
        <p:spPr bwMode="auto">
          <a:xfrm>
            <a:off x="5095876" y="3282951"/>
            <a:ext cx="63341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cxnSp>
        <p:nvCxnSpPr>
          <p:cNvPr id="9224" name="直接连接符 32"/>
          <p:cNvCxnSpPr>
            <a:cxnSpLocks noChangeShapeType="1"/>
          </p:cNvCxnSpPr>
          <p:nvPr/>
        </p:nvCxnSpPr>
        <p:spPr bwMode="auto">
          <a:xfrm>
            <a:off x="5024438" y="3857625"/>
            <a:ext cx="200025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5" name="TextBox 1"/>
          <p:cNvSpPr txBox="1">
            <a:spLocks noChangeArrowheads="1"/>
          </p:cNvSpPr>
          <p:nvPr/>
        </p:nvSpPr>
        <p:spPr bwMode="auto">
          <a:xfrm>
            <a:off x="5095876" y="3854451"/>
            <a:ext cx="63341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9226" name="TextBox 1"/>
          <p:cNvSpPr txBox="1">
            <a:spLocks noChangeArrowheads="1"/>
          </p:cNvSpPr>
          <p:nvPr/>
        </p:nvSpPr>
        <p:spPr bwMode="auto">
          <a:xfrm>
            <a:off x="5748338" y="3854451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8214" name="下箭头 34"/>
          <p:cNvSpPr>
            <a:spLocks noChangeArrowheads="1"/>
          </p:cNvSpPr>
          <p:nvPr/>
        </p:nvSpPr>
        <p:spPr bwMode="auto">
          <a:xfrm rot="5400000" flipH="1">
            <a:off x="5113338" y="4446588"/>
            <a:ext cx="107950" cy="1571625"/>
          </a:xfrm>
          <a:prstGeom prst="downArrow">
            <a:avLst>
              <a:gd name="adj1" fmla="val 50000"/>
              <a:gd name="adj2" fmla="val 50012"/>
            </a:avLst>
          </a:prstGeom>
          <a:solidFill>
            <a:srgbClr val="00B050"/>
          </a:solidFill>
          <a:ln w="25400">
            <a:solidFill>
              <a:srgbClr val="00B050"/>
            </a:solidFill>
            <a:miter lim="800000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15" name="TextBox 1"/>
          <p:cNvSpPr txBox="1">
            <a:spLocks noChangeArrowheads="1"/>
          </p:cNvSpPr>
          <p:nvPr/>
        </p:nvSpPr>
        <p:spPr bwMode="auto">
          <a:xfrm>
            <a:off x="3158809" y="4929188"/>
            <a:ext cx="1571625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个十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9" name="TextBox 1"/>
          <p:cNvSpPr txBox="1">
            <a:spLocks noChangeArrowheads="1"/>
          </p:cNvSpPr>
          <p:nvPr/>
        </p:nvSpPr>
        <p:spPr bwMode="auto">
          <a:xfrm>
            <a:off x="5738814" y="2071688"/>
            <a:ext cx="64293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9230" name="TextBox 1"/>
          <p:cNvSpPr txBox="1">
            <a:spLocks noChangeArrowheads="1"/>
          </p:cNvSpPr>
          <p:nvPr/>
        </p:nvSpPr>
        <p:spPr bwMode="auto">
          <a:xfrm>
            <a:off x="5095876" y="4354513"/>
            <a:ext cx="63341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9231" name="TextBox 1"/>
          <p:cNvSpPr txBox="1">
            <a:spLocks noChangeArrowheads="1"/>
          </p:cNvSpPr>
          <p:nvPr/>
        </p:nvSpPr>
        <p:spPr bwMode="auto">
          <a:xfrm>
            <a:off x="5748338" y="4354513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cxnSp>
        <p:nvCxnSpPr>
          <p:cNvPr id="9232" name="直接连接符 41"/>
          <p:cNvCxnSpPr>
            <a:cxnSpLocks noChangeShapeType="1"/>
          </p:cNvCxnSpPr>
          <p:nvPr/>
        </p:nvCxnSpPr>
        <p:spPr bwMode="auto">
          <a:xfrm>
            <a:off x="5024438" y="4927600"/>
            <a:ext cx="200025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3" name="TextBox 1"/>
          <p:cNvSpPr txBox="1">
            <a:spLocks noChangeArrowheads="1"/>
          </p:cNvSpPr>
          <p:nvPr/>
        </p:nvSpPr>
        <p:spPr bwMode="auto">
          <a:xfrm>
            <a:off x="5748338" y="4926013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8221" name="TextBox 1"/>
          <p:cNvSpPr txBox="1">
            <a:spLocks noChangeArrowheads="1"/>
          </p:cNvSpPr>
          <p:nvPr/>
        </p:nvSpPr>
        <p:spPr bwMode="auto">
          <a:xfrm>
            <a:off x="6391276" y="4940301"/>
            <a:ext cx="63341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</a:p>
        </p:txBody>
      </p:sp>
      <p:sp>
        <p:nvSpPr>
          <p:cNvPr id="8222" name="下箭头 43"/>
          <p:cNvSpPr>
            <a:spLocks noChangeArrowheads="1"/>
          </p:cNvSpPr>
          <p:nvPr/>
        </p:nvSpPr>
        <p:spPr bwMode="auto">
          <a:xfrm rot="16200000" flipH="1">
            <a:off x="7115969" y="4877594"/>
            <a:ext cx="103188" cy="5715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50"/>
          </a:solidFill>
          <a:ln w="25400">
            <a:solidFill>
              <a:srgbClr val="00B050"/>
            </a:solidFill>
            <a:miter lim="800000"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280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23" name="TextBox 1"/>
          <p:cNvSpPr txBox="1">
            <a:spLocks noChangeArrowheads="1"/>
          </p:cNvSpPr>
          <p:nvPr/>
        </p:nvSpPr>
        <p:spPr bwMode="auto">
          <a:xfrm>
            <a:off x="7453314" y="4393248"/>
            <a:ext cx="292893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个十和</a:t>
            </a:r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个一合起来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224" name="TextBox 1"/>
          <p:cNvSpPr txBox="1">
            <a:spLocks noChangeArrowheads="1"/>
          </p:cNvSpPr>
          <p:nvPr/>
        </p:nvSpPr>
        <p:spPr bwMode="auto">
          <a:xfrm>
            <a:off x="5738813" y="5426076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8225" name="TextBox 1"/>
          <p:cNvSpPr txBox="1">
            <a:spLocks noChangeArrowheads="1"/>
          </p:cNvSpPr>
          <p:nvPr/>
        </p:nvSpPr>
        <p:spPr bwMode="auto">
          <a:xfrm>
            <a:off x="6391276" y="5426076"/>
            <a:ext cx="63341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</a:p>
        </p:txBody>
      </p:sp>
      <p:sp>
        <p:nvSpPr>
          <p:cNvPr id="8226" name="TextBox 1"/>
          <p:cNvSpPr txBox="1">
            <a:spLocks noChangeArrowheads="1"/>
          </p:cNvSpPr>
          <p:nvPr/>
        </p:nvSpPr>
        <p:spPr bwMode="auto">
          <a:xfrm>
            <a:off x="6381750" y="2071688"/>
            <a:ext cx="642938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</a:p>
        </p:txBody>
      </p:sp>
      <p:cxnSp>
        <p:nvCxnSpPr>
          <p:cNvPr id="8227" name="直接连接符 48"/>
          <p:cNvCxnSpPr>
            <a:cxnSpLocks noChangeShapeType="1"/>
          </p:cNvCxnSpPr>
          <p:nvPr/>
        </p:nvCxnSpPr>
        <p:spPr bwMode="auto">
          <a:xfrm>
            <a:off x="5024438" y="5999164"/>
            <a:ext cx="200025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28" name="TextBox 1"/>
          <p:cNvSpPr txBox="1">
            <a:spLocks noChangeArrowheads="1"/>
          </p:cNvSpPr>
          <p:nvPr/>
        </p:nvSpPr>
        <p:spPr bwMode="auto">
          <a:xfrm>
            <a:off x="6391276" y="5997576"/>
            <a:ext cx="63341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</a:p>
        </p:txBody>
      </p:sp>
      <p:grpSp>
        <p:nvGrpSpPr>
          <p:cNvPr id="38" name="Group 6"/>
          <p:cNvGrpSpPr/>
          <p:nvPr/>
        </p:nvGrpSpPr>
        <p:grpSpPr bwMode="auto">
          <a:xfrm>
            <a:off x="3622041" y="1209676"/>
            <a:ext cx="4602783" cy="576263"/>
            <a:chOff x="0" y="0"/>
            <a:chExt cx="4221946" cy="576263"/>
          </a:xfrm>
        </p:grpSpPr>
        <p:sp>
          <p:nvSpPr>
            <p:cNvPr id="39" name="TextBox 1"/>
            <p:cNvSpPr txBox="1">
              <a:spLocks noChangeArrowheads="1"/>
            </p:cNvSpPr>
            <p:nvPr/>
          </p:nvSpPr>
          <p:spPr bwMode="auto">
            <a:xfrm>
              <a:off x="0" y="0"/>
              <a:ext cx="200026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738÷2</a:t>
              </a:r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endParaRPr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TextBox 1"/>
            <p:cNvSpPr txBox="1">
              <a:spLocks noChangeArrowheads="1"/>
            </p:cNvSpPr>
            <p:nvPr/>
          </p:nvSpPr>
          <p:spPr bwMode="auto">
            <a:xfrm>
              <a:off x="2221682" y="0"/>
              <a:ext cx="200026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      ）</a:t>
              </a:r>
            </a:p>
          </p:txBody>
        </p:sp>
        <p:cxnSp>
          <p:nvCxnSpPr>
            <p:cNvPr id="41" name="直接连接符 12"/>
            <p:cNvCxnSpPr>
              <a:cxnSpLocks noChangeShapeType="1"/>
            </p:cNvCxnSpPr>
            <p:nvPr/>
          </p:nvCxnSpPr>
          <p:spPr bwMode="auto">
            <a:xfrm>
              <a:off x="1364416" y="574675"/>
              <a:ext cx="1143012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4" grpId="0" animBg="1" autoUpdateAnimBg="0"/>
      <p:bldP spid="8215" grpId="0" autoUpdateAnimBg="0"/>
      <p:bldP spid="8221" grpId="0" autoUpdateAnimBg="0"/>
      <p:bldP spid="8222" grpId="0" animBg="1" autoUpdateAnimBg="0"/>
      <p:bldP spid="8223" grpId="0" autoUpdateAnimBg="0"/>
      <p:bldP spid="8224" grpId="0" autoUpdateAnimBg="0"/>
      <p:bldP spid="8225" grpId="0" autoUpdateAnimBg="0"/>
      <p:bldP spid="8226" grpId="0" autoUpdateAnimBg="0"/>
      <p:bldP spid="822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5" name="Group 10"/>
          <p:cNvGrpSpPr/>
          <p:nvPr/>
        </p:nvGrpSpPr>
        <p:grpSpPr bwMode="auto">
          <a:xfrm>
            <a:off x="2927350" y="2383474"/>
            <a:ext cx="2705100" cy="815975"/>
            <a:chOff x="0" y="0"/>
            <a:chExt cx="2705104" cy="816146"/>
          </a:xfrm>
        </p:grpSpPr>
        <p:cxnSp>
          <p:nvCxnSpPr>
            <p:cNvPr id="10276" name="直接连接符 22"/>
            <p:cNvCxnSpPr>
              <a:cxnSpLocks noChangeShapeType="1"/>
            </p:cNvCxnSpPr>
            <p:nvPr/>
          </p:nvCxnSpPr>
          <p:spPr bwMode="auto">
            <a:xfrm>
              <a:off x="704851" y="80979"/>
              <a:ext cx="2000253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77" name="TextBox 1"/>
            <p:cNvSpPr txBox="1">
              <a:spLocks noChangeArrowheads="1"/>
            </p:cNvSpPr>
            <p:nvPr/>
          </p:nvSpPr>
          <p:spPr bwMode="auto">
            <a:xfrm>
              <a:off x="2071702" y="78858"/>
              <a:ext cx="633402" cy="548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8</a:t>
              </a:r>
            </a:p>
          </p:txBody>
        </p:sp>
        <p:sp>
          <p:nvSpPr>
            <p:cNvPr id="10278" name="TextBox 1"/>
            <p:cNvSpPr txBox="1">
              <a:spLocks noChangeArrowheads="1"/>
            </p:cNvSpPr>
            <p:nvPr/>
          </p:nvSpPr>
          <p:spPr bwMode="auto">
            <a:xfrm>
              <a:off x="1438300" y="82029"/>
              <a:ext cx="633402" cy="548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10279" name="TextBox 1"/>
            <p:cNvSpPr txBox="1">
              <a:spLocks noChangeArrowheads="1"/>
            </p:cNvSpPr>
            <p:nvPr/>
          </p:nvSpPr>
          <p:spPr bwMode="auto">
            <a:xfrm>
              <a:off x="785818" y="82029"/>
              <a:ext cx="633402" cy="548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7</a:t>
              </a:r>
            </a:p>
          </p:txBody>
        </p:sp>
        <p:sp>
          <p:nvSpPr>
            <p:cNvPr id="10280" name="TextBox 1"/>
            <p:cNvSpPr txBox="1">
              <a:spLocks noChangeArrowheads="1"/>
            </p:cNvSpPr>
            <p:nvPr/>
          </p:nvSpPr>
          <p:spPr bwMode="auto">
            <a:xfrm>
              <a:off x="0" y="82029"/>
              <a:ext cx="633402" cy="548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  <p:sp>
          <p:nvSpPr>
            <p:cNvPr id="10281" name="弧形 27"/>
            <p:cNvSpPr>
              <a:spLocks noChangeArrowheads="1"/>
            </p:cNvSpPr>
            <p:nvPr/>
          </p:nvSpPr>
          <p:spPr bwMode="auto">
            <a:xfrm rot="2347503">
              <a:off x="96837" y="0"/>
              <a:ext cx="709614" cy="816146"/>
            </a:xfrm>
            <a:custGeom>
              <a:avLst/>
              <a:gdLst>
                <a:gd name="T0" fmla="*/ 354807 w 709614"/>
                <a:gd name="T1" fmla="*/ 0 h 816146"/>
                <a:gd name="T2" fmla="*/ 354807 w 709614"/>
                <a:gd name="T3" fmla="*/ 408073 h 816146"/>
                <a:gd name="T4" fmla="*/ 709614 w 709614"/>
                <a:gd name="T5" fmla="*/ 408073 h 816146"/>
                <a:gd name="T6" fmla="*/ 11796480 60000 65536"/>
                <a:gd name="T7" fmla="*/ 11796480 60000 65536"/>
                <a:gd name="T8" fmla="*/ 5898240 60000 65536"/>
                <a:gd name="T9" fmla="*/ 354807 w 709614"/>
                <a:gd name="T10" fmla="*/ 0 h 816146"/>
                <a:gd name="T11" fmla="*/ 709614 w 709614"/>
                <a:gd name="T12" fmla="*/ 408073 h 81614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09614" h="816146" stroke="0">
                  <a:moveTo>
                    <a:pt x="354807" y="0"/>
                  </a:moveTo>
                  <a:lnTo>
                    <a:pt x="354806" y="0"/>
                  </a:lnTo>
                  <a:cubicBezTo>
                    <a:pt x="550761" y="0"/>
                    <a:pt x="709614" y="182700"/>
                    <a:pt x="709614" y="408073"/>
                  </a:cubicBezTo>
                  <a:cubicBezTo>
                    <a:pt x="709614" y="408073"/>
                    <a:pt x="709613" y="408073"/>
                    <a:pt x="709613" y="408073"/>
                  </a:cubicBezTo>
                  <a:lnTo>
                    <a:pt x="354807" y="408073"/>
                  </a:lnTo>
                  <a:close/>
                </a:path>
                <a:path w="709614" h="816146" fill="none">
                  <a:moveTo>
                    <a:pt x="354807" y="0"/>
                  </a:moveTo>
                  <a:lnTo>
                    <a:pt x="354806" y="0"/>
                  </a:lnTo>
                  <a:cubicBezTo>
                    <a:pt x="550761" y="0"/>
                    <a:pt x="709614" y="182700"/>
                    <a:pt x="709614" y="408073"/>
                  </a:cubicBezTo>
                  <a:cubicBezTo>
                    <a:pt x="709614" y="408073"/>
                    <a:pt x="709613" y="408073"/>
                    <a:pt x="709613" y="408073"/>
                  </a:cubicBezTo>
                </a:path>
              </a:pathLst>
            </a:custGeom>
            <a:noFill/>
            <a:ln w="25400">
              <a:solidFill>
                <a:schemeClr val="tx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246" name="TextBox 1"/>
          <p:cNvSpPr txBox="1">
            <a:spLocks noChangeArrowheads="1"/>
          </p:cNvSpPr>
          <p:nvPr/>
        </p:nvSpPr>
        <p:spPr bwMode="auto">
          <a:xfrm>
            <a:off x="3657600" y="1818323"/>
            <a:ext cx="642938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10247" name="TextBox 1"/>
          <p:cNvSpPr txBox="1">
            <a:spLocks noChangeArrowheads="1"/>
          </p:cNvSpPr>
          <p:nvPr/>
        </p:nvSpPr>
        <p:spPr bwMode="auto">
          <a:xfrm>
            <a:off x="3657601" y="3029586"/>
            <a:ext cx="63341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cxnSp>
        <p:nvCxnSpPr>
          <p:cNvPr id="10248" name="直接连接符 32"/>
          <p:cNvCxnSpPr>
            <a:cxnSpLocks noChangeShapeType="1"/>
          </p:cNvCxnSpPr>
          <p:nvPr/>
        </p:nvCxnSpPr>
        <p:spPr bwMode="auto">
          <a:xfrm>
            <a:off x="3586163" y="3604260"/>
            <a:ext cx="200025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9" name="TextBox 1"/>
          <p:cNvSpPr txBox="1">
            <a:spLocks noChangeArrowheads="1"/>
          </p:cNvSpPr>
          <p:nvPr/>
        </p:nvSpPr>
        <p:spPr bwMode="auto">
          <a:xfrm>
            <a:off x="3657601" y="3601086"/>
            <a:ext cx="63341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10250" name="TextBox 1"/>
          <p:cNvSpPr txBox="1">
            <a:spLocks noChangeArrowheads="1"/>
          </p:cNvSpPr>
          <p:nvPr/>
        </p:nvSpPr>
        <p:spPr bwMode="auto">
          <a:xfrm>
            <a:off x="4310063" y="3601086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10251" name="TextBox 1"/>
          <p:cNvSpPr txBox="1">
            <a:spLocks noChangeArrowheads="1"/>
          </p:cNvSpPr>
          <p:nvPr/>
        </p:nvSpPr>
        <p:spPr bwMode="auto">
          <a:xfrm>
            <a:off x="4300539" y="1818323"/>
            <a:ext cx="642937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</a:p>
        </p:txBody>
      </p:sp>
      <p:sp>
        <p:nvSpPr>
          <p:cNvPr id="10252" name="TextBox 1"/>
          <p:cNvSpPr txBox="1">
            <a:spLocks noChangeArrowheads="1"/>
          </p:cNvSpPr>
          <p:nvPr/>
        </p:nvSpPr>
        <p:spPr bwMode="auto">
          <a:xfrm>
            <a:off x="3657601" y="4101148"/>
            <a:ext cx="63341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10253" name="TextBox 1"/>
          <p:cNvSpPr txBox="1">
            <a:spLocks noChangeArrowheads="1"/>
          </p:cNvSpPr>
          <p:nvPr/>
        </p:nvSpPr>
        <p:spPr bwMode="auto">
          <a:xfrm>
            <a:off x="4310063" y="4101148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</a:p>
        </p:txBody>
      </p:sp>
      <p:cxnSp>
        <p:nvCxnSpPr>
          <p:cNvPr id="10254" name="直接连接符 41"/>
          <p:cNvCxnSpPr>
            <a:cxnSpLocks noChangeShapeType="1"/>
          </p:cNvCxnSpPr>
          <p:nvPr/>
        </p:nvCxnSpPr>
        <p:spPr bwMode="auto">
          <a:xfrm>
            <a:off x="3586163" y="4674235"/>
            <a:ext cx="200025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5" name="TextBox 1"/>
          <p:cNvSpPr txBox="1">
            <a:spLocks noChangeArrowheads="1"/>
          </p:cNvSpPr>
          <p:nvPr/>
        </p:nvSpPr>
        <p:spPr bwMode="auto">
          <a:xfrm>
            <a:off x="4310063" y="4672648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10256" name="TextBox 1"/>
          <p:cNvSpPr txBox="1">
            <a:spLocks noChangeArrowheads="1"/>
          </p:cNvSpPr>
          <p:nvPr/>
        </p:nvSpPr>
        <p:spPr bwMode="auto">
          <a:xfrm>
            <a:off x="4953001" y="4686936"/>
            <a:ext cx="63341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</a:p>
        </p:txBody>
      </p:sp>
      <p:sp>
        <p:nvSpPr>
          <p:cNvPr id="10257" name="TextBox 1"/>
          <p:cNvSpPr txBox="1">
            <a:spLocks noChangeArrowheads="1"/>
          </p:cNvSpPr>
          <p:nvPr/>
        </p:nvSpPr>
        <p:spPr bwMode="auto">
          <a:xfrm>
            <a:off x="4300538" y="5172711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10258" name="TextBox 1"/>
          <p:cNvSpPr txBox="1">
            <a:spLocks noChangeArrowheads="1"/>
          </p:cNvSpPr>
          <p:nvPr/>
        </p:nvSpPr>
        <p:spPr bwMode="auto">
          <a:xfrm>
            <a:off x="4953001" y="5172711"/>
            <a:ext cx="63341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</a:p>
        </p:txBody>
      </p:sp>
      <p:sp>
        <p:nvSpPr>
          <p:cNvPr id="10259" name="TextBox 1"/>
          <p:cNvSpPr txBox="1">
            <a:spLocks noChangeArrowheads="1"/>
          </p:cNvSpPr>
          <p:nvPr/>
        </p:nvSpPr>
        <p:spPr bwMode="auto">
          <a:xfrm>
            <a:off x="4943475" y="1818323"/>
            <a:ext cx="642938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</a:p>
        </p:txBody>
      </p:sp>
      <p:cxnSp>
        <p:nvCxnSpPr>
          <p:cNvPr id="10260" name="直接连接符 48"/>
          <p:cNvCxnSpPr>
            <a:cxnSpLocks noChangeShapeType="1"/>
          </p:cNvCxnSpPr>
          <p:nvPr/>
        </p:nvCxnSpPr>
        <p:spPr bwMode="auto">
          <a:xfrm>
            <a:off x="3586163" y="5745799"/>
            <a:ext cx="2000250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61" name="TextBox 1"/>
          <p:cNvSpPr txBox="1">
            <a:spLocks noChangeArrowheads="1"/>
          </p:cNvSpPr>
          <p:nvPr/>
        </p:nvSpPr>
        <p:spPr bwMode="auto">
          <a:xfrm>
            <a:off x="4953001" y="5744211"/>
            <a:ext cx="63341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</a:p>
        </p:txBody>
      </p:sp>
      <p:grpSp>
        <p:nvGrpSpPr>
          <p:cNvPr id="5" name="Group 33"/>
          <p:cNvGrpSpPr/>
          <p:nvPr/>
        </p:nvGrpSpPr>
        <p:grpSpPr bwMode="auto">
          <a:xfrm>
            <a:off x="6692900" y="2246948"/>
            <a:ext cx="2571750" cy="1216025"/>
            <a:chOff x="0" y="0"/>
            <a:chExt cx="2571768" cy="1215888"/>
          </a:xfrm>
        </p:grpSpPr>
        <p:sp>
          <p:nvSpPr>
            <p:cNvPr id="10270" name="TextBox 1"/>
            <p:cNvSpPr txBox="1">
              <a:spLocks noChangeArrowheads="1"/>
            </p:cNvSpPr>
            <p:nvPr/>
          </p:nvSpPr>
          <p:spPr bwMode="auto">
            <a:xfrm>
              <a:off x="662094" y="0"/>
              <a:ext cx="633366" cy="548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</a:p>
          </p:txBody>
        </p:sp>
        <p:sp>
          <p:nvSpPr>
            <p:cNvPr id="10271" name="TextBox 1"/>
            <p:cNvSpPr txBox="1">
              <a:spLocks noChangeArrowheads="1"/>
            </p:cNvSpPr>
            <p:nvPr/>
          </p:nvSpPr>
          <p:spPr bwMode="auto">
            <a:xfrm>
              <a:off x="1295460" y="0"/>
              <a:ext cx="633366" cy="548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</a:p>
          </p:txBody>
        </p:sp>
        <p:sp>
          <p:nvSpPr>
            <p:cNvPr id="10272" name="TextBox 1"/>
            <p:cNvSpPr txBox="1">
              <a:spLocks noChangeArrowheads="1"/>
            </p:cNvSpPr>
            <p:nvPr/>
          </p:nvSpPr>
          <p:spPr bwMode="auto">
            <a:xfrm>
              <a:off x="0" y="571504"/>
              <a:ext cx="633366" cy="548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华文楷体" panose="02010600040101010101" pitchFamily="2" charset="-122"/>
                  <a:ea typeface="华文楷体" panose="02010600040101010101" pitchFamily="2" charset="-122"/>
                  <a:cs typeface="微软雅黑" panose="020B0503020204020204" pitchFamily="34" charset="-122"/>
                </a:rPr>
                <a:t>×</a:t>
              </a:r>
            </a:p>
          </p:txBody>
        </p:sp>
        <p:cxnSp>
          <p:nvCxnSpPr>
            <p:cNvPr id="10273" name="直接连接符 66"/>
            <p:cNvCxnSpPr>
              <a:cxnSpLocks noChangeShapeType="1"/>
            </p:cNvCxnSpPr>
            <p:nvPr/>
          </p:nvCxnSpPr>
          <p:spPr bwMode="auto">
            <a:xfrm>
              <a:off x="0" y="1214300"/>
              <a:ext cx="2500329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74" name="TextBox 1"/>
            <p:cNvSpPr txBox="1">
              <a:spLocks noChangeArrowheads="1"/>
            </p:cNvSpPr>
            <p:nvPr/>
          </p:nvSpPr>
          <p:spPr bwMode="auto">
            <a:xfrm>
              <a:off x="1938402" y="0"/>
              <a:ext cx="633366" cy="548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9</a:t>
              </a:r>
            </a:p>
          </p:txBody>
        </p:sp>
        <p:sp>
          <p:nvSpPr>
            <p:cNvPr id="10275" name="TextBox 1"/>
            <p:cNvSpPr txBox="1">
              <a:spLocks noChangeArrowheads="1"/>
            </p:cNvSpPr>
            <p:nvPr/>
          </p:nvSpPr>
          <p:spPr bwMode="auto">
            <a:xfrm>
              <a:off x="1928826" y="571504"/>
              <a:ext cx="633366" cy="548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</a:p>
          </p:txBody>
        </p:sp>
      </p:grpSp>
      <p:sp>
        <p:nvSpPr>
          <p:cNvPr id="9256" name="TextBox 1"/>
          <p:cNvSpPr txBox="1">
            <a:spLocks noChangeArrowheads="1"/>
          </p:cNvSpPr>
          <p:nvPr/>
        </p:nvSpPr>
        <p:spPr bwMode="auto">
          <a:xfrm>
            <a:off x="7354888" y="3458211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</a:p>
        </p:txBody>
      </p:sp>
      <p:sp>
        <p:nvSpPr>
          <p:cNvPr id="9257" name="TextBox 1"/>
          <p:cNvSpPr txBox="1">
            <a:spLocks noChangeArrowheads="1"/>
          </p:cNvSpPr>
          <p:nvPr/>
        </p:nvSpPr>
        <p:spPr bwMode="auto">
          <a:xfrm>
            <a:off x="7988301" y="3458211"/>
            <a:ext cx="63341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</a:p>
        </p:txBody>
      </p:sp>
      <p:sp>
        <p:nvSpPr>
          <p:cNvPr id="9258" name="TextBox 1"/>
          <p:cNvSpPr txBox="1">
            <a:spLocks noChangeArrowheads="1"/>
          </p:cNvSpPr>
          <p:nvPr/>
        </p:nvSpPr>
        <p:spPr bwMode="auto">
          <a:xfrm>
            <a:off x="8631238" y="3458211"/>
            <a:ext cx="633412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</a:p>
        </p:txBody>
      </p:sp>
      <p:sp>
        <p:nvSpPr>
          <p:cNvPr id="9259" name="TextBox 1"/>
          <p:cNvSpPr txBox="1">
            <a:spLocks noChangeArrowheads="1"/>
          </p:cNvSpPr>
          <p:nvPr/>
        </p:nvSpPr>
        <p:spPr bwMode="auto">
          <a:xfrm>
            <a:off x="5157916" y="1195829"/>
            <a:ext cx="1149350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369</a:t>
            </a:r>
          </a:p>
        </p:txBody>
      </p:sp>
      <p:sp>
        <p:nvSpPr>
          <p:cNvPr id="9260" name="TextBox 1"/>
          <p:cNvSpPr txBox="1">
            <a:spLocks noChangeArrowheads="1"/>
          </p:cNvSpPr>
          <p:nvPr/>
        </p:nvSpPr>
        <p:spPr bwMode="auto">
          <a:xfrm>
            <a:off x="6201065" y="1163445"/>
            <a:ext cx="1087438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人</a:t>
            </a:r>
          </a:p>
        </p:txBody>
      </p:sp>
      <p:sp>
        <p:nvSpPr>
          <p:cNvPr id="9261" name="TextBox 1"/>
          <p:cNvSpPr txBox="1">
            <a:spLocks noChangeArrowheads="1"/>
          </p:cNvSpPr>
          <p:nvPr/>
        </p:nvSpPr>
        <p:spPr bwMode="auto">
          <a:xfrm>
            <a:off x="6210301" y="5461636"/>
            <a:ext cx="4786313" cy="548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答：平均每批有</a:t>
            </a:r>
            <a:r>
              <a:rPr lang="en-US" altLang="zh-CN" sz="2800">
                <a:latin typeface="微软雅黑" panose="020B0503020204020204" pitchFamily="34" charset="-122"/>
                <a:ea typeface="微软雅黑" panose="020B0503020204020204" pitchFamily="34" charset="-122"/>
              </a:rPr>
              <a:t>369</a:t>
            </a:r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人。</a:t>
            </a:r>
            <a:endParaRPr sz="280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5895659" y="2959735"/>
            <a:ext cx="640080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rPr>
              <a:t>验   算</a:t>
            </a:r>
          </a:p>
        </p:txBody>
      </p:sp>
      <p:grpSp>
        <p:nvGrpSpPr>
          <p:cNvPr id="43" name="Group 6"/>
          <p:cNvGrpSpPr/>
          <p:nvPr/>
        </p:nvGrpSpPr>
        <p:grpSpPr bwMode="auto">
          <a:xfrm>
            <a:off x="3622041" y="1209676"/>
            <a:ext cx="4602783" cy="576263"/>
            <a:chOff x="0" y="0"/>
            <a:chExt cx="4221946" cy="576263"/>
          </a:xfrm>
        </p:grpSpPr>
        <p:sp>
          <p:nvSpPr>
            <p:cNvPr id="44" name="TextBox 1"/>
            <p:cNvSpPr txBox="1">
              <a:spLocks noChangeArrowheads="1"/>
            </p:cNvSpPr>
            <p:nvPr/>
          </p:nvSpPr>
          <p:spPr bwMode="auto">
            <a:xfrm>
              <a:off x="0" y="0"/>
              <a:ext cx="200026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738÷2</a:t>
              </a:r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endParaRPr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TextBox 1"/>
            <p:cNvSpPr txBox="1">
              <a:spLocks noChangeArrowheads="1"/>
            </p:cNvSpPr>
            <p:nvPr/>
          </p:nvSpPr>
          <p:spPr bwMode="auto">
            <a:xfrm>
              <a:off x="2221682" y="0"/>
              <a:ext cx="2000264" cy="5486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（      ）</a:t>
              </a:r>
            </a:p>
          </p:txBody>
        </p:sp>
        <p:cxnSp>
          <p:nvCxnSpPr>
            <p:cNvPr id="47" name="直接连接符 12"/>
            <p:cNvCxnSpPr>
              <a:cxnSpLocks noChangeShapeType="1"/>
            </p:cNvCxnSpPr>
            <p:nvPr/>
          </p:nvCxnSpPr>
          <p:spPr bwMode="auto">
            <a:xfrm>
              <a:off x="1364416" y="574675"/>
              <a:ext cx="1143012" cy="158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6" grpId="0" autoUpdateAnimBg="0"/>
      <p:bldP spid="9257" grpId="0" autoUpdateAnimBg="0"/>
      <p:bldP spid="9258" grpId="0" autoUpdateAnimBg="0"/>
      <p:bldP spid="9259" grpId="0" autoUpdateAnimBg="0"/>
      <p:bldP spid="9260" grpId="0" autoUpdateAnimBg="0"/>
      <p:bldP spid="9261" grpId="0" autoUpdateAnimBg="0"/>
      <p:bldP spid="4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748</Words>
  <Application>Microsoft Office PowerPoint</Application>
  <PresentationFormat>宽屏</PresentationFormat>
  <Paragraphs>276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等线</vt:lpstr>
      <vt:lpstr>华文楷体</vt:lpstr>
      <vt:lpstr>华文新魏</vt:lpstr>
      <vt:lpstr>楷体</vt:lpstr>
      <vt:lpstr>宋体</vt:lpstr>
      <vt:lpstr>微软雅黑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2017-08-03T09:01:00Z</dcterms:created>
  <dcterms:modified xsi:type="dcterms:W3CDTF">2023-01-16T13:58:18Z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3509DEDB067A411B89308AB50CC5A963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