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29" r:id="rId3"/>
    <p:sldId id="357" r:id="rId4"/>
    <p:sldId id="379" r:id="rId5"/>
    <p:sldId id="358" r:id="rId6"/>
    <p:sldId id="380" r:id="rId7"/>
    <p:sldId id="376" r:id="rId8"/>
    <p:sldId id="364" r:id="rId9"/>
    <p:sldId id="369" r:id="rId10"/>
    <p:sldId id="367" r:id="rId11"/>
    <p:sldId id="368" r:id="rId12"/>
    <p:sldId id="386" r:id="rId13"/>
    <p:sldId id="385" r:id="rId14"/>
    <p:sldId id="381" r:id="rId15"/>
    <p:sldId id="384" r:id="rId16"/>
    <p:sldId id="377" r:id="rId17"/>
    <p:sldId id="341" r:id="rId18"/>
    <p:sldId id="342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5F1ED"/>
    <a:srgbClr val="E9F3FA"/>
    <a:srgbClr val="89A5B3"/>
    <a:srgbClr val="F5E7DD"/>
    <a:srgbClr val="E2FFE8"/>
    <a:srgbClr val="FF00FF"/>
    <a:srgbClr val="CCE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4B0D86-9F40-4791-AE28-AAA598CA49D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A6CD961-64BA-4B48-80FC-5C61400A19D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93F981-1767-4FC6-A736-13CAAD64EE0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23C4FA1-54AD-4643-B603-12FB71B897F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176F5D0-114B-4E86-B633-99C2C3457DCC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9E3DFB6-B0A1-4322-9331-4C311D7D1A6F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323663C-8ABE-441F-8EB6-49D68B704595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4FA1-54AD-4643-B603-12FB71B897F6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703A39A-0859-41CC-9E74-37851FE6BE28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A4683DE-589B-4D38-B34E-E4352C291D75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9EB0E2E-111C-42C7-A13C-801783EB86B6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BC9B-A762-4203-BA91-11B8DBB1E5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3A68-3D59-46B5-9604-EB76BBA0C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Unit4%20Do%20you%20like%20candy&#65311;\Lesson21%20&#25945;&#23398;&#35838;&#20214;\2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Unit4%20Do%20you%20like%20candy&#65311;\Lesson21%20&#25945;&#23398;&#35838;&#20214;\1.mp3" TargetMode="External"/><Relationship Id="rId1" Type="http://schemas.microsoft.com/office/2007/relationships/media" Target="file:///E:\&#20154;&#25945;&#26032;&#29256;3&#19979;\Unit4%20Do%20you%20like%20candy&#65311;\Lesson21%20&#25945;&#23398;&#35838;&#20214;\1.mp3" TargetMode="Externa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21%20&#25945;&#23398;&#35838;&#20214;\2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Unit4%20Do%20you%20like%20candy&#65311;\Lesson21%20&#25945;&#23398;&#35838;&#20214;\4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Unit4%20Do%20you%20like%20candy&#65311;\Lesson21%20&#25945;&#23398;&#35838;&#20214;\3.mp3" TargetMode="External"/><Relationship Id="rId1" Type="http://schemas.microsoft.com/office/2007/relationships/media" Target="file:///E:\&#20154;&#25945;&#26032;&#29256;3&#19979;\Unit4%20Do%20you%20like%20candy&#65311;\Lesson21%20&#25945;&#23398;&#35838;&#20214;\3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21%20&#25945;&#23398;&#35838;&#20214;\4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Lesson20__Let&#8217;s__chant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3&#19979;\Unit4%20Do%20you%20like%20candy&#65311;\Lesson21%20&#25945;&#23398;&#35838;&#20214;\F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3&#19979;\Unit4%20Do%20you%20like%20candy&#65311;\Lesson21%20&#25945;&#23398;&#35838;&#20214;\E_128k.mp3" TargetMode="External"/><Relationship Id="rId1" Type="http://schemas.microsoft.com/office/2007/relationships/media" Target="file:///E:\&#20154;&#25945;&#26032;&#29256;3&#19979;\Unit4%20Do%20you%20like%20candy&#65311;\Lesson21%20&#25945;&#23398;&#35838;&#20214;\E_128k.mp3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21%20&#25945;&#23398;&#35838;&#20214;\F_128k.mp3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3&#19979;\Unit4%20Do%20you%20like%20candy&#65311;\Lesson21%20&#25945;&#23398;&#35838;&#20214;\egg_128k.mp3" TargetMode="External"/><Relationship Id="rId1" Type="http://schemas.microsoft.com/office/2007/relationships/media" Target="file:///E:\&#20154;&#25945;&#26032;&#29256;3&#19979;\Unit4%20Do%20you%20like%20candy&#65311;\Lesson21%20&#25945;&#23398;&#35838;&#20214;\egg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4%20Do%20you%20like%20candy&#65311;\Lesson21%20&#25945;&#23398;&#35838;&#20214;\coffee_128k.mp3" TargetMode="External"/><Relationship Id="rId1" Type="http://schemas.microsoft.com/office/2007/relationships/media" Target="file:///E:\&#20154;&#25945;&#26032;&#29256;3&#19979;\Unit4%20Do%20you%20like%20candy&#65311;\Lesson21%20&#25945;&#23398;&#35838;&#20214;\coffee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4%20Do%20you%20like%20candy&#65311;\Lesson21%20&#25945;&#23398;&#35838;&#20214;\fruit_128k.mp3" TargetMode="External"/><Relationship Id="rId1" Type="http://schemas.microsoft.com/office/2007/relationships/media" Target="file:///E:\&#20154;&#25945;&#26032;&#29256;3&#19979;\Unit4%20Do%20you%20like%20candy&#65311;\Lesson21%20&#25945;&#23398;&#35838;&#20214;\fruit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Lesson21__Just__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179512" y="2420888"/>
            <a:ext cx="8784976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sz="5400" b="1" spc="-150" dirty="0" smtClean="0">
                <a:solidFill>
                  <a:srgbClr val="FF3300"/>
                </a:solidFill>
                <a:latin typeface="Aharoni" pitchFamily="2" charset="-79"/>
                <a:ea typeface="汉仪中圆简" pitchFamily="49" charset="-122"/>
                <a:cs typeface="Aharoni" pitchFamily="2" charset="-79"/>
              </a:rPr>
              <a:t>Unit</a:t>
            </a:r>
            <a:r>
              <a:rPr lang="en-US" altLang="zh-CN" sz="7200" b="1" spc="-150" dirty="0" smtClean="0">
                <a:solidFill>
                  <a:srgbClr val="FF3300"/>
                </a:solidFill>
                <a:latin typeface="Aharoni" pitchFamily="2" charset="-79"/>
                <a:ea typeface="汉仪中圆简" pitchFamily="49" charset="-122"/>
                <a:cs typeface="Aharoni" pitchFamily="2" charset="-79"/>
              </a:rPr>
              <a:t>4</a:t>
            </a:r>
            <a:r>
              <a:rPr lang="en-US" altLang="zh-CN" sz="5400" b="1" spc="-150" dirty="0" smtClean="0">
                <a:solidFill>
                  <a:srgbClr val="FF3300"/>
                </a:solidFill>
                <a:latin typeface="Aharoni" pitchFamily="2" charset="-79"/>
                <a:ea typeface="汉仪中圆简" pitchFamily="49" charset="-122"/>
                <a:cs typeface="Aharoni" pitchFamily="2" charset="-79"/>
              </a:rPr>
              <a:t> Do you like candy?</a:t>
            </a:r>
            <a:endParaRPr lang="zh-CN" altLang="en-US" sz="5400" b="1" spc="-150" dirty="0" smtClean="0">
              <a:solidFill>
                <a:srgbClr val="FF3300"/>
              </a:solidFill>
              <a:latin typeface="Aharoni" pitchFamily="2" charset="-79"/>
              <a:ea typeface="汉仪中圆简" pitchFamily="49" charset="-122"/>
              <a:cs typeface="Aharoni" pitchFamily="2" charset="-79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03648" y="980728"/>
            <a:ext cx="6408712" cy="12128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3300"/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4400" dirty="0">
              <a:solidFill>
                <a:srgbClr val="FF33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8418" y="508518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8" y="1949450"/>
            <a:ext cx="7200900" cy="42767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52413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95288" y="1036638"/>
            <a:ext cx="4108450" cy="912812"/>
          </a:xfrm>
          <a:prstGeom prst="wedgeRoundRectCallout">
            <a:avLst>
              <a:gd name="adj1" fmla="val -12946"/>
              <a:gd name="adj2" fmla="val 7764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milk and eggs.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906963" y="1949450"/>
            <a:ext cx="3313112" cy="1095375"/>
          </a:xfrm>
          <a:prstGeom prst="wedgeRoundRectCallout">
            <a:avLst>
              <a:gd name="adj1" fmla="val -53273"/>
              <a:gd name="adj2" fmla="val 7779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 too.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fruit?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223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192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7" y="2133600"/>
            <a:ext cx="7061703" cy="42732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52413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87338" y="939800"/>
            <a:ext cx="4968875" cy="1093788"/>
          </a:xfrm>
          <a:prstGeom prst="wedgeRoundRectCallout">
            <a:avLst>
              <a:gd name="adj1" fmla="val -15817"/>
              <a:gd name="adj2" fmla="val 7265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 do.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oranges. What about you?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340350" y="2133600"/>
            <a:ext cx="3095625" cy="920750"/>
          </a:xfrm>
          <a:prstGeom prst="wedgeRoundRectCallout">
            <a:avLst>
              <a:gd name="adj1" fmla="val -50552"/>
              <a:gd name="adj2" fmla="val 7744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mangoes.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1249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289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2775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2778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52563" y="4437063"/>
            <a:ext cx="64992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________? </a:t>
            </a:r>
          </a:p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______.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207000" y="4397375"/>
            <a:ext cx="1093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egg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95613" y="5114925"/>
            <a:ext cx="1289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do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4821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1122363"/>
            <a:ext cx="40401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094038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94038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52563" y="4437063"/>
            <a:ext cx="64992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________? </a:t>
            </a:r>
          </a:p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______.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584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5550" y="1049338"/>
            <a:ext cx="41640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979988" y="4432300"/>
            <a:ext cx="19637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coffee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95613" y="5114925"/>
            <a:ext cx="1289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do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5847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52563" y="4437063"/>
            <a:ext cx="64992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________? </a:t>
            </a:r>
          </a:p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______.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979988" y="4432300"/>
            <a:ext cx="1460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fruit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95613" y="5114925"/>
            <a:ext cx="1289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do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6869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3325" y="1054100"/>
            <a:ext cx="421163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094038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765175"/>
            <a:ext cx="5435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8400" y="252413"/>
            <a:ext cx="2295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025" y="3043238"/>
            <a:ext cx="3987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fruit.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0113" y="5724525"/>
            <a:ext cx="34210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Smell the mango.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9988" y="5761038"/>
            <a:ext cx="3527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Drink the coffee.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1425" y="3136900"/>
            <a:ext cx="2509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Eat the egg.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5125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5125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873251" y="323850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333375"/>
            <a:ext cx="14462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8"/>
          <p:cNvSpPr>
            <a:spLocks noChangeArrowheads="1"/>
          </p:cNvSpPr>
          <p:nvPr/>
        </p:nvSpPr>
        <p:spPr bwMode="auto">
          <a:xfrm>
            <a:off x="2079625" y="1698625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14563" y="4079875"/>
            <a:ext cx="43497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—Do you like fruit?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227263" y="4887913"/>
            <a:ext cx="26463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—Yes, I do.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9946" name="矩形 8"/>
          <p:cNvSpPr>
            <a:spLocks noChangeArrowheads="1"/>
          </p:cNvSpPr>
          <p:nvPr/>
        </p:nvSpPr>
        <p:spPr bwMode="auto">
          <a:xfrm>
            <a:off x="2079625" y="3429000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87575" y="2455863"/>
            <a:ext cx="59848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egg       coffee       fruit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/>
        </p:nvSpPr>
        <p:spPr bwMode="auto">
          <a:xfrm>
            <a:off x="1619250" y="477838"/>
            <a:ext cx="5913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圆角矩形 15">
            <a:hlinkClick r:id="" action="ppaction://hlinkshowjump?jump=endshow"/>
          </p:cNvPr>
          <p:cNvSpPr/>
          <p:nvPr/>
        </p:nvSpPr>
        <p:spPr>
          <a:xfrm>
            <a:off x="6394966" y="580466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71550" y="1304925"/>
            <a:ext cx="7200900" cy="43465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296988" y="1760538"/>
            <a:ext cx="6696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本课所学句型“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Do you like …?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”来提问你的家人或朋友喜欢的东西。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 txBox="1"/>
          <p:nvPr/>
        </p:nvSpPr>
        <p:spPr bwMode="auto">
          <a:xfrm>
            <a:off x="3419475" y="404813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87" y="1219547"/>
            <a:ext cx="6162675" cy="4657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460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19550" y="2963863"/>
            <a:ext cx="10810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31900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1414463"/>
            <a:ext cx="396081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173163"/>
            <a:ext cx="35020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962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979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46525" y="1700213"/>
            <a:ext cx="314325" cy="310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28943" y="2044243"/>
              <a:ext cx="6117538" cy="132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ten    eight    nine    one   father    four    five……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53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724525" y="2060575"/>
            <a:ext cx="1836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en-US" altLang="zh-CN" sz="8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gg</a:t>
            </a:r>
            <a:endParaRPr lang="zh-CN" altLang="en-US" sz="5400"/>
          </a:p>
        </p:txBody>
      </p:sp>
      <p:pic>
        <p:nvPicPr>
          <p:cNvPr id="24582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052513"/>
            <a:ext cx="3246438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63875" y="4918075"/>
            <a:ext cx="3079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</a:t>
            </a:r>
            <a:r>
              <a:rPr lang="en-US" altLang="zh-CN" sz="44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egg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eg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219700" y="2133600"/>
            <a:ext cx="3097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coff</a:t>
            </a:r>
            <a:r>
              <a:rPr lang="en-US" altLang="zh-CN" sz="7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ee</a:t>
            </a:r>
            <a:endParaRPr lang="zh-CN" altLang="en-US" sz="4800" dirty="0">
              <a:solidFill>
                <a:srgbClr val="0000FF"/>
              </a:solidFill>
            </a:endParaRPr>
          </a:p>
        </p:txBody>
      </p:sp>
      <p:pic>
        <p:nvPicPr>
          <p:cNvPr id="25606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352550"/>
            <a:ext cx="39163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28825" y="4894263"/>
            <a:ext cx="5135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don’t like </a:t>
            </a:r>
            <a:r>
              <a:rPr lang="en-US" altLang="zh-CN" sz="44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coffee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coffe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33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968375"/>
            <a:ext cx="46815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11838" y="2060575"/>
            <a:ext cx="250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ruit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74688" y="4894263"/>
            <a:ext cx="7970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</a:t>
            </a:r>
            <a:r>
              <a:rPr lang="en-US" altLang="zh-CN" sz="4400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fruit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What about you? 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frui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38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4027488" y="1385888"/>
            <a:ext cx="169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-288925" y="1905000"/>
            <a:ext cx="892968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7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egg       coffee   fruit</a:t>
            </a:r>
          </a:p>
        </p:txBody>
      </p:sp>
      <p:pic>
        <p:nvPicPr>
          <p:cNvPr id="27654" name="图片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025" y="855663"/>
            <a:ext cx="12922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039938" y="1338263"/>
            <a:ext cx="1739900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Game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6188" y="1757004"/>
            <a:ext cx="5688632" cy="42303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15088" y="5108575"/>
            <a:ext cx="9540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1362075" y="915988"/>
            <a:ext cx="6523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600" dirty="0">
              <a:solidFill>
                <a:srgbClr val="1F1F2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全屏显示(4:3)</PresentationFormat>
  <Paragraphs>84</Paragraphs>
  <Slides>18</Slides>
  <Notes>7</Notes>
  <HiddenSlides>0</HiddenSlides>
  <MMClips>9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Aharoni</vt:lpstr>
      <vt:lpstr>汉仪大宋简</vt:lpstr>
      <vt:lpstr>汉仪中圆简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Unit4 Do you like candy?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07FF222958764D61A383E1D79A375D15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