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6"/>
  </p:notesMasterIdLst>
  <p:handoutMasterIdLst>
    <p:handoutMasterId r:id="rId37"/>
  </p:handoutMasterIdLst>
  <p:sldIdLst>
    <p:sldId id="292"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Lst>
  <p:sldSz cx="9144000" cy="6858000" type="screen4x3"/>
  <p:notesSz cx="6858000" cy="9144000"/>
  <p:defaultTextStyle>
    <a:defPPr>
      <a:defRPr lang="zh-CN"/>
    </a:defPPr>
    <a:lvl1pPr algn="l" rtl="0" fontAlgn="base">
      <a:spcBef>
        <a:spcPct val="0"/>
      </a:spcBef>
      <a:spcAft>
        <a:spcPct val="0"/>
      </a:spcAft>
      <a:defRPr kumimoji="1" kern="1200">
        <a:solidFill>
          <a:schemeClr val="tx1"/>
        </a:solidFill>
        <a:latin typeface="Arial" panose="020B0604020202020204" pitchFamily="34" charset="0"/>
        <a:ea typeface="PMingLiU" pitchFamily="18" charset="-120"/>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PMingLiU" pitchFamily="18" charset="-120"/>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PMingLiU" pitchFamily="18" charset="-120"/>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PMingLiU" pitchFamily="18" charset="-120"/>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PMingLiU"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PMingLiU"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PMingLiU"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PMingLiU"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PMingLiU"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32" autoAdjust="0"/>
    <p:restoredTop sz="94660"/>
  </p:normalViewPr>
  <p:slideViewPr>
    <p:cSldViewPr>
      <p:cViewPr varScale="1">
        <p:scale>
          <a:sx n="108" d="100"/>
          <a:sy n="108" d="100"/>
        </p:scale>
        <p:origin x="-24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8" d="100"/>
        <a:sy n="68"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843C03-F5B9-49EC-9F7F-329C116B303C}" type="datetimeFigureOut">
              <a:rPr lang="zh-CN" altLang="en-US" smtClean="0"/>
              <a:t>2023-01-16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C0B095-E600-4B44-A8F2-5CDF23D2D85A}"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2C0B095-E600-4B44-A8F2-5CDF23D2D85A}" type="slidenum">
              <a:rPr lang="zh-CN" altLang="en-US" smtClean="0"/>
              <a:t>8</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bwMode="auto">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12700" y="3789363"/>
            <a:ext cx="9156700" cy="2395537"/>
          </a:xfrm>
          <a:prstGeom prst="rect">
            <a:avLst/>
          </a:prstGeom>
          <a:solidFill>
            <a:schemeClr val="bg1">
              <a:alpha val="50000"/>
            </a:scheme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zh-CN">
              <a:latin typeface="Arial" panose="020B0604020202020204" pitchFamily="34" charset="0"/>
            </a:endParaRPr>
          </a:p>
          <a:p>
            <a:endParaRPr lang="en-US" altLang="zh-CN">
              <a:latin typeface="Arial" panose="020B0604020202020204" pitchFamily="34" charset="0"/>
            </a:endParaRPr>
          </a:p>
          <a:p>
            <a:endParaRPr lang="en-US" altLang="zh-CN">
              <a:latin typeface="Arial" panose="020B0604020202020204" pitchFamily="34" charset="0"/>
            </a:endParaRPr>
          </a:p>
          <a:p>
            <a:endParaRPr lang="en-US" altLang="zh-CN">
              <a:latin typeface="Arial" panose="020B0604020202020204" pitchFamily="34" charset="0"/>
            </a:endParaRPr>
          </a:p>
          <a:p>
            <a:endParaRPr lang="en-US" altLang="zh-CN">
              <a:latin typeface="Arial" panose="020B0604020202020204" pitchFamily="34" charset="0"/>
            </a:endParaRPr>
          </a:p>
          <a:p>
            <a:endParaRPr lang="en-US" altLang="zh-CN">
              <a:latin typeface="Arial" panose="020B0604020202020204" pitchFamily="34" charset="0"/>
            </a:endParaRPr>
          </a:p>
          <a:p>
            <a:endParaRPr lang="en-US" altLang="zh-CN">
              <a:latin typeface="Arial" panose="020B0604020202020204" pitchFamily="34" charset="0"/>
            </a:endParaRPr>
          </a:p>
        </p:txBody>
      </p:sp>
      <p:sp>
        <p:nvSpPr>
          <p:cNvPr id="16387" name="Rectangle 3"/>
          <p:cNvSpPr>
            <a:spLocks noGrp="1" noChangeArrowheads="1"/>
          </p:cNvSpPr>
          <p:nvPr>
            <p:ph type="ctrTitle"/>
          </p:nvPr>
        </p:nvSpPr>
        <p:spPr>
          <a:xfrm>
            <a:off x="685800" y="3875088"/>
            <a:ext cx="7772400" cy="1182687"/>
          </a:xfrm>
          <a:noFill/>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defRPr sz="4000">
                <a:solidFill>
                  <a:srgbClr val="284523"/>
                </a:solidFill>
              </a:defRPr>
            </a:lvl1pPr>
          </a:lstStyle>
          <a:p>
            <a:pPr lvl="0"/>
            <a:r>
              <a:rPr lang="zh-CN" altLang="en-US" noProof="0" smtClean="0"/>
              <a:t>单击此处编辑母版标题样式</a:t>
            </a:r>
          </a:p>
        </p:txBody>
      </p:sp>
      <p:sp>
        <p:nvSpPr>
          <p:cNvPr id="16388" name="Rectangle 4"/>
          <p:cNvSpPr>
            <a:spLocks noGrp="1" noChangeArrowheads="1"/>
          </p:cNvSpPr>
          <p:nvPr>
            <p:ph type="subTitle" idx="1"/>
          </p:nvPr>
        </p:nvSpPr>
        <p:spPr>
          <a:xfrm>
            <a:off x="1371600" y="5164138"/>
            <a:ext cx="6400800" cy="1020762"/>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lgn="ctr">
              <a:buFontTx/>
              <a:buNone/>
              <a:defRPr b="1"/>
            </a:lvl1pPr>
          </a:lstStyle>
          <a:p>
            <a:pPr lvl="0"/>
            <a:r>
              <a:rPr lang="zh-CN" altLang="en-US" noProof="0" smtClean="0"/>
              <a:t>单击此处编辑母版副标题样式</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7FB6C3AB-5483-47D5-9EF3-10F6E2D70C4C}"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6225"/>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6225"/>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0404C03B-5531-4E0D-952B-EB7A62E00821}"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3603A4C7-AEC2-4538-BD8E-B4ED886502B1}"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831975"/>
            <a:ext cx="4038600" cy="4295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831975"/>
            <a:ext cx="4038600" cy="4295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E5B0A9E2-466A-4A2F-A2FC-7237B8DD9EFA}"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0EB05DF4-0066-465E-B6D2-45DC601996E4}"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384DB30D-1758-41BF-B028-2A872523C205}"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91A822A8-A106-4B8C-A508-947D04140E48}"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9821391C-BCE0-4AB2-A66D-8DEB4EC7FE7D}"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A5D2B125-7690-40D1-B31E-558F36BD60BB}"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atin typeface="+mn-lt"/>
              </a:defRPr>
            </a:lvl1pPr>
          </a:lstStyle>
          <a:p>
            <a:endParaRPr lang="en-US" altLang="zh-CN"/>
          </a:p>
        </p:txBody>
      </p:sp>
      <p:sp>
        <p:nvSpPr>
          <p:cNvPr id="15363" name="Rectangle 3"/>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atin typeface="+mn-lt"/>
              </a:defRPr>
            </a:lvl1pPr>
          </a:lstStyle>
          <a:p>
            <a:endParaRPr lang="en-US" altLang="zh-CN"/>
          </a:p>
        </p:txBody>
      </p:sp>
      <p:sp>
        <p:nvSpPr>
          <p:cNvPr id="15364" name="Rectangle 4"/>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atin typeface="+mn-lt"/>
              </a:defRPr>
            </a:lvl1pPr>
          </a:lstStyle>
          <a:p>
            <a:fld id="{BAA36EFD-7536-456B-873F-EE02C7937218}" type="slidenum">
              <a:rPr lang="en-US" altLang="zh-CN"/>
              <a:t>‹#›</a:t>
            </a:fld>
            <a:endParaRPr lang="en-US" altLang="zh-CN"/>
          </a:p>
        </p:txBody>
      </p:sp>
      <p:sp>
        <p:nvSpPr>
          <p:cNvPr id="15365" name="Rectangle 5"/>
          <p:cNvSpPr>
            <a:spLocks noGrp="1" noChangeArrowheads="1"/>
          </p:cNvSpPr>
          <p:nvPr>
            <p:ph type="title"/>
          </p:nvPr>
        </p:nvSpPr>
        <p:spPr bwMode="auto">
          <a:xfrm>
            <a:off x="457200" y="276225"/>
            <a:ext cx="8229600" cy="1352550"/>
          </a:xfrm>
          <a:prstGeom prst="rect">
            <a:avLst/>
          </a:prstGeom>
          <a:solidFill>
            <a:schemeClr val="bg1">
              <a:alpha val="3999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5366" name="Rectangle 6"/>
          <p:cNvSpPr>
            <a:spLocks noGrp="1" noChangeArrowheads="1"/>
          </p:cNvSpPr>
          <p:nvPr>
            <p:ph type="body" idx="1"/>
          </p:nvPr>
        </p:nvSpPr>
        <p:spPr bwMode="auto">
          <a:xfrm>
            <a:off x="457200" y="1831975"/>
            <a:ext cx="8229600" cy="4295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pic>
        <p:nvPicPr>
          <p:cNvPr id="15367" name="Picture 7" descr="summer_green_wheat_field-wallpaper-2560x1600"/>
          <p:cNvPicPr>
            <a:picLocks noChangeAspect="1" noChangeArrowheads="1"/>
          </p:cNvPicPr>
          <p:nvPr/>
        </p:nvPicPr>
        <p:blipFill>
          <a:blip r:embed="rId13" cstate="email"/>
          <a:srcRect/>
          <a:stretch>
            <a:fillRect/>
          </a:stretch>
        </p:blipFill>
        <p:spPr bwMode="auto">
          <a:xfrm>
            <a:off x="0" y="5326062"/>
            <a:ext cx="9144000" cy="153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200" b="1">
          <a:solidFill>
            <a:schemeClr val="bg1"/>
          </a:solidFill>
          <a:latin typeface="+mj-lt"/>
          <a:ea typeface="+mj-ea"/>
          <a:cs typeface="+mj-cs"/>
        </a:defRPr>
      </a:lvl1pPr>
      <a:lvl2pPr algn="l" rtl="0" eaLnBrk="1" fontAlgn="base" hangingPunct="1">
        <a:spcBef>
          <a:spcPct val="0"/>
        </a:spcBef>
        <a:spcAft>
          <a:spcPct val="0"/>
        </a:spcAft>
        <a:defRPr sz="3200" b="1">
          <a:solidFill>
            <a:schemeClr val="bg1"/>
          </a:solidFill>
          <a:latin typeface="Arial" panose="020B0604020202020204" pitchFamily="34" charset="0"/>
          <a:ea typeface="微软雅黑" panose="020B0503020204020204" pitchFamily="34" charset="-122"/>
        </a:defRPr>
      </a:lvl2pPr>
      <a:lvl3pPr algn="l" rtl="0" eaLnBrk="1" fontAlgn="base" hangingPunct="1">
        <a:spcBef>
          <a:spcPct val="0"/>
        </a:spcBef>
        <a:spcAft>
          <a:spcPct val="0"/>
        </a:spcAft>
        <a:defRPr sz="3200" b="1">
          <a:solidFill>
            <a:schemeClr val="bg1"/>
          </a:solidFill>
          <a:latin typeface="Arial" panose="020B0604020202020204" pitchFamily="34" charset="0"/>
          <a:ea typeface="微软雅黑" panose="020B0503020204020204" pitchFamily="34" charset="-122"/>
        </a:defRPr>
      </a:lvl3pPr>
      <a:lvl4pPr algn="l" rtl="0" eaLnBrk="1" fontAlgn="base" hangingPunct="1">
        <a:spcBef>
          <a:spcPct val="0"/>
        </a:spcBef>
        <a:spcAft>
          <a:spcPct val="0"/>
        </a:spcAft>
        <a:defRPr sz="3200" b="1">
          <a:solidFill>
            <a:schemeClr val="bg1"/>
          </a:solidFill>
          <a:latin typeface="Arial" panose="020B0604020202020204" pitchFamily="34" charset="0"/>
          <a:ea typeface="微软雅黑" panose="020B0503020204020204" pitchFamily="34" charset="-122"/>
        </a:defRPr>
      </a:lvl4pPr>
      <a:lvl5pPr algn="l" rtl="0" eaLnBrk="1" fontAlgn="base" hangingPunct="1">
        <a:spcBef>
          <a:spcPct val="0"/>
        </a:spcBef>
        <a:spcAft>
          <a:spcPct val="0"/>
        </a:spcAft>
        <a:defRPr sz="3200" b="1">
          <a:solidFill>
            <a:schemeClr val="bg1"/>
          </a:solidFill>
          <a:latin typeface="Arial" panose="020B0604020202020204" pitchFamily="34" charset="0"/>
          <a:ea typeface="微软雅黑" panose="020B0503020204020204" pitchFamily="34" charset="-122"/>
        </a:defRPr>
      </a:lvl5pPr>
      <a:lvl6pPr marL="457200" algn="l" rtl="0" eaLnBrk="1" fontAlgn="base" hangingPunct="1">
        <a:spcBef>
          <a:spcPct val="0"/>
        </a:spcBef>
        <a:spcAft>
          <a:spcPct val="0"/>
        </a:spcAft>
        <a:defRPr sz="3200" b="1">
          <a:solidFill>
            <a:schemeClr val="bg1"/>
          </a:solidFill>
          <a:latin typeface="Arial" panose="020B0604020202020204" pitchFamily="34" charset="0"/>
          <a:ea typeface="微软雅黑" panose="020B0503020204020204" pitchFamily="34" charset="-122"/>
        </a:defRPr>
      </a:lvl6pPr>
      <a:lvl7pPr marL="914400" algn="l" rtl="0" eaLnBrk="1" fontAlgn="base" hangingPunct="1">
        <a:spcBef>
          <a:spcPct val="0"/>
        </a:spcBef>
        <a:spcAft>
          <a:spcPct val="0"/>
        </a:spcAft>
        <a:defRPr sz="3200" b="1">
          <a:solidFill>
            <a:schemeClr val="bg1"/>
          </a:solidFill>
          <a:latin typeface="Arial" panose="020B0604020202020204" pitchFamily="34" charset="0"/>
          <a:ea typeface="微软雅黑" panose="020B0503020204020204" pitchFamily="34" charset="-122"/>
        </a:defRPr>
      </a:lvl7pPr>
      <a:lvl8pPr marL="1371600" algn="l" rtl="0" eaLnBrk="1" fontAlgn="base" hangingPunct="1">
        <a:spcBef>
          <a:spcPct val="0"/>
        </a:spcBef>
        <a:spcAft>
          <a:spcPct val="0"/>
        </a:spcAft>
        <a:defRPr sz="3200" b="1">
          <a:solidFill>
            <a:schemeClr val="bg1"/>
          </a:solidFill>
          <a:latin typeface="Arial" panose="020B0604020202020204" pitchFamily="34" charset="0"/>
          <a:ea typeface="微软雅黑" panose="020B0503020204020204" pitchFamily="34" charset="-122"/>
        </a:defRPr>
      </a:lvl8pPr>
      <a:lvl9pPr marL="1828800" algn="l" rtl="0" eaLnBrk="1" fontAlgn="base" hangingPunct="1">
        <a:spcBef>
          <a:spcPct val="0"/>
        </a:spcBef>
        <a:spcAft>
          <a:spcPct val="0"/>
        </a:spcAft>
        <a:defRPr sz="3200" b="1">
          <a:solidFill>
            <a:schemeClr val="bg1"/>
          </a:solidFill>
          <a:latin typeface="Arial" panose="020B0604020202020204" pitchFamily="34" charset="0"/>
          <a:ea typeface="微软雅黑" panose="020B0503020204020204" pitchFamily="34" charset="-122"/>
        </a:defRPr>
      </a:lvl9pPr>
    </p:titleStyle>
    <p:bodyStyle>
      <a:lvl1pPr marL="342900" indent="-342900" algn="l" rtl="0" eaLnBrk="1" fontAlgn="base" hangingPunct="1">
        <a:spcBef>
          <a:spcPct val="20000"/>
        </a:spcBef>
        <a:spcAft>
          <a:spcPct val="0"/>
        </a:spcAft>
        <a:buChar char="•"/>
        <a:defRPr sz="2800">
          <a:solidFill>
            <a:srgbClr val="284523"/>
          </a:solidFill>
          <a:latin typeface="+mn-lt"/>
          <a:ea typeface="+mn-ea"/>
          <a:cs typeface="+mn-cs"/>
        </a:defRPr>
      </a:lvl1pPr>
      <a:lvl2pPr marL="742950" indent="-285750" algn="l" rtl="0" eaLnBrk="1" fontAlgn="base" hangingPunct="1">
        <a:spcBef>
          <a:spcPct val="20000"/>
        </a:spcBef>
        <a:spcAft>
          <a:spcPct val="0"/>
        </a:spcAft>
        <a:buChar char="–"/>
        <a:defRPr sz="2400">
          <a:solidFill>
            <a:srgbClr val="284523"/>
          </a:solidFill>
          <a:latin typeface="+mn-lt"/>
          <a:ea typeface="+mn-ea"/>
        </a:defRPr>
      </a:lvl2pPr>
      <a:lvl3pPr marL="1143000" indent="-228600" algn="l" rtl="0" eaLnBrk="1" fontAlgn="base" hangingPunct="1">
        <a:spcBef>
          <a:spcPct val="20000"/>
        </a:spcBef>
        <a:spcAft>
          <a:spcPct val="0"/>
        </a:spcAft>
        <a:buChar char="•"/>
        <a:defRPr sz="2000">
          <a:solidFill>
            <a:srgbClr val="284523"/>
          </a:solidFill>
          <a:latin typeface="+mn-lt"/>
          <a:ea typeface="+mn-ea"/>
        </a:defRPr>
      </a:lvl3pPr>
      <a:lvl4pPr marL="1600200" indent="-228600" algn="l" rtl="0" eaLnBrk="1" fontAlgn="base" hangingPunct="1">
        <a:spcBef>
          <a:spcPct val="20000"/>
        </a:spcBef>
        <a:spcAft>
          <a:spcPct val="0"/>
        </a:spcAft>
        <a:buChar char="–"/>
        <a:defRPr>
          <a:solidFill>
            <a:srgbClr val="284523"/>
          </a:solidFill>
          <a:latin typeface="+mn-lt"/>
          <a:ea typeface="+mn-ea"/>
        </a:defRPr>
      </a:lvl4pPr>
      <a:lvl5pPr marL="2057400" indent="-228600" algn="l" rtl="0" eaLnBrk="1" fontAlgn="base" hangingPunct="1">
        <a:spcBef>
          <a:spcPct val="20000"/>
        </a:spcBef>
        <a:spcAft>
          <a:spcPct val="0"/>
        </a:spcAft>
        <a:buChar char="»"/>
        <a:defRPr>
          <a:solidFill>
            <a:srgbClr val="284523"/>
          </a:solidFill>
          <a:latin typeface="+mn-lt"/>
          <a:ea typeface="+mn-ea"/>
        </a:defRPr>
      </a:lvl5pPr>
      <a:lvl6pPr marL="2514600" indent="-228600" algn="l" rtl="0" eaLnBrk="1" fontAlgn="base" hangingPunct="1">
        <a:spcBef>
          <a:spcPct val="20000"/>
        </a:spcBef>
        <a:spcAft>
          <a:spcPct val="0"/>
        </a:spcAft>
        <a:buChar char="»"/>
        <a:defRPr>
          <a:solidFill>
            <a:srgbClr val="284523"/>
          </a:solidFill>
          <a:latin typeface="+mn-lt"/>
          <a:ea typeface="+mn-ea"/>
        </a:defRPr>
      </a:lvl6pPr>
      <a:lvl7pPr marL="2971800" indent="-228600" algn="l" rtl="0" eaLnBrk="1" fontAlgn="base" hangingPunct="1">
        <a:spcBef>
          <a:spcPct val="20000"/>
        </a:spcBef>
        <a:spcAft>
          <a:spcPct val="0"/>
        </a:spcAft>
        <a:buChar char="»"/>
        <a:defRPr>
          <a:solidFill>
            <a:srgbClr val="284523"/>
          </a:solidFill>
          <a:latin typeface="+mn-lt"/>
          <a:ea typeface="+mn-ea"/>
        </a:defRPr>
      </a:lvl7pPr>
      <a:lvl8pPr marL="3429000" indent="-228600" algn="l" rtl="0" eaLnBrk="1" fontAlgn="base" hangingPunct="1">
        <a:spcBef>
          <a:spcPct val="20000"/>
        </a:spcBef>
        <a:spcAft>
          <a:spcPct val="0"/>
        </a:spcAft>
        <a:buChar char="»"/>
        <a:defRPr>
          <a:solidFill>
            <a:srgbClr val="284523"/>
          </a:solidFill>
          <a:latin typeface="+mn-lt"/>
          <a:ea typeface="+mn-ea"/>
        </a:defRPr>
      </a:lvl8pPr>
      <a:lvl9pPr marL="3886200" indent="-228600" algn="l" rtl="0" eaLnBrk="1" fontAlgn="base" hangingPunct="1">
        <a:spcBef>
          <a:spcPct val="20000"/>
        </a:spcBef>
        <a:spcAft>
          <a:spcPct val="0"/>
        </a:spcAft>
        <a:buChar char="»"/>
        <a:defRPr>
          <a:solidFill>
            <a:srgbClr val="284523"/>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 Id="rId4" Type="http://schemas.openxmlformats.org/officeDocument/2006/relationships/image" Target="../media/image17.jpeg"/></Relationships>
</file>

<file path=ppt/slides/_rels/slide3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810" y="4517830"/>
            <a:ext cx="9143190" cy="923330"/>
          </a:xfrm>
          <a:prstGeom prst="rect">
            <a:avLst/>
          </a:pr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spcBef>
                <a:spcPct val="50000"/>
              </a:spcBef>
            </a:pPr>
            <a:r>
              <a:rPr kumimoji="0" lang="en-US" altLang="zh-CN" sz="5400" b="1" dirty="0">
                <a:ln w="12700">
                  <a:noFill/>
                  <a:prstDash val="solid"/>
                </a:ln>
                <a:solidFill>
                  <a:srgbClr val="FF0000"/>
                </a:solidFill>
                <a:effectLst>
                  <a:outerShdw blurRad="41275" dist="20320" dir="1800000" algn="tl" rotWithShape="0">
                    <a:srgbClr val="000000">
                      <a:alpha val="40000"/>
                    </a:srgbClr>
                  </a:outerShdw>
                </a:effectLst>
                <a:latin typeface="Times New Roman" panose="02020603050405020304" pitchFamily="18" charset="0"/>
                <a:ea typeface="黑体" panose="02010609060101010101" pitchFamily="2" charset="-122"/>
              </a:rPr>
              <a:t>Unit 3  </a:t>
            </a:r>
            <a:r>
              <a:rPr kumimoji="0" lang="en-US" altLang="zh-CN" sz="5400" b="1" dirty="0" smtClean="0">
                <a:ln w="12700">
                  <a:noFill/>
                  <a:prstDash val="solid"/>
                </a:ln>
                <a:solidFill>
                  <a:srgbClr val="FF0000"/>
                </a:solidFill>
                <a:effectLst>
                  <a:outerShdw blurRad="41275" dist="20320" dir="1800000" algn="tl" rotWithShape="0">
                    <a:srgbClr val="000000">
                      <a:alpha val="40000"/>
                    </a:srgbClr>
                  </a:outerShdw>
                </a:effectLst>
                <a:latin typeface="Times New Roman" panose="02020603050405020304" pitchFamily="18" charset="0"/>
                <a:ea typeface="黑体" panose="02010609060101010101" pitchFamily="2" charset="-122"/>
              </a:rPr>
              <a:t>Language </a:t>
            </a:r>
            <a:r>
              <a:rPr kumimoji="0" lang="en-US" altLang="zh-CN" sz="5400" b="1" dirty="0">
                <a:ln w="12700">
                  <a:noFill/>
                  <a:prstDash val="solid"/>
                </a:ln>
                <a:solidFill>
                  <a:srgbClr val="FF0000"/>
                </a:solidFill>
                <a:effectLst>
                  <a:outerShdw blurRad="41275" dist="20320" dir="1800000" algn="tl" rotWithShape="0">
                    <a:srgbClr val="000000">
                      <a:alpha val="40000"/>
                    </a:srgbClr>
                  </a:outerShdw>
                </a:effectLst>
                <a:latin typeface="Times New Roman" panose="02020603050405020304" pitchFamily="18" charset="0"/>
                <a:ea typeface="黑体" panose="02010609060101010101" pitchFamily="2" charset="-122"/>
              </a:rPr>
              <a:t>in use </a:t>
            </a:r>
          </a:p>
        </p:txBody>
      </p:sp>
      <p:sp>
        <p:nvSpPr>
          <p:cNvPr id="5" name="Text Box 7"/>
          <p:cNvSpPr txBox="1">
            <a:spLocks noChangeArrowheads="1"/>
          </p:cNvSpPr>
          <p:nvPr/>
        </p:nvSpPr>
        <p:spPr bwMode="auto">
          <a:xfrm>
            <a:off x="811" y="3933055"/>
            <a:ext cx="9143189" cy="646331"/>
          </a:xfrm>
          <a:prstGeom prst="rect">
            <a:avLst/>
          </a:pr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spcBef>
                <a:spcPct val="50000"/>
              </a:spcBef>
            </a:pPr>
            <a:r>
              <a:rPr kumimoji="0" lang="en-US" altLang="zh-CN" sz="3600" b="1" dirty="0">
                <a:ln w="12700">
                  <a:noFill/>
                  <a:prstDash val="solid"/>
                </a:ln>
                <a:solidFill>
                  <a:srgbClr val="FF0000"/>
                </a:solidFill>
                <a:effectLst>
                  <a:outerShdw blurRad="41275" dist="20320" dir="1800000" algn="tl" rotWithShape="0">
                    <a:srgbClr val="000000">
                      <a:alpha val="40000"/>
                    </a:srgbClr>
                  </a:outerShdw>
                </a:effectLst>
                <a:latin typeface="Times New Roman" panose="02020603050405020304" pitchFamily="18" charset="0"/>
                <a:ea typeface="黑体" panose="02010609060101010101" pitchFamily="2" charset="-122"/>
              </a:rPr>
              <a:t>Module 6  A trip to the zoo</a:t>
            </a:r>
          </a:p>
        </p:txBody>
      </p:sp>
      <p:sp>
        <p:nvSpPr>
          <p:cNvPr id="6" name="矩形 5"/>
          <p:cNvSpPr/>
          <p:nvPr/>
        </p:nvSpPr>
        <p:spPr>
          <a:xfrm>
            <a:off x="2666274" y="5556647"/>
            <a:ext cx="3812262"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ln w="12700">
                <a:noFill/>
                <a:prstDash val="solid"/>
              </a:ln>
              <a:solidFill>
                <a:srgbClr val="FF0000"/>
              </a:solidFill>
              <a:effectLst>
                <a:outerShdw blurRad="41275" dist="20320" dir="1800000" algn="tl" rotWithShape="0">
                  <a:srgbClr val="000000">
                    <a:alpha val="40000"/>
                  </a:srgbClr>
                </a:outerShdw>
              </a:effectLst>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835696" y="182153"/>
            <a:ext cx="48450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kumimoji="0" lang="en-US" altLang="zh-CN" sz="3600" b="1" dirty="0">
                <a:solidFill>
                  <a:srgbClr val="CC0000"/>
                </a:solidFill>
                <a:latin typeface="Times New Roman" panose="02020603050405020304" pitchFamily="18" charset="0"/>
                <a:ea typeface="华文中宋" panose="02010600040101010101" pitchFamily="2" charset="-122"/>
              </a:rPr>
              <a:t>Complete the sentences.</a:t>
            </a:r>
          </a:p>
        </p:txBody>
      </p:sp>
      <p:sp>
        <p:nvSpPr>
          <p:cNvPr id="12291" name="Rectangle 3"/>
          <p:cNvSpPr>
            <a:spLocks noChangeArrowheads="1"/>
          </p:cNvSpPr>
          <p:nvPr/>
        </p:nvSpPr>
        <p:spPr bwMode="auto">
          <a:xfrm>
            <a:off x="395288" y="823503"/>
            <a:ext cx="8137525"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342900" indent="-342900">
              <a:lnSpc>
                <a:spcPct val="130000"/>
              </a:lnSpc>
            </a:pPr>
            <a:r>
              <a:rPr lang="en-US" altLang="zh-CN" sz="3200" b="1" dirty="0">
                <a:latin typeface="Times New Roman" panose="02020603050405020304" pitchFamily="18" charset="0"/>
                <a:ea typeface="宋体" panose="02010600030101010101" pitchFamily="2" charset="-122"/>
              </a:rPr>
              <a:t>1. The snake ________ (come) from America.</a:t>
            </a:r>
          </a:p>
          <a:p>
            <a:pPr marL="342900" indent="-342900">
              <a:lnSpc>
                <a:spcPct val="130000"/>
              </a:lnSpc>
            </a:pPr>
            <a:r>
              <a:rPr lang="en-US" altLang="zh-CN" sz="3200" b="1" dirty="0">
                <a:latin typeface="Times New Roman" panose="02020603050405020304" pitchFamily="18" charset="0"/>
                <a:ea typeface="宋体" panose="02010600030101010101" pitchFamily="2" charset="-122"/>
              </a:rPr>
              <a:t>2. Snakes ______ (live) in Asia, Africa, America, Australia and Europe.</a:t>
            </a:r>
          </a:p>
          <a:p>
            <a:pPr marL="342900" indent="-342900">
              <a:lnSpc>
                <a:spcPct val="130000"/>
              </a:lnSpc>
            </a:pPr>
            <a:r>
              <a:rPr lang="en-US" altLang="zh-CN" sz="3200" b="1" dirty="0">
                <a:latin typeface="Times New Roman" panose="02020603050405020304" pitchFamily="18" charset="0"/>
                <a:ea typeface="宋体" panose="02010600030101010101" pitchFamily="2" charset="-122"/>
              </a:rPr>
              <a:t>3. The monkey ________ (eat) fruit.</a:t>
            </a:r>
          </a:p>
          <a:p>
            <a:pPr marL="342900" indent="-342900">
              <a:lnSpc>
                <a:spcPct val="130000"/>
              </a:lnSpc>
            </a:pPr>
            <a:r>
              <a:rPr lang="en-US" altLang="zh-CN" sz="3200" b="1" dirty="0">
                <a:latin typeface="Times New Roman" panose="02020603050405020304" pitchFamily="18" charset="0"/>
                <a:ea typeface="宋体" panose="02010600030101010101" pitchFamily="2" charset="-122"/>
              </a:rPr>
              <a:t>4. Monkeys ______ (come) from South America.</a:t>
            </a:r>
          </a:p>
          <a:p>
            <a:pPr marL="342900" indent="-342900">
              <a:lnSpc>
                <a:spcPct val="130000"/>
              </a:lnSpc>
            </a:pPr>
            <a:r>
              <a:rPr lang="en-US" altLang="zh-CN" sz="3200" b="1" dirty="0">
                <a:latin typeface="Times New Roman" panose="02020603050405020304" pitchFamily="18" charset="0"/>
                <a:ea typeface="宋体" panose="02010600030101010101" pitchFamily="2" charset="-122"/>
              </a:rPr>
              <a:t>5. The wolf ______ (live) in the forests.</a:t>
            </a:r>
          </a:p>
        </p:txBody>
      </p:sp>
      <p:sp>
        <p:nvSpPr>
          <p:cNvPr id="40964" name="Text Box 4"/>
          <p:cNvSpPr txBox="1">
            <a:spLocks noChangeArrowheads="1"/>
          </p:cNvSpPr>
          <p:nvPr/>
        </p:nvSpPr>
        <p:spPr bwMode="auto">
          <a:xfrm>
            <a:off x="2700338" y="967966"/>
            <a:ext cx="134778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0000CC"/>
                </a:solidFill>
                <a:latin typeface="Times New Roman" panose="02020603050405020304" pitchFamily="18" charset="0"/>
              </a:rPr>
              <a:t> comes</a:t>
            </a:r>
          </a:p>
        </p:txBody>
      </p:sp>
      <p:sp>
        <p:nvSpPr>
          <p:cNvPr id="40965" name="Text Box 5"/>
          <p:cNvSpPr txBox="1">
            <a:spLocks noChangeArrowheads="1"/>
          </p:cNvSpPr>
          <p:nvPr/>
        </p:nvSpPr>
        <p:spPr bwMode="auto">
          <a:xfrm>
            <a:off x="2411413" y="1615666"/>
            <a:ext cx="7937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0000CC"/>
                </a:solidFill>
                <a:latin typeface="Times New Roman" panose="02020603050405020304" pitchFamily="18" charset="0"/>
              </a:rPr>
              <a:t>live</a:t>
            </a:r>
          </a:p>
        </p:txBody>
      </p:sp>
      <p:sp>
        <p:nvSpPr>
          <p:cNvPr id="40966" name="Text Box 6"/>
          <p:cNvSpPr txBox="1">
            <a:spLocks noChangeArrowheads="1"/>
          </p:cNvSpPr>
          <p:nvPr/>
        </p:nvSpPr>
        <p:spPr bwMode="auto">
          <a:xfrm>
            <a:off x="3563938" y="2839628"/>
            <a:ext cx="862012"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0000CC"/>
                </a:solidFill>
                <a:latin typeface="Times New Roman" panose="02020603050405020304" pitchFamily="18" charset="0"/>
              </a:rPr>
              <a:t>eats</a:t>
            </a:r>
          </a:p>
        </p:txBody>
      </p:sp>
      <p:sp>
        <p:nvSpPr>
          <p:cNvPr id="40967" name="Text Box 7"/>
          <p:cNvSpPr txBox="1">
            <a:spLocks noChangeArrowheads="1"/>
          </p:cNvSpPr>
          <p:nvPr/>
        </p:nvSpPr>
        <p:spPr bwMode="auto">
          <a:xfrm>
            <a:off x="2555875" y="3487328"/>
            <a:ext cx="10874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0000CC"/>
                </a:solidFill>
                <a:latin typeface="Times New Roman" panose="02020603050405020304" pitchFamily="18" charset="0"/>
              </a:rPr>
              <a:t>come</a:t>
            </a:r>
          </a:p>
        </p:txBody>
      </p:sp>
      <p:sp>
        <p:nvSpPr>
          <p:cNvPr id="40968" name="Text Box 8"/>
          <p:cNvSpPr txBox="1">
            <a:spLocks noChangeArrowheads="1"/>
          </p:cNvSpPr>
          <p:nvPr/>
        </p:nvSpPr>
        <p:spPr bwMode="auto">
          <a:xfrm>
            <a:off x="2700338" y="4711291"/>
            <a:ext cx="9525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0000CC"/>
                </a:solidFill>
                <a:latin typeface="Times New Roman" panose="02020603050405020304" pitchFamily="18" charset="0"/>
              </a:rPr>
              <a:t>lives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40964"/>
                                        </p:tgtEl>
                                        <p:attrNameLst>
                                          <p:attrName>style.visibility</p:attrName>
                                        </p:attrNameLst>
                                      </p:cBhvr>
                                      <p:to>
                                        <p:strVal val="visible"/>
                                      </p:to>
                                    </p:set>
                                    <p:animEffect transition="in" filter="checkerboard(down)">
                                      <p:cBhvr>
                                        <p:cTn id="7" dur="500"/>
                                        <p:tgtEl>
                                          <p:spTgt spid="4096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5" fill="hold" grpId="0" nodeType="clickEffect">
                                  <p:stCondLst>
                                    <p:cond delay="0"/>
                                  </p:stCondLst>
                                  <p:childTnLst>
                                    <p:set>
                                      <p:cBhvr>
                                        <p:cTn id="11" dur="1" fill="hold">
                                          <p:stCondLst>
                                            <p:cond delay="0"/>
                                          </p:stCondLst>
                                        </p:cTn>
                                        <p:tgtEl>
                                          <p:spTgt spid="40965"/>
                                        </p:tgtEl>
                                        <p:attrNameLst>
                                          <p:attrName>style.visibility</p:attrName>
                                        </p:attrNameLst>
                                      </p:cBhvr>
                                      <p:to>
                                        <p:strVal val="visible"/>
                                      </p:to>
                                    </p:set>
                                    <p:animEffect transition="in" filter="checkerboard(down)">
                                      <p:cBhvr>
                                        <p:cTn id="12" dur="500"/>
                                        <p:tgtEl>
                                          <p:spTgt spid="4096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5" fill="hold" grpId="0" nodeType="clickEffect">
                                  <p:stCondLst>
                                    <p:cond delay="0"/>
                                  </p:stCondLst>
                                  <p:childTnLst>
                                    <p:set>
                                      <p:cBhvr>
                                        <p:cTn id="16" dur="1" fill="hold">
                                          <p:stCondLst>
                                            <p:cond delay="0"/>
                                          </p:stCondLst>
                                        </p:cTn>
                                        <p:tgtEl>
                                          <p:spTgt spid="40966"/>
                                        </p:tgtEl>
                                        <p:attrNameLst>
                                          <p:attrName>style.visibility</p:attrName>
                                        </p:attrNameLst>
                                      </p:cBhvr>
                                      <p:to>
                                        <p:strVal val="visible"/>
                                      </p:to>
                                    </p:set>
                                    <p:animEffect transition="in" filter="checkerboard(down)">
                                      <p:cBhvr>
                                        <p:cTn id="17" dur="500"/>
                                        <p:tgtEl>
                                          <p:spTgt spid="4096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5" fill="hold" grpId="0" nodeType="clickEffect">
                                  <p:stCondLst>
                                    <p:cond delay="0"/>
                                  </p:stCondLst>
                                  <p:childTnLst>
                                    <p:set>
                                      <p:cBhvr>
                                        <p:cTn id="21" dur="1" fill="hold">
                                          <p:stCondLst>
                                            <p:cond delay="0"/>
                                          </p:stCondLst>
                                        </p:cTn>
                                        <p:tgtEl>
                                          <p:spTgt spid="40967"/>
                                        </p:tgtEl>
                                        <p:attrNameLst>
                                          <p:attrName>style.visibility</p:attrName>
                                        </p:attrNameLst>
                                      </p:cBhvr>
                                      <p:to>
                                        <p:strVal val="visible"/>
                                      </p:to>
                                    </p:set>
                                    <p:animEffect transition="in" filter="checkerboard(down)">
                                      <p:cBhvr>
                                        <p:cTn id="22" dur="500"/>
                                        <p:tgtEl>
                                          <p:spTgt spid="40967"/>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5" fill="hold" grpId="0" nodeType="clickEffect">
                                  <p:stCondLst>
                                    <p:cond delay="0"/>
                                  </p:stCondLst>
                                  <p:childTnLst>
                                    <p:set>
                                      <p:cBhvr>
                                        <p:cTn id="26" dur="1" fill="hold">
                                          <p:stCondLst>
                                            <p:cond delay="0"/>
                                          </p:stCondLst>
                                        </p:cTn>
                                        <p:tgtEl>
                                          <p:spTgt spid="40968"/>
                                        </p:tgtEl>
                                        <p:attrNameLst>
                                          <p:attrName>style.visibility</p:attrName>
                                        </p:attrNameLst>
                                      </p:cBhvr>
                                      <p:to>
                                        <p:strVal val="visible"/>
                                      </p:to>
                                    </p:set>
                                    <p:animEffect transition="in" filter="checkerboard(down)">
                                      <p:cBhvr>
                                        <p:cTn id="27" dur="500"/>
                                        <p:tgtEl>
                                          <p:spTgt spid="409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4" grpId="0" autoUpdateAnimBg="0"/>
      <p:bldP spid="40965" grpId="0" autoUpdateAnimBg="0"/>
      <p:bldP spid="40966" grpId="0" autoUpdateAnimBg="0"/>
      <p:bldP spid="40967" grpId="0" autoUpdateAnimBg="0"/>
      <p:bldP spid="40968"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179388" y="0"/>
            <a:ext cx="8640762" cy="545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342900" indent="-342900"/>
            <a:r>
              <a:rPr lang="en-US" altLang="zh-CN" sz="3200" b="1" dirty="0">
                <a:latin typeface="Times New Roman" panose="02020603050405020304" pitchFamily="18" charset="0"/>
                <a:ea typeface="宋体" panose="02010600030101010101" pitchFamily="2" charset="-122"/>
              </a:rPr>
              <a:t>6.</a:t>
            </a:r>
            <a:r>
              <a:rPr lang="en-US" altLang="zh-CN" sz="3200" dirty="0">
                <a:latin typeface="Times New Roman" panose="02020603050405020304" pitchFamily="18" charset="0"/>
                <a:ea typeface="宋体" panose="02010600030101010101" pitchFamily="2" charset="-122"/>
              </a:rPr>
              <a:t> </a:t>
            </a:r>
            <a:r>
              <a:rPr lang="en-US" altLang="zh-CN" sz="3200" b="1" dirty="0">
                <a:latin typeface="Times New Roman" panose="02020603050405020304" pitchFamily="18" charset="0"/>
                <a:ea typeface="宋体" panose="02010600030101010101" pitchFamily="2" charset="-122"/>
              </a:rPr>
              <a:t>My sister often _______ (cook) after </a:t>
            </a:r>
          </a:p>
          <a:p>
            <a:pPr marL="342900" indent="-342900"/>
            <a:r>
              <a:rPr lang="en-US" altLang="zh-CN" sz="3200" b="1" dirty="0">
                <a:latin typeface="Times New Roman" panose="02020603050405020304" pitchFamily="18" charset="0"/>
                <a:ea typeface="宋体" panose="02010600030101010101" pitchFamily="2" charset="-122"/>
              </a:rPr>
              <a:t>    school.</a:t>
            </a:r>
          </a:p>
          <a:p>
            <a:pPr marL="342900" indent="-342900"/>
            <a:r>
              <a:rPr lang="en-US" altLang="zh-CN" sz="3200" b="1" dirty="0">
                <a:latin typeface="Times New Roman" panose="02020603050405020304" pitchFamily="18" charset="0"/>
                <a:ea typeface="宋体" panose="02010600030101010101" pitchFamily="2" charset="-122"/>
              </a:rPr>
              <a:t>7. Tom usually ______ (go) to bed at ten.</a:t>
            </a:r>
          </a:p>
          <a:p>
            <a:pPr marL="342900" indent="-342900"/>
            <a:r>
              <a:rPr lang="en-US" altLang="zh-CN" sz="3200" b="1" dirty="0">
                <a:latin typeface="Times New Roman" panose="02020603050405020304" pitchFamily="18" charset="0"/>
                <a:ea typeface="宋体" panose="02010600030101010101" pitchFamily="2" charset="-122"/>
              </a:rPr>
              <a:t>8. They sometimes _______ (read) after   </a:t>
            </a:r>
          </a:p>
          <a:p>
            <a:pPr marL="342900" indent="-342900"/>
            <a:r>
              <a:rPr lang="en-US" altLang="zh-CN" sz="3200" b="1" dirty="0">
                <a:latin typeface="Times New Roman" panose="02020603050405020304" pitchFamily="18" charset="0"/>
                <a:ea typeface="宋体" panose="02010600030101010101" pitchFamily="2" charset="-122"/>
              </a:rPr>
              <a:t>     supper.</a:t>
            </a:r>
          </a:p>
          <a:p>
            <a:pPr marL="342900" indent="-342900"/>
            <a:r>
              <a:rPr lang="en-US" altLang="zh-CN" sz="3200" b="1" dirty="0">
                <a:latin typeface="Times New Roman" panose="02020603050405020304" pitchFamily="18" charset="0"/>
                <a:ea typeface="宋体" panose="02010600030101010101" pitchFamily="2" charset="-122"/>
              </a:rPr>
              <a:t>9. Lily never _______(draw) on Saturday.</a:t>
            </a:r>
          </a:p>
          <a:p>
            <a:pPr marL="342900" indent="-342900"/>
            <a:r>
              <a:rPr lang="en-US" altLang="zh-CN" sz="3200" b="1" dirty="0">
                <a:latin typeface="Times New Roman" panose="02020603050405020304" pitchFamily="18" charset="0"/>
                <a:ea typeface="宋体" panose="02010600030101010101" pitchFamily="2" charset="-122"/>
              </a:rPr>
              <a:t>10. My father always _________ (drive) a car to work.</a:t>
            </a:r>
          </a:p>
          <a:p>
            <a:pPr marL="342900" indent="-342900"/>
            <a:r>
              <a:rPr lang="en-US" altLang="zh-CN" sz="3200" b="1" dirty="0">
                <a:latin typeface="Times New Roman" panose="02020603050405020304" pitchFamily="18" charset="0"/>
                <a:ea typeface="宋体" panose="02010600030101010101" pitchFamily="2" charset="-122"/>
              </a:rPr>
              <a:t>11. Sam and Tom often _______ (talk) in    </a:t>
            </a:r>
          </a:p>
          <a:p>
            <a:pPr marL="342900" indent="-342900"/>
            <a:r>
              <a:rPr lang="en-US" altLang="zh-CN" sz="3200" b="1" dirty="0">
                <a:latin typeface="Times New Roman" panose="02020603050405020304" pitchFamily="18" charset="0"/>
                <a:ea typeface="宋体" panose="02010600030101010101" pitchFamily="2" charset="-122"/>
              </a:rPr>
              <a:t>    English class.</a:t>
            </a:r>
          </a:p>
          <a:p>
            <a:pPr marL="342900" indent="-342900"/>
            <a:r>
              <a:rPr lang="en-US" altLang="zh-CN" sz="3200" b="1" dirty="0">
                <a:latin typeface="Times New Roman" panose="02020603050405020304" pitchFamily="18" charset="0"/>
                <a:ea typeface="宋体" panose="02010600030101010101" pitchFamily="2" charset="-122"/>
              </a:rPr>
              <a:t>12. He _____ (see) films on Monday evening.</a:t>
            </a:r>
          </a:p>
        </p:txBody>
      </p:sp>
      <p:sp>
        <p:nvSpPr>
          <p:cNvPr id="41987" name="Text Box 3"/>
          <p:cNvSpPr txBox="1">
            <a:spLocks noChangeArrowheads="1"/>
          </p:cNvSpPr>
          <p:nvPr/>
        </p:nvSpPr>
        <p:spPr bwMode="auto">
          <a:xfrm>
            <a:off x="3348038" y="0"/>
            <a:ext cx="13589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0000CC"/>
                </a:solidFill>
                <a:latin typeface="Times New Roman" panose="02020603050405020304" pitchFamily="18" charset="0"/>
              </a:rPr>
              <a:t> cooks </a:t>
            </a:r>
          </a:p>
        </p:txBody>
      </p:sp>
      <p:sp>
        <p:nvSpPr>
          <p:cNvPr id="41988" name="Text Box 4"/>
          <p:cNvSpPr txBox="1">
            <a:spLocks noChangeArrowheads="1"/>
          </p:cNvSpPr>
          <p:nvPr/>
        </p:nvSpPr>
        <p:spPr bwMode="auto">
          <a:xfrm>
            <a:off x="2987675" y="1008063"/>
            <a:ext cx="10318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0000CC"/>
                </a:solidFill>
                <a:latin typeface="Times New Roman" panose="02020603050405020304" pitchFamily="18" charset="0"/>
              </a:rPr>
              <a:t> goes</a:t>
            </a:r>
          </a:p>
        </p:txBody>
      </p:sp>
      <p:sp>
        <p:nvSpPr>
          <p:cNvPr id="41989" name="Text Box 5"/>
          <p:cNvSpPr txBox="1">
            <a:spLocks noChangeArrowheads="1"/>
          </p:cNvSpPr>
          <p:nvPr/>
        </p:nvSpPr>
        <p:spPr bwMode="auto">
          <a:xfrm>
            <a:off x="3635375" y="1512888"/>
            <a:ext cx="10763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0000CC"/>
                </a:solidFill>
                <a:latin typeface="Times New Roman" panose="02020603050405020304" pitchFamily="18" charset="0"/>
              </a:rPr>
              <a:t> read</a:t>
            </a:r>
          </a:p>
        </p:txBody>
      </p:sp>
      <p:sp>
        <p:nvSpPr>
          <p:cNvPr id="41990" name="Text Box 6"/>
          <p:cNvSpPr txBox="1">
            <a:spLocks noChangeArrowheads="1"/>
          </p:cNvSpPr>
          <p:nvPr/>
        </p:nvSpPr>
        <p:spPr bwMode="auto">
          <a:xfrm>
            <a:off x="2555875" y="2449513"/>
            <a:ext cx="124618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0000CC"/>
                </a:solidFill>
                <a:latin typeface="Times New Roman" panose="02020603050405020304" pitchFamily="18" charset="0"/>
              </a:rPr>
              <a:t>draws</a:t>
            </a:r>
          </a:p>
        </p:txBody>
      </p:sp>
      <p:sp>
        <p:nvSpPr>
          <p:cNvPr id="41991" name="Text Box 7"/>
          <p:cNvSpPr txBox="1">
            <a:spLocks noChangeArrowheads="1"/>
          </p:cNvSpPr>
          <p:nvPr/>
        </p:nvSpPr>
        <p:spPr bwMode="auto">
          <a:xfrm>
            <a:off x="4067175" y="2952750"/>
            <a:ext cx="13477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0000CC"/>
                </a:solidFill>
                <a:latin typeface="Times New Roman" panose="02020603050405020304" pitchFamily="18" charset="0"/>
              </a:rPr>
              <a:t> drives</a:t>
            </a:r>
          </a:p>
        </p:txBody>
      </p:sp>
      <p:sp>
        <p:nvSpPr>
          <p:cNvPr id="41992" name="Text Box 8"/>
          <p:cNvSpPr txBox="1">
            <a:spLocks noChangeArrowheads="1"/>
          </p:cNvSpPr>
          <p:nvPr/>
        </p:nvSpPr>
        <p:spPr bwMode="auto">
          <a:xfrm>
            <a:off x="4427538" y="3889375"/>
            <a:ext cx="108108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0000CC"/>
                </a:solidFill>
                <a:latin typeface="Times New Roman" panose="02020603050405020304" pitchFamily="18" charset="0"/>
              </a:rPr>
              <a:t> talk</a:t>
            </a:r>
          </a:p>
        </p:txBody>
      </p:sp>
      <p:sp>
        <p:nvSpPr>
          <p:cNvPr id="41993" name="Text Box 9"/>
          <p:cNvSpPr txBox="1">
            <a:spLocks noChangeArrowheads="1"/>
          </p:cNvSpPr>
          <p:nvPr/>
        </p:nvSpPr>
        <p:spPr bwMode="auto">
          <a:xfrm>
            <a:off x="1476375" y="4897438"/>
            <a:ext cx="863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0000CC"/>
                </a:solidFill>
                <a:latin typeface="Times New Roman" panose="02020603050405020304" pitchFamily="18" charset="0"/>
              </a:rPr>
              <a:t>sees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41987"/>
                                        </p:tgtEl>
                                        <p:attrNameLst>
                                          <p:attrName>style.visibility</p:attrName>
                                        </p:attrNameLst>
                                      </p:cBhvr>
                                      <p:to>
                                        <p:strVal val="visible"/>
                                      </p:to>
                                    </p:set>
                                    <p:animEffect transition="in" filter="checkerboard(down)">
                                      <p:cBhvr>
                                        <p:cTn id="7" dur="500"/>
                                        <p:tgtEl>
                                          <p:spTgt spid="4198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5" fill="hold" grpId="0" nodeType="clickEffect">
                                  <p:stCondLst>
                                    <p:cond delay="0"/>
                                  </p:stCondLst>
                                  <p:childTnLst>
                                    <p:set>
                                      <p:cBhvr>
                                        <p:cTn id="11" dur="1" fill="hold">
                                          <p:stCondLst>
                                            <p:cond delay="0"/>
                                          </p:stCondLst>
                                        </p:cTn>
                                        <p:tgtEl>
                                          <p:spTgt spid="41988"/>
                                        </p:tgtEl>
                                        <p:attrNameLst>
                                          <p:attrName>style.visibility</p:attrName>
                                        </p:attrNameLst>
                                      </p:cBhvr>
                                      <p:to>
                                        <p:strVal val="visible"/>
                                      </p:to>
                                    </p:set>
                                    <p:animEffect transition="in" filter="checkerboard(down)">
                                      <p:cBhvr>
                                        <p:cTn id="12" dur="500"/>
                                        <p:tgtEl>
                                          <p:spTgt spid="4198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5" fill="hold" grpId="0" nodeType="clickEffect">
                                  <p:stCondLst>
                                    <p:cond delay="0"/>
                                  </p:stCondLst>
                                  <p:childTnLst>
                                    <p:set>
                                      <p:cBhvr>
                                        <p:cTn id="16" dur="1" fill="hold">
                                          <p:stCondLst>
                                            <p:cond delay="0"/>
                                          </p:stCondLst>
                                        </p:cTn>
                                        <p:tgtEl>
                                          <p:spTgt spid="41989"/>
                                        </p:tgtEl>
                                        <p:attrNameLst>
                                          <p:attrName>style.visibility</p:attrName>
                                        </p:attrNameLst>
                                      </p:cBhvr>
                                      <p:to>
                                        <p:strVal val="visible"/>
                                      </p:to>
                                    </p:set>
                                    <p:animEffect transition="in" filter="checkerboard(down)">
                                      <p:cBhvr>
                                        <p:cTn id="17" dur="500"/>
                                        <p:tgtEl>
                                          <p:spTgt spid="41989"/>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5" fill="hold" grpId="0" nodeType="clickEffect">
                                  <p:stCondLst>
                                    <p:cond delay="0"/>
                                  </p:stCondLst>
                                  <p:childTnLst>
                                    <p:set>
                                      <p:cBhvr>
                                        <p:cTn id="21" dur="1" fill="hold">
                                          <p:stCondLst>
                                            <p:cond delay="0"/>
                                          </p:stCondLst>
                                        </p:cTn>
                                        <p:tgtEl>
                                          <p:spTgt spid="41990"/>
                                        </p:tgtEl>
                                        <p:attrNameLst>
                                          <p:attrName>style.visibility</p:attrName>
                                        </p:attrNameLst>
                                      </p:cBhvr>
                                      <p:to>
                                        <p:strVal val="visible"/>
                                      </p:to>
                                    </p:set>
                                    <p:animEffect transition="in" filter="checkerboard(down)">
                                      <p:cBhvr>
                                        <p:cTn id="22" dur="500"/>
                                        <p:tgtEl>
                                          <p:spTgt spid="41990"/>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5" fill="hold" grpId="0" nodeType="clickEffect">
                                  <p:stCondLst>
                                    <p:cond delay="0"/>
                                  </p:stCondLst>
                                  <p:childTnLst>
                                    <p:set>
                                      <p:cBhvr>
                                        <p:cTn id="26" dur="1" fill="hold">
                                          <p:stCondLst>
                                            <p:cond delay="0"/>
                                          </p:stCondLst>
                                        </p:cTn>
                                        <p:tgtEl>
                                          <p:spTgt spid="41991"/>
                                        </p:tgtEl>
                                        <p:attrNameLst>
                                          <p:attrName>style.visibility</p:attrName>
                                        </p:attrNameLst>
                                      </p:cBhvr>
                                      <p:to>
                                        <p:strVal val="visible"/>
                                      </p:to>
                                    </p:set>
                                    <p:animEffect transition="in" filter="checkerboard(down)">
                                      <p:cBhvr>
                                        <p:cTn id="27" dur="500"/>
                                        <p:tgtEl>
                                          <p:spTgt spid="41991"/>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5" fill="hold" grpId="0" nodeType="clickEffect">
                                  <p:stCondLst>
                                    <p:cond delay="0"/>
                                  </p:stCondLst>
                                  <p:childTnLst>
                                    <p:set>
                                      <p:cBhvr>
                                        <p:cTn id="31" dur="1" fill="hold">
                                          <p:stCondLst>
                                            <p:cond delay="0"/>
                                          </p:stCondLst>
                                        </p:cTn>
                                        <p:tgtEl>
                                          <p:spTgt spid="41992"/>
                                        </p:tgtEl>
                                        <p:attrNameLst>
                                          <p:attrName>style.visibility</p:attrName>
                                        </p:attrNameLst>
                                      </p:cBhvr>
                                      <p:to>
                                        <p:strVal val="visible"/>
                                      </p:to>
                                    </p:set>
                                    <p:animEffect transition="in" filter="checkerboard(down)">
                                      <p:cBhvr>
                                        <p:cTn id="32" dur="500"/>
                                        <p:tgtEl>
                                          <p:spTgt spid="41992"/>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5" fill="hold" grpId="0" nodeType="clickEffect">
                                  <p:stCondLst>
                                    <p:cond delay="0"/>
                                  </p:stCondLst>
                                  <p:childTnLst>
                                    <p:set>
                                      <p:cBhvr>
                                        <p:cTn id="36" dur="1" fill="hold">
                                          <p:stCondLst>
                                            <p:cond delay="0"/>
                                          </p:stCondLst>
                                        </p:cTn>
                                        <p:tgtEl>
                                          <p:spTgt spid="41993"/>
                                        </p:tgtEl>
                                        <p:attrNameLst>
                                          <p:attrName>style.visibility</p:attrName>
                                        </p:attrNameLst>
                                      </p:cBhvr>
                                      <p:to>
                                        <p:strVal val="visible"/>
                                      </p:to>
                                    </p:set>
                                    <p:animEffect transition="in" filter="checkerboard(down)">
                                      <p:cBhvr>
                                        <p:cTn id="37" dur="500"/>
                                        <p:tgtEl>
                                          <p:spTgt spid="419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autoUpdateAnimBg="0"/>
      <p:bldP spid="41988" grpId="0" autoUpdateAnimBg="0"/>
      <p:bldP spid="41989" grpId="0" autoUpdateAnimBg="0"/>
      <p:bldP spid="41990" grpId="0" autoUpdateAnimBg="0"/>
      <p:bldP spid="41991" grpId="0" autoUpdateAnimBg="0"/>
      <p:bldP spid="41992" grpId="0" autoUpdateAnimBg="0"/>
      <p:bldP spid="41993"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304800" y="228600"/>
            <a:ext cx="8443913"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kumimoji="0" lang="en-US" altLang="zh-CN" sz="4000" b="1">
                <a:solidFill>
                  <a:srgbClr val="CC0000"/>
                </a:solidFill>
                <a:latin typeface="Times New Roman" panose="02020603050405020304" pitchFamily="18" charset="0"/>
              </a:rPr>
              <a:t>Complete the passage with the correct form of the words in brackets.</a:t>
            </a:r>
          </a:p>
        </p:txBody>
      </p:sp>
      <p:sp>
        <p:nvSpPr>
          <p:cNvPr id="14339" name="Text Box 3"/>
          <p:cNvSpPr txBox="1">
            <a:spLocks noChangeArrowheads="1"/>
          </p:cNvSpPr>
          <p:nvPr/>
        </p:nvSpPr>
        <p:spPr bwMode="auto">
          <a:xfrm>
            <a:off x="381000" y="1512888"/>
            <a:ext cx="8596313"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kumimoji="0" lang="en-US" altLang="zh-CN" sz="3600" b="1" dirty="0">
                <a:latin typeface="Times New Roman" panose="02020603050405020304" pitchFamily="18" charset="0"/>
              </a:rPr>
              <a:t>    My </a:t>
            </a:r>
            <a:r>
              <a:rPr kumimoji="0" lang="en-US" altLang="zh-CN" sz="3600" b="1" dirty="0" err="1">
                <a:latin typeface="Times New Roman" panose="02020603050405020304" pitchFamily="18" charset="0"/>
              </a:rPr>
              <a:t>favourite</a:t>
            </a:r>
            <a:r>
              <a:rPr kumimoji="0" lang="en-US" altLang="zh-CN" sz="3600" b="1" dirty="0">
                <a:latin typeface="Times New Roman" panose="02020603050405020304" pitchFamily="18" charset="0"/>
              </a:rPr>
              <a:t> animals </a:t>
            </a:r>
            <a:r>
              <a:rPr kumimoji="0" lang="en-US" altLang="zh-CN" sz="3600" b="1" dirty="0" smtClean="0">
                <a:latin typeface="Times New Roman" panose="02020603050405020304" pitchFamily="18" charset="0"/>
              </a:rPr>
              <a:t>______ </a:t>
            </a:r>
            <a:r>
              <a:rPr kumimoji="0" lang="en-US" altLang="zh-CN" sz="3600" b="1" dirty="0">
                <a:latin typeface="Times New Roman" panose="02020603050405020304" pitchFamily="18" charset="0"/>
              </a:rPr>
              <a:t>(be) zebras. Look at this one. It </a:t>
            </a:r>
            <a:r>
              <a:rPr kumimoji="0" lang="en-US" altLang="zh-CN" sz="3600" b="1" dirty="0" smtClean="0">
                <a:latin typeface="Times New Roman" panose="02020603050405020304" pitchFamily="18" charset="0"/>
              </a:rPr>
              <a:t>_____ </a:t>
            </a:r>
            <a:r>
              <a:rPr kumimoji="0" lang="en-US" altLang="zh-CN" sz="3600" b="1" dirty="0">
                <a:latin typeface="Times New Roman" panose="02020603050405020304" pitchFamily="18" charset="0"/>
              </a:rPr>
              <a:t>(be) cute. It </a:t>
            </a:r>
            <a:r>
              <a:rPr kumimoji="0" lang="en-US" altLang="zh-CN" sz="3600" b="1" dirty="0" smtClean="0">
                <a:latin typeface="Times New Roman" panose="02020603050405020304" pitchFamily="18" charset="0"/>
              </a:rPr>
              <a:t>______ </a:t>
            </a:r>
            <a:r>
              <a:rPr kumimoji="0" lang="en-US" altLang="zh-CN" sz="3600" b="1" dirty="0">
                <a:latin typeface="Times New Roman" panose="02020603050405020304" pitchFamily="18" charset="0"/>
              </a:rPr>
              <a:t>(be) black and white like the panda. But it </a:t>
            </a:r>
            <a:r>
              <a:rPr kumimoji="0" lang="en-US" altLang="zh-CN" sz="3600" b="1" dirty="0" smtClean="0">
                <a:latin typeface="Times New Roman" panose="02020603050405020304" pitchFamily="18" charset="0"/>
              </a:rPr>
              <a:t>_______ </a:t>
            </a:r>
            <a:r>
              <a:rPr kumimoji="0" lang="en-US" altLang="zh-CN" sz="3600" b="1" dirty="0">
                <a:latin typeface="Times New Roman" panose="02020603050405020304" pitchFamily="18" charset="0"/>
              </a:rPr>
              <a:t>(do not) come from Asia. It </a:t>
            </a:r>
            <a:r>
              <a:rPr kumimoji="0" lang="en-US" altLang="zh-CN" sz="3600" b="1" dirty="0" smtClean="0">
                <a:latin typeface="Times New Roman" panose="02020603050405020304" pitchFamily="18" charset="0"/>
              </a:rPr>
              <a:t>_______ </a:t>
            </a:r>
            <a:r>
              <a:rPr kumimoji="0" lang="en-US" altLang="zh-CN" sz="3600" b="1" dirty="0">
                <a:latin typeface="Times New Roman" panose="02020603050405020304" pitchFamily="18" charset="0"/>
              </a:rPr>
              <a:t>(come) from Africa. It </a:t>
            </a:r>
            <a:r>
              <a:rPr kumimoji="0" lang="en-US" altLang="zh-CN" sz="3600" b="1" dirty="0" smtClean="0">
                <a:latin typeface="Times New Roman" panose="02020603050405020304" pitchFamily="18" charset="0"/>
              </a:rPr>
              <a:t>______ </a:t>
            </a:r>
            <a:r>
              <a:rPr kumimoji="0" lang="en-US" altLang="zh-CN" sz="3600" b="1" dirty="0">
                <a:latin typeface="Times New Roman" panose="02020603050405020304" pitchFamily="18" charset="0"/>
              </a:rPr>
              <a:t>(eat) grass.</a:t>
            </a:r>
          </a:p>
        </p:txBody>
      </p:sp>
      <p:sp>
        <p:nvSpPr>
          <p:cNvPr id="14340" name="Text Box 4"/>
          <p:cNvSpPr txBox="1">
            <a:spLocks noChangeArrowheads="1"/>
          </p:cNvSpPr>
          <p:nvPr/>
        </p:nvSpPr>
        <p:spPr bwMode="auto">
          <a:xfrm>
            <a:off x="5580112" y="1412776"/>
            <a:ext cx="819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kumimoji="0" lang="en-US" altLang="zh-CN" sz="3600" b="1" dirty="0">
                <a:solidFill>
                  <a:srgbClr val="0000CC"/>
                </a:solidFill>
                <a:latin typeface="Times New Roman" panose="02020603050405020304" pitchFamily="18" charset="0"/>
              </a:rPr>
              <a:t>are</a:t>
            </a:r>
          </a:p>
        </p:txBody>
      </p:sp>
      <p:sp>
        <p:nvSpPr>
          <p:cNvPr id="14341" name="Text Box 5"/>
          <p:cNvSpPr txBox="1">
            <a:spLocks noChangeArrowheads="1"/>
          </p:cNvSpPr>
          <p:nvPr/>
        </p:nvSpPr>
        <p:spPr bwMode="auto">
          <a:xfrm>
            <a:off x="4552513" y="2079858"/>
            <a:ext cx="488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kumimoji="0" lang="en-US" altLang="zh-CN" sz="3600" b="1" dirty="0">
                <a:solidFill>
                  <a:srgbClr val="0000CC"/>
                </a:solidFill>
                <a:latin typeface="Times New Roman" panose="02020603050405020304" pitchFamily="18" charset="0"/>
              </a:rPr>
              <a:t>is</a:t>
            </a:r>
          </a:p>
        </p:txBody>
      </p:sp>
      <p:sp>
        <p:nvSpPr>
          <p:cNvPr id="14342" name="Text Box 6"/>
          <p:cNvSpPr txBox="1">
            <a:spLocks noChangeArrowheads="1"/>
          </p:cNvSpPr>
          <p:nvPr/>
        </p:nvSpPr>
        <p:spPr bwMode="auto">
          <a:xfrm>
            <a:off x="940494" y="2579698"/>
            <a:ext cx="488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kumimoji="0" lang="en-US" altLang="zh-CN" sz="3600" b="1" dirty="0">
                <a:solidFill>
                  <a:srgbClr val="0000CC"/>
                </a:solidFill>
                <a:latin typeface="Times New Roman" panose="02020603050405020304" pitchFamily="18" charset="0"/>
              </a:rPr>
              <a:t>is</a:t>
            </a:r>
          </a:p>
        </p:txBody>
      </p:sp>
      <p:sp>
        <p:nvSpPr>
          <p:cNvPr id="14343" name="Text Box 7"/>
          <p:cNvSpPr txBox="1">
            <a:spLocks noChangeArrowheads="1"/>
          </p:cNvSpPr>
          <p:nvPr/>
        </p:nvSpPr>
        <p:spPr bwMode="auto">
          <a:xfrm>
            <a:off x="1735250" y="3140968"/>
            <a:ext cx="1606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kumimoji="0" lang="en-US" altLang="zh-CN" sz="3600" b="1" dirty="0">
                <a:solidFill>
                  <a:srgbClr val="0000CC"/>
                </a:solidFill>
                <a:latin typeface="Times New Roman" panose="02020603050405020304" pitchFamily="18" charset="0"/>
              </a:rPr>
              <a:t>doesn’t</a:t>
            </a:r>
          </a:p>
        </p:txBody>
      </p:sp>
      <p:sp>
        <p:nvSpPr>
          <p:cNvPr id="14344" name="Text Box 8"/>
          <p:cNvSpPr txBox="1">
            <a:spLocks noChangeArrowheads="1"/>
          </p:cNvSpPr>
          <p:nvPr/>
        </p:nvSpPr>
        <p:spPr bwMode="auto">
          <a:xfrm>
            <a:off x="495994" y="3645024"/>
            <a:ext cx="1377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kumimoji="0" lang="en-US" altLang="zh-CN" sz="3600" b="1" dirty="0">
                <a:solidFill>
                  <a:srgbClr val="0000CC"/>
                </a:solidFill>
                <a:latin typeface="Times New Roman" panose="02020603050405020304" pitchFamily="18" charset="0"/>
              </a:rPr>
              <a:t>comes</a:t>
            </a:r>
          </a:p>
        </p:txBody>
      </p:sp>
      <p:sp>
        <p:nvSpPr>
          <p:cNvPr id="14345" name="Text Box 9"/>
          <p:cNvSpPr txBox="1">
            <a:spLocks noChangeArrowheads="1"/>
          </p:cNvSpPr>
          <p:nvPr/>
        </p:nvSpPr>
        <p:spPr bwMode="auto">
          <a:xfrm>
            <a:off x="6754756" y="3645024"/>
            <a:ext cx="946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kumimoji="0" lang="en-US" altLang="zh-CN" sz="3600" b="1">
                <a:solidFill>
                  <a:srgbClr val="0000CC"/>
                </a:solidFill>
                <a:latin typeface="Times New Roman" panose="02020603050405020304" pitchFamily="18" charset="0"/>
              </a:rPr>
              <a:t>eats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14340"/>
                                        </p:tgtEl>
                                        <p:attrNameLst>
                                          <p:attrName>style.visibility</p:attrName>
                                        </p:attrNameLst>
                                      </p:cBhvr>
                                      <p:to>
                                        <p:strVal val="visible"/>
                                      </p:to>
                                    </p:set>
                                    <p:anim calcmode="lin" valueType="num">
                                      <p:cBhvr>
                                        <p:cTn id="7" dur="500" decel="50000" fill="hold">
                                          <p:stCondLst>
                                            <p:cond delay="0"/>
                                          </p:stCondLst>
                                        </p:cTn>
                                        <p:tgtEl>
                                          <p:spTgt spid="14340"/>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4340"/>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4340"/>
                                        </p:tgtEl>
                                        <p:attrNameLst>
                                          <p:attrName>ppt_w</p:attrName>
                                        </p:attrNameLst>
                                      </p:cBhvr>
                                      <p:tavLst>
                                        <p:tav tm="0">
                                          <p:val>
                                            <p:strVal val="#ppt_w*.05"/>
                                          </p:val>
                                        </p:tav>
                                        <p:tav tm="100000">
                                          <p:val>
                                            <p:strVal val="#ppt_w"/>
                                          </p:val>
                                        </p:tav>
                                      </p:tavLst>
                                    </p:anim>
                                    <p:anim calcmode="lin" valueType="num">
                                      <p:cBhvr>
                                        <p:cTn id="10" dur="1000" fill="hold"/>
                                        <p:tgtEl>
                                          <p:spTgt spid="14340"/>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4340"/>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4340"/>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4340"/>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4340"/>
                                        </p:tgtEl>
                                      </p:cBhvr>
                                    </p:animEffect>
                                  </p:childTnLst>
                                </p:cTn>
                              </p:par>
                            </p:childTnLst>
                          </p:cTn>
                        </p:par>
                      </p:childTnLst>
                    </p:cTn>
                  </p:par>
                  <p:par>
                    <p:cTn id="15" fill="hold">
                      <p:stCondLst>
                        <p:cond delay="indefinite"/>
                      </p:stCondLst>
                      <p:childTnLst>
                        <p:par>
                          <p:cTn id="16" fill="hold">
                            <p:stCondLst>
                              <p:cond delay="0"/>
                            </p:stCondLst>
                            <p:childTnLst>
                              <p:par>
                                <p:cTn id="17" presetID="15" presetClass="entr" presetSubtype="0" fill="hold" grpId="0" nodeType="clickEffect">
                                  <p:stCondLst>
                                    <p:cond delay="0"/>
                                  </p:stCondLst>
                                  <p:childTnLst>
                                    <p:set>
                                      <p:cBhvr>
                                        <p:cTn id="18" dur="1" fill="hold">
                                          <p:stCondLst>
                                            <p:cond delay="0"/>
                                          </p:stCondLst>
                                        </p:cTn>
                                        <p:tgtEl>
                                          <p:spTgt spid="14341"/>
                                        </p:tgtEl>
                                        <p:attrNameLst>
                                          <p:attrName>style.visibility</p:attrName>
                                        </p:attrNameLst>
                                      </p:cBhvr>
                                      <p:to>
                                        <p:strVal val="visible"/>
                                      </p:to>
                                    </p:set>
                                    <p:anim calcmode="lin" valueType="num">
                                      <p:cBhvr>
                                        <p:cTn id="19" dur="1000" fill="hold"/>
                                        <p:tgtEl>
                                          <p:spTgt spid="14341"/>
                                        </p:tgtEl>
                                        <p:attrNameLst>
                                          <p:attrName>ppt_w</p:attrName>
                                        </p:attrNameLst>
                                      </p:cBhvr>
                                      <p:tavLst>
                                        <p:tav tm="0">
                                          <p:val>
                                            <p:fltVal val="0"/>
                                          </p:val>
                                        </p:tav>
                                        <p:tav tm="100000">
                                          <p:val>
                                            <p:strVal val="#ppt_w"/>
                                          </p:val>
                                        </p:tav>
                                      </p:tavLst>
                                    </p:anim>
                                    <p:anim calcmode="lin" valueType="num">
                                      <p:cBhvr>
                                        <p:cTn id="20" dur="1000" fill="hold"/>
                                        <p:tgtEl>
                                          <p:spTgt spid="14341"/>
                                        </p:tgtEl>
                                        <p:attrNameLst>
                                          <p:attrName>ppt_h</p:attrName>
                                        </p:attrNameLst>
                                      </p:cBhvr>
                                      <p:tavLst>
                                        <p:tav tm="0">
                                          <p:val>
                                            <p:fltVal val="0"/>
                                          </p:val>
                                        </p:tav>
                                        <p:tav tm="100000">
                                          <p:val>
                                            <p:strVal val="#ppt_h"/>
                                          </p:val>
                                        </p:tav>
                                      </p:tavLst>
                                    </p:anim>
                                    <p:anim calcmode="lin" valueType="num">
                                      <p:cBhvr>
                                        <p:cTn id="21" dur="1000" fill="hold"/>
                                        <p:tgtEl>
                                          <p:spTgt spid="14341"/>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1434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3" fill="hold">
                      <p:stCondLst>
                        <p:cond delay="indefinite"/>
                      </p:stCondLst>
                      <p:childTnLst>
                        <p:par>
                          <p:cTn id="24" fill="hold">
                            <p:stCondLst>
                              <p:cond delay="0"/>
                            </p:stCondLst>
                            <p:childTnLst>
                              <p:par>
                                <p:cTn id="25" presetID="54" presetClass="entr" presetSubtype="0" accel="100000" fill="hold" grpId="0" nodeType="clickEffect">
                                  <p:stCondLst>
                                    <p:cond delay="0"/>
                                  </p:stCondLst>
                                  <p:childTnLst>
                                    <p:set>
                                      <p:cBhvr>
                                        <p:cTn id="26" dur="1" fill="hold">
                                          <p:stCondLst>
                                            <p:cond delay="0"/>
                                          </p:stCondLst>
                                        </p:cTn>
                                        <p:tgtEl>
                                          <p:spTgt spid="14342"/>
                                        </p:tgtEl>
                                        <p:attrNameLst>
                                          <p:attrName>style.visibility</p:attrName>
                                        </p:attrNameLst>
                                      </p:cBhvr>
                                      <p:to>
                                        <p:strVal val="visible"/>
                                      </p:to>
                                    </p:set>
                                    <p:anim calcmode="lin" valueType="num">
                                      <p:cBhvr>
                                        <p:cTn id="27" dur="500" fill="hold"/>
                                        <p:tgtEl>
                                          <p:spTgt spid="14342"/>
                                        </p:tgtEl>
                                        <p:attrNameLst>
                                          <p:attrName>ppt_w</p:attrName>
                                        </p:attrNameLst>
                                      </p:cBhvr>
                                      <p:tavLst>
                                        <p:tav tm="0">
                                          <p:val>
                                            <p:strVal val="#ppt_w*0.05"/>
                                          </p:val>
                                        </p:tav>
                                        <p:tav tm="100000">
                                          <p:val>
                                            <p:strVal val="#ppt_w"/>
                                          </p:val>
                                        </p:tav>
                                      </p:tavLst>
                                    </p:anim>
                                    <p:anim calcmode="lin" valueType="num">
                                      <p:cBhvr>
                                        <p:cTn id="28" dur="500" fill="hold"/>
                                        <p:tgtEl>
                                          <p:spTgt spid="14342"/>
                                        </p:tgtEl>
                                        <p:attrNameLst>
                                          <p:attrName>ppt_h</p:attrName>
                                        </p:attrNameLst>
                                      </p:cBhvr>
                                      <p:tavLst>
                                        <p:tav tm="0">
                                          <p:val>
                                            <p:strVal val="#ppt_h"/>
                                          </p:val>
                                        </p:tav>
                                        <p:tav tm="100000">
                                          <p:val>
                                            <p:strVal val="#ppt_h"/>
                                          </p:val>
                                        </p:tav>
                                      </p:tavLst>
                                    </p:anim>
                                    <p:anim calcmode="lin" valueType="num">
                                      <p:cBhvr>
                                        <p:cTn id="29" dur="500" fill="hold"/>
                                        <p:tgtEl>
                                          <p:spTgt spid="14342"/>
                                        </p:tgtEl>
                                        <p:attrNameLst>
                                          <p:attrName>ppt_x</p:attrName>
                                        </p:attrNameLst>
                                      </p:cBhvr>
                                      <p:tavLst>
                                        <p:tav tm="0">
                                          <p:val>
                                            <p:strVal val="#ppt_x-.2"/>
                                          </p:val>
                                        </p:tav>
                                        <p:tav tm="100000">
                                          <p:val>
                                            <p:strVal val="#ppt_x"/>
                                          </p:val>
                                        </p:tav>
                                      </p:tavLst>
                                    </p:anim>
                                    <p:anim calcmode="lin" valueType="num">
                                      <p:cBhvr>
                                        <p:cTn id="30" dur="500" fill="hold"/>
                                        <p:tgtEl>
                                          <p:spTgt spid="14342"/>
                                        </p:tgtEl>
                                        <p:attrNameLst>
                                          <p:attrName>ppt_y</p:attrName>
                                        </p:attrNameLst>
                                      </p:cBhvr>
                                      <p:tavLst>
                                        <p:tav tm="0">
                                          <p:val>
                                            <p:strVal val="#ppt_y"/>
                                          </p:val>
                                        </p:tav>
                                        <p:tav tm="100000">
                                          <p:val>
                                            <p:strVal val="#ppt_y"/>
                                          </p:val>
                                        </p:tav>
                                      </p:tavLst>
                                    </p:anim>
                                    <p:animEffect transition="in" filter="fade">
                                      <p:cBhvr>
                                        <p:cTn id="31" dur="500"/>
                                        <p:tgtEl>
                                          <p:spTgt spid="14342"/>
                                        </p:tgtEl>
                                      </p:cBhvr>
                                    </p:animEffect>
                                  </p:childTnLst>
                                </p:cTn>
                              </p:par>
                            </p:childTnLst>
                          </p:cTn>
                        </p:par>
                      </p:childTnLst>
                    </p:cTn>
                  </p:par>
                  <p:par>
                    <p:cTn id="32" fill="hold">
                      <p:stCondLst>
                        <p:cond delay="indefinite"/>
                      </p:stCondLst>
                      <p:childTnLst>
                        <p:par>
                          <p:cTn id="33" fill="hold">
                            <p:stCondLst>
                              <p:cond delay="0"/>
                            </p:stCondLst>
                            <p:childTnLst>
                              <p:par>
                                <p:cTn id="34" presetID="25" presetClass="entr" presetSubtype="0" fill="hold" grpId="0" nodeType="clickEffect">
                                  <p:stCondLst>
                                    <p:cond delay="0"/>
                                  </p:stCondLst>
                                  <p:childTnLst>
                                    <p:set>
                                      <p:cBhvr>
                                        <p:cTn id="35" dur="1" fill="hold">
                                          <p:stCondLst>
                                            <p:cond delay="0"/>
                                          </p:stCondLst>
                                        </p:cTn>
                                        <p:tgtEl>
                                          <p:spTgt spid="14343"/>
                                        </p:tgtEl>
                                        <p:attrNameLst>
                                          <p:attrName>style.visibility</p:attrName>
                                        </p:attrNameLst>
                                      </p:cBhvr>
                                      <p:to>
                                        <p:strVal val="visible"/>
                                      </p:to>
                                    </p:set>
                                    <p:anim calcmode="lin" valueType="num">
                                      <p:cBhvr>
                                        <p:cTn id="36" dur="500" decel="50000" fill="hold">
                                          <p:stCondLst>
                                            <p:cond delay="0"/>
                                          </p:stCondLst>
                                        </p:cTn>
                                        <p:tgtEl>
                                          <p:spTgt spid="14343"/>
                                        </p:tgtEl>
                                        <p:attrNameLst>
                                          <p:attrName>style.rotation</p:attrName>
                                        </p:attrNameLst>
                                      </p:cBhvr>
                                      <p:tavLst>
                                        <p:tav tm="0">
                                          <p:val>
                                            <p:fltVal val="-90"/>
                                          </p:val>
                                        </p:tav>
                                        <p:tav tm="100000">
                                          <p:val>
                                            <p:fltVal val="0"/>
                                          </p:val>
                                        </p:tav>
                                      </p:tavLst>
                                    </p:anim>
                                    <p:anim calcmode="lin" valueType="num">
                                      <p:cBhvr>
                                        <p:cTn id="37" dur="500" decel="50000" fill="hold">
                                          <p:stCondLst>
                                            <p:cond delay="0"/>
                                          </p:stCondLst>
                                        </p:cTn>
                                        <p:tgtEl>
                                          <p:spTgt spid="14343"/>
                                        </p:tgtEl>
                                        <p:attrNameLst>
                                          <p:attrName>ppt_w</p:attrName>
                                        </p:attrNameLst>
                                      </p:cBhvr>
                                      <p:tavLst>
                                        <p:tav tm="0">
                                          <p:val>
                                            <p:strVal val="#ppt_w"/>
                                          </p:val>
                                        </p:tav>
                                        <p:tav tm="100000">
                                          <p:val>
                                            <p:strVal val="#ppt_w*.05"/>
                                          </p:val>
                                        </p:tav>
                                      </p:tavLst>
                                    </p:anim>
                                    <p:anim calcmode="lin" valueType="num">
                                      <p:cBhvr>
                                        <p:cTn id="38" dur="500" accel="50000" fill="hold">
                                          <p:stCondLst>
                                            <p:cond delay="500"/>
                                          </p:stCondLst>
                                        </p:cTn>
                                        <p:tgtEl>
                                          <p:spTgt spid="14343"/>
                                        </p:tgtEl>
                                        <p:attrNameLst>
                                          <p:attrName>ppt_w</p:attrName>
                                        </p:attrNameLst>
                                      </p:cBhvr>
                                      <p:tavLst>
                                        <p:tav tm="0">
                                          <p:val>
                                            <p:strVal val="#ppt_w*.05"/>
                                          </p:val>
                                        </p:tav>
                                        <p:tav tm="100000">
                                          <p:val>
                                            <p:strVal val="#ppt_w"/>
                                          </p:val>
                                        </p:tav>
                                      </p:tavLst>
                                    </p:anim>
                                    <p:anim calcmode="lin" valueType="num">
                                      <p:cBhvr>
                                        <p:cTn id="39" dur="1000" fill="hold"/>
                                        <p:tgtEl>
                                          <p:spTgt spid="14343"/>
                                        </p:tgtEl>
                                        <p:attrNameLst>
                                          <p:attrName>ppt_h</p:attrName>
                                        </p:attrNameLst>
                                      </p:cBhvr>
                                      <p:tavLst>
                                        <p:tav tm="0">
                                          <p:val>
                                            <p:strVal val="#ppt_h"/>
                                          </p:val>
                                        </p:tav>
                                        <p:tav tm="100000">
                                          <p:val>
                                            <p:strVal val="#ppt_h"/>
                                          </p:val>
                                        </p:tav>
                                      </p:tavLst>
                                    </p:anim>
                                    <p:anim calcmode="lin" valueType="num">
                                      <p:cBhvr>
                                        <p:cTn id="40" dur="500" decel="50000" fill="hold">
                                          <p:stCondLst>
                                            <p:cond delay="0"/>
                                          </p:stCondLst>
                                        </p:cTn>
                                        <p:tgtEl>
                                          <p:spTgt spid="14343"/>
                                        </p:tgtEl>
                                        <p:attrNameLst>
                                          <p:attrName>ppt_x</p:attrName>
                                        </p:attrNameLst>
                                      </p:cBhvr>
                                      <p:tavLst>
                                        <p:tav tm="0">
                                          <p:val>
                                            <p:strVal val="#ppt_x+.4"/>
                                          </p:val>
                                        </p:tav>
                                        <p:tav tm="100000">
                                          <p:val>
                                            <p:strVal val="#ppt_x"/>
                                          </p:val>
                                        </p:tav>
                                      </p:tavLst>
                                    </p:anim>
                                    <p:anim calcmode="lin" valueType="num">
                                      <p:cBhvr>
                                        <p:cTn id="41" dur="500" decel="50000" fill="hold">
                                          <p:stCondLst>
                                            <p:cond delay="0"/>
                                          </p:stCondLst>
                                        </p:cTn>
                                        <p:tgtEl>
                                          <p:spTgt spid="14343"/>
                                        </p:tgtEl>
                                        <p:attrNameLst>
                                          <p:attrName>ppt_y</p:attrName>
                                        </p:attrNameLst>
                                      </p:cBhvr>
                                      <p:tavLst>
                                        <p:tav tm="0">
                                          <p:val>
                                            <p:strVal val="#ppt_y-.2"/>
                                          </p:val>
                                        </p:tav>
                                        <p:tav tm="100000">
                                          <p:val>
                                            <p:strVal val="#ppt_y+.1"/>
                                          </p:val>
                                        </p:tav>
                                      </p:tavLst>
                                    </p:anim>
                                    <p:anim calcmode="lin" valueType="num">
                                      <p:cBhvr>
                                        <p:cTn id="42" dur="500" accel="50000" fill="hold">
                                          <p:stCondLst>
                                            <p:cond delay="500"/>
                                          </p:stCondLst>
                                        </p:cTn>
                                        <p:tgtEl>
                                          <p:spTgt spid="14343"/>
                                        </p:tgtEl>
                                        <p:attrNameLst>
                                          <p:attrName>ppt_y</p:attrName>
                                        </p:attrNameLst>
                                      </p:cBhvr>
                                      <p:tavLst>
                                        <p:tav tm="0">
                                          <p:val>
                                            <p:strVal val="#ppt_y+.1"/>
                                          </p:val>
                                        </p:tav>
                                        <p:tav tm="100000">
                                          <p:val>
                                            <p:strVal val="#ppt_y"/>
                                          </p:val>
                                        </p:tav>
                                      </p:tavLst>
                                    </p:anim>
                                    <p:animEffect transition="in" filter="fade">
                                      <p:cBhvr>
                                        <p:cTn id="43" dur="1000" decel="50000">
                                          <p:stCondLst>
                                            <p:cond delay="0"/>
                                          </p:stCondLst>
                                        </p:cTn>
                                        <p:tgtEl>
                                          <p:spTgt spid="14343"/>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14344"/>
                                        </p:tgtEl>
                                        <p:attrNameLst>
                                          <p:attrName>style.visibility</p:attrName>
                                        </p:attrNameLst>
                                      </p:cBhvr>
                                      <p:to>
                                        <p:strVal val="visible"/>
                                      </p:to>
                                    </p:set>
                                    <p:animEffect transition="in" filter="dissolve">
                                      <p:cBhvr>
                                        <p:cTn id="48" dur="500"/>
                                        <p:tgtEl>
                                          <p:spTgt spid="14344"/>
                                        </p:tgtEl>
                                      </p:cBhvr>
                                    </p:animEffect>
                                  </p:childTnLst>
                                </p:cTn>
                              </p:par>
                            </p:childTnLst>
                          </p:cTn>
                        </p:par>
                      </p:childTnLst>
                    </p:cTn>
                  </p:par>
                  <p:par>
                    <p:cTn id="49" fill="hold">
                      <p:stCondLst>
                        <p:cond delay="indefinite"/>
                      </p:stCondLst>
                      <p:childTnLst>
                        <p:par>
                          <p:cTn id="50" fill="hold">
                            <p:stCondLst>
                              <p:cond delay="0"/>
                            </p:stCondLst>
                            <p:childTnLst>
                              <p:par>
                                <p:cTn id="51" presetID="25" presetClass="entr" presetSubtype="0" fill="hold" grpId="0" nodeType="clickEffect">
                                  <p:stCondLst>
                                    <p:cond delay="0"/>
                                  </p:stCondLst>
                                  <p:childTnLst>
                                    <p:set>
                                      <p:cBhvr>
                                        <p:cTn id="52" dur="1" fill="hold">
                                          <p:stCondLst>
                                            <p:cond delay="0"/>
                                          </p:stCondLst>
                                        </p:cTn>
                                        <p:tgtEl>
                                          <p:spTgt spid="14345"/>
                                        </p:tgtEl>
                                        <p:attrNameLst>
                                          <p:attrName>style.visibility</p:attrName>
                                        </p:attrNameLst>
                                      </p:cBhvr>
                                      <p:to>
                                        <p:strVal val="visible"/>
                                      </p:to>
                                    </p:set>
                                    <p:anim calcmode="lin" valueType="num">
                                      <p:cBhvr>
                                        <p:cTn id="53" dur="500" decel="50000" fill="hold">
                                          <p:stCondLst>
                                            <p:cond delay="0"/>
                                          </p:stCondLst>
                                        </p:cTn>
                                        <p:tgtEl>
                                          <p:spTgt spid="14345"/>
                                        </p:tgtEl>
                                        <p:attrNameLst>
                                          <p:attrName>style.rotation</p:attrName>
                                        </p:attrNameLst>
                                      </p:cBhvr>
                                      <p:tavLst>
                                        <p:tav tm="0">
                                          <p:val>
                                            <p:fltVal val="-90"/>
                                          </p:val>
                                        </p:tav>
                                        <p:tav tm="100000">
                                          <p:val>
                                            <p:fltVal val="0"/>
                                          </p:val>
                                        </p:tav>
                                      </p:tavLst>
                                    </p:anim>
                                    <p:anim calcmode="lin" valueType="num">
                                      <p:cBhvr>
                                        <p:cTn id="54" dur="500" decel="50000" fill="hold">
                                          <p:stCondLst>
                                            <p:cond delay="0"/>
                                          </p:stCondLst>
                                        </p:cTn>
                                        <p:tgtEl>
                                          <p:spTgt spid="14345"/>
                                        </p:tgtEl>
                                        <p:attrNameLst>
                                          <p:attrName>ppt_w</p:attrName>
                                        </p:attrNameLst>
                                      </p:cBhvr>
                                      <p:tavLst>
                                        <p:tav tm="0">
                                          <p:val>
                                            <p:strVal val="#ppt_w"/>
                                          </p:val>
                                        </p:tav>
                                        <p:tav tm="100000">
                                          <p:val>
                                            <p:strVal val="#ppt_w*.05"/>
                                          </p:val>
                                        </p:tav>
                                      </p:tavLst>
                                    </p:anim>
                                    <p:anim calcmode="lin" valueType="num">
                                      <p:cBhvr>
                                        <p:cTn id="55" dur="500" accel="50000" fill="hold">
                                          <p:stCondLst>
                                            <p:cond delay="500"/>
                                          </p:stCondLst>
                                        </p:cTn>
                                        <p:tgtEl>
                                          <p:spTgt spid="14345"/>
                                        </p:tgtEl>
                                        <p:attrNameLst>
                                          <p:attrName>ppt_w</p:attrName>
                                        </p:attrNameLst>
                                      </p:cBhvr>
                                      <p:tavLst>
                                        <p:tav tm="0">
                                          <p:val>
                                            <p:strVal val="#ppt_w*.05"/>
                                          </p:val>
                                        </p:tav>
                                        <p:tav tm="100000">
                                          <p:val>
                                            <p:strVal val="#ppt_w"/>
                                          </p:val>
                                        </p:tav>
                                      </p:tavLst>
                                    </p:anim>
                                    <p:anim calcmode="lin" valueType="num">
                                      <p:cBhvr>
                                        <p:cTn id="56" dur="1000" fill="hold"/>
                                        <p:tgtEl>
                                          <p:spTgt spid="14345"/>
                                        </p:tgtEl>
                                        <p:attrNameLst>
                                          <p:attrName>ppt_h</p:attrName>
                                        </p:attrNameLst>
                                      </p:cBhvr>
                                      <p:tavLst>
                                        <p:tav tm="0">
                                          <p:val>
                                            <p:strVal val="#ppt_h"/>
                                          </p:val>
                                        </p:tav>
                                        <p:tav tm="100000">
                                          <p:val>
                                            <p:strVal val="#ppt_h"/>
                                          </p:val>
                                        </p:tav>
                                      </p:tavLst>
                                    </p:anim>
                                    <p:anim calcmode="lin" valueType="num">
                                      <p:cBhvr>
                                        <p:cTn id="57" dur="500" decel="50000" fill="hold">
                                          <p:stCondLst>
                                            <p:cond delay="0"/>
                                          </p:stCondLst>
                                        </p:cTn>
                                        <p:tgtEl>
                                          <p:spTgt spid="14345"/>
                                        </p:tgtEl>
                                        <p:attrNameLst>
                                          <p:attrName>ppt_x</p:attrName>
                                        </p:attrNameLst>
                                      </p:cBhvr>
                                      <p:tavLst>
                                        <p:tav tm="0">
                                          <p:val>
                                            <p:strVal val="#ppt_x+.4"/>
                                          </p:val>
                                        </p:tav>
                                        <p:tav tm="100000">
                                          <p:val>
                                            <p:strVal val="#ppt_x"/>
                                          </p:val>
                                        </p:tav>
                                      </p:tavLst>
                                    </p:anim>
                                    <p:anim calcmode="lin" valueType="num">
                                      <p:cBhvr>
                                        <p:cTn id="58" dur="500" decel="50000" fill="hold">
                                          <p:stCondLst>
                                            <p:cond delay="0"/>
                                          </p:stCondLst>
                                        </p:cTn>
                                        <p:tgtEl>
                                          <p:spTgt spid="14345"/>
                                        </p:tgtEl>
                                        <p:attrNameLst>
                                          <p:attrName>ppt_y</p:attrName>
                                        </p:attrNameLst>
                                      </p:cBhvr>
                                      <p:tavLst>
                                        <p:tav tm="0">
                                          <p:val>
                                            <p:strVal val="#ppt_y-.2"/>
                                          </p:val>
                                        </p:tav>
                                        <p:tav tm="100000">
                                          <p:val>
                                            <p:strVal val="#ppt_y+.1"/>
                                          </p:val>
                                        </p:tav>
                                      </p:tavLst>
                                    </p:anim>
                                    <p:anim calcmode="lin" valueType="num">
                                      <p:cBhvr>
                                        <p:cTn id="59" dur="500" accel="50000" fill="hold">
                                          <p:stCondLst>
                                            <p:cond delay="500"/>
                                          </p:stCondLst>
                                        </p:cTn>
                                        <p:tgtEl>
                                          <p:spTgt spid="14345"/>
                                        </p:tgtEl>
                                        <p:attrNameLst>
                                          <p:attrName>ppt_y</p:attrName>
                                        </p:attrNameLst>
                                      </p:cBhvr>
                                      <p:tavLst>
                                        <p:tav tm="0">
                                          <p:val>
                                            <p:strVal val="#ppt_y+.1"/>
                                          </p:val>
                                        </p:tav>
                                        <p:tav tm="100000">
                                          <p:val>
                                            <p:strVal val="#ppt_y"/>
                                          </p:val>
                                        </p:tav>
                                      </p:tavLst>
                                    </p:anim>
                                    <p:animEffect transition="in" filter="fade">
                                      <p:cBhvr>
                                        <p:cTn id="60" dur="1000" decel="50000">
                                          <p:stCondLst>
                                            <p:cond delay="0"/>
                                          </p:stCondLst>
                                        </p:cTn>
                                        <p:tgtEl>
                                          <p:spTgt spid="143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p:bldP spid="14341" grpId="0"/>
      <p:bldP spid="14342" grpId="0"/>
      <p:bldP spid="14343" grpId="0"/>
      <p:bldP spid="14344" grpId="0"/>
      <p:bldP spid="1434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灯片编号占位符 5"/>
          <p:cNvSpPr txBox="1">
            <a:spLocks noGrp="1"/>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fld id="{74B2D848-10CB-4428-ABC8-1D248F2E419E}" type="slidenum">
              <a:rPr kumimoji="0" lang="en-US" altLang="zh-CN" sz="1400"/>
              <a:t>13</a:t>
            </a:fld>
            <a:endParaRPr kumimoji="0" lang="en-US" altLang="zh-CN" sz="1400"/>
          </a:p>
        </p:txBody>
      </p:sp>
      <p:sp>
        <p:nvSpPr>
          <p:cNvPr id="15363" name="Rectangle 2"/>
          <p:cNvSpPr>
            <a:spLocks noGrp="1" noChangeArrowheads="1"/>
          </p:cNvSpPr>
          <p:nvPr>
            <p:ph type="title" idx="4294967295"/>
          </p:nvPr>
        </p:nvSpPr>
        <p:spPr>
          <a:xfrm>
            <a:off x="107504" y="332656"/>
            <a:ext cx="8229600" cy="1143000"/>
          </a:xfrm>
        </p:spPr>
        <p:txBody>
          <a:bodyPr/>
          <a:lstStyle/>
          <a:p>
            <a:pPr algn="l"/>
            <a:r>
              <a:rPr lang="en-US" altLang="zh-CN" dirty="0">
                <a:solidFill>
                  <a:srgbClr val="0000FF"/>
                </a:solidFill>
              </a:rPr>
              <a:t>one</a:t>
            </a:r>
          </a:p>
        </p:txBody>
      </p:sp>
      <p:sp>
        <p:nvSpPr>
          <p:cNvPr id="65539" name="Rectangle 3"/>
          <p:cNvSpPr>
            <a:spLocks noGrp="1" noChangeArrowheads="1"/>
          </p:cNvSpPr>
          <p:nvPr>
            <p:ph type="body" idx="4294967295"/>
          </p:nvPr>
        </p:nvSpPr>
        <p:spPr>
          <a:xfrm>
            <a:off x="0" y="1556792"/>
            <a:ext cx="9144000" cy="3391272"/>
          </a:xfrm>
        </p:spPr>
        <p:txBody>
          <a:bodyPr/>
          <a:lstStyle/>
          <a:p>
            <a:r>
              <a:rPr lang="en-US" altLang="zh-CN" b="1" dirty="0"/>
              <a:t>One </a:t>
            </a:r>
            <a:r>
              <a:rPr lang="zh-CN" altLang="en-US" b="1" dirty="0"/>
              <a:t>代词 代替上文中出现的单数名词，以避免重复。</a:t>
            </a:r>
          </a:p>
          <a:p>
            <a:r>
              <a:rPr lang="en-US" altLang="zh-CN" b="1" dirty="0"/>
              <a:t>e.g. My bike is old, I want to buy a new one.</a:t>
            </a:r>
          </a:p>
          <a:p>
            <a:r>
              <a:rPr lang="en-US" altLang="zh-CN" b="1" dirty="0"/>
              <a:t>It</a:t>
            </a:r>
            <a:r>
              <a:rPr lang="zh-CN" altLang="en-US" b="1" dirty="0"/>
              <a:t>指代前面提到的那一个，</a:t>
            </a:r>
            <a:r>
              <a:rPr lang="en-US" altLang="zh-CN" b="1" dirty="0"/>
              <a:t>one</a:t>
            </a:r>
            <a:r>
              <a:rPr lang="zh-CN" altLang="en-US" b="1" dirty="0"/>
              <a:t>指代前面提到的那一类。</a:t>
            </a:r>
          </a:p>
          <a:p>
            <a:r>
              <a:rPr lang="en-US" altLang="zh-CN" b="1" dirty="0" err="1"/>
              <a:t>Eg</a:t>
            </a:r>
            <a:r>
              <a:rPr lang="en-US" altLang="zh-CN" b="1" dirty="0"/>
              <a:t>.– Yesterday I lost my pencil. I couldn’t find _____. </a:t>
            </a:r>
          </a:p>
          <a:p>
            <a:r>
              <a:rPr lang="en-US" altLang="zh-CN" b="1" dirty="0"/>
              <a:t>-- Oh, it is a pity. You’d better buy ____ this afternoon.</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 calcmode="lin" valueType="num">
                                      <p:cBhvr additive="base">
                                        <p:cTn id="7" dur="500" fill="hold"/>
                                        <p:tgtEl>
                                          <p:spTgt spid="655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55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5539">
                                            <p:txEl>
                                              <p:pRg st="1" end="1"/>
                                            </p:txEl>
                                          </p:spTgt>
                                        </p:tgtEl>
                                        <p:attrNameLst>
                                          <p:attrName>style.visibility</p:attrName>
                                        </p:attrNameLst>
                                      </p:cBhvr>
                                      <p:to>
                                        <p:strVal val="visible"/>
                                      </p:to>
                                    </p:set>
                                    <p:anim calcmode="lin" valueType="num">
                                      <p:cBhvr additive="base">
                                        <p:cTn id="13" dur="500" fill="hold"/>
                                        <p:tgtEl>
                                          <p:spTgt spid="655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55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5539">
                                            <p:txEl>
                                              <p:pRg st="2" end="2"/>
                                            </p:txEl>
                                          </p:spTgt>
                                        </p:tgtEl>
                                        <p:attrNameLst>
                                          <p:attrName>style.visibility</p:attrName>
                                        </p:attrNameLst>
                                      </p:cBhvr>
                                      <p:to>
                                        <p:strVal val="visible"/>
                                      </p:to>
                                    </p:set>
                                    <p:anim calcmode="lin" valueType="num">
                                      <p:cBhvr additive="base">
                                        <p:cTn id="19" dur="500" fill="hold"/>
                                        <p:tgtEl>
                                          <p:spTgt spid="655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55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5539">
                                            <p:txEl>
                                              <p:pRg st="3" end="3"/>
                                            </p:txEl>
                                          </p:spTgt>
                                        </p:tgtEl>
                                        <p:attrNameLst>
                                          <p:attrName>style.visibility</p:attrName>
                                        </p:attrNameLst>
                                      </p:cBhvr>
                                      <p:to>
                                        <p:strVal val="visible"/>
                                      </p:to>
                                    </p:set>
                                    <p:anim calcmode="lin" valueType="num">
                                      <p:cBhvr additive="base">
                                        <p:cTn id="25" dur="500" fill="hold"/>
                                        <p:tgtEl>
                                          <p:spTgt spid="6553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55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5539">
                                            <p:txEl>
                                              <p:pRg st="4" end="4"/>
                                            </p:txEl>
                                          </p:spTgt>
                                        </p:tgtEl>
                                        <p:attrNameLst>
                                          <p:attrName>style.visibility</p:attrName>
                                        </p:attrNameLst>
                                      </p:cBhvr>
                                      <p:to>
                                        <p:strVal val="visible"/>
                                      </p:to>
                                    </p:set>
                                    <p:anim calcmode="lin" valueType="num">
                                      <p:cBhvr additive="base">
                                        <p:cTn id="31" dur="500" fill="hold"/>
                                        <p:tgtEl>
                                          <p:spTgt spid="6553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553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灯片编号占位符 5"/>
          <p:cNvSpPr txBox="1">
            <a:spLocks noGrp="1"/>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fld id="{6AF64CEC-B99F-495D-B1D2-DB8EF53869F1}" type="slidenum">
              <a:rPr kumimoji="0" lang="en-US" altLang="zh-CN" sz="1400"/>
              <a:t>14</a:t>
            </a:fld>
            <a:endParaRPr kumimoji="0" lang="en-US" altLang="zh-CN" sz="1400"/>
          </a:p>
        </p:txBody>
      </p:sp>
      <p:sp>
        <p:nvSpPr>
          <p:cNvPr id="16387" name="Rectangle 2"/>
          <p:cNvSpPr>
            <a:spLocks noGrp="1" noChangeArrowheads="1"/>
          </p:cNvSpPr>
          <p:nvPr>
            <p:ph type="body" idx="4294967295"/>
          </p:nvPr>
        </p:nvSpPr>
        <p:spPr>
          <a:xfrm>
            <a:off x="0" y="32048"/>
            <a:ext cx="9601200" cy="5668963"/>
          </a:xfrm>
        </p:spPr>
        <p:txBody>
          <a:bodyPr/>
          <a:lstStyle/>
          <a:p>
            <a:r>
              <a:rPr lang="en-US" altLang="zh-CN" sz="3600" b="1" dirty="0">
                <a:solidFill>
                  <a:srgbClr val="0000FF"/>
                </a:solidFill>
              </a:rPr>
              <a:t>Find out</a:t>
            </a:r>
            <a:r>
              <a:rPr lang="en-US" altLang="zh-CN" sz="3600" b="1" dirty="0"/>
              <a:t> </a:t>
            </a:r>
          </a:p>
          <a:p>
            <a:r>
              <a:rPr lang="en-US" altLang="zh-CN" sz="3600" b="1" dirty="0"/>
              <a:t> </a:t>
            </a:r>
            <a:r>
              <a:rPr lang="zh-CN" altLang="en-US" sz="3600" b="1" dirty="0"/>
              <a:t>找出 查明</a:t>
            </a:r>
          </a:p>
          <a:p>
            <a:r>
              <a:rPr lang="en-US" altLang="zh-CN" sz="3600" b="1" dirty="0" err="1"/>
              <a:t>Eg</a:t>
            </a:r>
            <a:r>
              <a:rPr lang="en-US" altLang="zh-CN" sz="3600" b="1" dirty="0"/>
              <a:t>. We have to find out who broke this window.</a:t>
            </a:r>
          </a:p>
          <a:p>
            <a:r>
              <a:rPr lang="en-US" altLang="zh-CN" sz="3600" b="1" dirty="0">
                <a:solidFill>
                  <a:srgbClr val="0000FF"/>
                </a:solidFill>
              </a:rPr>
              <a:t>Find VS look for</a:t>
            </a:r>
          </a:p>
          <a:p>
            <a:r>
              <a:rPr lang="en-US" altLang="zh-CN" sz="3600" b="1" dirty="0">
                <a:solidFill>
                  <a:srgbClr val="0000FF"/>
                </a:solidFill>
              </a:rPr>
              <a:t>Find</a:t>
            </a:r>
            <a:r>
              <a:rPr lang="en-US" altLang="zh-CN" sz="3600" b="1" dirty="0"/>
              <a:t>  </a:t>
            </a:r>
            <a:r>
              <a:rPr lang="zh-CN" altLang="en-US" sz="3600" b="1" dirty="0"/>
              <a:t>找到 强调找的结果</a:t>
            </a:r>
          </a:p>
          <a:p>
            <a:r>
              <a:rPr lang="en-US" altLang="zh-CN" sz="3600" b="1" dirty="0">
                <a:solidFill>
                  <a:srgbClr val="0000FF"/>
                </a:solidFill>
              </a:rPr>
              <a:t>look for</a:t>
            </a:r>
            <a:r>
              <a:rPr lang="en-US" altLang="zh-CN" sz="3600" b="1" dirty="0"/>
              <a:t> </a:t>
            </a:r>
            <a:r>
              <a:rPr lang="zh-CN" altLang="en-US" sz="3600" b="1" dirty="0"/>
              <a:t>寻找 强调找的动作 </a:t>
            </a:r>
          </a:p>
          <a:p>
            <a:r>
              <a:rPr lang="en-US" altLang="zh-CN" sz="3600" b="1" dirty="0" err="1"/>
              <a:t>Eg</a:t>
            </a:r>
            <a:r>
              <a:rPr lang="en-US" altLang="zh-CN" sz="3600" b="1" dirty="0"/>
              <a:t>. I found the book he was looking for</a:t>
            </a:r>
            <a:r>
              <a:rPr lang="en-US" altLang="zh-CN" sz="3600" b="1" dirty="0" smtClean="0"/>
              <a:t>.</a:t>
            </a:r>
            <a:endParaRPr lang="en-US" altLang="zh-CN" sz="3600" b="1"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灯片编号占位符 5"/>
          <p:cNvSpPr txBox="1">
            <a:spLocks noGrp="1"/>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fld id="{2138C024-FC98-452B-A185-5BA3405EA8B7}" type="slidenum">
              <a:rPr kumimoji="0" lang="en-US" altLang="zh-CN" sz="1400"/>
              <a:t>15</a:t>
            </a:fld>
            <a:endParaRPr kumimoji="0" lang="en-US" altLang="zh-CN" sz="1400"/>
          </a:p>
        </p:txBody>
      </p:sp>
      <p:sp>
        <p:nvSpPr>
          <p:cNvPr id="17411" name="Rectangle 2"/>
          <p:cNvSpPr>
            <a:spLocks noGrp="1" noChangeArrowheads="1"/>
          </p:cNvSpPr>
          <p:nvPr>
            <p:ph type="body" idx="4294967295"/>
          </p:nvPr>
        </p:nvSpPr>
        <p:spPr>
          <a:xfrm>
            <a:off x="107504" y="332656"/>
            <a:ext cx="8928992" cy="4525963"/>
          </a:xfrm>
        </p:spPr>
        <p:txBody>
          <a:bodyPr/>
          <a:lstStyle/>
          <a:p>
            <a:pPr>
              <a:lnSpc>
                <a:spcPct val="80000"/>
              </a:lnSpc>
            </a:pPr>
            <a:r>
              <a:rPr lang="en-US" altLang="zh-CN" sz="3600" b="1" dirty="0"/>
              <a:t>____ he have a new book?</a:t>
            </a:r>
          </a:p>
          <a:p>
            <a:pPr>
              <a:lnSpc>
                <a:spcPct val="80000"/>
              </a:lnSpc>
            </a:pPr>
            <a:r>
              <a:rPr lang="en-US" altLang="zh-CN" sz="3600" b="1" dirty="0"/>
              <a:t>____ they want to have a football?</a:t>
            </a:r>
          </a:p>
          <a:p>
            <a:pPr>
              <a:lnSpc>
                <a:spcPct val="80000"/>
              </a:lnSpc>
            </a:pPr>
            <a:r>
              <a:rPr lang="en-US" altLang="zh-CN" sz="3600" b="1" dirty="0"/>
              <a:t>____ you a student?</a:t>
            </a:r>
          </a:p>
          <a:p>
            <a:pPr>
              <a:lnSpc>
                <a:spcPct val="80000"/>
              </a:lnSpc>
            </a:pPr>
            <a:r>
              <a:rPr lang="en-US" altLang="zh-CN" sz="3600" b="1" dirty="0"/>
              <a:t>-- Can you speak English, Mr. Wang?</a:t>
            </a:r>
          </a:p>
          <a:p>
            <a:pPr>
              <a:lnSpc>
                <a:spcPct val="80000"/>
              </a:lnSpc>
            </a:pPr>
            <a:r>
              <a:rPr lang="en-US" altLang="zh-CN" sz="3600" b="1" dirty="0"/>
              <a:t>-- Yes, but only____.</a:t>
            </a:r>
          </a:p>
          <a:p>
            <a:pPr>
              <a:lnSpc>
                <a:spcPct val="80000"/>
              </a:lnSpc>
            </a:pPr>
            <a:r>
              <a:rPr lang="en-US" altLang="zh-CN" sz="3600" b="1" dirty="0"/>
              <a:t>He did the work </a:t>
            </a:r>
            <a:r>
              <a:rPr lang="en-US" altLang="zh-CN" sz="3600" b="1" u="sng" dirty="0"/>
              <a:t>all by himself</a:t>
            </a:r>
            <a:r>
              <a:rPr lang="en-US" altLang="zh-CN" sz="3600" b="1" dirty="0"/>
              <a:t>.</a:t>
            </a:r>
          </a:p>
          <a:p>
            <a:pPr>
              <a:lnSpc>
                <a:spcPct val="80000"/>
              </a:lnSpc>
            </a:pPr>
            <a:r>
              <a:rPr lang="zh-CN" altLang="en-US" sz="3600" b="1" dirty="0"/>
              <a:t>一次动物园之旅</a:t>
            </a:r>
          </a:p>
          <a:p>
            <a:pPr>
              <a:lnSpc>
                <a:spcPct val="80000"/>
              </a:lnSpc>
            </a:pPr>
            <a:r>
              <a:rPr lang="en-US" altLang="zh-CN" sz="3600" b="1" dirty="0"/>
              <a:t>I have two cats. One is black, and ____ is white.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灯片编号占位符 5"/>
          <p:cNvSpPr txBox="1">
            <a:spLocks noGrp="1"/>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fld id="{09363DFE-C7EA-4517-B7F3-59B9FFD579ED}" type="slidenum">
              <a:rPr kumimoji="0" lang="en-US" altLang="zh-CN" sz="1400"/>
              <a:t>16</a:t>
            </a:fld>
            <a:endParaRPr kumimoji="0" lang="en-US" altLang="zh-CN" sz="1400"/>
          </a:p>
        </p:txBody>
      </p:sp>
      <p:sp>
        <p:nvSpPr>
          <p:cNvPr id="68610" name="Rectangle 2"/>
          <p:cNvSpPr>
            <a:spLocks noGrp="1" noChangeArrowheads="1"/>
          </p:cNvSpPr>
          <p:nvPr>
            <p:ph type="body" idx="4294967295"/>
          </p:nvPr>
        </p:nvSpPr>
        <p:spPr>
          <a:xfrm>
            <a:off x="0" y="304801"/>
            <a:ext cx="8964488" cy="3340224"/>
          </a:xfrm>
        </p:spPr>
        <p:txBody>
          <a:bodyPr/>
          <a:lstStyle/>
          <a:p>
            <a:pPr>
              <a:lnSpc>
                <a:spcPct val="80000"/>
              </a:lnSpc>
            </a:pPr>
            <a:r>
              <a:rPr lang="en-US" altLang="zh-CN" sz="4400" b="1" dirty="0"/>
              <a:t>He ____ monkeys or pandas.</a:t>
            </a:r>
          </a:p>
          <a:p>
            <a:pPr>
              <a:lnSpc>
                <a:spcPct val="80000"/>
              </a:lnSpc>
            </a:pPr>
            <a:r>
              <a:rPr lang="en-US" altLang="zh-CN" sz="4400" b="1" dirty="0" err="1"/>
              <a:t>A.likes</a:t>
            </a:r>
            <a:r>
              <a:rPr lang="en-US" altLang="zh-CN" sz="4400" b="1" dirty="0"/>
              <a:t>          </a:t>
            </a:r>
            <a:r>
              <a:rPr lang="en-US" altLang="zh-CN" sz="4400" b="1" dirty="0" err="1" smtClean="0"/>
              <a:t>B.doesn’t</a:t>
            </a:r>
            <a:r>
              <a:rPr lang="en-US" altLang="zh-CN" sz="4400" b="1" dirty="0" smtClean="0"/>
              <a:t> </a:t>
            </a:r>
            <a:r>
              <a:rPr lang="en-US" altLang="zh-CN" sz="4400" b="1" dirty="0"/>
              <a:t>like</a:t>
            </a:r>
          </a:p>
          <a:p>
            <a:pPr>
              <a:lnSpc>
                <a:spcPct val="80000"/>
              </a:lnSpc>
            </a:pPr>
            <a:r>
              <a:rPr lang="en-US" altLang="zh-CN" sz="4400" b="1" dirty="0"/>
              <a:t>What’s ____ favorite animal?</a:t>
            </a:r>
          </a:p>
          <a:p>
            <a:pPr>
              <a:lnSpc>
                <a:spcPct val="80000"/>
              </a:lnSpc>
            </a:pPr>
            <a:r>
              <a:rPr lang="en-US" altLang="zh-CN" sz="4400" b="1" dirty="0"/>
              <a:t>We should often help ___ poor.</a:t>
            </a:r>
          </a:p>
          <a:p>
            <a:pPr>
              <a:lnSpc>
                <a:spcPct val="80000"/>
              </a:lnSpc>
            </a:pPr>
            <a:r>
              <a:rPr lang="en-US" altLang="zh-CN" sz="4400" b="1" dirty="0"/>
              <a:t>A. the        B. a        </a:t>
            </a:r>
            <a:r>
              <a:rPr lang="en-US" altLang="zh-CN" sz="4400" b="1" dirty="0" smtClean="0"/>
              <a:t>C.\</a:t>
            </a:r>
            <a:endParaRPr lang="en-US" altLang="zh-CN" sz="4400" b="1" dirty="0"/>
          </a:p>
        </p:txBody>
      </p:sp>
      <p:sp>
        <p:nvSpPr>
          <p:cNvPr id="68611" name="Text Box 3"/>
          <p:cNvSpPr txBox="1">
            <a:spLocks noChangeArrowheads="1"/>
          </p:cNvSpPr>
          <p:nvPr/>
        </p:nvSpPr>
        <p:spPr bwMode="auto">
          <a:xfrm>
            <a:off x="179512" y="3861048"/>
            <a:ext cx="8839200" cy="1311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80000"/>
              </a:lnSpc>
              <a:spcBef>
                <a:spcPct val="20000"/>
              </a:spcBef>
              <a:buFontTx/>
              <a:buChar char="•"/>
            </a:pPr>
            <a:r>
              <a:rPr kumimoji="0" lang="en-US" altLang="zh-CN" sz="4400" b="1" dirty="0" err="1"/>
              <a:t>The+adj</a:t>
            </a:r>
            <a:r>
              <a:rPr kumimoji="0" lang="en-US" altLang="zh-CN" sz="4400" b="1" dirty="0"/>
              <a:t>.</a:t>
            </a:r>
            <a:r>
              <a:rPr kumimoji="0" lang="zh-CN" altLang="en-US" sz="4400" b="1" dirty="0"/>
              <a:t>表示类别 一类人或物</a:t>
            </a:r>
          </a:p>
          <a:p>
            <a:pPr>
              <a:lnSpc>
                <a:spcPct val="80000"/>
              </a:lnSpc>
              <a:spcBef>
                <a:spcPct val="20000"/>
              </a:spcBef>
              <a:buFontTx/>
              <a:buChar char="•"/>
            </a:pPr>
            <a:r>
              <a:rPr kumimoji="0" lang="en-US" altLang="zh-CN" sz="4400" b="1" dirty="0"/>
              <a:t>We should take care of the </a:t>
            </a:r>
            <a:r>
              <a:rPr kumimoji="0" lang="en-US" altLang="zh-CN" sz="4400" b="1" dirty="0" smtClean="0"/>
              <a:t>old</a:t>
            </a:r>
            <a:endParaRPr kumimoji="0" lang="en-US" altLang="zh-CN" sz="4400" b="1"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86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86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86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86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86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86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build="p"/>
      <p:bldP spid="686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灯片编号占位符 5"/>
          <p:cNvSpPr txBox="1">
            <a:spLocks noGrp="1"/>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fld id="{FF8690A6-B8E9-47AA-8234-A6449D51F59C}" type="slidenum">
              <a:rPr kumimoji="0" lang="en-US" altLang="zh-CN" sz="1400"/>
              <a:t>17</a:t>
            </a:fld>
            <a:endParaRPr kumimoji="0" lang="en-US" altLang="zh-CN" sz="1400"/>
          </a:p>
        </p:txBody>
      </p:sp>
      <p:sp>
        <p:nvSpPr>
          <p:cNvPr id="19459" name="Rectangle 2"/>
          <p:cNvSpPr>
            <a:spLocks noGrp="1" noChangeArrowheads="1"/>
          </p:cNvSpPr>
          <p:nvPr>
            <p:ph type="body" idx="4294967295"/>
          </p:nvPr>
        </p:nvSpPr>
        <p:spPr>
          <a:xfrm>
            <a:off x="145638" y="548680"/>
            <a:ext cx="8998362" cy="4344144"/>
          </a:xfrm>
        </p:spPr>
        <p:txBody>
          <a:bodyPr/>
          <a:lstStyle/>
          <a:p>
            <a:pPr marL="609600" indent="-609600"/>
            <a:r>
              <a:rPr lang="zh-CN" altLang="en-US" sz="4400" b="1" dirty="0"/>
              <a:t>改错</a:t>
            </a:r>
          </a:p>
          <a:p>
            <a:pPr marL="609600" indent="-609600">
              <a:buFontTx/>
              <a:buAutoNum type="arabicPeriod"/>
            </a:pPr>
            <a:r>
              <a:rPr lang="en-US" altLang="zh-CN" sz="4400" b="1" dirty="0"/>
              <a:t>Are animals live in the zoo?</a:t>
            </a:r>
          </a:p>
          <a:p>
            <a:pPr marL="609600" indent="-609600">
              <a:buFontTx/>
              <a:buAutoNum type="arabicPeriod"/>
            </a:pPr>
            <a:r>
              <a:rPr lang="en-US" altLang="zh-CN" sz="4400" b="1" dirty="0"/>
              <a:t>There are many animal in the forest.</a:t>
            </a:r>
          </a:p>
          <a:p>
            <a:pPr marL="609600" indent="-609600">
              <a:buFontTx/>
              <a:buAutoNum type="arabicPeriod"/>
            </a:pPr>
            <a:r>
              <a:rPr lang="en-US" altLang="zh-CN" sz="4400" b="1" dirty="0"/>
              <a:t>This is a Europe wolf</a:t>
            </a:r>
            <a:r>
              <a:rPr lang="en-US" altLang="zh-CN" sz="4400" b="1" dirty="0" smtClean="0"/>
              <a:t>.</a:t>
            </a:r>
            <a:endParaRPr lang="en-US" altLang="zh-CN" sz="4400" b="1"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1691680" y="1277937"/>
            <a:ext cx="576103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0" lang="en-US" altLang="zh-CN" sz="4000" b="1" dirty="0">
                <a:solidFill>
                  <a:srgbClr val="9900CC"/>
                </a:solidFill>
                <a:latin typeface="Times New Roman" panose="02020603050405020304" pitchFamily="18" charset="0"/>
                <a:ea typeface="宋体" panose="02010600030101010101" pitchFamily="2" charset="-122"/>
              </a:rPr>
              <a:t>How to describe animals?</a:t>
            </a:r>
          </a:p>
        </p:txBody>
      </p:sp>
      <p:sp>
        <p:nvSpPr>
          <p:cNvPr id="20483" name="Rectangle 3"/>
          <p:cNvSpPr>
            <a:spLocks noChangeArrowheads="1"/>
          </p:cNvSpPr>
          <p:nvPr/>
        </p:nvSpPr>
        <p:spPr bwMode="auto">
          <a:xfrm>
            <a:off x="2987675" y="2492375"/>
            <a:ext cx="2927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0" lang="zh-CN" altLang="en-US" sz="3600" b="1" dirty="0">
                <a:solidFill>
                  <a:srgbClr val="9900CC"/>
                </a:solidFill>
                <a:ea typeface="宋体" panose="02010600030101010101" pitchFamily="2" charset="-122"/>
              </a:rPr>
              <a:t>如何描写动物</a:t>
            </a:r>
          </a:p>
        </p:txBody>
      </p:sp>
      <p:sp>
        <p:nvSpPr>
          <p:cNvPr id="28676" name="Rectangle 4"/>
          <p:cNvSpPr>
            <a:spLocks noChangeArrowheads="1"/>
          </p:cNvSpPr>
          <p:nvPr/>
        </p:nvSpPr>
        <p:spPr bwMode="auto">
          <a:xfrm>
            <a:off x="612179" y="3152225"/>
            <a:ext cx="7920038" cy="204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457200" indent="-457200">
              <a:buFontTx/>
              <a:buAutoNum type="romanUcPeriod"/>
            </a:pPr>
            <a:r>
              <a:rPr lang="en-US" altLang="zh-CN" sz="3200" b="1" dirty="0">
                <a:latin typeface="Times New Roman" panose="02020603050405020304" pitchFamily="18" charset="0"/>
              </a:rPr>
              <a:t>Writing goal: Learn how to describe the </a:t>
            </a:r>
          </a:p>
          <a:p>
            <a:pPr marL="457200" indent="-457200"/>
            <a:r>
              <a:rPr lang="en-US" altLang="zh-CN" sz="3200" b="1" dirty="0">
                <a:latin typeface="Times New Roman" panose="02020603050405020304" pitchFamily="18" charset="0"/>
              </a:rPr>
              <a:t>     animals.  (</a:t>
            </a:r>
            <a:r>
              <a:rPr lang="zh-CN" altLang="en-US" sz="3200" b="1" dirty="0">
                <a:latin typeface="Times New Roman" panose="02020603050405020304" pitchFamily="18" charset="0"/>
              </a:rPr>
              <a:t>写作目标</a:t>
            </a:r>
            <a:r>
              <a:rPr lang="en-US" altLang="zh-CN" sz="3200" b="1" dirty="0">
                <a:latin typeface="Times New Roman" panose="02020603050405020304" pitchFamily="18" charset="0"/>
              </a:rPr>
              <a:t>:</a:t>
            </a:r>
            <a:r>
              <a:rPr lang="zh-CN" altLang="en-US" sz="3200" b="1" dirty="0">
                <a:latin typeface="Times New Roman" panose="02020603050405020304" pitchFamily="18" charset="0"/>
              </a:rPr>
              <a:t>学习如何描写动物</a:t>
            </a:r>
            <a:r>
              <a:rPr lang="en-US" altLang="zh-CN" sz="3200" b="1" dirty="0">
                <a:latin typeface="Times New Roman" panose="02020603050405020304" pitchFamily="18" charset="0"/>
              </a:rPr>
              <a:t>)</a:t>
            </a:r>
            <a:br>
              <a:rPr lang="en-US" altLang="zh-CN" sz="3200" b="1" dirty="0">
                <a:latin typeface="Times New Roman" panose="02020603050405020304" pitchFamily="18" charset="0"/>
              </a:rPr>
            </a:br>
            <a:endParaRPr lang="en-US" altLang="zh-CN" sz="3200" b="1" dirty="0">
              <a:latin typeface="Times New Roman" panose="02020603050405020304" pitchFamily="18" charset="0"/>
            </a:endParaRPr>
          </a:p>
          <a:p>
            <a:pPr marL="457200" indent="-457200"/>
            <a:r>
              <a:rPr lang="en-US" altLang="zh-CN" sz="3200" b="1" dirty="0">
                <a:latin typeface="Times New Roman" panose="02020603050405020304" pitchFamily="18" charset="0"/>
              </a:rPr>
              <a:t>II. Learn to write step by step. (</a:t>
            </a:r>
            <a:r>
              <a:rPr lang="zh-CN" altLang="en-US" sz="3200" b="1" dirty="0">
                <a:latin typeface="Times New Roman" panose="02020603050405020304" pitchFamily="18" charset="0"/>
              </a:rPr>
              <a:t>分步练习</a:t>
            </a:r>
            <a:r>
              <a:rPr lang="en-US" altLang="zh-CN" sz="3200" b="1" dirty="0">
                <a:latin typeface="Times New Roman" panose="02020603050405020304" pitchFamily="18" charset="0"/>
              </a:rPr>
              <a:t>)</a:t>
            </a:r>
          </a:p>
        </p:txBody>
      </p:sp>
      <p:sp>
        <p:nvSpPr>
          <p:cNvPr id="20485" name="Text Box 5"/>
          <p:cNvSpPr txBox="1">
            <a:spLocks noChangeArrowheads="1"/>
          </p:cNvSpPr>
          <p:nvPr/>
        </p:nvSpPr>
        <p:spPr bwMode="auto">
          <a:xfrm>
            <a:off x="539750" y="404813"/>
            <a:ext cx="20193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kumimoji="0" lang="zh-CN" altLang="en-US" sz="3600" b="1" dirty="0">
                <a:solidFill>
                  <a:srgbClr val="CC0000"/>
                </a:solidFill>
              </a:rPr>
              <a:t>写作指导</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676"/>
                                        </p:tgtEl>
                                        <p:attrNameLst>
                                          <p:attrName>style.visibility</p:attrName>
                                        </p:attrNameLst>
                                      </p:cBhvr>
                                      <p:to>
                                        <p:strVal val="visible"/>
                                      </p:to>
                                    </p:set>
                                    <p:anim calcmode="lin" valueType="num">
                                      <p:cBhvr additive="base">
                                        <p:cTn id="7" dur="500" fill="hold"/>
                                        <p:tgtEl>
                                          <p:spTgt spid="28676"/>
                                        </p:tgtEl>
                                        <p:attrNameLst>
                                          <p:attrName>ppt_x</p:attrName>
                                        </p:attrNameLst>
                                      </p:cBhvr>
                                      <p:tavLst>
                                        <p:tav tm="0">
                                          <p:val>
                                            <p:strVal val="#ppt_x"/>
                                          </p:val>
                                        </p:tav>
                                        <p:tav tm="100000">
                                          <p:val>
                                            <p:strVal val="#ppt_x"/>
                                          </p:val>
                                        </p:tav>
                                      </p:tavLst>
                                    </p:anim>
                                    <p:anim calcmode="lin" valueType="num">
                                      <p:cBhvr additive="base">
                                        <p:cTn id="8" dur="500" fill="hold"/>
                                        <p:tgtEl>
                                          <p:spTgt spid="2867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395288" y="620713"/>
            <a:ext cx="8135937" cy="301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0" lang="en-US" altLang="zh-CN" sz="3200" b="1" dirty="0">
                <a:latin typeface="Times New Roman" panose="02020603050405020304" pitchFamily="18" charset="0"/>
                <a:ea typeface="宋体" panose="02010600030101010101" pitchFamily="2" charset="-122"/>
              </a:rPr>
              <a:t>Step One: </a:t>
            </a:r>
            <a:r>
              <a:rPr kumimoji="0" lang="zh-CN" altLang="en-US" sz="3200" b="1" dirty="0">
                <a:latin typeface="Times New Roman" panose="02020603050405020304" pitchFamily="18" charset="0"/>
                <a:ea typeface="宋体" panose="02010600030101010101" pitchFamily="2" charset="-122"/>
              </a:rPr>
              <a:t>先来复习一下常见动物的单词</a:t>
            </a:r>
          </a:p>
          <a:p>
            <a:r>
              <a:rPr kumimoji="0" lang="zh-CN" altLang="en-US" sz="3200" b="1" dirty="0">
                <a:latin typeface="Times New Roman" panose="02020603050405020304" pitchFamily="18" charset="0"/>
                <a:ea typeface="宋体" panose="02010600030101010101" pitchFamily="2" charset="-122"/>
              </a:rPr>
              <a:t>狗</a:t>
            </a:r>
            <a:r>
              <a:rPr kumimoji="0" lang="en-US" altLang="zh-CN" sz="3200" b="1" dirty="0">
                <a:latin typeface="Times New Roman" panose="02020603050405020304" pitchFamily="18" charset="0"/>
                <a:ea typeface="宋体" panose="02010600030101010101" pitchFamily="2" charset="-122"/>
              </a:rPr>
              <a:t>________ </a:t>
            </a:r>
            <a:r>
              <a:rPr kumimoji="0" lang="zh-CN" altLang="en-US" sz="3200" b="1" dirty="0">
                <a:latin typeface="Times New Roman" panose="02020603050405020304" pitchFamily="18" charset="0"/>
                <a:ea typeface="宋体" panose="02010600030101010101" pitchFamily="2" charset="-122"/>
              </a:rPr>
              <a:t>大象</a:t>
            </a:r>
            <a:r>
              <a:rPr kumimoji="0" lang="en-US" altLang="zh-CN" sz="3200" b="1" dirty="0">
                <a:latin typeface="Times New Roman" panose="02020603050405020304" pitchFamily="18" charset="0"/>
                <a:ea typeface="宋体" panose="02010600030101010101" pitchFamily="2" charset="-122"/>
              </a:rPr>
              <a:t>__________</a:t>
            </a:r>
            <a:r>
              <a:rPr kumimoji="0" lang="zh-CN" altLang="en-US" sz="3200" b="1" dirty="0">
                <a:latin typeface="Times New Roman" panose="02020603050405020304" pitchFamily="18" charset="0"/>
                <a:ea typeface="宋体" panose="02010600030101010101" pitchFamily="2" charset="-122"/>
              </a:rPr>
              <a:t>狮子</a:t>
            </a:r>
            <a:r>
              <a:rPr kumimoji="0" lang="en-US" altLang="zh-CN" sz="3200" b="1" dirty="0">
                <a:latin typeface="Times New Roman" panose="02020603050405020304" pitchFamily="18" charset="0"/>
                <a:ea typeface="宋体" panose="02010600030101010101" pitchFamily="2" charset="-122"/>
              </a:rPr>
              <a:t>_______ </a:t>
            </a:r>
            <a:br>
              <a:rPr kumimoji="0" lang="en-US" altLang="zh-CN" sz="3200" b="1" dirty="0">
                <a:latin typeface="Times New Roman" panose="02020603050405020304" pitchFamily="18" charset="0"/>
                <a:ea typeface="宋体" panose="02010600030101010101" pitchFamily="2" charset="-122"/>
              </a:rPr>
            </a:br>
            <a:r>
              <a:rPr kumimoji="0" lang="zh-CN" altLang="en-US" sz="3200" b="1" dirty="0">
                <a:latin typeface="Times New Roman" panose="02020603050405020304" pitchFamily="18" charset="0"/>
                <a:ea typeface="宋体" panose="02010600030101010101" pitchFamily="2" charset="-122"/>
              </a:rPr>
              <a:t>熊猫</a:t>
            </a:r>
            <a:r>
              <a:rPr kumimoji="0" lang="en-US" altLang="zh-CN" sz="3200" b="1" dirty="0">
                <a:latin typeface="Times New Roman" panose="02020603050405020304" pitchFamily="18" charset="0"/>
                <a:ea typeface="宋体" panose="02010600030101010101" pitchFamily="2" charset="-122"/>
              </a:rPr>
              <a:t>_________</a:t>
            </a:r>
            <a:r>
              <a:rPr kumimoji="0" lang="zh-CN" altLang="en-US" sz="3200" b="1" dirty="0">
                <a:latin typeface="Times New Roman" panose="02020603050405020304" pitchFamily="18" charset="0"/>
                <a:ea typeface="宋体" panose="02010600030101010101" pitchFamily="2" charset="-122"/>
              </a:rPr>
              <a:t>树袋熊</a:t>
            </a:r>
            <a:r>
              <a:rPr kumimoji="0" lang="en-US" altLang="zh-CN" sz="3200" b="1" dirty="0">
                <a:latin typeface="Times New Roman" panose="02020603050405020304" pitchFamily="18" charset="0"/>
                <a:ea typeface="宋体" panose="02010600030101010101" pitchFamily="2" charset="-122"/>
              </a:rPr>
              <a:t>________ </a:t>
            </a:r>
            <a:r>
              <a:rPr kumimoji="0" lang="en-US" altLang="zh-CN" sz="2800" b="1" dirty="0">
                <a:solidFill>
                  <a:srgbClr val="FF0000"/>
                </a:solidFill>
                <a:ea typeface="宋体" panose="02010600030101010101" pitchFamily="2" charset="-122"/>
              </a:rPr>
              <a:t>[</a:t>
            </a:r>
            <a:r>
              <a:rPr kumimoji="0" lang="en-US" altLang="zh-CN" sz="2800" b="1" dirty="0" err="1">
                <a:solidFill>
                  <a:srgbClr val="FF0000"/>
                </a:solidFill>
                <a:ea typeface="宋体" panose="02010600030101010101" pitchFamily="2" charset="-122"/>
              </a:rPr>
              <a:t>kəʊ'ɑːlə</a:t>
            </a:r>
            <a:r>
              <a:rPr kumimoji="0" lang="en-US" altLang="zh-CN" sz="2800" b="1" dirty="0">
                <a:solidFill>
                  <a:srgbClr val="FF0000"/>
                </a:solidFill>
                <a:ea typeface="宋体" panose="02010600030101010101" pitchFamily="2" charset="-122"/>
              </a:rPr>
              <a:t>]</a:t>
            </a:r>
            <a:r>
              <a:rPr kumimoji="0" lang="en-US" altLang="zh-CN" b="1" dirty="0">
                <a:ea typeface="宋体" panose="02010600030101010101" pitchFamily="2" charset="-122"/>
              </a:rPr>
              <a:t> </a:t>
            </a:r>
            <a:endParaRPr kumimoji="0" lang="en-US" altLang="zh-CN" sz="3200" b="1" dirty="0">
              <a:latin typeface="Times New Roman" panose="02020603050405020304" pitchFamily="18" charset="0"/>
              <a:ea typeface="宋体" panose="02010600030101010101" pitchFamily="2" charset="-122"/>
            </a:endParaRPr>
          </a:p>
          <a:p>
            <a:r>
              <a:rPr kumimoji="0" lang="zh-CN" altLang="en-US" sz="3200" b="1" dirty="0">
                <a:latin typeface="Times New Roman" panose="02020603050405020304" pitchFamily="18" charset="0"/>
                <a:ea typeface="宋体" panose="02010600030101010101" pitchFamily="2" charset="-122"/>
              </a:rPr>
              <a:t>企鹅</a:t>
            </a:r>
            <a:r>
              <a:rPr kumimoji="0" lang="en-US" altLang="zh-CN" sz="3200" b="1" dirty="0">
                <a:latin typeface="Times New Roman" panose="02020603050405020304" pitchFamily="18" charset="0"/>
                <a:ea typeface="宋体" panose="02010600030101010101" pitchFamily="2" charset="-122"/>
              </a:rPr>
              <a:t>__________ </a:t>
            </a:r>
            <a:r>
              <a:rPr kumimoji="0" lang="en-US" altLang="zh-CN" sz="2800" b="1" dirty="0">
                <a:solidFill>
                  <a:srgbClr val="FF0000"/>
                </a:solidFill>
                <a:ea typeface="宋体" panose="02010600030101010101" pitchFamily="2" charset="-122"/>
              </a:rPr>
              <a:t>['</a:t>
            </a:r>
            <a:r>
              <a:rPr kumimoji="0" lang="en-US" altLang="zh-CN" sz="2800" b="1" dirty="0" err="1">
                <a:solidFill>
                  <a:srgbClr val="FF0000"/>
                </a:solidFill>
                <a:ea typeface="宋体" panose="02010600030101010101" pitchFamily="2" charset="-122"/>
              </a:rPr>
              <a:t>peŋgwɪn</a:t>
            </a:r>
            <a:r>
              <a:rPr kumimoji="0" lang="en-US" altLang="zh-CN" sz="2800" b="1" dirty="0">
                <a:solidFill>
                  <a:srgbClr val="FF0000"/>
                </a:solidFill>
                <a:ea typeface="宋体" panose="02010600030101010101" pitchFamily="2" charset="-122"/>
              </a:rPr>
              <a:t>]</a:t>
            </a:r>
            <a:r>
              <a:rPr kumimoji="0" lang="en-US" altLang="zh-CN" b="1" dirty="0">
                <a:ea typeface="宋体" panose="02010600030101010101" pitchFamily="2" charset="-122"/>
              </a:rPr>
              <a:t> </a:t>
            </a:r>
            <a:r>
              <a:rPr kumimoji="0" lang="en-US" altLang="zh-CN" sz="3200" b="1" dirty="0">
                <a:latin typeface="Times New Roman" panose="02020603050405020304" pitchFamily="18" charset="0"/>
                <a:ea typeface="宋体" panose="02010600030101010101" pitchFamily="2" charset="-122"/>
              </a:rPr>
              <a:t>   </a:t>
            </a:r>
            <a:r>
              <a:rPr kumimoji="0" lang="zh-CN" altLang="en-US" sz="3200" b="1" dirty="0">
                <a:latin typeface="Times New Roman" panose="02020603050405020304" pitchFamily="18" charset="0"/>
                <a:ea typeface="宋体" panose="02010600030101010101" pitchFamily="2" charset="-122"/>
              </a:rPr>
              <a:t>猴子</a:t>
            </a:r>
            <a:r>
              <a:rPr kumimoji="0" lang="en-US" altLang="zh-CN" sz="3200" b="1" dirty="0">
                <a:latin typeface="Times New Roman" panose="02020603050405020304" pitchFamily="18" charset="0"/>
                <a:ea typeface="宋体" panose="02010600030101010101" pitchFamily="2" charset="-122"/>
              </a:rPr>
              <a:t>________</a:t>
            </a:r>
          </a:p>
          <a:p>
            <a:r>
              <a:rPr kumimoji="0" lang="zh-CN" altLang="en-US" sz="3200" b="1" dirty="0">
                <a:latin typeface="Times New Roman" panose="02020603050405020304" pitchFamily="18" charset="0"/>
                <a:ea typeface="宋体" panose="02010600030101010101" pitchFamily="2" charset="-122"/>
              </a:rPr>
              <a:t>长颈鹿</a:t>
            </a:r>
            <a:r>
              <a:rPr kumimoji="0" lang="en-US" altLang="zh-CN" sz="3200" b="1" dirty="0">
                <a:latin typeface="Times New Roman" panose="02020603050405020304" pitchFamily="18" charset="0"/>
                <a:ea typeface="宋体" panose="02010600030101010101" pitchFamily="2" charset="-122"/>
              </a:rPr>
              <a:t>_____ </a:t>
            </a:r>
            <a:r>
              <a:rPr kumimoji="0" lang="zh-CN" altLang="en-US" sz="3200" b="1" dirty="0">
                <a:latin typeface="Times New Roman" panose="02020603050405020304" pitchFamily="18" charset="0"/>
                <a:ea typeface="宋体" panose="02010600030101010101" pitchFamily="2" charset="-122"/>
              </a:rPr>
              <a:t>海豚</a:t>
            </a:r>
            <a:r>
              <a:rPr kumimoji="0" lang="en-US" altLang="zh-CN" sz="3200" b="1" dirty="0">
                <a:latin typeface="Times New Roman" panose="02020603050405020304" pitchFamily="18" charset="0"/>
                <a:ea typeface="宋体" panose="02010600030101010101" pitchFamily="2" charset="-122"/>
              </a:rPr>
              <a:t>__________</a:t>
            </a:r>
            <a:r>
              <a:rPr kumimoji="0" lang="zh-CN" altLang="en-US" sz="3200" b="1" dirty="0">
                <a:latin typeface="Times New Roman" panose="02020603050405020304" pitchFamily="18" charset="0"/>
                <a:ea typeface="宋体" panose="02010600030101010101" pitchFamily="2" charset="-122"/>
              </a:rPr>
              <a:t>老虎</a:t>
            </a:r>
            <a:r>
              <a:rPr kumimoji="0" lang="en-US" altLang="zh-CN" sz="3200" b="1" dirty="0">
                <a:latin typeface="Times New Roman" panose="02020603050405020304" pitchFamily="18" charset="0"/>
                <a:ea typeface="宋体" panose="02010600030101010101" pitchFamily="2" charset="-122"/>
              </a:rPr>
              <a:t>_______ </a:t>
            </a:r>
            <a:br>
              <a:rPr kumimoji="0" lang="en-US" altLang="zh-CN" sz="3200" b="1" dirty="0">
                <a:latin typeface="Times New Roman" panose="02020603050405020304" pitchFamily="18" charset="0"/>
                <a:ea typeface="宋体" panose="02010600030101010101" pitchFamily="2" charset="-122"/>
              </a:rPr>
            </a:br>
            <a:r>
              <a:rPr kumimoji="0" lang="en-US" altLang="zh-CN" sz="3200" b="1" dirty="0">
                <a:latin typeface="Times New Roman" panose="02020603050405020304" pitchFamily="18" charset="0"/>
                <a:ea typeface="宋体" panose="02010600030101010101" pitchFamily="2" charset="-122"/>
              </a:rPr>
              <a:t>                                 </a:t>
            </a:r>
            <a:r>
              <a:rPr kumimoji="0" lang="en-US" altLang="zh-CN" sz="2800" b="1" dirty="0">
                <a:solidFill>
                  <a:srgbClr val="FF0000"/>
                </a:solidFill>
                <a:ea typeface="宋体" panose="02010600030101010101" pitchFamily="2" charset="-122"/>
              </a:rPr>
              <a:t>['</a:t>
            </a:r>
            <a:r>
              <a:rPr kumimoji="0" lang="en-US" altLang="zh-CN" sz="2800" b="1" dirty="0" err="1">
                <a:solidFill>
                  <a:srgbClr val="FF0000"/>
                </a:solidFill>
                <a:ea typeface="宋体" panose="02010600030101010101" pitchFamily="2" charset="-122"/>
              </a:rPr>
              <a:t>dɒlfɪn</a:t>
            </a:r>
            <a:r>
              <a:rPr kumimoji="0" lang="en-US" altLang="zh-CN" sz="2800" b="1" dirty="0">
                <a:solidFill>
                  <a:srgbClr val="FF0000"/>
                </a:solidFill>
                <a:ea typeface="宋体" panose="02010600030101010101" pitchFamily="2" charset="-122"/>
              </a:rPr>
              <a:t>]</a:t>
            </a:r>
            <a:r>
              <a:rPr kumimoji="0" lang="en-US" altLang="zh-CN" b="1" dirty="0">
                <a:ea typeface="宋体" panose="02010600030101010101" pitchFamily="2" charset="-122"/>
              </a:rPr>
              <a:t> </a:t>
            </a:r>
          </a:p>
        </p:txBody>
      </p:sp>
      <p:sp>
        <p:nvSpPr>
          <p:cNvPr id="29699" name="Rectangle 3"/>
          <p:cNvSpPr>
            <a:spLocks noChangeArrowheads="1"/>
          </p:cNvSpPr>
          <p:nvPr/>
        </p:nvSpPr>
        <p:spPr bwMode="auto">
          <a:xfrm>
            <a:off x="395288" y="3357563"/>
            <a:ext cx="8641207"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342900" indent="-342900"/>
            <a:r>
              <a:rPr lang="en-US" altLang="zh-CN" sz="3200" b="1" dirty="0">
                <a:latin typeface="Times New Roman" panose="02020603050405020304" pitchFamily="18" charset="0"/>
              </a:rPr>
              <a:t>Step Two: </a:t>
            </a:r>
            <a:r>
              <a:rPr lang="zh-CN" altLang="en-US" sz="3200" b="1" dirty="0">
                <a:latin typeface="Times New Roman" panose="02020603050405020304" pitchFamily="18" charset="0"/>
              </a:rPr>
              <a:t>如果让你描述一种动物</a:t>
            </a:r>
            <a:r>
              <a:rPr lang="en-US" altLang="zh-CN" sz="3200" b="1" dirty="0">
                <a:latin typeface="Times New Roman" panose="02020603050405020304" pitchFamily="18" charset="0"/>
              </a:rPr>
              <a:t>, </a:t>
            </a:r>
            <a:r>
              <a:rPr lang="zh-CN" altLang="en-US" sz="3200" b="1" dirty="0">
                <a:latin typeface="Times New Roman" panose="02020603050405020304" pitchFamily="18" charset="0"/>
              </a:rPr>
              <a:t>你会从哪 </a:t>
            </a:r>
          </a:p>
          <a:p>
            <a:pPr marL="342900" indent="-342900"/>
            <a:r>
              <a:rPr lang="zh-CN" altLang="en-US" sz="3200" b="1" dirty="0">
                <a:latin typeface="Times New Roman" panose="02020603050405020304" pitchFamily="18" charset="0"/>
              </a:rPr>
              <a:t>    些方面着手呢？</a:t>
            </a:r>
          </a:p>
          <a:p>
            <a:pPr marL="342900" indent="-342900">
              <a:buFontTx/>
              <a:buAutoNum type="arabicPeriod"/>
            </a:pPr>
            <a:r>
              <a:rPr lang="en-US" altLang="zh-CN" sz="3200" b="1" dirty="0">
                <a:solidFill>
                  <a:srgbClr val="0000CC"/>
                </a:solidFill>
                <a:latin typeface="Times New Roman" panose="02020603050405020304" pitchFamily="18" charset="0"/>
              </a:rPr>
              <a:t>What kind of animal is it? </a:t>
            </a:r>
          </a:p>
          <a:p>
            <a:pPr marL="342900" indent="-342900"/>
            <a:r>
              <a:rPr lang="en-US" altLang="zh-CN" sz="3200" b="1" dirty="0">
                <a:solidFill>
                  <a:srgbClr val="0000CC"/>
                </a:solidFill>
                <a:latin typeface="Times New Roman" panose="02020603050405020304" pitchFamily="18" charset="0"/>
              </a:rPr>
              <a:t>    It is a dog / cat / bird ...</a:t>
            </a:r>
          </a:p>
          <a:p>
            <a:pPr marL="342900" indent="-342900"/>
            <a:r>
              <a:rPr lang="en-US" altLang="zh-CN" sz="3200" b="1" dirty="0">
                <a:solidFill>
                  <a:srgbClr val="0000CC"/>
                </a:solidFill>
                <a:latin typeface="Times New Roman" panose="02020603050405020304" pitchFamily="18" charset="0"/>
              </a:rPr>
              <a:t>2. What is its name?</a:t>
            </a:r>
          </a:p>
          <a:p>
            <a:pPr marL="342900" indent="-342900"/>
            <a:r>
              <a:rPr lang="en-US" altLang="zh-CN" sz="3200" b="1" dirty="0">
                <a:solidFill>
                  <a:srgbClr val="0000CC"/>
                </a:solidFill>
                <a:latin typeface="Times New Roman" panose="02020603050405020304" pitchFamily="18" charset="0"/>
              </a:rPr>
              <a:t>    Its name is ... / We call it ...</a:t>
            </a:r>
          </a:p>
        </p:txBody>
      </p:sp>
      <p:sp>
        <p:nvSpPr>
          <p:cNvPr id="29700" name="Text Box 4"/>
          <p:cNvSpPr txBox="1">
            <a:spLocks noChangeArrowheads="1"/>
          </p:cNvSpPr>
          <p:nvPr/>
        </p:nvSpPr>
        <p:spPr bwMode="auto">
          <a:xfrm>
            <a:off x="4191000" y="1600200"/>
            <a:ext cx="2057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spcBef>
                <a:spcPct val="50000"/>
              </a:spcBef>
            </a:pPr>
            <a:r>
              <a:rPr kumimoji="0" lang="en-US" altLang="zh-CN" sz="2800" b="1"/>
              <a:t>koala bear</a:t>
            </a:r>
            <a:br>
              <a:rPr kumimoji="0" lang="en-US" altLang="zh-CN" sz="2800" b="1"/>
            </a:br>
            <a:endParaRPr kumimoji="0" lang="en-US" altLang="zh-CN" sz="2800" b="1"/>
          </a:p>
        </p:txBody>
      </p:sp>
      <p:sp>
        <p:nvSpPr>
          <p:cNvPr id="29701" name="Text Box 5"/>
          <p:cNvSpPr txBox="1">
            <a:spLocks noChangeArrowheads="1"/>
          </p:cNvSpPr>
          <p:nvPr/>
        </p:nvSpPr>
        <p:spPr bwMode="auto">
          <a:xfrm>
            <a:off x="1295400" y="2057400"/>
            <a:ext cx="18288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spcBef>
                <a:spcPct val="50000"/>
              </a:spcBef>
            </a:pPr>
            <a:r>
              <a:rPr kumimoji="0" lang="en-US" altLang="zh-CN" sz="3200" b="1" dirty="0"/>
              <a:t>penguin</a:t>
            </a:r>
            <a:br>
              <a:rPr kumimoji="0" lang="en-US" altLang="zh-CN" sz="3200" b="1" dirty="0"/>
            </a:br>
            <a:endParaRPr kumimoji="0" lang="en-US" altLang="zh-CN" sz="3200" b="1" dirty="0"/>
          </a:p>
        </p:txBody>
      </p:sp>
      <p:sp>
        <p:nvSpPr>
          <p:cNvPr id="29702" name="Text Box 6"/>
          <p:cNvSpPr txBox="1">
            <a:spLocks noChangeArrowheads="1"/>
          </p:cNvSpPr>
          <p:nvPr/>
        </p:nvSpPr>
        <p:spPr bwMode="auto">
          <a:xfrm>
            <a:off x="3733800" y="2514600"/>
            <a:ext cx="1905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spcBef>
                <a:spcPct val="50000"/>
              </a:spcBef>
            </a:pPr>
            <a:r>
              <a:rPr kumimoji="0" lang="en-US" altLang="zh-CN" sz="3200" b="1"/>
              <a:t>dolphin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698"/>
                                        </p:tgtEl>
                                        <p:attrNameLst>
                                          <p:attrName>style.visibility</p:attrName>
                                        </p:attrNameLst>
                                      </p:cBhvr>
                                      <p:to>
                                        <p:strVal val="visible"/>
                                      </p:to>
                                    </p:set>
                                    <p:anim calcmode="lin" valueType="num">
                                      <p:cBhvr additive="base">
                                        <p:cTn id="7" dur="500" fill="hold"/>
                                        <p:tgtEl>
                                          <p:spTgt spid="29698"/>
                                        </p:tgtEl>
                                        <p:attrNameLst>
                                          <p:attrName>ppt_x</p:attrName>
                                        </p:attrNameLst>
                                      </p:cBhvr>
                                      <p:tavLst>
                                        <p:tav tm="0">
                                          <p:val>
                                            <p:strVal val="#ppt_x"/>
                                          </p:val>
                                        </p:tav>
                                        <p:tav tm="100000">
                                          <p:val>
                                            <p:strVal val="#ppt_x"/>
                                          </p:val>
                                        </p:tav>
                                      </p:tavLst>
                                    </p:anim>
                                    <p:anim calcmode="lin" valueType="num">
                                      <p:cBhvr additive="base">
                                        <p:cTn id="8" dur="500" fill="hold"/>
                                        <p:tgtEl>
                                          <p:spTgt spid="2969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9700"/>
                                        </p:tgtEl>
                                        <p:attrNameLst>
                                          <p:attrName>style.visibility</p:attrName>
                                        </p:attrNameLst>
                                      </p:cBhvr>
                                      <p:to>
                                        <p:strVal val="visible"/>
                                      </p:to>
                                    </p:set>
                                    <p:anim calcmode="lin" valueType="num">
                                      <p:cBhvr additive="base">
                                        <p:cTn id="13" dur="500" fill="hold"/>
                                        <p:tgtEl>
                                          <p:spTgt spid="29700"/>
                                        </p:tgtEl>
                                        <p:attrNameLst>
                                          <p:attrName>ppt_x</p:attrName>
                                        </p:attrNameLst>
                                      </p:cBhvr>
                                      <p:tavLst>
                                        <p:tav tm="0">
                                          <p:val>
                                            <p:strVal val="#ppt_x"/>
                                          </p:val>
                                        </p:tav>
                                        <p:tav tm="100000">
                                          <p:val>
                                            <p:strVal val="#ppt_x"/>
                                          </p:val>
                                        </p:tav>
                                      </p:tavLst>
                                    </p:anim>
                                    <p:anim calcmode="lin" valueType="num">
                                      <p:cBhvr additive="base">
                                        <p:cTn id="14" dur="500" fill="hold"/>
                                        <p:tgtEl>
                                          <p:spTgt spid="2970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9701"/>
                                        </p:tgtEl>
                                        <p:attrNameLst>
                                          <p:attrName>style.visibility</p:attrName>
                                        </p:attrNameLst>
                                      </p:cBhvr>
                                      <p:to>
                                        <p:strVal val="visible"/>
                                      </p:to>
                                    </p:set>
                                    <p:anim calcmode="lin" valueType="num">
                                      <p:cBhvr additive="base">
                                        <p:cTn id="19" dur="500" fill="hold"/>
                                        <p:tgtEl>
                                          <p:spTgt spid="29701"/>
                                        </p:tgtEl>
                                        <p:attrNameLst>
                                          <p:attrName>ppt_x</p:attrName>
                                        </p:attrNameLst>
                                      </p:cBhvr>
                                      <p:tavLst>
                                        <p:tav tm="0">
                                          <p:val>
                                            <p:strVal val="#ppt_x"/>
                                          </p:val>
                                        </p:tav>
                                        <p:tav tm="100000">
                                          <p:val>
                                            <p:strVal val="#ppt_x"/>
                                          </p:val>
                                        </p:tav>
                                      </p:tavLst>
                                    </p:anim>
                                    <p:anim calcmode="lin" valueType="num">
                                      <p:cBhvr additive="base">
                                        <p:cTn id="20" dur="500" fill="hold"/>
                                        <p:tgtEl>
                                          <p:spTgt spid="2970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9702"/>
                                        </p:tgtEl>
                                        <p:attrNameLst>
                                          <p:attrName>style.visibility</p:attrName>
                                        </p:attrNameLst>
                                      </p:cBhvr>
                                      <p:to>
                                        <p:strVal val="visible"/>
                                      </p:to>
                                    </p:set>
                                    <p:anim calcmode="lin" valueType="num">
                                      <p:cBhvr additive="base">
                                        <p:cTn id="25" dur="500" fill="hold"/>
                                        <p:tgtEl>
                                          <p:spTgt spid="29702"/>
                                        </p:tgtEl>
                                        <p:attrNameLst>
                                          <p:attrName>ppt_x</p:attrName>
                                        </p:attrNameLst>
                                      </p:cBhvr>
                                      <p:tavLst>
                                        <p:tav tm="0">
                                          <p:val>
                                            <p:strVal val="#ppt_x"/>
                                          </p:val>
                                        </p:tav>
                                        <p:tav tm="100000">
                                          <p:val>
                                            <p:strVal val="#ppt_x"/>
                                          </p:val>
                                        </p:tav>
                                      </p:tavLst>
                                    </p:anim>
                                    <p:anim calcmode="lin" valueType="num">
                                      <p:cBhvr additive="base">
                                        <p:cTn id="26" dur="500" fill="hold"/>
                                        <p:tgtEl>
                                          <p:spTgt spid="2970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9699"/>
                                        </p:tgtEl>
                                        <p:attrNameLst>
                                          <p:attrName>style.visibility</p:attrName>
                                        </p:attrNameLst>
                                      </p:cBhvr>
                                      <p:to>
                                        <p:strVal val="visible"/>
                                      </p:to>
                                    </p:set>
                                    <p:anim calcmode="lin" valueType="num">
                                      <p:cBhvr additive="base">
                                        <p:cTn id="31" dur="500" fill="hold"/>
                                        <p:tgtEl>
                                          <p:spTgt spid="29699"/>
                                        </p:tgtEl>
                                        <p:attrNameLst>
                                          <p:attrName>ppt_x</p:attrName>
                                        </p:attrNameLst>
                                      </p:cBhvr>
                                      <p:tavLst>
                                        <p:tav tm="0">
                                          <p:val>
                                            <p:strVal val="#ppt_x"/>
                                          </p:val>
                                        </p:tav>
                                        <p:tav tm="100000">
                                          <p:val>
                                            <p:strVal val="#ppt_x"/>
                                          </p:val>
                                        </p:tav>
                                      </p:tavLst>
                                    </p:anim>
                                    <p:anim calcmode="lin" valueType="num">
                                      <p:cBhvr additive="base">
                                        <p:cTn id="32" dur="500" fill="hold"/>
                                        <p:tgtEl>
                                          <p:spTgt spid="296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P spid="29699" grpId="0"/>
      <p:bldP spid="29700" grpId="0"/>
      <p:bldP spid="29701" grpId="0"/>
      <p:bldP spid="2970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2118792" y="2561456"/>
            <a:ext cx="3276600" cy="919118"/>
          </a:xfrm>
          <a:prstGeom prst="rect">
            <a:avLst/>
          </a:prstGeom>
          <a:solidFill>
            <a:srgbClr val="FFFFFF">
              <a:alpha val="50195"/>
            </a:srgbClr>
          </a:solidFill>
          <a:ln w="57150" cmpd="thickThin">
            <a:solidFill>
              <a:srgbClr val="00CCFF"/>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120000"/>
              </a:lnSpc>
            </a:pPr>
            <a:r>
              <a:rPr kumimoji="0" lang="en-US" altLang="zh-CN" sz="2400" b="1" dirty="0">
                <a:solidFill>
                  <a:srgbClr val="CC00FF"/>
                </a:solidFill>
                <a:latin typeface="Times New Roman" panose="02020603050405020304" pitchFamily="18" charset="0"/>
                <a:ea typeface="宋体" panose="02010600030101010101" pitchFamily="2" charset="-122"/>
              </a:rPr>
              <a:t>We</a:t>
            </a:r>
            <a:r>
              <a:rPr kumimoji="0" lang="en-US" altLang="zh-CN" sz="2400" b="1" dirty="0">
                <a:solidFill>
                  <a:srgbClr val="0000FF"/>
                </a:solidFill>
                <a:latin typeface="Times New Roman" panose="02020603050405020304" pitchFamily="18" charset="0"/>
                <a:ea typeface="宋体" panose="02010600030101010101" pitchFamily="2" charset="-122"/>
              </a:rPr>
              <a:t> get</a:t>
            </a:r>
            <a:r>
              <a:rPr kumimoji="0" lang="en-US" altLang="zh-CN" sz="2400" b="1" dirty="0">
                <a:solidFill>
                  <a:srgbClr val="CC00FF"/>
                </a:solidFill>
                <a:latin typeface="Times New Roman" panose="02020603050405020304" pitchFamily="18" charset="0"/>
                <a:ea typeface="宋体" panose="02010600030101010101" pitchFamily="2" charset="-122"/>
              </a:rPr>
              <a:t> up very early.</a:t>
            </a:r>
          </a:p>
          <a:p>
            <a:pPr>
              <a:lnSpc>
                <a:spcPct val="120000"/>
              </a:lnSpc>
            </a:pPr>
            <a:r>
              <a:rPr kumimoji="0" lang="en-US" altLang="zh-CN" sz="2400" b="1" dirty="0">
                <a:solidFill>
                  <a:srgbClr val="CC00FF"/>
                </a:solidFill>
                <a:latin typeface="Times New Roman" panose="02020603050405020304" pitchFamily="18" charset="0"/>
                <a:ea typeface="宋体" panose="02010600030101010101" pitchFamily="2" charset="-122"/>
              </a:rPr>
              <a:t>He </a:t>
            </a:r>
            <a:r>
              <a:rPr kumimoji="0" lang="en-US" altLang="zh-CN" sz="2400" b="1" dirty="0">
                <a:solidFill>
                  <a:srgbClr val="0000FF"/>
                </a:solidFill>
                <a:latin typeface="Times New Roman" panose="02020603050405020304" pitchFamily="18" charset="0"/>
                <a:ea typeface="宋体" panose="02010600030101010101" pitchFamily="2" charset="-122"/>
              </a:rPr>
              <a:t>gets </a:t>
            </a:r>
            <a:r>
              <a:rPr kumimoji="0" lang="en-US" altLang="zh-CN" sz="2400" b="1" dirty="0">
                <a:solidFill>
                  <a:srgbClr val="CC00FF"/>
                </a:solidFill>
                <a:latin typeface="Times New Roman" panose="02020603050405020304" pitchFamily="18" charset="0"/>
                <a:ea typeface="宋体" panose="02010600030101010101" pitchFamily="2" charset="-122"/>
              </a:rPr>
              <a:t>up very early.</a:t>
            </a:r>
          </a:p>
        </p:txBody>
      </p:sp>
      <p:sp>
        <p:nvSpPr>
          <p:cNvPr id="4099" name="Text Box 8"/>
          <p:cNvSpPr txBox="1">
            <a:spLocks noChangeArrowheads="1"/>
          </p:cNvSpPr>
          <p:nvPr/>
        </p:nvSpPr>
        <p:spPr bwMode="auto">
          <a:xfrm>
            <a:off x="594792" y="667569"/>
            <a:ext cx="3276600" cy="75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spcBef>
                <a:spcPct val="20000"/>
              </a:spcBef>
            </a:pPr>
            <a:r>
              <a:rPr kumimoji="0" lang="en-US" altLang="zh-CN" sz="3600" b="1" dirty="0">
                <a:solidFill>
                  <a:srgbClr val="CC00FF"/>
                </a:solidFill>
                <a:latin typeface="Times New Roman" panose="02020603050405020304" pitchFamily="18" charset="0"/>
              </a:rPr>
              <a:t>Revision</a:t>
            </a:r>
            <a:endParaRPr kumimoji="0" lang="en-US" altLang="zh-CN" sz="2800" b="1" dirty="0">
              <a:solidFill>
                <a:srgbClr val="0000FF"/>
              </a:solidFill>
              <a:latin typeface="Times New Roman" panose="02020603050405020304" pitchFamily="18" charset="0"/>
            </a:endParaRPr>
          </a:p>
        </p:txBody>
      </p:sp>
      <p:sp>
        <p:nvSpPr>
          <p:cNvPr id="4100" name="Rectangle 4"/>
          <p:cNvSpPr>
            <a:spLocks noChangeArrowheads="1"/>
          </p:cNvSpPr>
          <p:nvPr/>
        </p:nvSpPr>
        <p:spPr bwMode="auto">
          <a:xfrm>
            <a:off x="518592" y="1647056"/>
            <a:ext cx="609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0" lang="zh-CN" altLang="en-US" sz="2400" b="1" dirty="0">
                <a:solidFill>
                  <a:srgbClr val="0000FF"/>
                </a:solidFill>
                <a:latin typeface="Times New Roman" panose="02020603050405020304" pitchFamily="18" charset="0"/>
                <a:ea typeface="宋体" panose="02010600030101010101" pitchFamily="2" charset="-122"/>
              </a:rPr>
              <a:t>比较下列两组一般现在时态的句子</a:t>
            </a:r>
          </a:p>
        </p:txBody>
      </p:sp>
      <p:sp>
        <p:nvSpPr>
          <p:cNvPr id="5125" name="Rectangle 5"/>
          <p:cNvSpPr>
            <a:spLocks noGrp="1" noChangeArrowheads="1"/>
          </p:cNvSpPr>
          <p:nvPr>
            <p:ph type="body" idx="4294967295"/>
          </p:nvPr>
        </p:nvSpPr>
        <p:spPr>
          <a:xfrm>
            <a:off x="594792" y="3933056"/>
            <a:ext cx="8077200" cy="1114425"/>
          </a:xfrm>
        </p:spPr>
        <p:txBody>
          <a:bodyPr>
            <a:spAutoFit/>
          </a:bodyPr>
          <a:lstStyle/>
          <a:p>
            <a:pPr marL="0" indent="0">
              <a:lnSpc>
                <a:spcPct val="130000"/>
              </a:lnSpc>
              <a:buFontTx/>
              <a:buNone/>
            </a:pPr>
            <a:r>
              <a:rPr lang="zh-CN" altLang="en-US" sz="2400" b="1" dirty="0">
                <a:solidFill>
                  <a:srgbClr val="0000FF"/>
                </a:solidFill>
              </a:rPr>
              <a:t>总结：主语是第三人称单数时，一般现在时的行为动词要     </a:t>
            </a:r>
          </a:p>
          <a:p>
            <a:pPr marL="0" indent="0">
              <a:lnSpc>
                <a:spcPct val="130000"/>
              </a:lnSpc>
              <a:buFontTx/>
              <a:buNone/>
            </a:pPr>
            <a:r>
              <a:rPr lang="zh-CN" altLang="en-US" sz="2400" b="1" dirty="0">
                <a:solidFill>
                  <a:srgbClr val="0000FF"/>
                </a:solidFill>
              </a:rPr>
              <a:t>           用第三人称单数形式。</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nimBg="1" autoUpdateAnimBg="0"/>
      <p:bldP spid="5125"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395536" y="332656"/>
            <a:ext cx="8424862"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kumimoji="0" lang="en-US" altLang="zh-CN" sz="2800" b="1" dirty="0">
                <a:solidFill>
                  <a:srgbClr val="0000CC"/>
                </a:solidFill>
                <a:latin typeface="Times New Roman" panose="02020603050405020304" pitchFamily="18" charset="0"/>
                <a:ea typeface="宋体" panose="02010600030101010101" pitchFamily="2" charset="-122"/>
              </a:rPr>
              <a:t>3. How old is it? </a:t>
            </a:r>
          </a:p>
          <a:p>
            <a:r>
              <a:rPr kumimoji="0" lang="en-US" altLang="zh-CN" sz="2800" b="1" dirty="0">
                <a:solidFill>
                  <a:srgbClr val="0000CC"/>
                </a:solidFill>
                <a:latin typeface="Times New Roman" panose="02020603050405020304" pitchFamily="18" charset="0"/>
                <a:ea typeface="宋体" panose="02010600030101010101" pitchFamily="2" charset="-122"/>
              </a:rPr>
              <a:t>    It is ... years / months ... old.</a:t>
            </a:r>
          </a:p>
          <a:p>
            <a:r>
              <a:rPr kumimoji="0" lang="en-US" altLang="zh-CN" sz="2800" b="1" dirty="0">
                <a:solidFill>
                  <a:srgbClr val="0000CC"/>
                </a:solidFill>
                <a:latin typeface="Times New Roman" panose="02020603050405020304" pitchFamily="18" charset="0"/>
                <a:ea typeface="宋体" panose="02010600030101010101" pitchFamily="2" charset="-122"/>
              </a:rPr>
              <a:t>4. Which country is it from? </a:t>
            </a:r>
          </a:p>
          <a:p>
            <a:r>
              <a:rPr kumimoji="0" lang="en-US" altLang="zh-CN" sz="2800" b="1" dirty="0">
                <a:solidFill>
                  <a:srgbClr val="0000CC"/>
                </a:solidFill>
                <a:latin typeface="Times New Roman" panose="02020603050405020304" pitchFamily="18" charset="0"/>
                <a:ea typeface="宋体" panose="02010600030101010101" pitchFamily="2" charset="-122"/>
              </a:rPr>
              <a:t>    It is from ... / It comes from ...</a:t>
            </a:r>
          </a:p>
          <a:p>
            <a:r>
              <a:rPr kumimoji="0" lang="en-US" altLang="zh-CN" sz="2800" b="1" dirty="0">
                <a:solidFill>
                  <a:srgbClr val="0000CC"/>
                </a:solidFill>
                <a:latin typeface="Times New Roman" panose="02020603050405020304" pitchFamily="18" charset="0"/>
                <a:ea typeface="宋体" panose="02010600030101010101" pitchFamily="2" charset="-122"/>
              </a:rPr>
              <a:t>5. What is it like?(</a:t>
            </a:r>
            <a:r>
              <a:rPr kumimoji="0" lang="zh-CN" altLang="en-US" sz="2800" b="1" dirty="0">
                <a:solidFill>
                  <a:srgbClr val="0000CC"/>
                </a:solidFill>
                <a:latin typeface="Times New Roman" panose="02020603050405020304" pitchFamily="18" charset="0"/>
                <a:ea typeface="宋体" panose="02010600030101010101" pitchFamily="2" charset="-122"/>
              </a:rPr>
              <a:t>它有什么特点？</a:t>
            </a:r>
            <a:r>
              <a:rPr kumimoji="0" lang="en-US" altLang="zh-CN" sz="2800" b="1" dirty="0">
                <a:solidFill>
                  <a:srgbClr val="0000CC"/>
                </a:solidFill>
                <a:latin typeface="Times New Roman" panose="02020603050405020304" pitchFamily="18" charset="0"/>
                <a:ea typeface="宋体" panose="02010600030101010101" pitchFamily="2" charset="-122"/>
              </a:rPr>
              <a:t>)</a:t>
            </a:r>
          </a:p>
          <a:p>
            <a:r>
              <a:rPr kumimoji="0" lang="en-US" altLang="zh-CN" sz="2800" b="1" dirty="0">
                <a:solidFill>
                  <a:srgbClr val="0000CC"/>
                </a:solidFill>
                <a:latin typeface="Times New Roman" panose="02020603050405020304" pitchFamily="18" charset="0"/>
                <a:ea typeface="宋体" panose="02010600030101010101" pitchFamily="2" charset="-122"/>
              </a:rPr>
              <a:t>    It is clever / smart / friendly ...It is a little / kind of ...</a:t>
            </a:r>
          </a:p>
          <a:p>
            <a:r>
              <a:rPr kumimoji="0" lang="en-US" altLang="zh-CN" sz="2800" b="1" dirty="0">
                <a:solidFill>
                  <a:srgbClr val="0000CC"/>
                </a:solidFill>
                <a:latin typeface="Times New Roman" panose="02020603050405020304" pitchFamily="18" charset="0"/>
                <a:ea typeface="宋体" panose="02010600030101010101" pitchFamily="2" charset="-122"/>
              </a:rPr>
              <a:t>6. Why do you like it? </a:t>
            </a:r>
          </a:p>
          <a:p>
            <a:r>
              <a:rPr kumimoji="0" lang="en-US" altLang="zh-CN" sz="2800" b="1" dirty="0">
                <a:solidFill>
                  <a:srgbClr val="0000CC"/>
                </a:solidFill>
                <a:latin typeface="Times New Roman" panose="02020603050405020304" pitchFamily="18" charset="0"/>
                <a:ea typeface="宋体" panose="02010600030101010101" pitchFamily="2" charset="-122"/>
              </a:rPr>
              <a:t>     Because it is ...</a:t>
            </a:r>
          </a:p>
          <a:p>
            <a:r>
              <a:rPr kumimoji="0" lang="en-US" altLang="zh-CN" sz="2800" b="1" dirty="0">
                <a:solidFill>
                  <a:srgbClr val="0000CC"/>
                </a:solidFill>
                <a:latin typeface="Times New Roman" panose="02020603050405020304" pitchFamily="18" charset="0"/>
                <a:ea typeface="宋体" panose="02010600030101010101" pitchFamily="2" charset="-122"/>
              </a:rPr>
              <a:t>7. What food does it eat? </a:t>
            </a:r>
          </a:p>
          <a:p>
            <a:r>
              <a:rPr kumimoji="0" lang="en-US" altLang="zh-CN" sz="2800" b="1" dirty="0">
                <a:solidFill>
                  <a:srgbClr val="0000CC"/>
                </a:solidFill>
                <a:latin typeface="Times New Roman" panose="02020603050405020304" pitchFamily="18" charset="0"/>
                <a:ea typeface="宋体" panose="02010600030101010101" pitchFamily="2" charset="-122"/>
              </a:rPr>
              <a:t>    It eats ... / Its favorite food is ...</a:t>
            </a:r>
          </a:p>
          <a:p>
            <a:r>
              <a:rPr kumimoji="0" lang="en-US" altLang="zh-CN" sz="2800" b="1" dirty="0">
                <a:solidFill>
                  <a:srgbClr val="0000CC"/>
                </a:solidFill>
                <a:latin typeface="Times New Roman" panose="02020603050405020304" pitchFamily="18" charset="0"/>
                <a:ea typeface="宋体" panose="02010600030101010101" pitchFamily="2" charset="-122"/>
              </a:rPr>
              <a:t>8. Do you have any interesting stories about it?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0722">
                                            <p:txEl>
                                              <p:pRg st="0" end="0"/>
                                            </p:txEl>
                                          </p:spTgt>
                                        </p:tgtEl>
                                        <p:attrNameLst>
                                          <p:attrName>style.visibility</p:attrName>
                                        </p:attrNameLst>
                                      </p:cBhvr>
                                      <p:to>
                                        <p:strVal val="visible"/>
                                      </p:to>
                                    </p:set>
                                    <p:animEffect transition="in" filter="blinds(horizontal)">
                                      <p:cBhvr>
                                        <p:cTn id="7" dur="500"/>
                                        <p:tgtEl>
                                          <p:spTgt spid="307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0722">
                                            <p:txEl>
                                              <p:pRg st="1" end="1"/>
                                            </p:txEl>
                                          </p:spTgt>
                                        </p:tgtEl>
                                        <p:attrNameLst>
                                          <p:attrName>style.visibility</p:attrName>
                                        </p:attrNameLst>
                                      </p:cBhvr>
                                      <p:to>
                                        <p:strVal val="visible"/>
                                      </p:to>
                                    </p:set>
                                    <p:animEffect transition="in" filter="blinds(horizontal)">
                                      <p:cBhvr>
                                        <p:cTn id="12" dur="500"/>
                                        <p:tgtEl>
                                          <p:spTgt spid="3072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0722">
                                            <p:txEl>
                                              <p:pRg st="2" end="2"/>
                                            </p:txEl>
                                          </p:spTgt>
                                        </p:tgtEl>
                                        <p:attrNameLst>
                                          <p:attrName>style.visibility</p:attrName>
                                        </p:attrNameLst>
                                      </p:cBhvr>
                                      <p:to>
                                        <p:strVal val="visible"/>
                                      </p:to>
                                    </p:set>
                                    <p:animEffect transition="in" filter="blinds(horizontal)">
                                      <p:cBhvr>
                                        <p:cTn id="17" dur="500"/>
                                        <p:tgtEl>
                                          <p:spTgt spid="3072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0722">
                                            <p:txEl>
                                              <p:pRg st="3" end="3"/>
                                            </p:txEl>
                                          </p:spTgt>
                                        </p:tgtEl>
                                        <p:attrNameLst>
                                          <p:attrName>style.visibility</p:attrName>
                                        </p:attrNameLst>
                                      </p:cBhvr>
                                      <p:to>
                                        <p:strVal val="visible"/>
                                      </p:to>
                                    </p:set>
                                    <p:animEffect transition="in" filter="blinds(horizontal)">
                                      <p:cBhvr>
                                        <p:cTn id="22" dur="500"/>
                                        <p:tgtEl>
                                          <p:spTgt spid="3072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0722">
                                            <p:txEl>
                                              <p:pRg st="4" end="4"/>
                                            </p:txEl>
                                          </p:spTgt>
                                        </p:tgtEl>
                                        <p:attrNameLst>
                                          <p:attrName>style.visibility</p:attrName>
                                        </p:attrNameLst>
                                      </p:cBhvr>
                                      <p:to>
                                        <p:strVal val="visible"/>
                                      </p:to>
                                    </p:set>
                                    <p:animEffect transition="in" filter="blinds(horizontal)">
                                      <p:cBhvr>
                                        <p:cTn id="27" dur="500"/>
                                        <p:tgtEl>
                                          <p:spTgt spid="3072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0722">
                                            <p:txEl>
                                              <p:pRg st="5" end="5"/>
                                            </p:txEl>
                                          </p:spTgt>
                                        </p:tgtEl>
                                        <p:attrNameLst>
                                          <p:attrName>style.visibility</p:attrName>
                                        </p:attrNameLst>
                                      </p:cBhvr>
                                      <p:to>
                                        <p:strVal val="visible"/>
                                      </p:to>
                                    </p:set>
                                    <p:animEffect transition="in" filter="blinds(horizontal)">
                                      <p:cBhvr>
                                        <p:cTn id="32" dur="500"/>
                                        <p:tgtEl>
                                          <p:spTgt spid="3072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0722">
                                            <p:txEl>
                                              <p:pRg st="6" end="6"/>
                                            </p:txEl>
                                          </p:spTgt>
                                        </p:tgtEl>
                                        <p:attrNameLst>
                                          <p:attrName>style.visibility</p:attrName>
                                        </p:attrNameLst>
                                      </p:cBhvr>
                                      <p:to>
                                        <p:strVal val="visible"/>
                                      </p:to>
                                    </p:set>
                                    <p:animEffect transition="in" filter="blinds(horizontal)">
                                      <p:cBhvr>
                                        <p:cTn id="37" dur="500"/>
                                        <p:tgtEl>
                                          <p:spTgt spid="3072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0722">
                                            <p:txEl>
                                              <p:pRg st="7" end="7"/>
                                            </p:txEl>
                                          </p:spTgt>
                                        </p:tgtEl>
                                        <p:attrNameLst>
                                          <p:attrName>style.visibility</p:attrName>
                                        </p:attrNameLst>
                                      </p:cBhvr>
                                      <p:to>
                                        <p:strVal val="visible"/>
                                      </p:to>
                                    </p:set>
                                    <p:animEffect transition="in" filter="blinds(horizontal)">
                                      <p:cBhvr>
                                        <p:cTn id="42" dur="500"/>
                                        <p:tgtEl>
                                          <p:spTgt spid="3072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0722">
                                            <p:txEl>
                                              <p:pRg st="8" end="8"/>
                                            </p:txEl>
                                          </p:spTgt>
                                        </p:tgtEl>
                                        <p:attrNameLst>
                                          <p:attrName>style.visibility</p:attrName>
                                        </p:attrNameLst>
                                      </p:cBhvr>
                                      <p:to>
                                        <p:strVal val="visible"/>
                                      </p:to>
                                    </p:set>
                                    <p:animEffect transition="in" filter="blinds(horizontal)">
                                      <p:cBhvr>
                                        <p:cTn id="47" dur="500"/>
                                        <p:tgtEl>
                                          <p:spTgt spid="3072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0722">
                                            <p:txEl>
                                              <p:pRg st="9" end="9"/>
                                            </p:txEl>
                                          </p:spTgt>
                                        </p:tgtEl>
                                        <p:attrNameLst>
                                          <p:attrName>style.visibility</p:attrName>
                                        </p:attrNameLst>
                                      </p:cBhvr>
                                      <p:to>
                                        <p:strVal val="visible"/>
                                      </p:to>
                                    </p:set>
                                    <p:animEffect transition="in" filter="blinds(horizontal)">
                                      <p:cBhvr>
                                        <p:cTn id="52" dur="500"/>
                                        <p:tgtEl>
                                          <p:spTgt spid="3072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30722">
                                            <p:txEl>
                                              <p:pRg st="10" end="10"/>
                                            </p:txEl>
                                          </p:spTgt>
                                        </p:tgtEl>
                                        <p:attrNameLst>
                                          <p:attrName>style.visibility</p:attrName>
                                        </p:attrNameLst>
                                      </p:cBhvr>
                                      <p:to>
                                        <p:strVal val="visible"/>
                                      </p:to>
                                    </p:set>
                                    <p:animEffect transition="in" filter="blinds(horizontal)">
                                      <p:cBhvr>
                                        <p:cTn id="57" dur="500"/>
                                        <p:tgtEl>
                                          <p:spTgt spid="3072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0" y="511175"/>
            <a:ext cx="2582863" cy="700088"/>
          </a:xfrm>
          <a:solidFill>
            <a:schemeClr val="bg1"/>
          </a:solidFill>
        </p:spPr>
        <p:txBody>
          <a:bodyPr/>
          <a:lstStyle/>
          <a:p>
            <a:pPr algn="l"/>
            <a:r>
              <a:rPr lang="en-US" altLang="zh-CN" sz="4000" b="1">
                <a:solidFill>
                  <a:srgbClr val="CC00FF"/>
                </a:solidFill>
                <a:latin typeface="Times New Roman" panose="02020603050405020304" pitchFamily="18" charset="0"/>
              </a:rPr>
              <a:t>  What is it?</a:t>
            </a:r>
          </a:p>
        </p:txBody>
      </p:sp>
      <p:sp>
        <p:nvSpPr>
          <p:cNvPr id="52227" name="Rectangle 3"/>
          <p:cNvSpPr>
            <a:spLocks noGrp="1" noChangeArrowheads="1"/>
          </p:cNvSpPr>
          <p:nvPr>
            <p:ph type="body" sz="half" idx="4294967295"/>
          </p:nvPr>
        </p:nvSpPr>
        <p:spPr>
          <a:xfrm>
            <a:off x="179512" y="1412776"/>
            <a:ext cx="4498975" cy="3935412"/>
          </a:xfrm>
        </p:spPr>
        <p:txBody>
          <a:bodyPr>
            <a:spAutoFit/>
          </a:bodyPr>
          <a:lstStyle/>
          <a:p>
            <a:pPr>
              <a:lnSpc>
                <a:spcPct val="120000"/>
              </a:lnSpc>
              <a:spcBef>
                <a:spcPct val="50000"/>
              </a:spcBef>
            </a:pPr>
            <a:r>
              <a:rPr lang="en-US" altLang="zh-CN" sz="3600" b="1" dirty="0">
                <a:solidFill>
                  <a:srgbClr val="3333FF"/>
                </a:solidFill>
                <a:latin typeface="Times New Roman" panose="02020603050405020304" pitchFamily="18" charset="0"/>
              </a:rPr>
              <a:t>It has a long nose and four strong legs.</a:t>
            </a:r>
          </a:p>
          <a:p>
            <a:pPr>
              <a:lnSpc>
                <a:spcPct val="120000"/>
              </a:lnSpc>
              <a:spcBef>
                <a:spcPct val="50000"/>
              </a:spcBef>
            </a:pPr>
            <a:r>
              <a:rPr lang="en-US" altLang="zh-CN" sz="3600" b="1" dirty="0">
                <a:solidFill>
                  <a:srgbClr val="3333FF"/>
                </a:solidFill>
                <a:latin typeface="Times New Roman" panose="02020603050405020304" pitchFamily="18" charset="0"/>
              </a:rPr>
              <a:t>It lives in Africa and in Asia.</a:t>
            </a:r>
          </a:p>
          <a:p>
            <a:pPr>
              <a:lnSpc>
                <a:spcPct val="120000"/>
              </a:lnSpc>
              <a:spcBef>
                <a:spcPct val="50000"/>
              </a:spcBef>
            </a:pPr>
            <a:r>
              <a:rPr lang="en-US" altLang="zh-CN" sz="3600" b="1" dirty="0">
                <a:solidFill>
                  <a:srgbClr val="3333FF"/>
                </a:solidFill>
                <a:latin typeface="Times New Roman" panose="02020603050405020304" pitchFamily="18" charset="0"/>
              </a:rPr>
              <a:t>It eats plants.</a:t>
            </a:r>
            <a:endParaRPr lang="en-US" altLang="zh-CN" sz="3600" dirty="0">
              <a:solidFill>
                <a:srgbClr val="3333FF"/>
              </a:solidFill>
              <a:latin typeface="Times New Roman" panose="02020603050405020304" pitchFamily="18" charset="0"/>
            </a:endParaRPr>
          </a:p>
        </p:txBody>
      </p:sp>
      <p:pic>
        <p:nvPicPr>
          <p:cNvPr id="52228" name="Picture 4" descr="elephant"/>
          <p:cNvPicPr>
            <a:picLocks noChangeAspect="1" noChangeArrowheads="1"/>
          </p:cNvPicPr>
          <p:nvPr/>
        </p:nvPicPr>
        <p:blipFill>
          <a:blip r:embed="rId2" cstate="email"/>
          <a:srcRect/>
          <a:stretch>
            <a:fillRect/>
          </a:stretch>
        </p:blipFill>
        <p:spPr bwMode="auto">
          <a:xfrm>
            <a:off x="5122863" y="2266950"/>
            <a:ext cx="3292475" cy="274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2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2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22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5113338" y="850900"/>
            <a:ext cx="4030662" cy="700088"/>
          </a:xfrm>
          <a:extLst>
            <a:ext uri="{909E8E84-426E-40DD-AFC4-6F175D3DCCD1}">
              <a14:hiddenFill xmlns:a14="http://schemas.microsoft.com/office/drawing/2010/main">
                <a:solidFill>
                  <a:schemeClr val="bg1"/>
                </a:solidFill>
              </a14:hiddenFill>
            </a:ext>
          </a:extLst>
        </p:spPr>
        <p:txBody>
          <a:bodyPr/>
          <a:lstStyle/>
          <a:p>
            <a:pPr algn="l"/>
            <a:r>
              <a:rPr lang="en-US" altLang="zh-CN" b="1">
                <a:solidFill>
                  <a:srgbClr val="CC00FF"/>
                </a:solidFill>
                <a:latin typeface="Times New Roman" panose="02020603050405020304" pitchFamily="18" charset="0"/>
              </a:rPr>
              <a:t>  What is it?</a:t>
            </a:r>
          </a:p>
        </p:txBody>
      </p:sp>
      <p:sp>
        <p:nvSpPr>
          <p:cNvPr id="53251" name="Rectangle 5"/>
          <p:cNvSpPr>
            <a:spLocks noGrp="1" noChangeArrowheads="1"/>
          </p:cNvSpPr>
          <p:nvPr>
            <p:ph type="body" sz="half" idx="4294967295"/>
          </p:nvPr>
        </p:nvSpPr>
        <p:spPr>
          <a:xfrm>
            <a:off x="467544" y="1412776"/>
            <a:ext cx="4559300" cy="3870325"/>
          </a:xfrm>
        </p:spPr>
        <p:txBody>
          <a:bodyPr>
            <a:spAutoFit/>
          </a:bodyPr>
          <a:lstStyle/>
          <a:p>
            <a:pPr marL="0" indent="0">
              <a:lnSpc>
                <a:spcPct val="130000"/>
              </a:lnSpc>
              <a:spcBef>
                <a:spcPct val="50000"/>
              </a:spcBef>
            </a:pPr>
            <a:r>
              <a:rPr lang="en-US" altLang="zh-CN" sz="4000" b="1" dirty="0">
                <a:solidFill>
                  <a:srgbClr val="3333FF"/>
                </a:solidFill>
                <a:latin typeface="Times New Roman" panose="02020603050405020304" pitchFamily="18" charset="0"/>
              </a:rPr>
              <a:t>It is white and black. </a:t>
            </a:r>
          </a:p>
          <a:p>
            <a:pPr marL="0" indent="0">
              <a:lnSpc>
                <a:spcPct val="130000"/>
              </a:lnSpc>
              <a:spcBef>
                <a:spcPct val="50000"/>
              </a:spcBef>
            </a:pPr>
            <a:r>
              <a:rPr lang="en-US" altLang="zh-CN" sz="4000" b="1" dirty="0">
                <a:solidFill>
                  <a:srgbClr val="3333FF"/>
                </a:solidFill>
                <a:latin typeface="Times New Roman" panose="02020603050405020304" pitchFamily="18" charset="0"/>
              </a:rPr>
              <a:t>It lives in China. </a:t>
            </a:r>
          </a:p>
          <a:p>
            <a:pPr marL="0" indent="0">
              <a:lnSpc>
                <a:spcPct val="130000"/>
              </a:lnSpc>
              <a:spcBef>
                <a:spcPct val="50000"/>
              </a:spcBef>
            </a:pPr>
            <a:r>
              <a:rPr lang="en-US" altLang="zh-CN" sz="4000" b="1" dirty="0">
                <a:solidFill>
                  <a:srgbClr val="3333FF"/>
                </a:solidFill>
                <a:latin typeface="Times New Roman" panose="02020603050405020304" pitchFamily="18" charset="0"/>
              </a:rPr>
              <a:t>It eats bamboo.</a:t>
            </a:r>
          </a:p>
        </p:txBody>
      </p:sp>
      <p:pic>
        <p:nvPicPr>
          <p:cNvPr id="53252" name="Picture 4" descr="0829190"/>
          <p:cNvPicPr>
            <a:picLocks noChangeAspect="1" noChangeArrowheads="1"/>
          </p:cNvPicPr>
          <p:nvPr/>
        </p:nvPicPr>
        <p:blipFill>
          <a:blip r:embed="rId2"/>
          <a:srcRect/>
          <a:stretch>
            <a:fillRect/>
          </a:stretch>
        </p:blipFill>
        <p:spPr bwMode="auto">
          <a:xfrm>
            <a:off x="5859463" y="1897063"/>
            <a:ext cx="2757487" cy="367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32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Oval 2"/>
          <p:cNvSpPr>
            <a:spLocks noChangeArrowheads="1"/>
          </p:cNvSpPr>
          <p:nvPr/>
        </p:nvSpPr>
        <p:spPr bwMode="auto">
          <a:xfrm>
            <a:off x="3181350" y="827088"/>
            <a:ext cx="2436813" cy="896937"/>
          </a:xfrm>
          <a:prstGeom prst="ellipse">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0" lang="zh-CN" altLang="zh-CN" sz="2800" baseline="-25000">
              <a:solidFill>
                <a:srgbClr val="CC00FF"/>
              </a:solidFill>
              <a:ea typeface="宋体" panose="02010600030101010101" pitchFamily="2" charset="-122"/>
            </a:endParaRPr>
          </a:p>
        </p:txBody>
      </p:sp>
      <p:sp>
        <p:nvSpPr>
          <p:cNvPr id="25603" name="Rectangle 2"/>
          <p:cNvSpPr>
            <a:spLocks noGrp="1" noChangeArrowheads="1"/>
          </p:cNvSpPr>
          <p:nvPr>
            <p:ph type="title" idx="4294967295"/>
          </p:nvPr>
        </p:nvSpPr>
        <p:spPr>
          <a:xfrm>
            <a:off x="0" y="390525"/>
            <a:ext cx="2995613" cy="914400"/>
          </a:xfrm>
        </p:spPr>
        <p:txBody>
          <a:bodyPr/>
          <a:lstStyle/>
          <a:p>
            <a:pPr algn="l"/>
            <a:r>
              <a:rPr lang="en-US" altLang="zh-CN" sz="4000" b="1">
                <a:solidFill>
                  <a:srgbClr val="FF3300"/>
                </a:solidFill>
                <a:latin typeface="Times New Roman" panose="02020603050405020304" pitchFamily="18" charset="0"/>
              </a:rPr>
              <a:t>  </a:t>
            </a:r>
            <a:r>
              <a:rPr lang="en-US" altLang="zh-CN" sz="4000" b="1">
                <a:solidFill>
                  <a:srgbClr val="CC00FF"/>
                </a:solidFill>
                <a:latin typeface="Times New Roman" panose="02020603050405020304" pitchFamily="18" charset="0"/>
              </a:rPr>
              <a:t>What is it?</a:t>
            </a:r>
          </a:p>
        </p:txBody>
      </p:sp>
      <p:sp>
        <p:nvSpPr>
          <p:cNvPr id="54276" name="Rectangle 4"/>
          <p:cNvSpPr>
            <a:spLocks noGrp="1" noChangeArrowheads="1"/>
          </p:cNvSpPr>
          <p:nvPr>
            <p:ph type="body" sz="half" idx="4294967295"/>
          </p:nvPr>
        </p:nvSpPr>
        <p:spPr>
          <a:xfrm>
            <a:off x="179512" y="1412776"/>
            <a:ext cx="4983163" cy="3937000"/>
          </a:xfrm>
        </p:spPr>
        <p:txBody>
          <a:bodyPr>
            <a:spAutoFit/>
          </a:bodyPr>
          <a:lstStyle/>
          <a:p>
            <a:pPr marL="0" indent="0">
              <a:lnSpc>
                <a:spcPct val="150000"/>
              </a:lnSpc>
              <a:spcBef>
                <a:spcPct val="50000"/>
              </a:spcBef>
            </a:pPr>
            <a:r>
              <a:rPr lang="en-US" altLang="zh-CN" sz="3600" b="1" dirty="0">
                <a:solidFill>
                  <a:srgbClr val="0000FF"/>
                </a:solidFill>
                <a:latin typeface="Times New Roman" panose="02020603050405020304" pitchFamily="18" charset="0"/>
              </a:rPr>
              <a:t>It is like a horse and it’s white and black.</a:t>
            </a:r>
          </a:p>
          <a:p>
            <a:pPr marL="0" indent="0">
              <a:lnSpc>
                <a:spcPct val="150000"/>
              </a:lnSpc>
              <a:spcBef>
                <a:spcPct val="50000"/>
              </a:spcBef>
            </a:pPr>
            <a:r>
              <a:rPr lang="en-US" altLang="zh-CN" sz="3600" b="1" dirty="0">
                <a:solidFill>
                  <a:srgbClr val="0000FF"/>
                </a:solidFill>
                <a:latin typeface="Times New Roman" panose="02020603050405020304" pitchFamily="18" charset="0"/>
              </a:rPr>
              <a:t>It lives in Africa. </a:t>
            </a:r>
          </a:p>
          <a:p>
            <a:pPr marL="0" indent="0">
              <a:lnSpc>
                <a:spcPct val="150000"/>
              </a:lnSpc>
              <a:spcBef>
                <a:spcPct val="50000"/>
              </a:spcBef>
            </a:pPr>
            <a:r>
              <a:rPr lang="en-US" altLang="zh-CN" sz="3600" b="1" dirty="0">
                <a:solidFill>
                  <a:srgbClr val="0000FF"/>
                </a:solidFill>
                <a:latin typeface="Times New Roman" panose="02020603050405020304" pitchFamily="18" charset="0"/>
              </a:rPr>
              <a:t>It eats grass and leaves.</a:t>
            </a:r>
          </a:p>
        </p:txBody>
      </p:sp>
      <p:pic>
        <p:nvPicPr>
          <p:cNvPr id="54277" name="Picture 5" descr="OOOPIC_gao880924_20081222971cba95635a8603"/>
          <p:cNvPicPr>
            <a:picLocks noChangeAspect="1" noChangeArrowheads="1"/>
          </p:cNvPicPr>
          <p:nvPr/>
        </p:nvPicPr>
        <p:blipFill>
          <a:blip r:embed="rId2" cstate="email"/>
          <a:srcRect/>
          <a:stretch>
            <a:fillRect/>
          </a:stretch>
        </p:blipFill>
        <p:spPr bwMode="auto">
          <a:xfrm>
            <a:off x="5486400" y="1906588"/>
            <a:ext cx="2876550" cy="3595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27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27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427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42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6"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5686053" y="692696"/>
            <a:ext cx="3452812" cy="914400"/>
          </a:xfrm>
        </p:spPr>
        <p:txBody>
          <a:bodyPr/>
          <a:lstStyle/>
          <a:p>
            <a:pPr algn="l"/>
            <a:r>
              <a:rPr lang="en-US" altLang="zh-CN" sz="4000" b="1" dirty="0">
                <a:solidFill>
                  <a:srgbClr val="FF3300"/>
                </a:solidFill>
                <a:latin typeface="Times New Roman" panose="02020603050405020304" pitchFamily="18" charset="0"/>
              </a:rPr>
              <a:t>  </a:t>
            </a:r>
            <a:r>
              <a:rPr lang="en-US" altLang="zh-CN" sz="4000" b="1" dirty="0">
                <a:solidFill>
                  <a:srgbClr val="CC00FF"/>
                </a:solidFill>
                <a:latin typeface="Times New Roman" panose="02020603050405020304" pitchFamily="18" charset="0"/>
              </a:rPr>
              <a:t>What is it?</a:t>
            </a:r>
          </a:p>
        </p:txBody>
      </p:sp>
      <p:sp>
        <p:nvSpPr>
          <p:cNvPr id="55299" name="Rectangle 5"/>
          <p:cNvSpPr>
            <a:spLocks noGrp="1" noChangeArrowheads="1"/>
          </p:cNvSpPr>
          <p:nvPr>
            <p:ph type="body" sz="half" idx="4294967295"/>
          </p:nvPr>
        </p:nvSpPr>
        <p:spPr>
          <a:xfrm>
            <a:off x="251520" y="1844824"/>
            <a:ext cx="5192713" cy="2108200"/>
          </a:xfrm>
        </p:spPr>
        <p:txBody>
          <a:bodyPr/>
          <a:lstStyle/>
          <a:p>
            <a:pPr marL="0" indent="0">
              <a:lnSpc>
                <a:spcPct val="150000"/>
              </a:lnSpc>
              <a:spcBef>
                <a:spcPct val="50000"/>
              </a:spcBef>
            </a:pPr>
            <a:r>
              <a:rPr lang="en-US" altLang="zh-CN" sz="3600" b="1" dirty="0">
                <a:solidFill>
                  <a:srgbClr val="0000FF"/>
                </a:solidFill>
                <a:latin typeface="Times New Roman" panose="02020603050405020304" pitchFamily="18" charset="0"/>
              </a:rPr>
              <a:t>It is tall with a long neck. </a:t>
            </a:r>
          </a:p>
          <a:p>
            <a:pPr marL="0" indent="0">
              <a:lnSpc>
                <a:spcPct val="150000"/>
              </a:lnSpc>
              <a:spcBef>
                <a:spcPct val="50000"/>
              </a:spcBef>
            </a:pPr>
            <a:r>
              <a:rPr lang="en-US" altLang="zh-CN" sz="3600" b="1" dirty="0">
                <a:solidFill>
                  <a:srgbClr val="0000FF"/>
                </a:solidFill>
                <a:latin typeface="Times New Roman" panose="02020603050405020304" pitchFamily="18" charset="0"/>
              </a:rPr>
              <a:t>It lives in Africa.</a:t>
            </a:r>
          </a:p>
          <a:p>
            <a:pPr marL="0" indent="0">
              <a:lnSpc>
                <a:spcPct val="150000"/>
              </a:lnSpc>
              <a:spcBef>
                <a:spcPct val="50000"/>
              </a:spcBef>
            </a:pPr>
            <a:r>
              <a:rPr lang="en-US" altLang="zh-CN" sz="3600" b="1" dirty="0">
                <a:solidFill>
                  <a:srgbClr val="0000FF"/>
                </a:solidFill>
                <a:latin typeface="Times New Roman" panose="02020603050405020304" pitchFamily="18" charset="0"/>
              </a:rPr>
              <a:t>It eats grass and leaves.</a:t>
            </a:r>
          </a:p>
        </p:txBody>
      </p:sp>
      <p:pic>
        <p:nvPicPr>
          <p:cNvPr id="55300" name="Picture 7" descr="giraffe"/>
          <p:cNvPicPr>
            <a:picLocks noChangeAspect="1" noChangeArrowheads="1"/>
          </p:cNvPicPr>
          <p:nvPr/>
        </p:nvPicPr>
        <p:blipFill>
          <a:blip r:embed="rId2" cstate="email"/>
          <a:srcRect/>
          <a:stretch>
            <a:fillRect/>
          </a:stretch>
        </p:blipFill>
        <p:spPr bwMode="auto">
          <a:xfrm>
            <a:off x="6228184" y="1700808"/>
            <a:ext cx="2368550" cy="347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52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52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53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5780088" y="261938"/>
            <a:ext cx="3363912" cy="914400"/>
          </a:xfrm>
        </p:spPr>
        <p:txBody>
          <a:bodyPr/>
          <a:lstStyle/>
          <a:p>
            <a:pPr algn="l"/>
            <a:r>
              <a:rPr lang="en-US" altLang="zh-CN" sz="4000" b="1">
                <a:solidFill>
                  <a:srgbClr val="FF3300"/>
                </a:solidFill>
                <a:latin typeface="Times New Roman" panose="02020603050405020304" pitchFamily="18" charset="0"/>
              </a:rPr>
              <a:t>  </a:t>
            </a:r>
            <a:r>
              <a:rPr lang="en-US" altLang="zh-CN" sz="4000" b="1">
                <a:solidFill>
                  <a:srgbClr val="CC00FF"/>
                </a:solidFill>
                <a:latin typeface="Times New Roman" panose="02020603050405020304" pitchFamily="18" charset="0"/>
              </a:rPr>
              <a:t>What is it?</a:t>
            </a:r>
          </a:p>
        </p:txBody>
      </p:sp>
      <p:sp>
        <p:nvSpPr>
          <p:cNvPr id="56323" name="Rectangle 4"/>
          <p:cNvSpPr>
            <a:spLocks noGrp="1" noChangeArrowheads="1"/>
          </p:cNvSpPr>
          <p:nvPr>
            <p:ph type="body" sz="half" idx="4294967295"/>
          </p:nvPr>
        </p:nvSpPr>
        <p:spPr>
          <a:xfrm>
            <a:off x="250171" y="548680"/>
            <a:ext cx="4838700" cy="4760913"/>
          </a:xfrm>
        </p:spPr>
        <p:txBody>
          <a:bodyPr>
            <a:spAutoFit/>
          </a:bodyPr>
          <a:lstStyle/>
          <a:p>
            <a:pPr marL="0" indent="0">
              <a:lnSpc>
                <a:spcPct val="150000"/>
              </a:lnSpc>
              <a:spcBef>
                <a:spcPct val="50000"/>
              </a:spcBef>
            </a:pPr>
            <a:r>
              <a:rPr lang="en-US" altLang="zh-CN" sz="3600" b="1" dirty="0">
                <a:solidFill>
                  <a:srgbClr val="0000FF"/>
                </a:solidFill>
                <a:latin typeface="Times New Roman" panose="02020603050405020304" pitchFamily="18" charset="0"/>
              </a:rPr>
              <a:t>It is very large and strong and it’s like a big cat.</a:t>
            </a:r>
          </a:p>
          <a:p>
            <a:pPr marL="0" indent="0">
              <a:lnSpc>
                <a:spcPct val="150000"/>
              </a:lnSpc>
              <a:spcBef>
                <a:spcPct val="50000"/>
              </a:spcBef>
            </a:pPr>
            <a:r>
              <a:rPr lang="en-US" altLang="zh-CN" sz="3600" b="1" dirty="0">
                <a:solidFill>
                  <a:srgbClr val="0000FF"/>
                </a:solidFill>
                <a:latin typeface="Times New Roman" panose="02020603050405020304" pitchFamily="18" charset="0"/>
              </a:rPr>
              <a:t>It lives in Asia. </a:t>
            </a:r>
          </a:p>
          <a:p>
            <a:pPr marL="0" indent="0">
              <a:lnSpc>
                <a:spcPct val="150000"/>
              </a:lnSpc>
              <a:spcBef>
                <a:spcPct val="50000"/>
              </a:spcBef>
            </a:pPr>
            <a:r>
              <a:rPr lang="en-US" altLang="zh-CN" sz="3600" b="1" dirty="0">
                <a:solidFill>
                  <a:srgbClr val="0000FF"/>
                </a:solidFill>
                <a:latin typeface="Times New Roman" panose="02020603050405020304" pitchFamily="18" charset="0"/>
              </a:rPr>
              <a:t>It eats meat.</a:t>
            </a:r>
          </a:p>
        </p:txBody>
      </p:sp>
      <p:pic>
        <p:nvPicPr>
          <p:cNvPr id="56324" name="Picture 4" descr="2008414123745467_2"/>
          <p:cNvPicPr>
            <a:picLocks noChangeAspect="1" noChangeArrowheads="1"/>
          </p:cNvPicPr>
          <p:nvPr/>
        </p:nvPicPr>
        <p:blipFill>
          <a:blip r:embed="rId2" cstate="email"/>
          <a:srcRect/>
          <a:stretch>
            <a:fillRect/>
          </a:stretch>
        </p:blipFill>
        <p:spPr bwMode="auto">
          <a:xfrm>
            <a:off x="5004048" y="2132856"/>
            <a:ext cx="3851275" cy="275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63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63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63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6300788" y="454025"/>
            <a:ext cx="2843212" cy="914400"/>
          </a:xfrm>
        </p:spPr>
        <p:txBody>
          <a:bodyPr/>
          <a:lstStyle/>
          <a:p>
            <a:pPr algn="l"/>
            <a:r>
              <a:rPr lang="en-US" altLang="zh-CN" sz="4000" b="1">
                <a:solidFill>
                  <a:srgbClr val="FF3300"/>
                </a:solidFill>
                <a:latin typeface="Times New Roman" panose="02020603050405020304" pitchFamily="18" charset="0"/>
              </a:rPr>
              <a:t>  </a:t>
            </a:r>
            <a:r>
              <a:rPr lang="en-US" altLang="zh-CN" sz="4000" b="1">
                <a:solidFill>
                  <a:srgbClr val="CC00FF"/>
                </a:solidFill>
                <a:latin typeface="Times New Roman" panose="02020603050405020304" pitchFamily="18" charset="0"/>
              </a:rPr>
              <a:t>What is it?</a:t>
            </a:r>
          </a:p>
        </p:txBody>
      </p:sp>
      <p:sp>
        <p:nvSpPr>
          <p:cNvPr id="57347" name="Rectangle 5"/>
          <p:cNvSpPr>
            <a:spLocks noGrp="1" noChangeArrowheads="1"/>
          </p:cNvSpPr>
          <p:nvPr>
            <p:ph type="body" sz="half" idx="4294967295"/>
          </p:nvPr>
        </p:nvSpPr>
        <p:spPr>
          <a:xfrm>
            <a:off x="0" y="610940"/>
            <a:ext cx="5557838" cy="4483100"/>
          </a:xfrm>
        </p:spPr>
        <p:txBody>
          <a:bodyPr>
            <a:spAutoFit/>
          </a:bodyPr>
          <a:lstStyle/>
          <a:p>
            <a:pPr marL="0" indent="0">
              <a:lnSpc>
                <a:spcPct val="140000"/>
              </a:lnSpc>
              <a:spcBef>
                <a:spcPct val="50000"/>
              </a:spcBef>
            </a:pPr>
            <a:r>
              <a:rPr lang="en-US" altLang="zh-CN" sz="3600" b="1" dirty="0">
                <a:solidFill>
                  <a:srgbClr val="0000FF"/>
                </a:solidFill>
                <a:latin typeface="Times New Roman" panose="02020603050405020304" pitchFamily="18" charset="0"/>
              </a:rPr>
              <a:t>It has two small ears and a </a:t>
            </a:r>
          </a:p>
          <a:p>
            <a:pPr marL="0" indent="0">
              <a:lnSpc>
                <a:spcPct val="140000"/>
              </a:lnSpc>
              <a:spcBef>
                <a:spcPct val="0"/>
              </a:spcBef>
              <a:buFontTx/>
              <a:buNone/>
            </a:pPr>
            <a:r>
              <a:rPr lang="en-US" altLang="zh-CN" sz="3600" b="1" dirty="0">
                <a:solidFill>
                  <a:srgbClr val="0000FF"/>
                </a:solidFill>
                <a:latin typeface="Times New Roman" panose="02020603050405020304" pitchFamily="18" charset="0"/>
              </a:rPr>
              <a:t>  long tail. It is like a man. </a:t>
            </a:r>
          </a:p>
          <a:p>
            <a:pPr marL="0" indent="0">
              <a:lnSpc>
                <a:spcPct val="140000"/>
              </a:lnSpc>
              <a:spcBef>
                <a:spcPct val="50000"/>
              </a:spcBef>
            </a:pPr>
            <a:r>
              <a:rPr lang="en-US" altLang="zh-CN" sz="3600" b="1" dirty="0">
                <a:solidFill>
                  <a:srgbClr val="0000FF"/>
                </a:solidFill>
                <a:latin typeface="Times New Roman" panose="02020603050405020304" pitchFamily="18" charset="0"/>
              </a:rPr>
              <a:t>It lives in Africa, Asia and America.</a:t>
            </a:r>
          </a:p>
          <a:p>
            <a:pPr marL="0" indent="0">
              <a:lnSpc>
                <a:spcPct val="140000"/>
              </a:lnSpc>
              <a:spcBef>
                <a:spcPct val="50000"/>
              </a:spcBef>
            </a:pPr>
            <a:r>
              <a:rPr lang="en-US" altLang="zh-CN" sz="3600" b="1" dirty="0">
                <a:solidFill>
                  <a:srgbClr val="0000FF"/>
                </a:solidFill>
                <a:latin typeface="Times New Roman" panose="02020603050405020304" pitchFamily="18" charset="0"/>
              </a:rPr>
              <a:t>It eats meat and fruit.</a:t>
            </a:r>
          </a:p>
        </p:txBody>
      </p:sp>
      <p:pic>
        <p:nvPicPr>
          <p:cNvPr id="57348" name="Picture 4" descr="47"/>
          <p:cNvPicPr>
            <a:picLocks noChangeAspect="1" noChangeArrowheads="1"/>
          </p:cNvPicPr>
          <p:nvPr/>
        </p:nvPicPr>
        <p:blipFill>
          <a:blip r:embed="rId2" cstate="email"/>
          <a:srcRect/>
          <a:stretch>
            <a:fillRect/>
          </a:stretch>
        </p:blipFill>
        <p:spPr bwMode="auto">
          <a:xfrm>
            <a:off x="5724128" y="2564904"/>
            <a:ext cx="3297237" cy="241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73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73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73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73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330262" y="188640"/>
            <a:ext cx="8634225"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kumimoji="0" lang="en-US" altLang="zh-CN" sz="3200" b="1" dirty="0">
                <a:latin typeface="Times New Roman" panose="02020603050405020304" pitchFamily="18" charset="0"/>
                <a:ea typeface="宋体" panose="02010600030101010101" pitchFamily="2" charset="-122"/>
              </a:rPr>
              <a:t>Step Three: </a:t>
            </a:r>
            <a:r>
              <a:rPr kumimoji="0" lang="zh-CN" altLang="en-US" sz="3200" b="1" dirty="0">
                <a:latin typeface="Times New Roman" panose="02020603050405020304" pitchFamily="18" charset="0"/>
                <a:ea typeface="宋体" panose="02010600030101010101" pitchFamily="2" charset="-122"/>
              </a:rPr>
              <a:t>请根据下面方框中所给的词</a:t>
            </a:r>
            <a:r>
              <a:rPr kumimoji="0" lang="en-US" altLang="zh-CN" sz="3200" b="1" dirty="0">
                <a:latin typeface="Times New Roman" panose="02020603050405020304" pitchFamily="18" charset="0"/>
                <a:ea typeface="宋体" panose="02010600030101010101" pitchFamily="2" charset="-122"/>
              </a:rPr>
              <a:t>, </a:t>
            </a:r>
            <a:r>
              <a:rPr kumimoji="0" lang="zh-CN" altLang="en-US" sz="3200" b="1" dirty="0">
                <a:latin typeface="Times New Roman" panose="02020603050405020304" pitchFamily="18" charset="0"/>
                <a:ea typeface="宋体" panose="02010600030101010101" pitchFamily="2" charset="-122"/>
              </a:rPr>
              <a:t>将下面的短文补充完整。</a:t>
            </a:r>
            <a:br>
              <a:rPr kumimoji="0" lang="zh-CN" altLang="en-US" sz="3200" b="1" dirty="0">
                <a:latin typeface="Times New Roman" panose="02020603050405020304" pitchFamily="18" charset="0"/>
                <a:ea typeface="宋体" panose="02010600030101010101" pitchFamily="2" charset="-122"/>
              </a:rPr>
            </a:br>
            <a:endParaRPr kumimoji="0" lang="zh-CN" altLang="en-US" sz="3200" b="1" dirty="0">
              <a:latin typeface="Times New Roman" panose="02020603050405020304" pitchFamily="18" charset="0"/>
              <a:ea typeface="宋体" panose="02010600030101010101" pitchFamily="2" charset="-122"/>
            </a:endParaRPr>
          </a:p>
          <a:p>
            <a:endParaRPr kumimoji="0" lang="zh-CN" altLang="en-US" sz="3200" b="1" dirty="0">
              <a:latin typeface="Times New Roman" panose="02020603050405020304" pitchFamily="18" charset="0"/>
              <a:ea typeface="宋体" panose="02010600030101010101" pitchFamily="2" charset="-122"/>
            </a:endParaRPr>
          </a:p>
          <a:p>
            <a:r>
              <a:rPr kumimoji="0" lang="en-US" altLang="zh-CN" sz="3200" b="1" dirty="0">
                <a:latin typeface="Times New Roman" panose="02020603050405020304" pitchFamily="18" charset="0"/>
                <a:ea typeface="宋体" panose="02010600030101010101" pitchFamily="2" charset="-122"/>
              </a:rPr>
              <a:t>1._____ is </a:t>
            </a:r>
            <a:r>
              <a:rPr kumimoji="0" lang="en-US" altLang="zh-CN" sz="3200" b="1" dirty="0" err="1">
                <a:latin typeface="Times New Roman" panose="02020603050405020304" pitchFamily="18" charset="0"/>
                <a:ea typeface="宋体" panose="02010600030101010101" pitchFamily="2" charset="-122"/>
              </a:rPr>
              <a:t>Huanhuan</a:t>
            </a:r>
            <a:r>
              <a:rPr kumimoji="0" lang="en-US" altLang="zh-CN" sz="3200" b="1" dirty="0">
                <a:latin typeface="Times New Roman" panose="02020603050405020304" pitchFamily="18" charset="0"/>
                <a:ea typeface="宋体" panose="02010600030101010101" pitchFamily="2" charset="-122"/>
              </a:rPr>
              <a:t>. She is five </a:t>
            </a:r>
          </a:p>
          <a:p>
            <a:r>
              <a:rPr kumimoji="0" lang="en-US" altLang="zh-CN" sz="3200" b="1" dirty="0">
                <a:latin typeface="Times New Roman" panose="02020603050405020304" pitchFamily="18" charset="0"/>
                <a:ea typeface="宋体" panose="02010600030101010101" pitchFamily="2" charset="-122"/>
              </a:rPr>
              <a:t>2._____ old. She is from </a:t>
            </a:r>
          </a:p>
          <a:p>
            <a:r>
              <a:rPr kumimoji="0" lang="en-US" altLang="zh-CN" sz="3200" b="1" dirty="0">
                <a:latin typeface="Times New Roman" panose="02020603050405020304" pitchFamily="18" charset="0"/>
                <a:ea typeface="宋体" panose="02010600030101010101" pitchFamily="2" charset="-122"/>
              </a:rPr>
              <a:t>3.______. She wears white and black coat. She is </a:t>
            </a:r>
          </a:p>
          <a:p>
            <a:r>
              <a:rPr kumimoji="0" lang="en-US" altLang="zh-CN" sz="3200" b="1" dirty="0">
                <a:latin typeface="Times New Roman" panose="02020603050405020304" pitchFamily="18" charset="0"/>
                <a:ea typeface="宋体" panose="02010600030101010101" pitchFamily="2" charset="-122"/>
              </a:rPr>
              <a:t>4._______ fat, but she is also very </a:t>
            </a:r>
          </a:p>
          <a:p>
            <a:r>
              <a:rPr kumimoji="0" lang="en-US" altLang="zh-CN" sz="3200" b="1" dirty="0">
                <a:latin typeface="Times New Roman" panose="02020603050405020304" pitchFamily="18" charset="0"/>
                <a:ea typeface="宋体" panose="02010600030101010101" pitchFamily="2" charset="-122"/>
              </a:rPr>
              <a:t>5._______. I like her very much. She </a:t>
            </a:r>
          </a:p>
          <a:p>
            <a:r>
              <a:rPr kumimoji="0" lang="en-US" altLang="zh-CN" sz="3200" b="1" dirty="0">
                <a:latin typeface="Times New Roman" panose="02020603050405020304" pitchFamily="18" charset="0"/>
                <a:ea typeface="宋体" panose="02010600030101010101" pitchFamily="2" charset="-122"/>
              </a:rPr>
              <a:t>6</a:t>
            </a:r>
            <a:r>
              <a:rPr kumimoji="0" lang="en-US" altLang="zh-CN" sz="3200" b="1" dirty="0" smtClean="0">
                <a:latin typeface="Times New Roman" panose="02020603050405020304" pitchFamily="18" charset="0"/>
                <a:ea typeface="宋体" panose="02010600030101010101" pitchFamily="2" charset="-122"/>
              </a:rPr>
              <a:t>.____ </a:t>
            </a:r>
            <a:r>
              <a:rPr kumimoji="0" lang="en-US" altLang="zh-CN" sz="3200" b="1" dirty="0">
                <a:latin typeface="Times New Roman" panose="02020603050405020304" pitchFamily="18" charset="0"/>
                <a:ea typeface="宋体" panose="02010600030101010101" pitchFamily="2" charset="-122"/>
              </a:rPr>
              <a:t>bamboo and has meals 7 times every day. </a:t>
            </a:r>
          </a:p>
        </p:txBody>
      </p:sp>
      <p:sp>
        <p:nvSpPr>
          <p:cNvPr id="31747" name="Rectangle 3"/>
          <p:cNvSpPr>
            <a:spLocks noChangeArrowheads="1"/>
          </p:cNvSpPr>
          <p:nvPr/>
        </p:nvSpPr>
        <p:spPr bwMode="auto">
          <a:xfrm>
            <a:off x="755650" y="2117582"/>
            <a:ext cx="9525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0" lang="en-US" altLang="zh-CN" sz="3200" b="1" dirty="0">
                <a:solidFill>
                  <a:srgbClr val="0000CC"/>
                </a:solidFill>
                <a:latin typeface="Times New Roman" panose="02020603050405020304" pitchFamily="18" charset="0"/>
                <a:ea typeface="宋体" panose="02010600030101010101" pitchFamily="2" charset="-122"/>
              </a:rPr>
              <a:t>This</a:t>
            </a:r>
          </a:p>
        </p:txBody>
      </p:sp>
      <p:sp>
        <p:nvSpPr>
          <p:cNvPr id="31748" name="Rectangle 4"/>
          <p:cNvSpPr>
            <a:spLocks noChangeArrowheads="1"/>
          </p:cNvSpPr>
          <p:nvPr/>
        </p:nvSpPr>
        <p:spPr bwMode="auto">
          <a:xfrm>
            <a:off x="755650" y="2658924"/>
            <a:ext cx="11112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0" lang="en-US" altLang="zh-CN" sz="3200" b="1" dirty="0">
                <a:solidFill>
                  <a:srgbClr val="0000CC"/>
                </a:solidFill>
                <a:latin typeface="Times New Roman" panose="02020603050405020304" pitchFamily="18" charset="0"/>
                <a:ea typeface="宋体" panose="02010600030101010101" pitchFamily="2" charset="-122"/>
              </a:rPr>
              <a:t>years</a:t>
            </a:r>
          </a:p>
        </p:txBody>
      </p:sp>
      <p:sp>
        <p:nvSpPr>
          <p:cNvPr id="31749" name="Rectangle 5"/>
          <p:cNvSpPr>
            <a:spLocks noChangeArrowheads="1"/>
          </p:cNvSpPr>
          <p:nvPr/>
        </p:nvSpPr>
        <p:spPr bwMode="auto">
          <a:xfrm>
            <a:off x="755650" y="3238362"/>
            <a:ext cx="1244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0" lang="en-US" altLang="zh-CN" sz="3200" b="1" dirty="0">
                <a:solidFill>
                  <a:srgbClr val="0000CC"/>
                </a:solidFill>
                <a:latin typeface="Times New Roman" panose="02020603050405020304" pitchFamily="18" charset="0"/>
                <a:ea typeface="宋体" panose="02010600030101010101" pitchFamily="2" charset="-122"/>
              </a:rPr>
              <a:t>China</a:t>
            </a:r>
          </a:p>
        </p:txBody>
      </p:sp>
      <p:sp>
        <p:nvSpPr>
          <p:cNvPr id="31750" name="Rectangle 6"/>
          <p:cNvSpPr>
            <a:spLocks noChangeArrowheads="1"/>
          </p:cNvSpPr>
          <p:nvPr/>
        </p:nvSpPr>
        <p:spPr bwMode="auto">
          <a:xfrm>
            <a:off x="827088" y="3658784"/>
            <a:ext cx="14128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0" lang="en-US" altLang="zh-CN" sz="3200" b="1" dirty="0">
                <a:solidFill>
                  <a:srgbClr val="0000CC"/>
                </a:solidFill>
                <a:latin typeface="Times New Roman" panose="02020603050405020304" pitchFamily="18" charset="0"/>
                <a:ea typeface="宋体" panose="02010600030101010101" pitchFamily="2" charset="-122"/>
              </a:rPr>
              <a:t>kind of</a:t>
            </a:r>
          </a:p>
        </p:txBody>
      </p:sp>
      <p:sp>
        <p:nvSpPr>
          <p:cNvPr id="31751" name="Rectangle 7"/>
          <p:cNvSpPr>
            <a:spLocks noChangeArrowheads="1"/>
          </p:cNvSpPr>
          <p:nvPr/>
        </p:nvSpPr>
        <p:spPr bwMode="auto">
          <a:xfrm>
            <a:off x="960437" y="4147638"/>
            <a:ext cx="90646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0" lang="en-US" altLang="zh-CN" sz="3200" b="1" dirty="0">
                <a:solidFill>
                  <a:srgbClr val="0000CC"/>
                </a:solidFill>
                <a:latin typeface="Times New Roman" panose="02020603050405020304" pitchFamily="18" charset="0"/>
                <a:ea typeface="宋体" panose="02010600030101010101" pitchFamily="2" charset="-122"/>
              </a:rPr>
              <a:t>cute</a:t>
            </a:r>
          </a:p>
        </p:txBody>
      </p:sp>
      <p:sp>
        <p:nvSpPr>
          <p:cNvPr id="31752" name="Rectangle 8"/>
          <p:cNvSpPr>
            <a:spLocks noChangeArrowheads="1"/>
          </p:cNvSpPr>
          <p:nvPr/>
        </p:nvSpPr>
        <p:spPr bwMode="auto">
          <a:xfrm>
            <a:off x="723317" y="4652463"/>
            <a:ext cx="862012"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0" lang="en-US" altLang="zh-CN" sz="3200" b="1" dirty="0">
                <a:solidFill>
                  <a:srgbClr val="0000CC"/>
                </a:solidFill>
                <a:latin typeface="Times New Roman" panose="02020603050405020304" pitchFamily="18" charset="0"/>
                <a:ea typeface="宋体" panose="02010600030101010101" pitchFamily="2" charset="-122"/>
              </a:rPr>
              <a:t>eats</a:t>
            </a:r>
          </a:p>
        </p:txBody>
      </p:sp>
      <p:sp>
        <p:nvSpPr>
          <p:cNvPr id="31753" name="Rectangle 9"/>
          <p:cNvSpPr>
            <a:spLocks noChangeArrowheads="1"/>
          </p:cNvSpPr>
          <p:nvPr/>
        </p:nvSpPr>
        <p:spPr bwMode="auto">
          <a:xfrm>
            <a:off x="900113" y="1490162"/>
            <a:ext cx="7429500" cy="588963"/>
          </a:xfrm>
          <a:prstGeom prst="rect">
            <a:avLst/>
          </a:prstGeom>
          <a:solidFill>
            <a:srgbClr val="BBE0E3"/>
          </a:solidFill>
          <a:ln w="9525">
            <a:solidFill>
              <a:schemeClr val="accent2"/>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0" lang="en-US" altLang="zh-CN" sz="3200" b="1">
                <a:latin typeface="Times New Roman" panose="02020603050405020304" pitchFamily="18" charset="0"/>
                <a:ea typeface="宋体" panose="02010600030101010101" pitchFamily="2" charset="-122"/>
              </a:rPr>
              <a:t>China, eats, very, this, cute, years, kind of</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checkerboard(across)">
                                      <p:cBhvr>
                                        <p:cTn id="7" dur="500"/>
                                        <p:tgtEl>
                                          <p:spTgt spid="31746"/>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1753"/>
                                        </p:tgtEl>
                                        <p:attrNameLst>
                                          <p:attrName>style.visibility</p:attrName>
                                        </p:attrNameLst>
                                      </p:cBhvr>
                                      <p:to>
                                        <p:strVal val="visible"/>
                                      </p:to>
                                    </p:set>
                                    <p:animEffect transition="in" filter="checkerboard(across)">
                                      <p:cBhvr>
                                        <p:cTn id="10" dur="500"/>
                                        <p:tgtEl>
                                          <p:spTgt spid="31753"/>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1747"/>
                                        </p:tgtEl>
                                        <p:attrNameLst>
                                          <p:attrName>style.visibility</p:attrName>
                                        </p:attrNameLst>
                                      </p:cBhvr>
                                      <p:to>
                                        <p:strVal val="visible"/>
                                      </p:to>
                                    </p:set>
                                    <p:anim calcmode="lin" valueType="num">
                                      <p:cBhvr additive="base">
                                        <p:cTn id="15" dur="500" fill="hold"/>
                                        <p:tgtEl>
                                          <p:spTgt spid="31747"/>
                                        </p:tgtEl>
                                        <p:attrNameLst>
                                          <p:attrName>ppt_x</p:attrName>
                                        </p:attrNameLst>
                                      </p:cBhvr>
                                      <p:tavLst>
                                        <p:tav tm="0">
                                          <p:val>
                                            <p:strVal val="#ppt_x"/>
                                          </p:val>
                                        </p:tav>
                                        <p:tav tm="100000">
                                          <p:val>
                                            <p:strVal val="#ppt_x"/>
                                          </p:val>
                                        </p:tav>
                                      </p:tavLst>
                                    </p:anim>
                                    <p:anim calcmode="lin" valueType="num">
                                      <p:cBhvr additive="base">
                                        <p:cTn id="16" dur="500" fill="hold"/>
                                        <p:tgtEl>
                                          <p:spTgt spid="31747"/>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5" presetClass="entr" presetSubtype="0" fill="hold" nodeType="clickEffect">
                                  <p:stCondLst>
                                    <p:cond delay="0"/>
                                  </p:stCondLst>
                                  <p:childTnLst>
                                    <p:set>
                                      <p:cBhvr>
                                        <p:cTn id="20" dur="1" fill="hold">
                                          <p:stCondLst>
                                            <p:cond delay="0"/>
                                          </p:stCondLst>
                                        </p:cTn>
                                        <p:tgtEl>
                                          <p:spTgt spid="31748">
                                            <p:txEl>
                                              <p:pRg st="0" end="0"/>
                                            </p:txEl>
                                          </p:spTgt>
                                        </p:tgtEl>
                                        <p:attrNameLst>
                                          <p:attrName>style.visibility</p:attrName>
                                        </p:attrNameLst>
                                      </p:cBhvr>
                                      <p:to>
                                        <p:strVal val="visible"/>
                                      </p:to>
                                    </p:set>
                                    <p:anim calcmode="lin" valueType="num">
                                      <p:cBhvr>
                                        <p:cTn id="21" dur="500" decel="50000" fill="hold">
                                          <p:stCondLst>
                                            <p:cond delay="0"/>
                                          </p:stCondLst>
                                        </p:cTn>
                                        <p:tgtEl>
                                          <p:spTgt spid="31748">
                                            <p:txEl>
                                              <p:pRg st="0" end="0"/>
                                            </p:txEl>
                                          </p:spTgt>
                                        </p:tgtEl>
                                        <p:attrNameLst>
                                          <p:attrName>style.rotation</p:attrName>
                                        </p:attrNameLst>
                                      </p:cBhvr>
                                      <p:tavLst>
                                        <p:tav tm="0">
                                          <p:val>
                                            <p:fltVal val="-90"/>
                                          </p:val>
                                        </p:tav>
                                        <p:tav tm="100000">
                                          <p:val>
                                            <p:fltVal val="0"/>
                                          </p:val>
                                        </p:tav>
                                      </p:tavLst>
                                    </p:anim>
                                    <p:anim calcmode="lin" valueType="num">
                                      <p:cBhvr>
                                        <p:cTn id="22" dur="500" decel="50000" fill="hold">
                                          <p:stCondLst>
                                            <p:cond delay="0"/>
                                          </p:stCondLst>
                                        </p:cTn>
                                        <p:tgtEl>
                                          <p:spTgt spid="31748">
                                            <p:txEl>
                                              <p:pRg st="0" end="0"/>
                                            </p:txEl>
                                          </p:spTgt>
                                        </p:tgtEl>
                                        <p:attrNameLst>
                                          <p:attrName>ppt_w</p:attrName>
                                        </p:attrNameLst>
                                      </p:cBhvr>
                                      <p:tavLst>
                                        <p:tav tm="0">
                                          <p:val>
                                            <p:strVal val="#ppt_w"/>
                                          </p:val>
                                        </p:tav>
                                        <p:tav tm="100000">
                                          <p:val>
                                            <p:strVal val="#ppt_w*.05"/>
                                          </p:val>
                                        </p:tav>
                                      </p:tavLst>
                                    </p:anim>
                                    <p:anim calcmode="lin" valueType="num">
                                      <p:cBhvr>
                                        <p:cTn id="23" dur="500" accel="50000" fill="hold">
                                          <p:stCondLst>
                                            <p:cond delay="500"/>
                                          </p:stCondLst>
                                        </p:cTn>
                                        <p:tgtEl>
                                          <p:spTgt spid="31748">
                                            <p:txEl>
                                              <p:pRg st="0" end="0"/>
                                            </p:txEl>
                                          </p:spTgt>
                                        </p:tgtEl>
                                        <p:attrNameLst>
                                          <p:attrName>ppt_w</p:attrName>
                                        </p:attrNameLst>
                                      </p:cBhvr>
                                      <p:tavLst>
                                        <p:tav tm="0">
                                          <p:val>
                                            <p:strVal val="#ppt_w*.05"/>
                                          </p:val>
                                        </p:tav>
                                        <p:tav tm="100000">
                                          <p:val>
                                            <p:strVal val="#ppt_w"/>
                                          </p:val>
                                        </p:tav>
                                      </p:tavLst>
                                    </p:anim>
                                    <p:anim calcmode="lin" valueType="num">
                                      <p:cBhvr>
                                        <p:cTn id="24" dur="1000" fill="hold"/>
                                        <p:tgtEl>
                                          <p:spTgt spid="31748">
                                            <p:txEl>
                                              <p:pRg st="0" end="0"/>
                                            </p:txEl>
                                          </p:spTgt>
                                        </p:tgtEl>
                                        <p:attrNameLst>
                                          <p:attrName>ppt_h</p:attrName>
                                        </p:attrNameLst>
                                      </p:cBhvr>
                                      <p:tavLst>
                                        <p:tav tm="0">
                                          <p:val>
                                            <p:strVal val="#ppt_h"/>
                                          </p:val>
                                        </p:tav>
                                        <p:tav tm="100000">
                                          <p:val>
                                            <p:strVal val="#ppt_h"/>
                                          </p:val>
                                        </p:tav>
                                      </p:tavLst>
                                    </p:anim>
                                    <p:anim calcmode="lin" valueType="num">
                                      <p:cBhvr>
                                        <p:cTn id="25" dur="500" decel="50000" fill="hold">
                                          <p:stCondLst>
                                            <p:cond delay="0"/>
                                          </p:stCondLst>
                                        </p:cTn>
                                        <p:tgtEl>
                                          <p:spTgt spid="31748">
                                            <p:txEl>
                                              <p:pRg st="0" end="0"/>
                                            </p:txEl>
                                          </p:spTgt>
                                        </p:tgtEl>
                                        <p:attrNameLst>
                                          <p:attrName>ppt_x</p:attrName>
                                        </p:attrNameLst>
                                      </p:cBhvr>
                                      <p:tavLst>
                                        <p:tav tm="0">
                                          <p:val>
                                            <p:strVal val="#ppt_x+.4"/>
                                          </p:val>
                                        </p:tav>
                                        <p:tav tm="100000">
                                          <p:val>
                                            <p:strVal val="#ppt_x"/>
                                          </p:val>
                                        </p:tav>
                                      </p:tavLst>
                                    </p:anim>
                                    <p:anim calcmode="lin" valueType="num">
                                      <p:cBhvr>
                                        <p:cTn id="26" dur="500" decel="50000" fill="hold">
                                          <p:stCondLst>
                                            <p:cond delay="0"/>
                                          </p:stCondLst>
                                        </p:cTn>
                                        <p:tgtEl>
                                          <p:spTgt spid="31748">
                                            <p:txEl>
                                              <p:pRg st="0" end="0"/>
                                            </p:txEl>
                                          </p:spTgt>
                                        </p:tgtEl>
                                        <p:attrNameLst>
                                          <p:attrName>ppt_y</p:attrName>
                                        </p:attrNameLst>
                                      </p:cBhvr>
                                      <p:tavLst>
                                        <p:tav tm="0">
                                          <p:val>
                                            <p:strVal val="#ppt_y-.2"/>
                                          </p:val>
                                        </p:tav>
                                        <p:tav tm="100000">
                                          <p:val>
                                            <p:strVal val="#ppt_y+.1"/>
                                          </p:val>
                                        </p:tav>
                                      </p:tavLst>
                                    </p:anim>
                                    <p:anim calcmode="lin" valueType="num">
                                      <p:cBhvr>
                                        <p:cTn id="27" dur="500" accel="50000" fill="hold">
                                          <p:stCondLst>
                                            <p:cond delay="500"/>
                                          </p:stCondLst>
                                        </p:cTn>
                                        <p:tgtEl>
                                          <p:spTgt spid="31748">
                                            <p:txEl>
                                              <p:pRg st="0" end="0"/>
                                            </p:txEl>
                                          </p:spTgt>
                                        </p:tgtEl>
                                        <p:attrNameLst>
                                          <p:attrName>ppt_y</p:attrName>
                                        </p:attrNameLst>
                                      </p:cBhvr>
                                      <p:tavLst>
                                        <p:tav tm="0">
                                          <p:val>
                                            <p:strVal val="#ppt_y+.1"/>
                                          </p:val>
                                        </p:tav>
                                        <p:tav tm="100000">
                                          <p:val>
                                            <p:strVal val="#ppt_y"/>
                                          </p:val>
                                        </p:tav>
                                      </p:tavLst>
                                    </p:anim>
                                    <p:animEffect transition="in" filter="fade">
                                      <p:cBhvr>
                                        <p:cTn id="28" dur="1000" decel="50000">
                                          <p:stCondLst>
                                            <p:cond delay="0"/>
                                          </p:stCondLst>
                                        </p:cTn>
                                        <p:tgtEl>
                                          <p:spTgt spid="31748">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31749"/>
                                        </p:tgtEl>
                                        <p:attrNameLst>
                                          <p:attrName>style.visibility</p:attrName>
                                        </p:attrNameLst>
                                      </p:cBhvr>
                                      <p:to>
                                        <p:strVal val="visible"/>
                                      </p:to>
                                    </p:set>
                                    <p:animEffect transition="in" filter="box(in)">
                                      <p:cBhvr>
                                        <p:cTn id="33" dur="500"/>
                                        <p:tgtEl>
                                          <p:spTgt spid="31749"/>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31750"/>
                                        </p:tgtEl>
                                        <p:attrNameLst>
                                          <p:attrName>style.visibility</p:attrName>
                                        </p:attrNameLst>
                                      </p:cBhvr>
                                      <p:to>
                                        <p:strVal val="visible"/>
                                      </p:to>
                                    </p:set>
                                    <p:animEffect transition="in" filter="blinds(horizontal)">
                                      <p:cBhvr>
                                        <p:cTn id="38" dur="500"/>
                                        <p:tgtEl>
                                          <p:spTgt spid="31750"/>
                                        </p:tgtEl>
                                      </p:cBhvr>
                                    </p:animEffect>
                                  </p:childTnLst>
                                </p:cTn>
                              </p:par>
                            </p:childTnLst>
                          </p:cTn>
                        </p:par>
                      </p:childTnLst>
                    </p:cTn>
                  </p:par>
                  <p:par>
                    <p:cTn id="39" fill="hold">
                      <p:stCondLst>
                        <p:cond delay="indefinite"/>
                      </p:stCondLst>
                      <p:childTnLst>
                        <p:par>
                          <p:cTn id="40" fill="hold">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31751"/>
                                        </p:tgtEl>
                                        <p:attrNameLst>
                                          <p:attrName>style.visibility</p:attrName>
                                        </p:attrNameLst>
                                      </p:cBhvr>
                                      <p:to>
                                        <p:strVal val="visible"/>
                                      </p:to>
                                    </p:set>
                                    <p:anim calcmode="lin" valueType="num">
                                      <p:cBhvr>
                                        <p:cTn id="43" dur="500" fill="hold"/>
                                        <p:tgtEl>
                                          <p:spTgt spid="31751"/>
                                        </p:tgtEl>
                                        <p:attrNameLst>
                                          <p:attrName>ppt_w</p:attrName>
                                        </p:attrNameLst>
                                      </p:cBhvr>
                                      <p:tavLst>
                                        <p:tav tm="0">
                                          <p:val>
                                            <p:strVal val="#ppt_w*0.05"/>
                                          </p:val>
                                        </p:tav>
                                        <p:tav tm="100000">
                                          <p:val>
                                            <p:strVal val="#ppt_w"/>
                                          </p:val>
                                        </p:tav>
                                      </p:tavLst>
                                    </p:anim>
                                    <p:anim calcmode="lin" valueType="num">
                                      <p:cBhvr>
                                        <p:cTn id="44" dur="500" fill="hold"/>
                                        <p:tgtEl>
                                          <p:spTgt spid="31751"/>
                                        </p:tgtEl>
                                        <p:attrNameLst>
                                          <p:attrName>ppt_h</p:attrName>
                                        </p:attrNameLst>
                                      </p:cBhvr>
                                      <p:tavLst>
                                        <p:tav tm="0">
                                          <p:val>
                                            <p:strVal val="#ppt_h"/>
                                          </p:val>
                                        </p:tav>
                                        <p:tav tm="100000">
                                          <p:val>
                                            <p:strVal val="#ppt_h"/>
                                          </p:val>
                                        </p:tav>
                                      </p:tavLst>
                                    </p:anim>
                                    <p:anim calcmode="lin" valueType="num">
                                      <p:cBhvr>
                                        <p:cTn id="45" dur="500" fill="hold"/>
                                        <p:tgtEl>
                                          <p:spTgt spid="31751"/>
                                        </p:tgtEl>
                                        <p:attrNameLst>
                                          <p:attrName>ppt_x</p:attrName>
                                        </p:attrNameLst>
                                      </p:cBhvr>
                                      <p:tavLst>
                                        <p:tav tm="0">
                                          <p:val>
                                            <p:strVal val="#ppt_x-.2"/>
                                          </p:val>
                                        </p:tav>
                                        <p:tav tm="100000">
                                          <p:val>
                                            <p:strVal val="#ppt_x"/>
                                          </p:val>
                                        </p:tav>
                                      </p:tavLst>
                                    </p:anim>
                                    <p:anim calcmode="lin" valueType="num">
                                      <p:cBhvr>
                                        <p:cTn id="46" dur="500" fill="hold"/>
                                        <p:tgtEl>
                                          <p:spTgt spid="31751"/>
                                        </p:tgtEl>
                                        <p:attrNameLst>
                                          <p:attrName>ppt_y</p:attrName>
                                        </p:attrNameLst>
                                      </p:cBhvr>
                                      <p:tavLst>
                                        <p:tav tm="0">
                                          <p:val>
                                            <p:strVal val="#ppt_y"/>
                                          </p:val>
                                        </p:tav>
                                        <p:tav tm="100000">
                                          <p:val>
                                            <p:strVal val="#ppt_y"/>
                                          </p:val>
                                        </p:tav>
                                      </p:tavLst>
                                    </p:anim>
                                    <p:animEffect transition="in" filter="fade">
                                      <p:cBhvr>
                                        <p:cTn id="47" dur="500"/>
                                        <p:tgtEl>
                                          <p:spTgt spid="31751"/>
                                        </p:tgtEl>
                                      </p:cBhvr>
                                    </p:animEffect>
                                  </p:childTnLst>
                                </p:cTn>
                              </p:par>
                            </p:childTnLst>
                          </p:cTn>
                        </p:par>
                      </p:childTnLst>
                    </p:cTn>
                  </p:par>
                  <p:par>
                    <p:cTn id="48" fill="hold">
                      <p:stCondLst>
                        <p:cond delay="indefinite"/>
                      </p:stCondLst>
                      <p:childTnLst>
                        <p:par>
                          <p:cTn id="49" fill="hold">
                            <p:stCondLst>
                              <p:cond delay="0"/>
                            </p:stCondLst>
                            <p:childTnLst>
                              <p:par>
                                <p:cTn id="50" presetID="25" presetClass="entr" presetSubtype="0" fill="hold" grpId="0" nodeType="clickEffect">
                                  <p:stCondLst>
                                    <p:cond delay="0"/>
                                  </p:stCondLst>
                                  <p:childTnLst>
                                    <p:set>
                                      <p:cBhvr>
                                        <p:cTn id="51" dur="1" fill="hold">
                                          <p:stCondLst>
                                            <p:cond delay="0"/>
                                          </p:stCondLst>
                                        </p:cTn>
                                        <p:tgtEl>
                                          <p:spTgt spid="31752"/>
                                        </p:tgtEl>
                                        <p:attrNameLst>
                                          <p:attrName>style.visibility</p:attrName>
                                        </p:attrNameLst>
                                      </p:cBhvr>
                                      <p:to>
                                        <p:strVal val="visible"/>
                                      </p:to>
                                    </p:set>
                                    <p:anim calcmode="lin" valueType="num">
                                      <p:cBhvr>
                                        <p:cTn id="52" dur="500" decel="50000" fill="hold">
                                          <p:stCondLst>
                                            <p:cond delay="0"/>
                                          </p:stCondLst>
                                        </p:cTn>
                                        <p:tgtEl>
                                          <p:spTgt spid="31752"/>
                                        </p:tgtEl>
                                        <p:attrNameLst>
                                          <p:attrName>style.rotation</p:attrName>
                                        </p:attrNameLst>
                                      </p:cBhvr>
                                      <p:tavLst>
                                        <p:tav tm="0">
                                          <p:val>
                                            <p:fltVal val="-90"/>
                                          </p:val>
                                        </p:tav>
                                        <p:tav tm="100000">
                                          <p:val>
                                            <p:fltVal val="0"/>
                                          </p:val>
                                        </p:tav>
                                      </p:tavLst>
                                    </p:anim>
                                    <p:anim calcmode="lin" valueType="num">
                                      <p:cBhvr>
                                        <p:cTn id="53" dur="500" decel="50000" fill="hold">
                                          <p:stCondLst>
                                            <p:cond delay="0"/>
                                          </p:stCondLst>
                                        </p:cTn>
                                        <p:tgtEl>
                                          <p:spTgt spid="31752"/>
                                        </p:tgtEl>
                                        <p:attrNameLst>
                                          <p:attrName>ppt_w</p:attrName>
                                        </p:attrNameLst>
                                      </p:cBhvr>
                                      <p:tavLst>
                                        <p:tav tm="0">
                                          <p:val>
                                            <p:strVal val="#ppt_w"/>
                                          </p:val>
                                        </p:tav>
                                        <p:tav tm="100000">
                                          <p:val>
                                            <p:strVal val="#ppt_w*.05"/>
                                          </p:val>
                                        </p:tav>
                                      </p:tavLst>
                                    </p:anim>
                                    <p:anim calcmode="lin" valueType="num">
                                      <p:cBhvr>
                                        <p:cTn id="54" dur="500" accel="50000" fill="hold">
                                          <p:stCondLst>
                                            <p:cond delay="500"/>
                                          </p:stCondLst>
                                        </p:cTn>
                                        <p:tgtEl>
                                          <p:spTgt spid="31752"/>
                                        </p:tgtEl>
                                        <p:attrNameLst>
                                          <p:attrName>ppt_w</p:attrName>
                                        </p:attrNameLst>
                                      </p:cBhvr>
                                      <p:tavLst>
                                        <p:tav tm="0">
                                          <p:val>
                                            <p:strVal val="#ppt_w*.05"/>
                                          </p:val>
                                        </p:tav>
                                        <p:tav tm="100000">
                                          <p:val>
                                            <p:strVal val="#ppt_w"/>
                                          </p:val>
                                        </p:tav>
                                      </p:tavLst>
                                    </p:anim>
                                    <p:anim calcmode="lin" valueType="num">
                                      <p:cBhvr>
                                        <p:cTn id="55" dur="1000" fill="hold"/>
                                        <p:tgtEl>
                                          <p:spTgt spid="31752"/>
                                        </p:tgtEl>
                                        <p:attrNameLst>
                                          <p:attrName>ppt_h</p:attrName>
                                        </p:attrNameLst>
                                      </p:cBhvr>
                                      <p:tavLst>
                                        <p:tav tm="0">
                                          <p:val>
                                            <p:strVal val="#ppt_h"/>
                                          </p:val>
                                        </p:tav>
                                        <p:tav tm="100000">
                                          <p:val>
                                            <p:strVal val="#ppt_h"/>
                                          </p:val>
                                        </p:tav>
                                      </p:tavLst>
                                    </p:anim>
                                    <p:anim calcmode="lin" valueType="num">
                                      <p:cBhvr>
                                        <p:cTn id="56" dur="500" decel="50000" fill="hold">
                                          <p:stCondLst>
                                            <p:cond delay="0"/>
                                          </p:stCondLst>
                                        </p:cTn>
                                        <p:tgtEl>
                                          <p:spTgt spid="31752"/>
                                        </p:tgtEl>
                                        <p:attrNameLst>
                                          <p:attrName>ppt_x</p:attrName>
                                        </p:attrNameLst>
                                      </p:cBhvr>
                                      <p:tavLst>
                                        <p:tav tm="0">
                                          <p:val>
                                            <p:strVal val="#ppt_x+.4"/>
                                          </p:val>
                                        </p:tav>
                                        <p:tav tm="100000">
                                          <p:val>
                                            <p:strVal val="#ppt_x"/>
                                          </p:val>
                                        </p:tav>
                                      </p:tavLst>
                                    </p:anim>
                                    <p:anim calcmode="lin" valueType="num">
                                      <p:cBhvr>
                                        <p:cTn id="57" dur="500" decel="50000" fill="hold">
                                          <p:stCondLst>
                                            <p:cond delay="0"/>
                                          </p:stCondLst>
                                        </p:cTn>
                                        <p:tgtEl>
                                          <p:spTgt spid="31752"/>
                                        </p:tgtEl>
                                        <p:attrNameLst>
                                          <p:attrName>ppt_y</p:attrName>
                                        </p:attrNameLst>
                                      </p:cBhvr>
                                      <p:tavLst>
                                        <p:tav tm="0">
                                          <p:val>
                                            <p:strVal val="#ppt_y-.2"/>
                                          </p:val>
                                        </p:tav>
                                        <p:tav tm="100000">
                                          <p:val>
                                            <p:strVal val="#ppt_y+.1"/>
                                          </p:val>
                                        </p:tav>
                                      </p:tavLst>
                                    </p:anim>
                                    <p:anim calcmode="lin" valueType="num">
                                      <p:cBhvr>
                                        <p:cTn id="58" dur="500" accel="50000" fill="hold">
                                          <p:stCondLst>
                                            <p:cond delay="500"/>
                                          </p:stCondLst>
                                        </p:cTn>
                                        <p:tgtEl>
                                          <p:spTgt spid="31752"/>
                                        </p:tgtEl>
                                        <p:attrNameLst>
                                          <p:attrName>ppt_y</p:attrName>
                                        </p:attrNameLst>
                                      </p:cBhvr>
                                      <p:tavLst>
                                        <p:tav tm="0">
                                          <p:val>
                                            <p:strVal val="#ppt_y+.1"/>
                                          </p:val>
                                        </p:tav>
                                        <p:tav tm="100000">
                                          <p:val>
                                            <p:strVal val="#ppt_y"/>
                                          </p:val>
                                        </p:tav>
                                      </p:tavLst>
                                    </p:anim>
                                    <p:animEffect transition="in" filter="fade">
                                      <p:cBhvr>
                                        <p:cTn id="59" dur="1000" decel="50000">
                                          <p:stCondLst>
                                            <p:cond delay="0"/>
                                          </p:stCondLst>
                                        </p:cTn>
                                        <p:tgtEl>
                                          <p:spTgt spid="317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31747" grpId="0"/>
      <p:bldP spid="31749" grpId="0"/>
      <p:bldP spid="31750" grpId="0"/>
      <p:bldP spid="31751" grpId="0"/>
      <p:bldP spid="31752" grpId="0"/>
      <p:bldP spid="3175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179512" y="404664"/>
            <a:ext cx="8928992" cy="4918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indent="304800">
              <a:lnSpc>
                <a:spcPct val="140000"/>
              </a:lnSpc>
            </a:pPr>
            <a:r>
              <a:rPr lang="en-US" altLang="zh-CN" sz="3200" b="1" dirty="0">
                <a:latin typeface="Times New Roman" panose="02020603050405020304" pitchFamily="18" charset="0"/>
              </a:rPr>
              <a:t>III. Task.</a:t>
            </a:r>
          </a:p>
          <a:p>
            <a:pPr indent="304800">
              <a:lnSpc>
                <a:spcPct val="140000"/>
              </a:lnSpc>
            </a:pPr>
            <a:r>
              <a:rPr lang="zh-CN" altLang="en-US" sz="3200" b="1" dirty="0">
                <a:latin typeface="Times New Roman" panose="02020603050405020304" pitchFamily="18" charset="0"/>
              </a:rPr>
              <a:t>如果你家养宠物的话</a:t>
            </a:r>
            <a:r>
              <a:rPr lang="en-US" altLang="zh-CN" sz="3200" b="1" dirty="0">
                <a:latin typeface="Times New Roman" panose="02020603050405020304" pitchFamily="18" charset="0"/>
              </a:rPr>
              <a:t>, </a:t>
            </a:r>
            <a:r>
              <a:rPr lang="zh-CN" altLang="en-US" sz="3200" b="1" dirty="0">
                <a:latin typeface="Times New Roman" panose="02020603050405020304" pitchFamily="18" charset="0"/>
              </a:rPr>
              <a:t>请描述一下你的宠物。如果没有的话</a:t>
            </a:r>
            <a:r>
              <a:rPr lang="en-US" altLang="zh-CN" sz="3200" b="1" dirty="0">
                <a:latin typeface="Times New Roman" panose="02020603050405020304" pitchFamily="18" charset="0"/>
              </a:rPr>
              <a:t>, </a:t>
            </a:r>
            <a:r>
              <a:rPr lang="zh-CN" altLang="en-US" sz="3200" b="1" dirty="0">
                <a:latin typeface="Times New Roman" panose="02020603050405020304" pitchFamily="18" charset="0"/>
              </a:rPr>
              <a:t>你可以描述一下你最喜欢的动物。</a:t>
            </a:r>
            <a:r>
              <a:rPr lang="en-US" altLang="zh-CN" sz="3200" b="1" dirty="0">
                <a:latin typeface="Times New Roman" panose="02020603050405020304" pitchFamily="18" charset="0"/>
              </a:rPr>
              <a:t>(</a:t>
            </a:r>
            <a:r>
              <a:rPr lang="zh-CN" altLang="en-US" sz="3200" b="1" dirty="0">
                <a:latin typeface="Times New Roman" panose="02020603050405020304" pitchFamily="18" charset="0"/>
              </a:rPr>
              <a:t>大熊猫除外</a:t>
            </a:r>
            <a:r>
              <a:rPr lang="en-US" altLang="zh-CN" sz="3200" b="1" dirty="0" smtClean="0">
                <a:latin typeface="Times New Roman" panose="02020603050405020304" pitchFamily="18" charset="0"/>
              </a:rPr>
              <a:t>)</a:t>
            </a:r>
          </a:p>
          <a:p>
            <a:pPr indent="304800">
              <a:lnSpc>
                <a:spcPct val="140000"/>
              </a:lnSpc>
            </a:pPr>
            <a:r>
              <a:rPr lang="en-US" altLang="zh-CN" sz="3200" b="1" dirty="0" smtClean="0">
                <a:latin typeface="Times New Roman" panose="02020603050405020304" pitchFamily="18" charset="0"/>
              </a:rPr>
              <a:t>_____________________________________</a:t>
            </a:r>
            <a:r>
              <a:rPr lang="en-US" altLang="zh-CN" sz="3200" b="1" dirty="0">
                <a:latin typeface="Times New Roman" panose="02020603050405020304" pitchFamily="18" charset="0"/>
              </a:rPr>
              <a:t/>
            </a:r>
            <a:br>
              <a:rPr lang="en-US" altLang="zh-CN" sz="3200" b="1" dirty="0">
                <a:latin typeface="Times New Roman" panose="02020603050405020304" pitchFamily="18" charset="0"/>
              </a:rPr>
            </a:br>
            <a:r>
              <a:rPr lang="en-US" altLang="zh-CN" sz="3200" b="1" dirty="0">
                <a:latin typeface="Times New Roman" panose="02020603050405020304" pitchFamily="18" charset="0"/>
              </a:rPr>
              <a:t>______________________________________</a:t>
            </a:r>
            <a:br>
              <a:rPr lang="en-US" altLang="zh-CN" sz="3200" b="1" dirty="0">
                <a:latin typeface="Times New Roman" panose="02020603050405020304" pitchFamily="18" charset="0"/>
              </a:rPr>
            </a:br>
            <a:r>
              <a:rPr lang="en-US" altLang="zh-CN" sz="3200" b="1" dirty="0" smtClean="0">
                <a:latin typeface="Times New Roman" panose="02020603050405020304" pitchFamily="18" charset="0"/>
              </a:rPr>
              <a:t>______________________________________</a:t>
            </a:r>
            <a:endParaRPr lang="en-US" altLang="zh-CN" sz="3200" b="1" dirty="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2770"/>
                                        </p:tgtEl>
                                        <p:attrNameLst>
                                          <p:attrName>style.visibility</p:attrName>
                                        </p:attrNameLst>
                                      </p:cBhvr>
                                      <p:to>
                                        <p:strVal val="visible"/>
                                      </p:to>
                                    </p:set>
                                    <p:animEffect transition="in" filter="blinds(horizontal)">
                                      <p:cBhvr>
                                        <p:cTn id="7" dur="500"/>
                                        <p:tgtEl>
                                          <p:spTgt spid="327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251520" y="1124744"/>
            <a:ext cx="8784976"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kumimoji="0" lang="en-US" altLang="zh-CN" sz="2800" b="1" dirty="0">
                <a:latin typeface="Times New Roman" panose="02020603050405020304" pitchFamily="18" charset="0"/>
                <a:ea typeface="宋体" panose="02010600030101010101" pitchFamily="2" charset="-122"/>
              </a:rPr>
              <a:t>    I have a pet cat. Her name is Linda. She is 3 years old. She is from Turkey. She is white all over her body. Her eyes are very bright in the dark and her fur feels very soft. She sleeps on the bed with me every night. Every morning she is my alarm clock. At six o’clock, she wakes me up and we have breakfast together. Then she says goodbye to me when I go to school. In the evening she waits for me. So Linda is my best friend. I am very happy to be with her.</a:t>
            </a:r>
          </a:p>
        </p:txBody>
      </p:sp>
      <p:sp>
        <p:nvSpPr>
          <p:cNvPr id="31747" name="Text Box 3"/>
          <p:cNvSpPr txBox="1">
            <a:spLocks noChangeArrowheads="1"/>
          </p:cNvSpPr>
          <p:nvPr/>
        </p:nvSpPr>
        <p:spPr bwMode="auto">
          <a:xfrm>
            <a:off x="395288" y="332656"/>
            <a:ext cx="22383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kumimoji="0" lang="en-US" altLang="zh-CN" sz="3200" b="1" dirty="0">
                <a:solidFill>
                  <a:srgbClr val="0000CC"/>
                </a:solidFill>
                <a:latin typeface="Arial Black" panose="020B0A04020102020204" pitchFamily="34" charset="0"/>
              </a:rPr>
              <a:t>A sample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3794"/>
                                        </p:tgtEl>
                                        <p:attrNameLst>
                                          <p:attrName>style.visibility</p:attrName>
                                        </p:attrNameLst>
                                      </p:cBhvr>
                                      <p:to>
                                        <p:strVal val="visible"/>
                                      </p:to>
                                    </p:set>
                                    <p:anim calcmode="lin" valueType="num">
                                      <p:cBhvr>
                                        <p:cTn id="7" dur="500" fill="hold"/>
                                        <p:tgtEl>
                                          <p:spTgt spid="33794"/>
                                        </p:tgtEl>
                                        <p:attrNameLst>
                                          <p:attrName>ppt_w</p:attrName>
                                        </p:attrNameLst>
                                      </p:cBhvr>
                                      <p:tavLst>
                                        <p:tav tm="0">
                                          <p:val>
                                            <p:strVal val="#ppt_w*0.05"/>
                                          </p:val>
                                        </p:tav>
                                        <p:tav tm="100000">
                                          <p:val>
                                            <p:strVal val="#ppt_w"/>
                                          </p:val>
                                        </p:tav>
                                      </p:tavLst>
                                    </p:anim>
                                    <p:anim calcmode="lin" valueType="num">
                                      <p:cBhvr>
                                        <p:cTn id="8" dur="500" fill="hold"/>
                                        <p:tgtEl>
                                          <p:spTgt spid="33794"/>
                                        </p:tgtEl>
                                        <p:attrNameLst>
                                          <p:attrName>ppt_h</p:attrName>
                                        </p:attrNameLst>
                                      </p:cBhvr>
                                      <p:tavLst>
                                        <p:tav tm="0">
                                          <p:val>
                                            <p:strVal val="#ppt_h"/>
                                          </p:val>
                                        </p:tav>
                                        <p:tav tm="100000">
                                          <p:val>
                                            <p:strVal val="#ppt_h"/>
                                          </p:val>
                                        </p:tav>
                                      </p:tavLst>
                                    </p:anim>
                                    <p:anim calcmode="lin" valueType="num">
                                      <p:cBhvr>
                                        <p:cTn id="9" dur="500" fill="hold"/>
                                        <p:tgtEl>
                                          <p:spTgt spid="33794"/>
                                        </p:tgtEl>
                                        <p:attrNameLst>
                                          <p:attrName>ppt_x</p:attrName>
                                        </p:attrNameLst>
                                      </p:cBhvr>
                                      <p:tavLst>
                                        <p:tav tm="0">
                                          <p:val>
                                            <p:strVal val="#ppt_x-.2"/>
                                          </p:val>
                                        </p:tav>
                                        <p:tav tm="100000">
                                          <p:val>
                                            <p:strVal val="#ppt_x"/>
                                          </p:val>
                                        </p:tav>
                                      </p:tavLst>
                                    </p:anim>
                                    <p:anim calcmode="lin" valueType="num">
                                      <p:cBhvr>
                                        <p:cTn id="10" dur="500" fill="hold"/>
                                        <p:tgtEl>
                                          <p:spTgt spid="33794"/>
                                        </p:tgtEl>
                                        <p:attrNameLst>
                                          <p:attrName>ppt_y</p:attrName>
                                        </p:attrNameLst>
                                      </p:cBhvr>
                                      <p:tavLst>
                                        <p:tav tm="0">
                                          <p:val>
                                            <p:strVal val="#ppt_y"/>
                                          </p:val>
                                        </p:tav>
                                        <p:tav tm="100000">
                                          <p:val>
                                            <p:strVal val="#ppt_y"/>
                                          </p:val>
                                        </p:tav>
                                      </p:tavLst>
                                    </p:anim>
                                    <p:animEffect transition="in" filter="fade">
                                      <p:cBhvr>
                                        <p:cTn id="11" dur="500"/>
                                        <p:tgtEl>
                                          <p:spTgt spid="337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body" idx="4294967295"/>
          </p:nvPr>
        </p:nvSpPr>
        <p:spPr>
          <a:xfrm>
            <a:off x="899592" y="2204865"/>
            <a:ext cx="4419600" cy="1143000"/>
          </a:xfrm>
          <a:solidFill>
            <a:schemeClr val="accent1">
              <a:alpha val="50195"/>
            </a:schemeClr>
          </a:solidFill>
          <a:ln w="57150" cmpd="thickThin">
            <a:solidFill>
              <a:srgbClr val="CCFF33"/>
            </a:solidFill>
            <a:miter lim="800000"/>
          </a:ln>
        </p:spPr>
        <p:txBody>
          <a:bodyPr/>
          <a:lstStyle/>
          <a:p>
            <a:pPr marL="609600" indent="-609600">
              <a:lnSpc>
                <a:spcPct val="120000"/>
              </a:lnSpc>
              <a:spcBef>
                <a:spcPct val="0"/>
              </a:spcBef>
              <a:buFontTx/>
              <a:buNone/>
            </a:pPr>
            <a:r>
              <a:rPr lang="en-US" altLang="zh-CN" sz="2400" b="1" dirty="0">
                <a:solidFill>
                  <a:srgbClr val="CC00FF"/>
                </a:solidFill>
                <a:latin typeface="Times New Roman" panose="02020603050405020304" pitchFamily="18" charset="0"/>
              </a:rPr>
              <a:t>I </a:t>
            </a:r>
            <a:r>
              <a:rPr lang="en-US" altLang="zh-CN" sz="2400" b="1" dirty="0">
                <a:solidFill>
                  <a:srgbClr val="0000FF"/>
                </a:solidFill>
                <a:latin typeface="Times New Roman" panose="02020603050405020304" pitchFamily="18" charset="0"/>
              </a:rPr>
              <a:t>don’t </a:t>
            </a:r>
            <a:r>
              <a:rPr lang="en-US" altLang="zh-CN" sz="2400" b="1" dirty="0">
                <a:solidFill>
                  <a:srgbClr val="CC00FF"/>
                </a:solidFill>
                <a:latin typeface="Times New Roman" panose="02020603050405020304" pitchFamily="18" charset="0"/>
              </a:rPr>
              <a:t>live in the city.</a:t>
            </a:r>
          </a:p>
          <a:p>
            <a:pPr marL="609600" indent="-609600">
              <a:lnSpc>
                <a:spcPct val="120000"/>
              </a:lnSpc>
              <a:spcBef>
                <a:spcPct val="0"/>
              </a:spcBef>
              <a:buFontTx/>
              <a:buNone/>
            </a:pPr>
            <a:r>
              <a:rPr lang="en-US" altLang="zh-CN" sz="2400" b="1" dirty="0">
                <a:solidFill>
                  <a:srgbClr val="CC00FF"/>
                </a:solidFill>
                <a:latin typeface="Times New Roman" panose="02020603050405020304" pitchFamily="18" charset="0"/>
              </a:rPr>
              <a:t>She </a:t>
            </a:r>
            <a:r>
              <a:rPr lang="en-US" altLang="zh-CN" sz="2400" b="1" dirty="0">
                <a:solidFill>
                  <a:srgbClr val="0000FF"/>
                </a:solidFill>
                <a:latin typeface="Times New Roman" panose="02020603050405020304" pitchFamily="18" charset="0"/>
              </a:rPr>
              <a:t>doesn’t </a:t>
            </a:r>
            <a:r>
              <a:rPr lang="en-US" altLang="zh-CN" sz="2400" b="1" dirty="0">
                <a:solidFill>
                  <a:srgbClr val="CC00FF"/>
                </a:solidFill>
                <a:latin typeface="Times New Roman" panose="02020603050405020304" pitchFamily="18" charset="0"/>
              </a:rPr>
              <a:t>live in the city.</a:t>
            </a:r>
          </a:p>
        </p:txBody>
      </p:sp>
      <p:sp>
        <p:nvSpPr>
          <p:cNvPr id="5123" name="Text Box 8"/>
          <p:cNvSpPr txBox="1">
            <a:spLocks noChangeArrowheads="1"/>
          </p:cNvSpPr>
          <p:nvPr/>
        </p:nvSpPr>
        <p:spPr bwMode="auto">
          <a:xfrm>
            <a:off x="762000" y="550169"/>
            <a:ext cx="3276600" cy="75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spcBef>
                <a:spcPct val="20000"/>
              </a:spcBef>
            </a:pPr>
            <a:r>
              <a:rPr kumimoji="0" lang="en-US" altLang="zh-CN" sz="3600" b="1">
                <a:solidFill>
                  <a:srgbClr val="CC00FF"/>
                </a:solidFill>
                <a:latin typeface="Times New Roman" panose="02020603050405020304" pitchFamily="18" charset="0"/>
              </a:rPr>
              <a:t>Revision</a:t>
            </a:r>
            <a:endParaRPr kumimoji="0" lang="en-US" altLang="zh-CN" sz="2800" b="1">
              <a:solidFill>
                <a:srgbClr val="0000FF"/>
              </a:solidFill>
              <a:latin typeface="Times New Roman" panose="02020603050405020304" pitchFamily="18" charset="0"/>
            </a:endParaRPr>
          </a:p>
        </p:txBody>
      </p:sp>
      <p:sp>
        <p:nvSpPr>
          <p:cNvPr id="5124" name="Rectangle 4"/>
          <p:cNvSpPr>
            <a:spLocks noChangeArrowheads="1"/>
          </p:cNvSpPr>
          <p:nvPr/>
        </p:nvSpPr>
        <p:spPr bwMode="auto">
          <a:xfrm>
            <a:off x="685800" y="1540769"/>
            <a:ext cx="609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0" lang="zh-CN" altLang="en-US" sz="2400" b="1" dirty="0">
                <a:solidFill>
                  <a:srgbClr val="0000FF"/>
                </a:solidFill>
                <a:latin typeface="Times New Roman" panose="02020603050405020304" pitchFamily="18" charset="0"/>
                <a:ea typeface="宋体" panose="02010600030101010101" pitchFamily="2" charset="-122"/>
              </a:rPr>
              <a:t>比较下列两组一般现在时态的句子</a:t>
            </a:r>
          </a:p>
        </p:txBody>
      </p:sp>
      <p:sp>
        <p:nvSpPr>
          <p:cNvPr id="6149" name="Rectangle 5"/>
          <p:cNvSpPr>
            <a:spLocks noChangeArrowheads="1"/>
          </p:cNvSpPr>
          <p:nvPr/>
        </p:nvSpPr>
        <p:spPr bwMode="auto">
          <a:xfrm>
            <a:off x="609600" y="3429000"/>
            <a:ext cx="8229600" cy="1662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342900" indent="-342900">
              <a:lnSpc>
                <a:spcPct val="130000"/>
              </a:lnSpc>
              <a:spcBef>
                <a:spcPct val="20000"/>
              </a:spcBef>
            </a:pPr>
            <a:r>
              <a:rPr kumimoji="0" lang="zh-CN" altLang="en-US" sz="2400" b="1" dirty="0">
                <a:solidFill>
                  <a:srgbClr val="0000FF"/>
                </a:solidFill>
                <a:latin typeface="Times New Roman" panose="02020603050405020304" pitchFamily="18" charset="0"/>
                <a:ea typeface="宋体" panose="02010600030101010101" pitchFamily="2" charset="-122"/>
              </a:rPr>
              <a:t>总结：单数第三人称行为动词一般现在时的否定形式是在行   </a:t>
            </a:r>
          </a:p>
          <a:p>
            <a:pPr marL="342900" indent="-342900">
              <a:lnSpc>
                <a:spcPct val="130000"/>
              </a:lnSpc>
              <a:spcBef>
                <a:spcPct val="20000"/>
              </a:spcBef>
            </a:pPr>
            <a:r>
              <a:rPr kumimoji="0" lang="zh-CN" altLang="en-US" sz="2400" b="1" dirty="0">
                <a:solidFill>
                  <a:srgbClr val="0000FF"/>
                </a:solidFill>
                <a:latin typeface="Times New Roman" panose="02020603050405020304" pitchFamily="18" charset="0"/>
                <a:ea typeface="宋体" panose="02010600030101010101" pitchFamily="2" charset="-122"/>
              </a:rPr>
              <a:t>           为动词前加</a:t>
            </a:r>
            <a:r>
              <a:rPr kumimoji="0" lang="en-US" altLang="zh-CN" sz="2400" b="1" dirty="0">
                <a:solidFill>
                  <a:srgbClr val="0000FF"/>
                </a:solidFill>
                <a:latin typeface="Times New Roman" panose="02020603050405020304" pitchFamily="18" charset="0"/>
                <a:ea typeface="宋体" panose="02010600030101010101" pitchFamily="2" charset="-122"/>
              </a:rPr>
              <a:t>doesn’t (does not)</a:t>
            </a:r>
            <a:r>
              <a:rPr kumimoji="0" lang="zh-CN" altLang="en-US" sz="2400" b="1" dirty="0">
                <a:solidFill>
                  <a:srgbClr val="0000FF"/>
                </a:solidFill>
                <a:latin typeface="Times New Roman" panose="02020603050405020304" pitchFamily="18" charset="0"/>
                <a:ea typeface="宋体" panose="02010600030101010101" pitchFamily="2" charset="-122"/>
              </a:rPr>
              <a:t>。</a:t>
            </a:r>
          </a:p>
          <a:p>
            <a:pPr marL="342900" indent="-342900">
              <a:lnSpc>
                <a:spcPct val="130000"/>
              </a:lnSpc>
              <a:spcBef>
                <a:spcPct val="20000"/>
              </a:spcBef>
            </a:pPr>
            <a:r>
              <a:rPr kumimoji="0" lang="zh-CN" altLang="en-US" sz="2400" b="1" dirty="0">
                <a:solidFill>
                  <a:srgbClr val="0000FF"/>
                </a:solidFill>
                <a:latin typeface="Times New Roman" panose="02020603050405020304" pitchFamily="18" charset="0"/>
                <a:ea typeface="宋体" panose="02010600030101010101" pitchFamily="2" charset="-122"/>
              </a:rPr>
              <a:t>注意：单数第三人称否定形式中谓语动词要还原为原形。</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6">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9">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149">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14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build="p" animBg="1"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3419872" y="620688"/>
            <a:ext cx="203358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0" lang="en-US" altLang="zh-CN" sz="4000" b="1" dirty="0">
                <a:solidFill>
                  <a:srgbClr val="CC0000"/>
                </a:solidFill>
                <a:latin typeface="Times New Roman" panose="02020603050405020304" pitchFamily="18" charset="0"/>
                <a:ea typeface="宋体" panose="02010600030101010101" pitchFamily="2" charset="-122"/>
              </a:rPr>
              <a:t>Writing </a:t>
            </a:r>
          </a:p>
        </p:txBody>
      </p:sp>
      <p:sp>
        <p:nvSpPr>
          <p:cNvPr id="34819" name="Rectangle 3"/>
          <p:cNvSpPr>
            <a:spLocks noChangeArrowheads="1"/>
          </p:cNvSpPr>
          <p:nvPr/>
        </p:nvSpPr>
        <p:spPr bwMode="auto">
          <a:xfrm>
            <a:off x="683568" y="1556792"/>
            <a:ext cx="7632700" cy="366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buClr>
                <a:srgbClr val="0000CC"/>
              </a:buClr>
              <a:buFont typeface="Wingdings" panose="05000000000000000000" pitchFamily="2" charset="2"/>
              <a:buChar char="Ø"/>
            </a:pPr>
            <a:r>
              <a:rPr kumimoji="0" lang="en-US" altLang="zh-CN" sz="3600" b="1" dirty="0">
                <a:latin typeface="Times New Roman" panose="02020603050405020304" pitchFamily="18" charset="0"/>
                <a:ea typeface="宋体" panose="02010600030101010101" pitchFamily="2" charset="-122"/>
              </a:rPr>
              <a:t>Write 5 sentences about your favorite animal.</a:t>
            </a:r>
          </a:p>
          <a:p>
            <a:pPr>
              <a:lnSpc>
                <a:spcPct val="130000"/>
              </a:lnSpc>
              <a:buClr>
                <a:srgbClr val="0000CC"/>
              </a:buClr>
              <a:buFont typeface="Wingdings" panose="05000000000000000000" pitchFamily="2" charset="2"/>
              <a:buChar char="Ø"/>
            </a:pPr>
            <a:r>
              <a:rPr kumimoji="0" lang="en-US" altLang="zh-CN" sz="3600" b="1" dirty="0">
                <a:latin typeface="Times New Roman" panose="02020603050405020304" pitchFamily="18" charset="0"/>
                <a:ea typeface="宋体" panose="02010600030101010101" pitchFamily="2" charset="-122"/>
              </a:rPr>
              <a:t>Use the words you know.</a:t>
            </a:r>
          </a:p>
          <a:p>
            <a:pPr>
              <a:lnSpc>
                <a:spcPct val="130000"/>
              </a:lnSpc>
              <a:buClr>
                <a:srgbClr val="0000CC"/>
              </a:buClr>
              <a:buFont typeface="Wingdings" panose="05000000000000000000" pitchFamily="2" charset="2"/>
              <a:buChar char="Ø"/>
            </a:pPr>
            <a:r>
              <a:rPr kumimoji="0" lang="en-US" altLang="zh-CN" sz="3600" b="1" dirty="0">
                <a:latin typeface="Times New Roman" panose="02020603050405020304" pitchFamily="18" charset="0"/>
                <a:ea typeface="宋体" panose="02010600030101010101" pitchFamily="2" charset="-122"/>
              </a:rPr>
              <a:t>Tell where it lives, what it looks like, what it likes to eat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4819"/>
                                        </p:tgtEl>
                                        <p:attrNameLst>
                                          <p:attrName>style.visibility</p:attrName>
                                        </p:attrNameLst>
                                      </p:cBhvr>
                                      <p:to>
                                        <p:strVal val="visible"/>
                                      </p:to>
                                    </p:set>
                                    <p:anim calcmode="lin" valueType="num">
                                      <p:cBhvr additive="base">
                                        <p:cTn id="7" dur="500" fill="hold"/>
                                        <p:tgtEl>
                                          <p:spTgt spid="34819"/>
                                        </p:tgtEl>
                                        <p:attrNameLst>
                                          <p:attrName>ppt_x</p:attrName>
                                        </p:attrNameLst>
                                      </p:cBhvr>
                                      <p:tavLst>
                                        <p:tav tm="0">
                                          <p:val>
                                            <p:strVal val="#ppt_x"/>
                                          </p:val>
                                        </p:tav>
                                        <p:tav tm="100000">
                                          <p:val>
                                            <p:strVal val="#ppt_x"/>
                                          </p:val>
                                        </p:tav>
                                      </p:tavLst>
                                    </p:anim>
                                    <p:anim calcmode="lin" valueType="num">
                                      <p:cBhvr additive="base">
                                        <p:cTn id="8" dur="500" fill="hold"/>
                                        <p:tgtEl>
                                          <p:spTgt spid="348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0" y="404813"/>
            <a:ext cx="7921625" cy="1325562"/>
          </a:xfrm>
        </p:spPr>
        <p:txBody>
          <a:bodyPr/>
          <a:lstStyle/>
          <a:p>
            <a:pPr algn="l"/>
            <a:r>
              <a:rPr lang="en-US" altLang="zh-CN" sz="3600" b="1" dirty="0">
                <a:solidFill>
                  <a:srgbClr val="CC0000"/>
                </a:solidFill>
                <a:latin typeface="Times New Roman" panose="02020603050405020304" pitchFamily="18" charset="0"/>
              </a:rPr>
              <a:t>Make a poster of your </a:t>
            </a:r>
            <a:r>
              <a:rPr lang="en-US" altLang="zh-CN" sz="3600" b="1" dirty="0" err="1">
                <a:solidFill>
                  <a:srgbClr val="CC0000"/>
                </a:solidFill>
                <a:latin typeface="Times New Roman" panose="02020603050405020304" pitchFamily="18" charset="0"/>
              </a:rPr>
              <a:t>favourite</a:t>
            </a:r>
            <a:r>
              <a:rPr lang="en-US" altLang="zh-CN" sz="3600" b="1" dirty="0">
                <a:solidFill>
                  <a:srgbClr val="CC0000"/>
                </a:solidFill>
                <a:latin typeface="Times New Roman" panose="02020603050405020304" pitchFamily="18" charset="0"/>
              </a:rPr>
              <a:t> animal. Draw it or find a photo.</a:t>
            </a:r>
          </a:p>
        </p:txBody>
      </p:sp>
      <p:sp>
        <p:nvSpPr>
          <p:cNvPr id="35843" name="Rectangle 3"/>
          <p:cNvSpPr>
            <a:spLocks noGrp="1" noChangeArrowheads="1"/>
          </p:cNvSpPr>
          <p:nvPr>
            <p:ph type="body" idx="4294967295"/>
          </p:nvPr>
        </p:nvSpPr>
        <p:spPr>
          <a:xfrm>
            <a:off x="0" y="1844675"/>
            <a:ext cx="5834063" cy="1655763"/>
          </a:xfrm>
        </p:spPr>
        <p:txBody>
          <a:bodyPr/>
          <a:lstStyle/>
          <a:p>
            <a:pPr>
              <a:buFontTx/>
              <a:buNone/>
            </a:pPr>
            <a:r>
              <a:rPr lang="en-US" altLang="zh-CN" b="1" dirty="0">
                <a:solidFill>
                  <a:srgbClr val="000000"/>
                </a:solidFill>
                <a:latin typeface="Times New Roman" panose="02020603050405020304" pitchFamily="18" charset="0"/>
              </a:rPr>
              <a:t>It comes from …</a:t>
            </a:r>
          </a:p>
          <a:p>
            <a:pPr>
              <a:buFontTx/>
              <a:buNone/>
            </a:pPr>
            <a:r>
              <a:rPr lang="en-US" altLang="zh-CN" b="1" dirty="0">
                <a:solidFill>
                  <a:srgbClr val="000000"/>
                </a:solidFill>
                <a:latin typeface="Times New Roman" panose="02020603050405020304" pitchFamily="18" charset="0"/>
              </a:rPr>
              <a:t>It lives …</a:t>
            </a:r>
          </a:p>
          <a:p>
            <a:pPr>
              <a:buFontTx/>
              <a:buNone/>
            </a:pPr>
            <a:r>
              <a:rPr lang="en-US" altLang="zh-CN" b="1" dirty="0">
                <a:solidFill>
                  <a:srgbClr val="000000"/>
                </a:solidFill>
                <a:latin typeface="Times New Roman" panose="02020603050405020304" pitchFamily="18" charset="0"/>
              </a:rPr>
              <a:t>It eats …</a:t>
            </a:r>
          </a:p>
        </p:txBody>
      </p:sp>
      <p:pic>
        <p:nvPicPr>
          <p:cNvPr id="35844" name="Picture 4" descr="Zara The Zebra Art Print by Sophie Harding"/>
          <p:cNvPicPr>
            <a:picLocks noChangeAspect="1" noChangeArrowheads="1"/>
          </p:cNvPicPr>
          <p:nvPr/>
        </p:nvPicPr>
        <p:blipFill>
          <a:blip r:embed="rId2" cstate="email"/>
          <a:srcRect/>
          <a:stretch>
            <a:fillRect/>
          </a:stretch>
        </p:blipFill>
        <p:spPr bwMode="auto">
          <a:xfrm>
            <a:off x="3635375" y="3500438"/>
            <a:ext cx="2014538" cy="224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5" name="Picture 5" descr="Spirits of the Wild Wolf Wallhanging - Glow in the Dark"/>
          <p:cNvPicPr>
            <a:picLocks noChangeAspect="1" noChangeArrowheads="1"/>
          </p:cNvPicPr>
          <p:nvPr/>
        </p:nvPicPr>
        <p:blipFill>
          <a:blip r:embed="rId3" cstate="email"/>
          <a:srcRect/>
          <a:stretch>
            <a:fillRect/>
          </a:stretch>
        </p:blipFill>
        <p:spPr bwMode="auto">
          <a:xfrm>
            <a:off x="6011863" y="1773238"/>
            <a:ext cx="2336800" cy="254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6" name="Picture 6" descr="Shark Attack Wallhanging - NO LONGER AVAILABLE"/>
          <p:cNvPicPr>
            <a:picLocks noChangeAspect="1" noChangeArrowheads="1"/>
          </p:cNvPicPr>
          <p:nvPr/>
        </p:nvPicPr>
        <p:blipFill>
          <a:blip r:embed="rId4" cstate="email"/>
          <a:srcRect/>
          <a:stretch>
            <a:fillRect/>
          </a:stretch>
        </p:blipFill>
        <p:spPr bwMode="auto">
          <a:xfrm>
            <a:off x="611188" y="3789363"/>
            <a:ext cx="2098675" cy="1928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7" name="Text Box 7"/>
          <p:cNvSpPr txBox="1">
            <a:spLocks noChangeArrowheads="1"/>
          </p:cNvSpPr>
          <p:nvPr/>
        </p:nvSpPr>
        <p:spPr bwMode="auto">
          <a:xfrm>
            <a:off x="6300788" y="4437063"/>
            <a:ext cx="19812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kumimoji="0" lang="en-US" altLang="zh-CN" sz="3200" b="1">
                <a:solidFill>
                  <a:srgbClr val="0000CC"/>
                </a:solidFill>
                <a:latin typeface="Times New Roman" panose="02020603050405020304" pitchFamily="18" charset="0"/>
              </a:rPr>
              <a:t>wild wolf</a:t>
            </a:r>
          </a:p>
        </p:txBody>
      </p:sp>
      <p:sp>
        <p:nvSpPr>
          <p:cNvPr id="35848" name="Text Box 8"/>
          <p:cNvSpPr txBox="1">
            <a:spLocks noChangeArrowheads="1"/>
          </p:cNvSpPr>
          <p:nvPr/>
        </p:nvSpPr>
        <p:spPr bwMode="auto">
          <a:xfrm>
            <a:off x="827088" y="5949950"/>
            <a:ext cx="11779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kumimoji="0" lang="en-US" altLang="zh-CN" sz="3200" b="1">
                <a:solidFill>
                  <a:srgbClr val="0000CC"/>
                </a:solidFill>
                <a:latin typeface="Times New Roman" panose="02020603050405020304" pitchFamily="18" charset="0"/>
              </a:rPr>
              <a:t>shark</a:t>
            </a:r>
          </a:p>
        </p:txBody>
      </p:sp>
      <p:sp>
        <p:nvSpPr>
          <p:cNvPr id="35849" name="Text Box 9"/>
          <p:cNvSpPr txBox="1">
            <a:spLocks noChangeArrowheads="1"/>
          </p:cNvSpPr>
          <p:nvPr/>
        </p:nvSpPr>
        <p:spPr bwMode="auto">
          <a:xfrm>
            <a:off x="4067175" y="5805488"/>
            <a:ext cx="16573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kumimoji="0" lang="en-US" altLang="zh-CN" sz="3200" b="1">
                <a:solidFill>
                  <a:srgbClr val="0000CC"/>
                </a:solidFill>
                <a:latin typeface="Times New Roman" panose="02020603050405020304" pitchFamily="18" charset="0"/>
              </a:rPr>
              <a:t>zebra</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additive="base">
                                        <p:cTn id="7" dur="500" fill="hold"/>
                                        <p:tgtEl>
                                          <p:spTgt spid="35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584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5843">
                                            <p:txEl>
                                              <p:pRg st="1" end="1"/>
                                            </p:txEl>
                                          </p:spTgt>
                                        </p:tgtEl>
                                        <p:attrNameLst>
                                          <p:attrName>style.visibility</p:attrName>
                                        </p:attrNameLst>
                                      </p:cBhvr>
                                      <p:to>
                                        <p:strVal val="visible"/>
                                      </p:to>
                                    </p:set>
                                    <p:anim calcmode="lin" valueType="num">
                                      <p:cBhvr additive="base">
                                        <p:cTn id="11" dur="500" fill="hold"/>
                                        <p:tgtEl>
                                          <p:spTgt spid="3584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584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5843">
                                            <p:txEl>
                                              <p:pRg st="2" end="2"/>
                                            </p:txEl>
                                          </p:spTgt>
                                        </p:tgtEl>
                                        <p:attrNameLst>
                                          <p:attrName>style.visibility</p:attrName>
                                        </p:attrNameLst>
                                      </p:cBhvr>
                                      <p:to>
                                        <p:strVal val="visible"/>
                                      </p:to>
                                    </p:set>
                                    <p:anim calcmode="lin" valueType="num">
                                      <p:cBhvr additive="base">
                                        <p:cTn id="15" dur="500" fill="hold"/>
                                        <p:tgtEl>
                                          <p:spTgt spid="3584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58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 fill="hold" nodeType="clickEffect">
                                  <p:stCondLst>
                                    <p:cond delay="0"/>
                                  </p:stCondLst>
                                  <p:childTnLst>
                                    <p:set>
                                      <p:cBhvr>
                                        <p:cTn id="20" dur="1" fill="hold">
                                          <p:stCondLst>
                                            <p:cond delay="0"/>
                                          </p:stCondLst>
                                        </p:cTn>
                                        <p:tgtEl>
                                          <p:spTgt spid="35846"/>
                                        </p:tgtEl>
                                        <p:attrNameLst>
                                          <p:attrName>style.visibility</p:attrName>
                                        </p:attrNameLst>
                                      </p:cBhvr>
                                      <p:to>
                                        <p:strVal val="visible"/>
                                      </p:to>
                                    </p:set>
                                    <p:anim calcmode="lin" valueType="num">
                                      <p:cBhvr additive="base">
                                        <p:cTn id="21" dur="500" fill="hold"/>
                                        <p:tgtEl>
                                          <p:spTgt spid="35846"/>
                                        </p:tgtEl>
                                        <p:attrNameLst>
                                          <p:attrName>ppt_x</p:attrName>
                                        </p:attrNameLst>
                                      </p:cBhvr>
                                      <p:tavLst>
                                        <p:tav tm="0">
                                          <p:val>
                                            <p:strVal val="#ppt_x"/>
                                          </p:val>
                                        </p:tav>
                                        <p:tav tm="100000">
                                          <p:val>
                                            <p:strVal val="#ppt_x"/>
                                          </p:val>
                                        </p:tav>
                                      </p:tavLst>
                                    </p:anim>
                                    <p:anim calcmode="lin" valueType="num">
                                      <p:cBhvr additive="base">
                                        <p:cTn id="22" dur="500" fill="hold"/>
                                        <p:tgtEl>
                                          <p:spTgt spid="35846"/>
                                        </p:tgtEl>
                                        <p:attrNameLst>
                                          <p:attrName>ppt_y</p:attrName>
                                        </p:attrNameLst>
                                      </p:cBhvr>
                                      <p:tavLst>
                                        <p:tav tm="0">
                                          <p:val>
                                            <p:strVal val="0-#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5848"/>
                                        </p:tgtEl>
                                        <p:attrNameLst>
                                          <p:attrName>style.visibility</p:attrName>
                                        </p:attrNameLst>
                                      </p:cBhvr>
                                      <p:to>
                                        <p:strVal val="visible"/>
                                      </p:to>
                                    </p:set>
                                    <p:anim calcmode="lin" valueType="num">
                                      <p:cBhvr additive="base">
                                        <p:cTn id="27" dur="500" fill="hold"/>
                                        <p:tgtEl>
                                          <p:spTgt spid="35848"/>
                                        </p:tgtEl>
                                        <p:attrNameLst>
                                          <p:attrName>ppt_x</p:attrName>
                                        </p:attrNameLst>
                                      </p:cBhvr>
                                      <p:tavLst>
                                        <p:tav tm="0">
                                          <p:val>
                                            <p:strVal val="#ppt_x"/>
                                          </p:val>
                                        </p:tav>
                                        <p:tav tm="100000">
                                          <p:val>
                                            <p:strVal val="#ppt_x"/>
                                          </p:val>
                                        </p:tav>
                                      </p:tavLst>
                                    </p:anim>
                                    <p:anim calcmode="lin" valueType="num">
                                      <p:cBhvr additive="base">
                                        <p:cTn id="28" dur="500" fill="hold"/>
                                        <p:tgtEl>
                                          <p:spTgt spid="35848"/>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9" fill="hold" nodeType="clickEffect">
                                  <p:stCondLst>
                                    <p:cond delay="0"/>
                                  </p:stCondLst>
                                  <p:childTnLst>
                                    <p:set>
                                      <p:cBhvr>
                                        <p:cTn id="32" dur="1" fill="hold">
                                          <p:stCondLst>
                                            <p:cond delay="0"/>
                                          </p:stCondLst>
                                        </p:cTn>
                                        <p:tgtEl>
                                          <p:spTgt spid="35844"/>
                                        </p:tgtEl>
                                        <p:attrNameLst>
                                          <p:attrName>style.visibility</p:attrName>
                                        </p:attrNameLst>
                                      </p:cBhvr>
                                      <p:to>
                                        <p:strVal val="visible"/>
                                      </p:to>
                                    </p:set>
                                    <p:anim calcmode="lin" valueType="num">
                                      <p:cBhvr additive="base">
                                        <p:cTn id="33" dur="500" fill="hold"/>
                                        <p:tgtEl>
                                          <p:spTgt spid="35844"/>
                                        </p:tgtEl>
                                        <p:attrNameLst>
                                          <p:attrName>ppt_x</p:attrName>
                                        </p:attrNameLst>
                                      </p:cBhvr>
                                      <p:tavLst>
                                        <p:tav tm="0">
                                          <p:val>
                                            <p:strVal val="0-#ppt_w/2"/>
                                          </p:val>
                                        </p:tav>
                                        <p:tav tm="100000">
                                          <p:val>
                                            <p:strVal val="#ppt_x"/>
                                          </p:val>
                                        </p:tav>
                                      </p:tavLst>
                                    </p:anim>
                                    <p:anim calcmode="lin" valueType="num">
                                      <p:cBhvr additive="base">
                                        <p:cTn id="34" dur="500" fill="hold"/>
                                        <p:tgtEl>
                                          <p:spTgt spid="35844"/>
                                        </p:tgtEl>
                                        <p:attrNameLst>
                                          <p:attrName>ppt_y</p:attrName>
                                        </p:attrNameLst>
                                      </p:cBhvr>
                                      <p:tavLst>
                                        <p:tav tm="0">
                                          <p:val>
                                            <p:strVal val="0-#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5849"/>
                                        </p:tgtEl>
                                        <p:attrNameLst>
                                          <p:attrName>style.visibility</p:attrName>
                                        </p:attrNameLst>
                                      </p:cBhvr>
                                      <p:to>
                                        <p:strVal val="visible"/>
                                      </p:to>
                                    </p:set>
                                    <p:anim calcmode="lin" valueType="num">
                                      <p:cBhvr additive="base">
                                        <p:cTn id="39" dur="500" fill="hold"/>
                                        <p:tgtEl>
                                          <p:spTgt spid="35849"/>
                                        </p:tgtEl>
                                        <p:attrNameLst>
                                          <p:attrName>ppt_x</p:attrName>
                                        </p:attrNameLst>
                                      </p:cBhvr>
                                      <p:tavLst>
                                        <p:tav tm="0">
                                          <p:val>
                                            <p:strVal val="#ppt_x"/>
                                          </p:val>
                                        </p:tav>
                                        <p:tav tm="100000">
                                          <p:val>
                                            <p:strVal val="#ppt_x"/>
                                          </p:val>
                                        </p:tav>
                                      </p:tavLst>
                                    </p:anim>
                                    <p:anim calcmode="lin" valueType="num">
                                      <p:cBhvr additive="base">
                                        <p:cTn id="40" dur="500" fill="hold"/>
                                        <p:tgtEl>
                                          <p:spTgt spid="35849"/>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9" fill="hold" nodeType="clickEffect">
                                  <p:stCondLst>
                                    <p:cond delay="0"/>
                                  </p:stCondLst>
                                  <p:childTnLst>
                                    <p:set>
                                      <p:cBhvr>
                                        <p:cTn id="44" dur="1" fill="hold">
                                          <p:stCondLst>
                                            <p:cond delay="0"/>
                                          </p:stCondLst>
                                        </p:cTn>
                                        <p:tgtEl>
                                          <p:spTgt spid="35845"/>
                                        </p:tgtEl>
                                        <p:attrNameLst>
                                          <p:attrName>style.visibility</p:attrName>
                                        </p:attrNameLst>
                                      </p:cBhvr>
                                      <p:to>
                                        <p:strVal val="visible"/>
                                      </p:to>
                                    </p:set>
                                    <p:anim calcmode="lin" valueType="num">
                                      <p:cBhvr additive="base">
                                        <p:cTn id="45" dur="500" fill="hold"/>
                                        <p:tgtEl>
                                          <p:spTgt spid="35845"/>
                                        </p:tgtEl>
                                        <p:attrNameLst>
                                          <p:attrName>ppt_x</p:attrName>
                                        </p:attrNameLst>
                                      </p:cBhvr>
                                      <p:tavLst>
                                        <p:tav tm="0">
                                          <p:val>
                                            <p:strVal val="0-#ppt_w/2"/>
                                          </p:val>
                                        </p:tav>
                                        <p:tav tm="100000">
                                          <p:val>
                                            <p:strVal val="#ppt_x"/>
                                          </p:val>
                                        </p:tav>
                                      </p:tavLst>
                                    </p:anim>
                                    <p:anim calcmode="lin" valueType="num">
                                      <p:cBhvr additive="base">
                                        <p:cTn id="46" dur="500" fill="hold"/>
                                        <p:tgtEl>
                                          <p:spTgt spid="35845"/>
                                        </p:tgtEl>
                                        <p:attrNameLst>
                                          <p:attrName>ppt_y</p:attrName>
                                        </p:attrNameLst>
                                      </p:cBhvr>
                                      <p:tavLst>
                                        <p:tav tm="0">
                                          <p:val>
                                            <p:strVal val="0-#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35847"/>
                                        </p:tgtEl>
                                        <p:attrNameLst>
                                          <p:attrName>style.visibility</p:attrName>
                                        </p:attrNameLst>
                                      </p:cBhvr>
                                      <p:to>
                                        <p:strVal val="visible"/>
                                      </p:to>
                                    </p:set>
                                    <p:anim calcmode="lin" valueType="num">
                                      <p:cBhvr additive="base">
                                        <p:cTn id="51" dur="500" fill="hold"/>
                                        <p:tgtEl>
                                          <p:spTgt spid="35847"/>
                                        </p:tgtEl>
                                        <p:attrNameLst>
                                          <p:attrName>ppt_x</p:attrName>
                                        </p:attrNameLst>
                                      </p:cBhvr>
                                      <p:tavLst>
                                        <p:tav tm="0">
                                          <p:val>
                                            <p:strVal val="#ppt_x"/>
                                          </p:val>
                                        </p:tav>
                                        <p:tav tm="100000">
                                          <p:val>
                                            <p:strVal val="#ppt_x"/>
                                          </p:val>
                                        </p:tav>
                                      </p:tavLst>
                                    </p:anim>
                                    <p:anim calcmode="lin" valueType="num">
                                      <p:cBhvr additive="base">
                                        <p:cTn id="52" dur="500" fill="hold"/>
                                        <p:tgtEl>
                                          <p:spTgt spid="358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7" grpId="0"/>
      <p:bldP spid="35848" grpId="0"/>
      <p:bldP spid="3584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sz="half" idx="4294967295"/>
          </p:nvPr>
        </p:nvSpPr>
        <p:spPr>
          <a:xfrm>
            <a:off x="12576" y="1412777"/>
            <a:ext cx="5133975" cy="3888432"/>
          </a:xfrm>
        </p:spPr>
        <p:txBody>
          <a:bodyPr/>
          <a:lstStyle/>
          <a:p>
            <a:pPr>
              <a:lnSpc>
                <a:spcPct val="105000"/>
              </a:lnSpc>
              <a:spcBef>
                <a:spcPct val="30000"/>
              </a:spcBef>
            </a:pPr>
            <a:r>
              <a:rPr lang="en-US" altLang="zh-CN" b="1" dirty="0">
                <a:solidFill>
                  <a:srgbClr val="000000"/>
                </a:solidFill>
                <a:latin typeface="Times New Roman" panose="02020603050405020304" pitchFamily="18" charset="0"/>
                <a:ea typeface="Arial Unicode MS" pitchFamily="34" charset="-122"/>
                <a:cs typeface="Arial Unicode MS" pitchFamily="34" charset="-122"/>
              </a:rPr>
              <a:t>a very realistic looking dolphin and her baby poking their heads out of the water in the dark .</a:t>
            </a:r>
          </a:p>
          <a:p>
            <a:pPr>
              <a:lnSpc>
                <a:spcPct val="105000"/>
              </a:lnSpc>
              <a:spcBef>
                <a:spcPct val="30000"/>
              </a:spcBef>
            </a:pPr>
            <a:r>
              <a:rPr lang="en-US" altLang="zh-CN" b="1" dirty="0">
                <a:solidFill>
                  <a:srgbClr val="000000"/>
                </a:solidFill>
                <a:latin typeface="Times New Roman" panose="02020603050405020304" pitchFamily="18" charset="0"/>
                <a:ea typeface="Arial Unicode MS" pitchFamily="34" charset="-122"/>
                <a:cs typeface="Arial Unicode MS" pitchFamily="34" charset="-122"/>
              </a:rPr>
              <a:t>They live in the sea.</a:t>
            </a:r>
          </a:p>
          <a:p>
            <a:pPr>
              <a:lnSpc>
                <a:spcPct val="105000"/>
              </a:lnSpc>
              <a:spcBef>
                <a:spcPct val="30000"/>
              </a:spcBef>
            </a:pPr>
            <a:r>
              <a:rPr lang="en-US" altLang="zh-CN" b="1" dirty="0" err="1">
                <a:solidFill>
                  <a:srgbClr val="000000"/>
                </a:solidFill>
                <a:latin typeface="Times New Roman" panose="02020603050405020304" pitchFamily="18" charset="0"/>
                <a:ea typeface="Arial Unicode MS" pitchFamily="34" charset="-122"/>
                <a:cs typeface="Arial Unicode MS" pitchFamily="34" charset="-122"/>
              </a:rPr>
              <a:t>Favourite</a:t>
            </a:r>
            <a:r>
              <a:rPr lang="en-US" altLang="zh-CN" b="1" dirty="0">
                <a:solidFill>
                  <a:srgbClr val="000000"/>
                </a:solidFill>
                <a:latin typeface="Times New Roman" panose="02020603050405020304" pitchFamily="18" charset="0"/>
                <a:ea typeface="Arial Unicode MS" pitchFamily="34" charset="-122"/>
                <a:cs typeface="Arial Unicode MS" pitchFamily="34" charset="-122"/>
              </a:rPr>
              <a:t> activity: swimming, jumping</a:t>
            </a:r>
          </a:p>
        </p:txBody>
      </p:sp>
      <p:pic>
        <p:nvPicPr>
          <p:cNvPr id="34819" name="Picture 3" descr="Dolphin Moonlight Wallhanging - OUT OF STOCK"/>
          <p:cNvPicPr>
            <a:picLocks noChangeAspect="1" noChangeArrowheads="1"/>
          </p:cNvPicPr>
          <p:nvPr/>
        </p:nvPicPr>
        <p:blipFill>
          <a:blip r:embed="rId2" cstate="email"/>
          <a:srcRect/>
          <a:stretch>
            <a:fillRect/>
          </a:stretch>
        </p:blipFill>
        <p:spPr bwMode="auto">
          <a:xfrm>
            <a:off x="5390939" y="1118022"/>
            <a:ext cx="3743325" cy="446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0" name="Rectangle 4"/>
          <p:cNvSpPr>
            <a:spLocks noChangeArrowheads="1"/>
          </p:cNvSpPr>
          <p:nvPr/>
        </p:nvSpPr>
        <p:spPr bwMode="auto">
          <a:xfrm>
            <a:off x="755650" y="476672"/>
            <a:ext cx="7651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0" lang="en-US" altLang="zh-CN" sz="3600" b="1" dirty="0">
                <a:solidFill>
                  <a:srgbClr val="CC0000"/>
                </a:solidFill>
                <a:latin typeface="Arial Black" panose="020B0A04020102020204" pitchFamily="34" charset="0"/>
                <a:ea typeface="宋体" panose="02010600030101010101" pitchFamily="2" charset="-122"/>
              </a:rPr>
              <a:t>An example</a:t>
            </a:r>
            <a:r>
              <a:rPr kumimoji="0" lang="en-US" altLang="zh-CN" sz="3600" b="1" dirty="0">
                <a:solidFill>
                  <a:srgbClr val="CC0000"/>
                </a:solidFill>
                <a:latin typeface="Times New Roman" panose="02020603050405020304" pitchFamily="18" charset="0"/>
                <a:ea typeface="宋体" panose="02010600030101010101" pitchFamily="2" charset="-122"/>
              </a:rPr>
              <a:t>       Dolphin Moonlight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6866">
                                            <p:txEl>
                                              <p:pRg st="0" end="0"/>
                                            </p:txEl>
                                          </p:spTgt>
                                        </p:tgtEl>
                                        <p:attrNameLst>
                                          <p:attrName>style.visibility</p:attrName>
                                        </p:attrNameLst>
                                      </p:cBhvr>
                                      <p:to>
                                        <p:strVal val="visible"/>
                                      </p:to>
                                    </p:set>
                                    <p:anim calcmode="lin" valueType="num">
                                      <p:cBhvr additive="base">
                                        <p:cTn id="7" dur="500" fill="hold"/>
                                        <p:tgtEl>
                                          <p:spTgt spid="3686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686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6866">
                                            <p:txEl>
                                              <p:pRg st="1" end="1"/>
                                            </p:txEl>
                                          </p:spTgt>
                                        </p:tgtEl>
                                        <p:attrNameLst>
                                          <p:attrName>style.visibility</p:attrName>
                                        </p:attrNameLst>
                                      </p:cBhvr>
                                      <p:to>
                                        <p:strVal val="visible"/>
                                      </p:to>
                                    </p:set>
                                    <p:anim calcmode="lin" valueType="num">
                                      <p:cBhvr additive="base">
                                        <p:cTn id="13" dur="500" fill="hold"/>
                                        <p:tgtEl>
                                          <p:spTgt spid="3686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686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6866">
                                            <p:txEl>
                                              <p:pRg st="2" end="2"/>
                                            </p:txEl>
                                          </p:spTgt>
                                        </p:tgtEl>
                                        <p:attrNameLst>
                                          <p:attrName>style.visibility</p:attrName>
                                        </p:attrNameLst>
                                      </p:cBhvr>
                                      <p:to>
                                        <p:strVal val="visible"/>
                                      </p:to>
                                    </p:set>
                                    <p:anim calcmode="lin" valueType="num">
                                      <p:cBhvr additive="base">
                                        <p:cTn id="19" dur="500" fill="hold"/>
                                        <p:tgtEl>
                                          <p:spTgt spid="3686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686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thumb_4a"/>
          <p:cNvPicPr>
            <a:picLocks noChangeAspect="1" noChangeArrowheads="1"/>
          </p:cNvPicPr>
          <p:nvPr/>
        </p:nvPicPr>
        <p:blipFill>
          <a:blip r:embed="rId2"/>
          <a:srcRect/>
          <a:stretch>
            <a:fillRect/>
          </a:stretch>
        </p:blipFill>
        <p:spPr bwMode="auto">
          <a:xfrm>
            <a:off x="5292725" y="981075"/>
            <a:ext cx="3671888" cy="287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1" name="Picture 3" descr="小狗1"/>
          <p:cNvPicPr>
            <a:picLocks noChangeAspect="1" noChangeArrowheads="1"/>
          </p:cNvPicPr>
          <p:nvPr/>
        </p:nvPicPr>
        <p:blipFill>
          <a:blip r:embed="rId3" cstate="email"/>
          <a:srcRect/>
          <a:stretch>
            <a:fillRect/>
          </a:stretch>
        </p:blipFill>
        <p:spPr bwMode="auto">
          <a:xfrm>
            <a:off x="5292725" y="3933825"/>
            <a:ext cx="3635375" cy="276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2" name="Rectangle 4"/>
          <p:cNvSpPr>
            <a:spLocks noChangeArrowheads="1"/>
          </p:cNvSpPr>
          <p:nvPr/>
        </p:nvSpPr>
        <p:spPr bwMode="auto">
          <a:xfrm>
            <a:off x="251520" y="1772816"/>
            <a:ext cx="4968875"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Clr>
                <a:srgbClr val="0000CC"/>
              </a:buClr>
              <a:buFont typeface="Wingdings" panose="05000000000000000000" pitchFamily="2" charset="2"/>
              <a:buChar char="Ø"/>
            </a:pPr>
            <a:r>
              <a:rPr kumimoji="0" lang="en-US" altLang="zh-CN" sz="3200" b="1" dirty="0">
                <a:solidFill>
                  <a:srgbClr val="000000"/>
                </a:solidFill>
                <a:latin typeface="Times New Roman" panose="02020603050405020304" pitchFamily="18" charset="0"/>
                <a:ea typeface="宋体" panose="02010600030101010101" pitchFamily="2" charset="-122"/>
              </a:rPr>
              <a:t>Its name is …</a:t>
            </a:r>
          </a:p>
          <a:p>
            <a:pPr>
              <a:buClr>
                <a:srgbClr val="0000CC"/>
              </a:buClr>
              <a:buFont typeface="Wingdings" panose="05000000000000000000" pitchFamily="2" charset="2"/>
              <a:buChar char="Ø"/>
            </a:pPr>
            <a:r>
              <a:rPr kumimoji="0" lang="en-US" altLang="zh-CN" sz="3200" b="1" dirty="0">
                <a:solidFill>
                  <a:srgbClr val="000000"/>
                </a:solidFill>
                <a:latin typeface="Times New Roman" panose="02020603050405020304" pitchFamily="18" charset="0"/>
                <a:ea typeface="宋体" panose="02010600030101010101" pitchFamily="2" charset="-122"/>
              </a:rPr>
              <a:t>It comes from …</a:t>
            </a:r>
          </a:p>
          <a:p>
            <a:pPr>
              <a:buClr>
                <a:srgbClr val="0000CC"/>
              </a:buClr>
              <a:buFont typeface="Wingdings" panose="05000000000000000000" pitchFamily="2" charset="2"/>
              <a:buChar char="Ø"/>
            </a:pPr>
            <a:r>
              <a:rPr kumimoji="0" lang="en-US" altLang="zh-CN" sz="3200" b="1" dirty="0">
                <a:solidFill>
                  <a:srgbClr val="000000"/>
                </a:solidFill>
                <a:latin typeface="Times New Roman" panose="02020603050405020304" pitchFamily="18" charset="0"/>
                <a:ea typeface="宋体" panose="02010600030101010101" pitchFamily="2" charset="-122"/>
              </a:rPr>
              <a:t>It lives …</a:t>
            </a:r>
          </a:p>
          <a:p>
            <a:pPr>
              <a:buClr>
                <a:srgbClr val="0000CC"/>
              </a:buClr>
              <a:buFont typeface="Wingdings" panose="05000000000000000000" pitchFamily="2" charset="2"/>
              <a:buChar char="Ø"/>
            </a:pPr>
            <a:r>
              <a:rPr kumimoji="0" lang="en-US" altLang="zh-CN" sz="3200" b="1" dirty="0">
                <a:solidFill>
                  <a:srgbClr val="000000"/>
                </a:solidFill>
                <a:latin typeface="Times New Roman" panose="02020603050405020304" pitchFamily="18" charset="0"/>
                <a:ea typeface="宋体" panose="02010600030101010101" pitchFamily="2" charset="-122"/>
              </a:rPr>
              <a:t>It eats …</a:t>
            </a:r>
          </a:p>
          <a:p>
            <a:pPr>
              <a:buClr>
                <a:srgbClr val="0000CC"/>
              </a:buClr>
              <a:buFont typeface="Wingdings" panose="05000000000000000000" pitchFamily="2" charset="2"/>
              <a:buChar char="Ø"/>
            </a:pPr>
            <a:r>
              <a:rPr kumimoji="0" lang="en-US" altLang="zh-CN" sz="3200" b="1" dirty="0">
                <a:solidFill>
                  <a:srgbClr val="000000"/>
                </a:solidFill>
                <a:latin typeface="Times New Roman" panose="02020603050405020304" pitchFamily="18" charset="0"/>
                <a:ea typeface="宋体" panose="02010600030101010101" pitchFamily="2" charset="-122"/>
              </a:rPr>
              <a:t>Its </a:t>
            </a:r>
            <a:r>
              <a:rPr kumimoji="0" lang="en-US" altLang="zh-CN" sz="3200" b="1" dirty="0" err="1">
                <a:solidFill>
                  <a:srgbClr val="000000"/>
                </a:solidFill>
                <a:latin typeface="Times New Roman" panose="02020603050405020304" pitchFamily="18" charset="0"/>
                <a:ea typeface="宋体" panose="02010600030101010101" pitchFamily="2" charset="-122"/>
              </a:rPr>
              <a:t>favourite</a:t>
            </a:r>
            <a:r>
              <a:rPr kumimoji="0" lang="en-US" altLang="zh-CN" sz="3200" b="1" dirty="0">
                <a:solidFill>
                  <a:srgbClr val="000000"/>
                </a:solidFill>
                <a:latin typeface="Times New Roman" panose="02020603050405020304" pitchFamily="18" charset="0"/>
                <a:ea typeface="宋体" panose="02010600030101010101" pitchFamily="2" charset="-122"/>
              </a:rPr>
              <a:t> activity …</a:t>
            </a:r>
          </a:p>
          <a:p>
            <a:pPr>
              <a:buClr>
                <a:srgbClr val="0000CC"/>
              </a:buClr>
              <a:buFont typeface="Wingdings" panose="05000000000000000000" pitchFamily="2" charset="2"/>
              <a:buChar char="Ø"/>
            </a:pPr>
            <a:r>
              <a:rPr kumimoji="0" lang="en-US" altLang="zh-CN" sz="3200" b="1" dirty="0">
                <a:solidFill>
                  <a:srgbClr val="000000"/>
                </a:solidFill>
                <a:latin typeface="Times New Roman" panose="02020603050405020304" pitchFamily="18" charset="0"/>
                <a:ea typeface="宋体" panose="02010600030101010101" pitchFamily="2" charset="-122"/>
              </a:rPr>
              <a:t>I like it because …</a:t>
            </a:r>
          </a:p>
        </p:txBody>
      </p:sp>
      <p:sp>
        <p:nvSpPr>
          <p:cNvPr id="35845" name="Rectangle 5"/>
          <p:cNvSpPr>
            <a:spLocks noChangeArrowheads="1"/>
          </p:cNvSpPr>
          <p:nvPr/>
        </p:nvSpPr>
        <p:spPr bwMode="auto">
          <a:xfrm>
            <a:off x="395288" y="260350"/>
            <a:ext cx="8353425"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0" lang="en-US" altLang="zh-CN" sz="3200" b="1" dirty="0">
                <a:solidFill>
                  <a:srgbClr val="CC0000"/>
                </a:solidFill>
                <a:latin typeface="Times New Roman" panose="02020603050405020304" pitchFamily="18" charset="0"/>
                <a:ea typeface="宋体" panose="02010600030101010101" pitchFamily="2" charset="-122"/>
              </a:rPr>
              <a:t>Show and talk about your poster to other students.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blinds(horizontal)">
                                      <p:cBhvr>
                                        <p:cTn id="7" dur="500"/>
                                        <p:tgtEl>
                                          <p:spTgt spid="3789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7891"/>
                                        </p:tgtEl>
                                        <p:attrNameLst>
                                          <p:attrName>style.visibility</p:attrName>
                                        </p:attrNameLst>
                                      </p:cBhvr>
                                      <p:to>
                                        <p:strVal val="visible"/>
                                      </p:to>
                                    </p:set>
                                    <p:anim calcmode="lin" valueType="num">
                                      <p:cBhvr additive="base">
                                        <p:cTn id="12" dur="500" fill="hold"/>
                                        <p:tgtEl>
                                          <p:spTgt spid="37891"/>
                                        </p:tgtEl>
                                        <p:attrNameLst>
                                          <p:attrName>ppt_x</p:attrName>
                                        </p:attrNameLst>
                                      </p:cBhvr>
                                      <p:tavLst>
                                        <p:tav tm="0">
                                          <p:val>
                                            <p:strVal val="#ppt_x"/>
                                          </p:val>
                                        </p:tav>
                                        <p:tav tm="100000">
                                          <p:val>
                                            <p:strVal val="#ppt_x"/>
                                          </p:val>
                                        </p:tav>
                                      </p:tavLst>
                                    </p:anim>
                                    <p:anim calcmode="lin" valueType="num">
                                      <p:cBhvr additive="base">
                                        <p:cTn id="13" dur="500" fill="hold"/>
                                        <p:tgtEl>
                                          <p:spTgt spid="3789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4" presetClass="entr" presetSubtype="0" accel="100000" fill="hold" grpId="0" nodeType="clickEffect">
                                  <p:stCondLst>
                                    <p:cond delay="0"/>
                                  </p:stCondLst>
                                  <p:childTnLst>
                                    <p:set>
                                      <p:cBhvr>
                                        <p:cTn id="17" dur="1" fill="hold">
                                          <p:stCondLst>
                                            <p:cond delay="0"/>
                                          </p:stCondLst>
                                        </p:cTn>
                                        <p:tgtEl>
                                          <p:spTgt spid="37892"/>
                                        </p:tgtEl>
                                        <p:attrNameLst>
                                          <p:attrName>style.visibility</p:attrName>
                                        </p:attrNameLst>
                                      </p:cBhvr>
                                      <p:to>
                                        <p:strVal val="visible"/>
                                      </p:to>
                                    </p:set>
                                    <p:anim calcmode="lin" valueType="num">
                                      <p:cBhvr>
                                        <p:cTn id="18" dur="500" fill="hold"/>
                                        <p:tgtEl>
                                          <p:spTgt spid="37892"/>
                                        </p:tgtEl>
                                        <p:attrNameLst>
                                          <p:attrName>ppt_w</p:attrName>
                                        </p:attrNameLst>
                                      </p:cBhvr>
                                      <p:tavLst>
                                        <p:tav tm="0">
                                          <p:val>
                                            <p:strVal val="#ppt_w*0.05"/>
                                          </p:val>
                                        </p:tav>
                                        <p:tav tm="100000">
                                          <p:val>
                                            <p:strVal val="#ppt_w"/>
                                          </p:val>
                                        </p:tav>
                                      </p:tavLst>
                                    </p:anim>
                                    <p:anim calcmode="lin" valueType="num">
                                      <p:cBhvr>
                                        <p:cTn id="19" dur="500" fill="hold"/>
                                        <p:tgtEl>
                                          <p:spTgt spid="37892"/>
                                        </p:tgtEl>
                                        <p:attrNameLst>
                                          <p:attrName>ppt_h</p:attrName>
                                        </p:attrNameLst>
                                      </p:cBhvr>
                                      <p:tavLst>
                                        <p:tav tm="0">
                                          <p:val>
                                            <p:strVal val="#ppt_h"/>
                                          </p:val>
                                        </p:tav>
                                        <p:tav tm="100000">
                                          <p:val>
                                            <p:strVal val="#ppt_h"/>
                                          </p:val>
                                        </p:tav>
                                      </p:tavLst>
                                    </p:anim>
                                    <p:anim calcmode="lin" valueType="num">
                                      <p:cBhvr>
                                        <p:cTn id="20" dur="500" fill="hold"/>
                                        <p:tgtEl>
                                          <p:spTgt spid="37892"/>
                                        </p:tgtEl>
                                        <p:attrNameLst>
                                          <p:attrName>ppt_x</p:attrName>
                                        </p:attrNameLst>
                                      </p:cBhvr>
                                      <p:tavLst>
                                        <p:tav tm="0">
                                          <p:val>
                                            <p:strVal val="#ppt_x-.2"/>
                                          </p:val>
                                        </p:tav>
                                        <p:tav tm="100000">
                                          <p:val>
                                            <p:strVal val="#ppt_x"/>
                                          </p:val>
                                        </p:tav>
                                      </p:tavLst>
                                    </p:anim>
                                    <p:anim calcmode="lin" valueType="num">
                                      <p:cBhvr>
                                        <p:cTn id="21" dur="500" fill="hold"/>
                                        <p:tgtEl>
                                          <p:spTgt spid="37892"/>
                                        </p:tgtEl>
                                        <p:attrNameLst>
                                          <p:attrName>ppt_y</p:attrName>
                                        </p:attrNameLst>
                                      </p:cBhvr>
                                      <p:tavLst>
                                        <p:tav tm="0">
                                          <p:val>
                                            <p:strVal val="#ppt_y"/>
                                          </p:val>
                                        </p:tav>
                                        <p:tav tm="100000">
                                          <p:val>
                                            <p:strVal val="#ppt_y"/>
                                          </p:val>
                                        </p:tav>
                                      </p:tavLst>
                                    </p:anim>
                                    <p:animEffect transition="in" filter="fade">
                                      <p:cBhvr>
                                        <p:cTn id="22" dur="500"/>
                                        <p:tgtEl>
                                          <p:spTgt spid="378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5" descr="BS00554_"/>
          <p:cNvPicPr>
            <a:picLocks noChangeAspect="1" noChangeArrowheads="1"/>
          </p:cNvPicPr>
          <p:nvPr/>
        </p:nvPicPr>
        <p:blipFill>
          <a:blip r:embed="rId2" cstate="email"/>
          <a:srcRect/>
          <a:stretch>
            <a:fillRect/>
          </a:stretch>
        </p:blipFill>
        <p:spPr bwMode="auto">
          <a:xfrm>
            <a:off x="6876256" y="366936"/>
            <a:ext cx="2160588"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Text Box 6"/>
          <p:cNvSpPr txBox="1">
            <a:spLocks noChangeArrowheads="1"/>
          </p:cNvSpPr>
          <p:nvPr/>
        </p:nvSpPr>
        <p:spPr bwMode="auto">
          <a:xfrm>
            <a:off x="437825" y="1340768"/>
            <a:ext cx="7924800" cy="298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spcBef>
                <a:spcPct val="50000"/>
              </a:spcBef>
            </a:pPr>
            <a:r>
              <a:rPr kumimoji="0" lang="en-US" altLang="zh-CN" sz="4000" b="1" dirty="0">
                <a:solidFill>
                  <a:srgbClr val="CC00FF"/>
                </a:solidFill>
                <a:latin typeface="Times New Roman" panose="02020603050405020304" pitchFamily="18" charset="0"/>
              </a:rPr>
              <a:t>Homework</a:t>
            </a:r>
          </a:p>
          <a:p>
            <a:pPr>
              <a:lnSpc>
                <a:spcPct val="200000"/>
              </a:lnSpc>
            </a:pPr>
            <a:r>
              <a:rPr kumimoji="0" lang="zh-CN" altLang="en-US" sz="3200" b="1" dirty="0">
                <a:solidFill>
                  <a:srgbClr val="0000FF"/>
                </a:solidFill>
              </a:rPr>
              <a:t>你最喜欢什么动物呢？请以</a:t>
            </a:r>
            <a:r>
              <a:rPr kumimoji="0" lang="zh-CN" altLang="en-US" sz="3200" b="1" dirty="0">
                <a:solidFill>
                  <a:srgbClr val="0000FF"/>
                </a:solidFill>
                <a:latin typeface="Times New Roman" panose="02020603050405020304" pitchFamily="18" charset="0"/>
              </a:rPr>
              <a:t>“</a:t>
            </a:r>
            <a:r>
              <a:rPr kumimoji="0" lang="en-US" altLang="zh-CN" sz="3200" b="1" dirty="0">
                <a:solidFill>
                  <a:srgbClr val="0000FF"/>
                </a:solidFill>
                <a:latin typeface="Times New Roman" panose="02020603050405020304" pitchFamily="18" charset="0"/>
              </a:rPr>
              <a:t>My </a:t>
            </a:r>
            <a:r>
              <a:rPr kumimoji="0" lang="en-US" altLang="zh-CN" sz="3200" b="1" dirty="0" err="1">
                <a:solidFill>
                  <a:srgbClr val="0000FF"/>
                </a:solidFill>
                <a:latin typeface="Times New Roman" panose="02020603050405020304" pitchFamily="18" charset="0"/>
              </a:rPr>
              <a:t>favourite</a:t>
            </a:r>
            <a:r>
              <a:rPr kumimoji="0" lang="en-US" altLang="zh-CN" sz="3200" b="1" dirty="0">
                <a:solidFill>
                  <a:srgbClr val="0000FF"/>
                </a:solidFill>
                <a:latin typeface="Times New Roman" panose="02020603050405020304" pitchFamily="18" charset="0"/>
              </a:rPr>
              <a:t> animal</a:t>
            </a:r>
            <a:r>
              <a:rPr kumimoji="0" lang="en-US" altLang="zh-CN" sz="3200" b="1" dirty="0">
                <a:solidFill>
                  <a:srgbClr val="0000FF"/>
                </a:solidFill>
              </a:rPr>
              <a:t>”</a:t>
            </a:r>
            <a:r>
              <a:rPr kumimoji="0" lang="zh-CN" altLang="en-US" sz="3200" b="1" dirty="0">
                <a:solidFill>
                  <a:srgbClr val="0000FF"/>
                </a:solidFill>
              </a:rPr>
              <a:t>为题</a:t>
            </a:r>
            <a:r>
              <a:rPr kumimoji="0" lang="en-US" altLang="zh-CN" sz="3200" b="1" dirty="0">
                <a:solidFill>
                  <a:srgbClr val="0000FF"/>
                </a:solidFill>
              </a:rPr>
              <a:t>, </a:t>
            </a:r>
            <a:r>
              <a:rPr kumimoji="0" lang="zh-CN" altLang="en-US" sz="3200" b="1" dirty="0">
                <a:solidFill>
                  <a:srgbClr val="0000FF"/>
                </a:solidFill>
              </a:rPr>
              <a:t>写一篇短文。</a:t>
            </a:r>
            <a:r>
              <a:rPr kumimoji="0" lang="zh-CN" altLang="en-US" sz="3200" b="1" dirty="0">
                <a:solidFill>
                  <a:srgbClr val="0000FF"/>
                </a:solidFill>
                <a:latin typeface="Times New Roman" panose="02020603050405020304" pitchFamily="18" charset="0"/>
              </a:rPr>
              <a:t> </a:t>
            </a:r>
            <a:r>
              <a:rPr kumimoji="0" lang="zh-CN" altLang="en-US" sz="3200" b="1" dirty="0" smtClean="0">
                <a:solidFill>
                  <a:srgbClr val="0000FF"/>
                </a:solidFill>
                <a:latin typeface="Times New Roman" panose="02020603050405020304" pitchFamily="18" charset="0"/>
              </a:rPr>
              <a:t> </a:t>
            </a:r>
            <a:endParaRPr kumimoji="0" lang="zh-CN" altLang="en-US" sz="3200" b="1" dirty="0">
              <a:solidFill>
                <a:srgbClr val="0000FF"/>
              </a:solidFill>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4294967295"/>
          </p:nvPr>
        </p:nvSpPr>
        <p:spPr>
          <a:xfrm>
            <a:off x="838200" y="1700808"/>
            <a:ext cx="5791200" cy="1981200"/>
          </a:xfrm>
          <a:solidFill>
            <a:schemeClr val="accent1">
              <a:alpha val="50195"/>
            </a:schemeClr>
          </a:solidFill>
          <a:ln w="57150" cmpd="thickThin">
            <a:solidFill>
              <a:srgbClr val="CCFF33"/>
            </a:solidFill>
            <a:miter lim="800000"/>
          </a:ln>
        </p:spPr>
        <p:txBody>
          <a:bodyPr/>
          <a:lstStyle/>
          <a:p>
            <a:pPr marL="609600" indent="-609600">
              <a:lnSpc>
                <a:spcPct val="120000"/>
              </a:lnSpc>
              <a:spcBef>
                <a:spcPct val="0"/>
              </a:spcBef>
              <a:buFontTx/>
              <a:buNone/>
            </a:pPr>
            <a:r>
              <a:rPr lang="en-US" altLang="zh-CN" sz="2400" b="1" dirty="0">
                <a:solidFill>
                  <a:srgbClr val="0000FF"/>
                </a:solidFill>
                <a:latin typeface="Times New Roman" panose="02020603050405020304" pitchFamily="18" charset="0"/>
              </a:rPr>
              <a:t>Do</a:t>
            </a:r>
            <a:r>
              <a:rPr lang="en-US" altLang="zh-CN" sz="2400" b="1" dirty="0">
                <a:solidFill>
                  <a:srgbClr val="CC00FF"/>
                </a:solidFill>
                <a:latin typeface="Times New Roman" panose="02020603050405020304" pitchFamily="18" charset="0"/>
              </a:rPr>
              <a:t> you like swimming?    </a:t>
            </a:r>
          </a:p>
          <a:p>
            <a:pPr marL="609600" indent="-609600">
              <a:lnSpc>
                <a:spcPct val="120000"/>
              </a:lnSpc>
              <a:spcBef>
                <a:spcPct val="0"/>
              </a:spcBef>
              <a:buFontTx/>
              <a:buNone/>
            </a:pPr>
            <a:r>
              <a:rPr lang="en-US" altLang="zh-CN" sz="2400" b="1" dirty="0">
                <a:solidFill>
                  <a:srgbClr val="CC00FF"/>
                </a:solidFill>
                <a:latin typeface="Times New Roman" panose="02020603050405020304" pitchFamily="18" charset="0"/>
              </a:rPr>
              <a:t>Yes, I </a:t>
            </a:r>
            <a:r>
              <a:rPr lang="en-US" altLang="zh-CN" sz="2400" b="1" dirty="0">
                <a:solidFill>
                  <a:srgbClr val="0000FF"/>
                </a:solidFill>
                <a:latin typeface="Times New Roman" panose="02020603050405020304" pitchFamily="18" charset="0"/>
              </a:rPr>
              <a:t>do</a:t>
            </a:r>
            <a:r>
              <a:rPr lang="en-US" altLang="zh-CN" sz="2400" b="1" dirty="0">
                <a:solidFill>
                  <a:srgbClr val="CC00FF"/>
                </a:solidFill>
                <a:latin typeface="Times New Roman" panose="02020603050405020304" pitchFamily="18" charset="0"/>
              </a:rPr>
              <a:t>. \ No, I </a:t>
            </a:r>
            <a:r>
              <a:rPr lang="en-US" altLang="zh-CN" sz="2400" b="1" dirty="0">
                <a:solidFill>
                  <a:srgbClr val="0000FF"/>
                </a:solidFill>
                <a:latin typeface="Times New Roman" panose="02020603050405020304" pitchFamily="18" charset="0"/>
              </a:rPr>
              <a:t>don’t</a:t>
            </a:r>
            <a:r>
              <a:rPr lang="en-US" altLang="zh-CN" sz="2400" b="1" dirty="0">
                <a:solidFill>
                  <a:srgbClr val="CC00FF"/>
                </a:solidFill>
                <a:latin typeface="Times New Roman" panose="02020603050405020304" pitchFamily="18" charset="0"/>
              </a:rPr>
              <a:t>.</a:t>
            </a:r>
          </a:p>
          <a:p>
            <a:pPr marL="609600" indent="-609600">
              <a:lnSpc>
                <a:spcPct val="120000"/>
              </a:lnSpc>
              <a:spcBef>
                <a:spcPct val="0"/>
              </a:spcBef>
              <a:buFontTx/>
              <a:buNone/>
            </a:pPr>
            <a:r>
              <a:rPr lang="en-US" altLang="zh-CN" sz="2400" b="1" dirty="0">
                <a:solidFill>
                  <a:srgbClr val="0000FF"/>
                </a:solidFill>
                <a:latin typeface="Times New Roman" panose="02020603050405020304" pitchFamily="18" charset="0"/>
              </a:rPr>
              <a:t>Does</a:t>
            </a:r>
            <a:r>
              <a:rPr lang="en-US" altLang="zh-CN" sz="2400" b="1" dirty="0">
                <a:solidFill>
                  <a:srgbClr val="CC00FF"/>
                </a:solidFill>
                <a:latin typeface="Times New Roman" panose="02020603050405020304" pitchFamily="18" charset="0"/>
              </a:rPr>
              <a:t> she like swimming?</a:t>
            </a:r>
          </a:p>
          <a:p>
            <a:pPr marL="609600" indent="-609600">
              <a:lnSpc>
                <a:spcPct val="120000"/>
              </a:lnSpc>
              <a:spcBef>
                <a:spcPct val="0"/>
              </a:spcBef>
              <a:buFontTx/>
              <a:buNone/>
            </a:pPr>
            <a:r>
              <a:rPr lang="en-US" altLang="zh-CN" sz="2400" b="1" dirty="0">
                <a:solidFill>
                  <a:srgbClr val="CC00FF"/>
                </a:solidFill>
                <a:latin typeface="Times New Roman" panose="02020603050405020304" pitchFamily="18" charset="0"/>
              </a:rPr>
              <a:t>Yes, she </a:t>
            </a:r>
            <a:r>
              <a:rPr lang="en-US" altLang="zh-CN" sz="2400" b="1" dirty="0">
                <a:solidFill>
                  <a:srgbClr val="0000FF"/>
                </a:solidFill>
                <a:latin typeface="Times New Roman" panose="02020603050405020304" pitchFamily="18" charset="0"/>
              </a:rPr>
              <a:t>does</a:t>
            </a:r>
            <a:r>
              <a:rPr lang="en-US" altLang="zh-CN" sz="2400" b="1" dirty="0">
                <a:solidFill>
                  <a:srgbClr val="CC00FF"/>
                </a:solidFill>
                <a:latin typeface="Times New Roman" panose="02020603050405020304" pitchFamily="18" charset="0"/>
              </a:rPr>
              <a:t>. \ No, she </a:t>
            </a:r>
            <a:r>
              <a:rPr lang="en-US" altLang="zh-CN" sz="2400" b="1" dirty="0">
                <a:solidFill>
                  <a:srgbClr val="0000FF"/>
                </a:solidFill>
                <a:latin typeface="Times New Roman" panose="02020603050405020304" pitchFamily="18" charset="0"/>
              </a:rPr>
              <a:t>doesn’t</a:t>
            </a:r>
            <a:r>
              <a:rPr lang="en-US" altLang="zh-CN" sz="2400" b="1" dirty="0" smtClean="0">
                <a:solidFill>
                  <a:srgbClr val="CC00FF"/>
                </a:solidFill>
                <a:latin typeface="Times New Roman" panose="02020603050405020304" pitchFamily="18" charset="0"/>
              </a:rPr>
              <a:t>.</a:t>
            </a:r>
            <a:endParaRPr lang="en-US" altLang="zh-CN" sz="2400" b="1" dirty="0">
              <a:solidFill>
                <a:srgbClr val="CC00FF"/>
              </a:solidFill>
              <a:latin typeface="Times New Roman" panose="02020603050405020304" pitchFamily="18" charset="0"/>
            </a:endParaRPr>
          </a:p>
        </p:txBody>
      </p:sp>
      <p:sp>
        <p:nvSpPr>
          <p:cNvPr id="6147" name="Text Box 8"/>
          <p:cNvSpPr txBox="1">
            <a:spLocks noChangeArrowheads="1"/>
          </p:cNvSpPr>
          <p:nvPr/>
        </p:nvSpPr>
        <p:spPr bwMode="auto">
          <a:xfrm>
            <a:off x="762000" y="118120"/>
            <a:ext cx="3276600" cy="75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spcBef>
                <a:spcPct val="20000"/>
              </a:spcBef>
            </a:pPr>
            <a:r>
              <a:rPr kumimoji="0" lang="en-US" altLang="zh-CN" sz="3600" b="1">
                <a:solidFill>
                  <a:srgbClr val="CC00FF"/>
                </a:solidFill>
                <a:latin typeface="Times New Roman" panose="02020603050405020304" pitchFamily="18" charset="0"/>
              </a:rPr>
              <a:t>Revision</a:t>
            </a:r>
            <a:endParaRPr kumimoji="0" lang="en-US" altLang="zh-CN" sz="2800" b="1">
              <a:solidFill>
                <a:srgbClr val="0000FF"/>
              </a:solidFill>
              <a:latin typeface="Times New Roman" panose="02020603050405020304" pitchFamily="18" charset="0"/>
            </a:endParaRPr>
          </a:p>
        </p:txBody>
      </p:sp>
      <p:sp>
        <p:nvSpPr>
          <p:cNvPr id="6148" name="Rectangle 4"/>
          <p:cNvSpPr>
            <a:spLocks noChangeArrowheads="1"/>
          </p:cNvSpPr>
          <p:nvPr/>
        </p:nvSpPr>
        <p:spPr bwMode="auto">
          <a:xfrm>
            <a:off x="685800" y="1108720"/>
            <a:ext cx="609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0" lang="zh-CN" altLang="en-US" sz="2400" b="1">
                <a:solidFill>
                  <a:srgbClr val="0000FF"/>
                </a:solidFill>
                <a:latin typeface="Times New Roman" panose="02020603050405020304" pitchFamily="18" charset="0"/>
                <a:ea typeface="宋体" panose="02010600030101010101" pitchFamily="2" charset="-122"/>
              </a:rPr>
              <a:t>比较下列两组一般现在时态的句子</a:t>
            </a:r>
          </a:p>
        </p:txBody>
      </p:sp>
      <p:sp>
        <p:nvSpPr>
          <p:cNvPr id="7173" name="Rectangle 5"/>
          <p:cNvSpPr>
            <a:spLocks noChangeArrowheads="1"/>
          </p:cNvSpPr>
          <p:nvPr/>
        </p:nvSpPr>
        <p:spPr bwMode="auto">
          <a:xfrm>
            <a:off x="381000" y="3717032"/>
            <a:ext cx="8229600" cy="1662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342900" indent="-342900">
              <a:lnSpc>
                <a:spcPct val="130000"/>
              </a:lnSpc>
              <a:spcBef>
                <a:spcPct val="20000"/>
              </a:spcBef>
            </a:pPr>
            <a:r>
              <a:rPr kumimoji="0" lang="zh-CN" altLang="en-US" sz="2400" b="1" dirty="0">
                <a:solidFill>
                  <a:srgbClr val="0000FF"/>
                </a:solidFill>
                <a:latin typeface="Times New Roman" panose="02020603050405020304" pitchFamily="18" charset="0"/>
                <a:ea typeface="宋体" panose="02010600030101010101" pitchFamily="2" charset="-122"/>
              </a:rPr>
              <a:t>总结：单数第三人称行为动词一般现在时的疑问句形式是在  </a:t>
            </a:r>
          </a:p>
          <a:p>
            <a:pPr marL="342900" indent="-342900">
              <a:lnSpc>
                <a:spcPct val="130000"/>
              </a:lnSpc>
              <a:spcBef>
                <a:spcPct val="20000"/>
              </a:spcBef>
            </a:pPr>
            <a:r>
              <a:rPr kumimoji="0" lang="zh-CN" altLang="en-US" sz="2400" b="1" dirty="0">
                <a:solidFill>
                  <a:srgbClr val="0000FF"/>
                </a:solidFill>
                <a:latin typeface="Times New Roman" panose="02020603050405020304" pitchFamily="18" charset="0"/>
                <a:ea typeface="宋体" panose="02010600030101010101" pitchFamily="2" charset="-122"/>
              </a:rPr>
              <a:t>           句首加助动词</a:t>
            </a:r>
            <a:r>
              <a:rPr kumimoji="0" lang="en-US" altLang="zh-CN" sz="2400" b="1" dirty="0">
                <a:solidFill>
                  <a:srgbClr val="0000FF"/>
                </a:solidFill>
                <a:latin typeface="Times New Roman" panose="02020603050405020304" pitchFamily="18" charset="0"/>
                <a:ea typeface="宋体" panose="02010600030101010101" pitchFamily="2" charset="-122"/>
              </a:rPr>
              <a:t>does</a:t>
            </a:r>
            <a:r>
              <a:rPr kumimoji="0" lang="zh-CN" altLang="en-US" sz="2400" b="1" dirty="0">
                <a:solidFill>
                  <a:srgbClr val="0000FF"/>
                </a:solidFill>
                <a:latin typeface="Times New Roman" panose="02020603050405020304" pitchFamily="18" charset="0"/>
                <a:ea typeface="宋体" panose="02010600030101010101" pitchFamily="2" charset="-122"/>
              </a:rPr>
              <a:t>。其肯定回答用</a:t>
            </a:r>
            <a:r>
              <a:rPr kumimoji="0" lang="en-US" altLang="zh-CN" sz="2400" b="1" dirty="0">
                <a:solidFill>
                  <a:srgbClr val="0000FF"/>
                </a:solidFill>
                <a:latin typeface="Times New Roman" panose="02020603050405020304" pitchFamily="18" charset="0"/>
                <a:ea typeface="宋体" panose="02010600030101010101" pitchFamily="2" charset="-122"/>
              </a:rPr>
              <a:t>does</a:t>
            </a:r>
            <a:r>
              <a:rPr kumimoji="0" lang="zh-CN" altLang="en-US" sz="2400" b="1" dirty="0">
                <a:solidFill>
                  <a:srgbClr val="0000FF"/>
                </a:solidFill>
                <a:latin typeface="Times New Roman" panose="02020603050405020304" pitchFamily="18" charset="0"/>
                <a:ea typeface="宋体" panose="02010600030101010101" pitchFamily="2" charset="-122"/>
              </a:rPr>
              <a:t>，否定回答</a:t>
            </a:r>
          </a:p>
          <a:p>
            <a:pPr marL="342900" indent="-342900">
              <a:lnSpc>
                <a:spcPct val="130000"/>
              </a:lnSpc>
              <a:spcBef>
                <a:spcPct val="20000"/>
              </a:spcBef>
            </a:pPr>
            <a:r>
              <a:rPr kumimoji="0" lang="zh-CN" altLang="en-US" sz="2400" b="1" dirty="0">
                <a:solidFill>
                  <a:srgbClr val="0000FF"/>
                </a:solidFill>
                <a:latin typeface="Times New Roman" panose="02020603050405020304" pitchFamily="18" charset="0"/>
                <a:ea typeface="宋体" panose="02010600030101010101" pitchFamily="2" charset="-122"/>
              </a:rPr>
              <a:t>           用</a:t>
            </a:r>
            <a:r>
              <a:rPr kumimoji="0" lang="en-US" altLang="zh-CN" sz="2400" b="1" dirty="0">
                <a:solidFill>
                  <a:srgbClr val="0000FF"/>
                </a:solidFill>
                <a:latin typeface="Times New Roman" panose="02020603050405020304" pitchFamily="18" charset="0"/>
                <a:ea typeface="宋体" panose="02010600030101010101" pitchFamily="2" charset="-122"/>
              </a:rPr>
              <a:t>doesn’t</a:t>
            </a:r>
            <a:r>
              <a:rPr kumimoji="0" lang="zh-CN" altLang="en-US" sz="2400" b="1" dirty="0">
                <a:solidFill>
                  <a:srgbClr val="0000FF"/>
                </a:solidFill>
                <a:latin typeface="Times New Roman" panose="02020603050405020304" pitchFamily="18" charset="0"/>
                <a:ea typeface="宋体" panose="02010600030101010101" pitchFamily="2" charset="-122"/>
              </a:rPr>
              <a: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0">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0">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0">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0">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build="p" animBg="1" autoUpdateAnimBg="0"/>
      <p:bldP spid="7173"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609600" y="1414463"/>
            <a:ext cx="8135938" cy="3597275"/>
          </a:xfrm>
          <a:prstGeom prst="rect">
            <a:avLst/>
          </a:prstGeom>
          <a:noFill/>
          <a:ln>
            <a:noFill/>
          </a:ln>
          <a:effectLst/>
          <a:extLst>
            <a:ext uri="{909E8E84-426E-40DD-AFC4-6F175D3DCCD1}">
              <a14:hiddenFill xmlns:a14="http://schemas.microsoft.com/office/drawing/2010/main">
                <a:solidFill>
                  <a:srgbClr val="FFFFFF">
                    <a:alpha val="50195"/>
                  </a:srgb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1247775" indent="-533400">
              <a:defRPr>
                <a:solidFill>
                  <a:schemeClr val="tx1"/>
                </a:solidFill>
                <a:latin typeface="Arial" panose="020B0604020202020204" pitchFamily="34" charset="0"/>
                <a:ea typeface="宋体" panose="02010600030101010101" pitchFamily="2" charset="-122"/>
              </a:defRPr>
            </a:lvl2pPr>
            <a:lvl3pPr marL="1884680" indent="-457200">
              <a:defRPr>
                <a:solidFill>
                  <a:schemeClr val="tx1"/>
                </a:solidFill>
                <a:latin typeface="Arial" panose="020B0604020202020204" pitchFamily="34" charset="0"/>
                <a:ea typeface="宋体" panose="02010600030101010101" pitchFamily="2" charset="-122"/>
              </a:defRPr>
            </a:lvl3pPr>
            <a:lvl4pPr marL="2444750" indent="-381000">
              <a:defRPr>
                <a:solidFill>
                  <a:schemeClr val="tx1"/>
                </a:solidFill>
                <a:latin typeface="Arial" panose="020B0604020202020204" pitchFamily="34" charset="0"/>
                <a:ea typeface="宋体" panose="02010600030101010101" pitchFamily="2" charset="-122"/>
              </a:defRPr>
            </a:lvl4pPr>
            <a:lvl5pPr marL="3005455" indent="-381000">
              <a:defRPr>
                <a:solidFill>
                  <a:schemeClr val="tx1"/>
                </a:solidFill>
                <a:latin typeface="Arial" panose="020B0604020202020204" pitchFamily="34" charset="0"/>
                <a:ea typeface="宋体" panose="02010600030101010101" pitchFamily="2" charset="-122"/>
              </a:defRPr>
            </a:lvl5pPr>
            <a:lvl6pPr marL="3462655" indent="-3810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919855" indent="-3810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4377055" indent="-3810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834255" indent="-3810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60000"/>
              </a:lnSpc>
            </a:pPr>
            <a:r>
              <a:rPr kumimoji="0" lang="zh-CN" altLang="en-US" sz="2400" b="1" dirty="0">
                <a:solidFill>
                  <a:srgbClr val="0000FF"/>
                </a:solidFill>
                <a:latin typeface="Times New Roman" panose="02020603050405020304" pitchFamily="18" charset="0"/>
              </a:rPr>
              <a:t>当主语是第三人称单数时，谓语动词的形式需做以下变</a:t>
            </a:r>
          </a:p>
          <a:p>
            <a:pPr>
              <a:lnSpc>
                <a:spcPct val="160000"/>
              </a:lnSpc>
            </a:pPr>
            <a:r>
              <a:rPr kumimoji="0" lang="zh-CN" altLang="en-US" sz="2400" b="1" dirty="0">
                <a:solidFill>
                  <a:srgbClr val="0000FF"/>
                </a:solidFill>
                <a:latin typeface="Times New Roman" panose="02020603050405020304" pitchFamily="18" charset="0"/>
              </a:rPr>
              <a:t>化。</a:t>
            </a:r>
          </a:p>
          <a:p>
            <a:pPr>
              <a:lnSpc>
                <a:spcPct val="160000"/>
              </a:lnSpc>
            </a:pPr>
            <a:r>
              <a:rPr kumimoji="0" lang="zh-CN" altLang="en-US" sz="2400" b="1" dirty="0">
                <a:solidFill>
                  <a:srgbClr val="0000FF"/>
                </a:solidFill>
                <a:latin typeface="Times New Roman" panose="02020603050405020304" pitchFamily="18" charset="0"/>
              </a:rPr>
              <a:t>① 一般在词尾加</a:t>
            </a:r>
            <a:r>
              <a:rPr kumimoji="0" lang="en-US" altLang="zh-CN" sz="2400" b="1" dirty="0">
                <a:solidFill>
                  <a:srgbClr val="CC00FF"/>
                </a:solidFill>
                <a:latin typeface="Times New Roman" panose="02020603050405020304" pitchFamily="18" charset="0"/>
              </a:rPr>
              <a:t>-s</a:t>
            </a:r>
            <a:r>
              <a:rPr kumimoji="0" lang="zh-CN" altLang="en-US" sz="2400" b="1" dirty="0">
                <a:solidFill>
                  <a:srgbClr val="0000FF"/>
                </a:solidFill>
                <a:latin typeface="Times New Roman" panose="02020603050405020304" pitchFamily="18" charset="0"/>
              </a:rPr>
              <a:t>。</a:t>
            </a:r>
            <a:r>
              <a:rPr kumimoji="0" lang="en-US" altLang="zh-CN" sz="2400" b="1" dirty="0">
                <a:solidFill>
                  <a:srgbClr val="0000FF"/>
                </a:solidFill>
                <a:latin typeface="Times New Roman" panose="02020603050405020304" pitchFamily="18" charset="0"/>
              </a:rPr>
              <a:t>help-helps</a:t>
            </a:r>
          </a:p>
          <a:p>
            <a:pPr>
              <a:lnSpc>
                <a:spcPct val="160000"/>
              </a:lnSpc>
            </a:pPr>
            <a:r>
              <a:rPr kumimoji="0" lang="en-US" altLang="zh-CN" sz="2400" b="1" dirty="0">
                <a:solidFill>
                  <a:srgbClr val="0000FF"/>
                </a:solidFill>
                <a:latin typeface="Times New Roman" panose="02020603050405020304" pitchFamily="18" charset="0"/>
              </a:rPr>
              <a:t>② </a:t>
            </a:r>
            <a:r>
              <a:rPr kumimoji="0" lang="zh-CN" altLang="en-US" sz="2400" b="1" dirty="0">
                <a:solidFill>
                  <a:srgbClr val="0000FF"/>
                </a:solidFill>
                <a:latin typeface="Times New Roman" panose="02020603050405020304" pitchFamily="18" charset="0"/>
              </a:rPr>
              <a:t>以</a:t>
            </a:r>
            <a:r>
              <a:rPr kumimoji="0" lang="en-US" altLang="zh-CN" sz="2400" b="1" dirty="0">
                <a:solidFill>
                  <a:srgbClr val="CC00FF"/>
                </a:solidFill>
                <a:latin typeface="Times New Roman" panose="02020603050405020304" pitchFamily="18" charset="0"/>
              </a:rPr>
              <a:t>s, x, </a:t>
            </a:r>
            <a:r>
              <a:rPr kumimoji="0" lang="en-US" altLang="zh-CN" sz="2400" b="1" dirty="0" err="1">
                <a:solidFill>
                  <a:srgbClr val="CC00FF"/>
                </a:solidFill>
                <a:latin typeface="Times New Roman" panose="02020603050405020304" pitchFamily="18" charset="0"/>
              </a:rPr>
              <a:t>ch</a:t>
            </a:r>
            <a:r>
              <a:rPr kumimoji="0" lang="en-US" altLang="zh-CN" sz="2400" b="1" dirty="0">
                <a:solidFill>
                  <a:srgbClr val="CC00FF"/>
                </a:solidFill>
                <a:latin typeface="Times New Roman" panose="02020603050405020304" pitchFamily="18" charset="0"/>
              </a:rPr>
              <a:t>, </a:t>
            </a:r>
            <a:r>
              <a:rPr kumimoji="0" lang="en-US" altLang="zh-CN" sz="2400" b="1" dirty="0" err="1">
                <a:solidFill>
                  <a:srgbClr val="CC00FF"/>
                </a:solidFill>
                <a:latin typeface="Times New Roman" panose="02020603050405020304" pitchFamily="18" charset="0"/>
              </a:rPr>
              <a:t>sh</a:t>
            </a:r>
            <a:r>
              <a:rPr kumimoji="0" lang="en-US" altLang="zh-CN" sz="2400" b="1" dirty="0">
                <a:solidFill>
                  <a:srgbClr val="0000FF"/>
                </a:solidFill>
                <a:latin typeface="Times New Roman" panose="02020603050405020304" pitchFamily="18" charset="0"/>
              </a:rPr>
              <a:t> </a:t>
            </a:r>
            <a:r>
              <a:rPr kumimoji="0" lang="zh-CN" altLang="en-US" sz="2400" b="1" dirty="0">
                <a:solidFill>
                  <a:srgbClr val="0000FF"/>
                </a:solidFill>
                <a:latin typeface="Times New Roman" panose="02020603050405020304" pitchFamily="18" charset="0"/>
              </a:rPr>
              <a:t>结尾</a:t>
            </a:r>
            <a:r>
              <a:rPr kumimoji="0" lang="en-US" altLang="zh-CN" sz="2400" b="1" dirty="0">
                <a:solidFill>
                  <a:srgbClr val="0000FF"/>
                </a:solidFill>
                <a:latin typeface="Times New Roman" panose="02020603050405020304" pitchFamily="18" charset="0"/>
              </a:rPr>
              <a:t>, </a:t>
            </a:r>
            <a:r>
              <a:rPr kumimoji="0" lang="zh-CN" altLang="en-US" sz="2400" b="1" dirty="0">
                <a:solidFill>
                  <a:srgbClr val="0000FF"/>
                </a:solidFill>
                <a:latin typeface="Times New Roman" panose="02020603050405020304" pitchFamily="18" charset="0"/>
              </a:rPr>
              <a:t>加</a:t>
            </a:r>
            <a:r>
              <a:rPr kumimoji="0" lang="en-US" altLang="zh-CN" sz="2400" b="1" dirty="0">
                <a:solidFill>
                  <a:srgbClr val="CC00FF"/>
                </a:solidFill>
                <a:latin typeface="Times New Roman" panose="02020603050405020304" pitchFamily="18" charset="0"/>
              </a:rPr>
              <a:t>-</a:t>
            </a:r>
            <a:r>
              <a:rPr kumimoji="0" lang="en-US" altLang="zh-CN" sz="2400" b="1" dirty="0" err="1">
                <a:solidFill>
                  <a:srgbClr val="CC00FF"/>
                </a:solidFill>
                <a:latin typeface="Times New Roman" panose="02020603050405020304" pitchFamily="18" charset="0"/>
              </a:rPr>
              <a:t>es</a:t>
            </a:r>
            <a:r>
              <a:rPr kumimoji="0" lang="zh-CN" altLang="en-US" sz="2400" b="1" dirty="0">
                <a:solidFill>
                  <a:srgbClr val="0000FF"/>
                </a:solidFill>
                <a:latin typeface="Times New Roman" panose="02020603050405020304" pitchFamily="18" charset="0"/>
              </a:rPr>
              <a:t>。</a:t>
            </a:r>
            <a:r>
              <a:rPr kumimoji="0" lang="en-US" altLang="zh-CN" sz="2400" b="1" dirty="0">
                <a:solidFill>
                  <a:srgbClr val="0000FF"/>
                </a:solidFill>
                <a:latin typeface="Times New Roman" panose="02020603050405020304" pitchFamily="18" charset="0"/>
              </a:rPr>
              <a:t>wash-washes</a:t>
            </a:r>
          </a:p>
          <a:p>
            <a:pPr>
              <a:lnSpc>
                <a:spcPct val="160000"/>
              </a:lnSpc>
            </a:pPr>
            <a:r>
              <a:rPr kumimoji="0" lang="en-US" altLang="zh-CN" sz="2400" b="1" dirty="0">
                <a:solidFill>
                  <a:srgbClr val="0000FF"/>
                </a:solidFill>
                <a:latin typeface="Times New Roman" panose="02020603050405020304" pitchFamily="18" charset="0"/>
              </a:rPr>
              <a:t>③ </a:t>
            </a:r>
            <a:r>
              <a:rPr kumimoji="0" lang="zh-CN" altLang="en-US" sz="2400" b="1" dirty="0">
                <a:solidFill>
                  <a:srgbClr val="0000FF"/>
                </a:solidFill>
                <a:latin typeface="Times New Roman" panose="02020603050405020304" pitchFamily="18" charset="0"/>
              </a:rPr>
              <a:t>以辅音加</a:t>
            </a:r>
            <a:r>
              <a:rPr kumimoji="0" lang="en-US" altLang="zh-CN" sz="2400" b="1" dirty="0">
                <a:solidFill>
                  <a:srgbClr val="CC00FF"/>
                </a:solidFill>
                <a:latin typeface="Times New Roman" panose="02020603050405020304" pitchFamily="18" charset="0"/>
              </a:rPr>
              <a:t>o</a:t>
            </a:r>
            <a:r>
              <a:rPr kumimoji="0" lang="zh-CN" altLang="en-US" sz="2400" b="1" dirty="0">
                <a:solidFill>
                  <a:srgbClr val="0000FF"/>
                </a:solidFill>
                <a:latin typeface="Times New Roman" panose="02020603050405020304" pitchFamily="18" charset="0"/>
              </a:rPr>
              <a:t>结尾</a:t>
            </a:r>
            <a:r>
              <a:rPr kumimoji="0" lang="en-US" altLang="zh-CN" sz="2400" b="1" dirty="0">
                <a:solidFill>
                  <a:srgbClr val="0000FF"/>
                </a:solidFill>
                <a:latin typeface="Times New Roman" panose="02020603050405020304" pitchFamily="18" charset="0"/>
              </a:rPr>
              <a:t>,</a:t>
            </a:r>
            <a:r>
              <a:rPr kumimoji="0" lang="zh-CN" altLang="en-US" sz="2400" b="1" dirty="0">
                <a:solidFill>
                  <a:srgbClr val="0000FF"/>
                </a:solidFill>
                <a:latin typeface="Times New Roman" panose="02020603050405020304" pitchFamily="18" charset="0"/>
              </a:rPr>
              <a:t>加</a:t>
            </a:r>
            <a:r>
              <a:rPr kumimoji="0" lang="en-US" altLang="zh-CN" sz="2400" b="1" dirty="0">
                <a:solidFill>
                  <a:srgbClr val="CC00FF"/>
                </a:solidFill>
                <a:latin typeface="Times New Roman" panose="02020603050405020304" pitchFamily="18" charset="0"/>
              </a:rPr>
              <a:t>-</a:t>
            </a:r>
            <a:r>
              <a:rPr kumimoji="0" lang="en-US" altLang="zh-CN" sz="2400" b="1" dirty="0" err="1">
                <a:solidFill>
                  <a:srgbClr val="CC00FF"/>
                </a:solidFill>
                <a:latin typeface="Times New Roman" panose="02020603050405020304" pitchFamily="18" charset="0"/>
              </a:rPr>
              <a:t>es</a:t>
            </a:r>
            <a:r>
              <a:rPr kumimoji="0" lang="zh-CN" altLang="en-US" sz="2400" b="1" dirty="0">
                <a:solidFill>
                  <a:srgbClr val="0000FF"/>
                </a:solidFill>
                <a:latin typeface="Times New Roman" panose="02020603050405020304" pitchFamily="18" charset="0"/>
              </a:rPr>
              <a:t>。</a:t>
            </a:r>
            <a:r>
              <a:rPr kumimoji="0" lang="en-US" altLang="zh-CN" sz="2400" b="1" dirty="0">
                <a:solidFill>
                  <a:srgbClr val="0000FF"/>
                </a:solidFill>
                <a:latin typeface="Times New Roman" panose="02020603050405020304" pitchFamily="18" charset="0"/>
              </a:rPr>
              <a:t>go-goes</a:t>
            </a:r>
          </a:p>
          <a:p>
            <a:pPr>
              <a:lnSpc>
                <a:spcPct val="160000"/>
              </a:lnSpc>
            </a:pPr>
            <a:r>
              <a:rPr kumimoji="0" lang="en-US" altLang="zh-CN" sz="2400" b="1" dirty="0">
                <a:solidFill>
                  <a:srgbClr val="0000FF"/>
                </a:solidFill>
                <a:latin typeface="Times New Roman" panose="02020603050405020304" pitchFamily="18" charset="0"/>
              </a:rPr>
              <a:t>④ </a:t>
            </a:r>
            <a:r>
              <a:rPr kumimoji="0" lang="zh-CN" altLang="en-US" sz="2400" b="1" dirty="0">
                <a:solidFill>
                  <a:srgbClr val="0000FF"/>
                </a:solidFill>
                <a:latin typeface="Times New Roman" panose="02020603050405020304" pitchFamily="18" charset="0"/>
              </a:rPr>
              <a:t>以辅音加</a:t>
            </a:r>
            <a:r>
              <a:rPr kumimoji="0" lang="en-US" altLang="zh-CN" sz="2400" b="1" dirty="0">
                <a:solidFill>
                  <a:srgbClr val="0000FF"/>
                </a:solidFill>
                <a:latin typeface="Times New Roman" panose="02020603050405020304" pitchFamily="18" charset="0"/>
              </a:rPr>
              <a:t>y</a:t>
            </a:r>
            <a:r>
              <a:rPr kumimoji="0" lang="zh-CN" altLang="en-US" sz="2400" b="1" dirty="0">
                <a:solidFill>
                  <a:srgbClr val="0000FF"/>
                </a:solidFill>
                <a:latin typeface="Times New Roman" panose="02020603050405020304" pitchFamily="18" charset="0"/>
              </a:rPr>
              <a:t>结尾，变</a:t>
            </a:r>
            <a:r>
              <a:rPr kumimoji="0" lang="en-US" altLang="zh-CN" sz="2400" b="1" dirty="0">
                <a:solidFill>
                  <a:srgbClr val="0000FF"/>
                </a:solidFill>
                <a:latin typeface="Times New Roman" panose="02020603050405020304" pitchFamily="18" charset="0"/>
              </a:rPr>
              <a:t>y</a:t>
            </a:r>
            <a:r>
              <a:rPr kumimoji="0" lang="zh-CN" altLang="en-US" sz="2400" b="1" dirty="0">
                <a:solidFill>
                  <a:srgbClr val="0000FF"/>
                </a:solidFill>
                <a:latin typeface="Times New Roman" panose="02020603050405020304" pitchFamily="18" charset="0"/>
              </a:rPr>
              <a:t>为</a:t>
            </a:r>
            <a:r>
              <a:rPr kumimoji="0" lang="en-US" altLang="zh-CN" sz="2400" b="1" dirty="0" err="1">
                <a:solidFill>
                  <a:srgbClr val="0000FF"/>
                </a:solidFill>
                <a:latin typeface="Times New Roman" panose="02020603050405020304" pitchFamily="18" charset="0"/>
              </a:rPr>
              <a:t>i</a:t>
            </a:r>
            <a:r>
              <a:rPr kumimoji="0" lang="zh-CN" altLang="en-US" sz="2400" b="1" dirty="0">
                <a:solidFill>
                  <a:srgbClr val="0000FF"/>
                </a:solidFill>
                <a:latin typeface="Times New Roman" panose="02020603050405020304" pitchFamily="18" charset="0"/>
              </a:rPr>
              <a:t>，加</a:t>
            </a:r>
            <a:r>
              <a:rPr kumimoji="0" lang="en-US" altLang="zh-CN" sz="2400" b="1" dirty="0">
                <a:solidFill>
                  <a:srgbClr val="CC00FF"/>
                </a:solidFill>
                <a:latin typeface="Times New Roman" panose="02020603050405020304" pitchFamily="18" charset="0"/>
              </a:rPr>
              <a:t>-</a:t>
            </a:r>
            <a:r>
              <a:rPr kumimoji="0" lang="en-US" altLang="zh-CN" sz="2400" b="1" dirty="0" err="1">
                <a:solidFill>
                  <a:srgbClr val="CC00FF"/>
                </a:solidFill>
                <a:latin typeface="Times New Roman" panose="02020603050405020304" pitchFamily="18" charset="0"/>
              </a:rPr>
              <a:t>es</a:t>
            </a:r>
            <a:r>
              <a:rPr kumimoji="0" lang="zh-CN" altLang="en-US" sz="2400" b="1" dirty="0">
                <a:solidFill>
                  <a:srgbClr val="0000FF"/>
                </a:solidFill>
                <a:latin typeface="Times New Roman" panose="02020603050405020304" pitchFamily="18" charset="0"/>
              </a:rPr>
              <a:t>。 </a:t>
            </a:r>
            <a:r>
              <a:rPr kumimoji="0" lang="en-US" altLang="zh-CN" sz="2400" b="1" dirty="0">
                <a:solidFill>
                  <a:srgbClr val="0000FF"/>
                </a:solidFill>
                <a:latin typeface="Times New Roman" panose="02020603050405020304" pitchFamily="18" charset="0"/>
              </a:rPr>
              <a:t>study-studies</a:t>
            </a:r>
          </a:p>
        </p:txBody>
      </p:sp>
      <p:pic>
        <p:nvPicPr>
          <p:cNvPr id="7270" name="Picture 18" descr="taoshu"/>
          <p:cNvPicPr>
            <a:picLocks noChangeAspect="1" noChangeArrowheads="1"/>
          </p:cNvPicPr>
          <p:nvPr/>
        </p:nvPicPr>
        <p:blipFill>
          <a:blip r:embed="rId2"/>
          <a:srcRect/>
          <a:stretch>
            <a:fillRect/>
          </a:stretch>
        </p:blipFill>
        <p:spPr bwMode="auto">
          <a:xfrm>
            <a:off x="533400" y="685800"/>
            <a:ext cx="3960813"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4294967295"/>
          </p:nvPr>
        </p:nvSpPr>
        <p:spPr>
          <a:xfrm>
            <a:off x="0" y="457201"/>
            <a:ext cx="8229600" cy="4267944"/>
          </a:xfrm>
        </p:spPr>
        <p:txBody>
          <a:bodyPr/>
          <a:lstStyle/>
          <a:p>
            <a:r>
              <a:rPr lang="zh-CN" altLang="en-US" sz="4000" b="1" dirty="0"/>
              <a:t>动词变第三人称单数和名词的复数形式发音规则基本相同</a:t>
            </a:r>
          </a:p>
          <a:p>
            <a:r>
              <a:rPr lang="en-US" altLang="zh-CN" sz="4000" b="1" dirty="0"/>
              <a:t>s</a:t>
            </a:r>
            <a:r>
              <a:rPr lang="zh-CN" altLang="en-US" sz="4000" b="1" dirty="0"/>
              <a:t>在</a:t>
            </a:r>
            <a:r>
              <a:rPr lang="zh-CN" altLang="en-US" sz="4000" b="1" dirty="0">
                <a:solidFill>
                  <a:srgbClr val="0000FF"/>
                </a:solidFill>
              </a:rPr>
              <a:t>清辅音</a:t>
            </a:r>
            <a:r>
              <a:rPr lang="zh-CN" altLang="en-US" sz="4000" b="1" dirty="0"/>
              <a:t>后发</a:t>
            </a:r>
            <a:r>
              <a:rPr lang="en-US" altLang="zh-CN" sz="4000" b="1" dirty="0">
                <a:solidFill>
                  <a:srgbClr val="FF0000"/>
                </a:solidFill>
              </a:rPr>
              <a:t>/s/</a:t>
            </a:r>
            <a:r>
              <a:rPr lang="en-US" altLang="zh-CN" sz="4000" b="1" dirty="0"/>
              <a:t> </a:t>
            </a:r>
            <a:r>
              <a:rPr lang="zh-CN" altLang="en-US" sz="4000" b="1" dirty="0"/>
              <a:t>如</a:t>
            </a:r>
            <a:r>
              <a:rPr lang="en-US" altLang="zh-CN" sz="4000" b="1" dirty="0"/>
              <a:t>.desks maps; </a:t>
            </a:r>
          </a:p>
          <a:p>
            <a:r>
              <a:rPr lang="zh-CN" altLang="en-US" sz="4000" b="1" dirty="0"/>
              <a:t>在</a:t>
            </a:r>
            <a:r>
              <a:rPr lang="zh-CN" altLang="en-US" sz="4000" b="1" dirty="0">
                <a:solidFill>
                  <a:srgbClr val="0000FF"/>
                </a:solidFill>
              </a:rPr>
              <a:t>浊辅音、元音</a:t>
            </a:r>
            <a:r>
              <a:rPr lang="zh-CN" altLang="en-US" sz="4000" b="1" dirty="0"/>
              <a:t>后发</a:t>
            </a:r>
            <a:r>
              <a:rPr lang="en-US" altLang="zh-CN" sz="4000" b="1" dirty="0">
                <a:solidFill>
                  <a:srgbClr val="FF0000"/>
                </a:solidFill>
              </a:rPr>
              <a:t>/z/</a:t>
            </a:r>
            <a:r>
              <a:rPr lang="en-US" altLang="zh-CN" sz="4000" b="1" dirty="0"/>
              <a:t> </a:t>
            </a:r>
            <a:r>
              <a:rPr lang="zh-CN" altLang="en-US" sz="4000" b="1" dirty="0"/>
              <a:t>如</a:t>
            </a:r>
            <a:r>
              <a:rPr lang="en-US" altLang="zh-CN" sz="4000" b="1" dirty="0"/>
              <a:t>.jobs workers; </a:t>
            </a:r>
          </a:p>
          <a:p>
            <a:r>
              <a:rPr lang="zh-CN" altLang="en-US" sz="4000" b="1" dirty="0"/>
              <a:t>课本 </a:t>
            </a:r>
            <a:r>
              <a:rPr lang="en-US" altLang="zh-CN" sz="4000" b="1" dirty="0"/>
              <a:t>p21 p37</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827584" y="372839"/>
            <a:ext cx="7924800" cy="519113"/>
          </a:xfrm>
        </p:spPr>
        <p:txBody>
          <a:bodyPr>
            <a:spAutoFit/>
          </a:bodyPr>
          <a:lstStyle/>
          <a:p>
            <a:pPr algn="l"/>
            <a:r>
              <a:rPr lang="en-US" altLang="zh-CN" sz="2800" b="1" dirty="0">
                <a:solidFill>
                  <a:srgbClr val="CC00FF"/>
                </a:solidFill>
                <a:latin typeface="Times New Roman" panose="02020603050405020304" pitchFamily="18" charset="0"/>
              </a:rPr>
              <a:t>Complete the sentences with does or doesn’t.</a:t>
            </a:r>
          </a:p>
        </p:txBody>
      </p:sp>
      <p:sp>
        <p:nvSpPr>
          <p:cNvPr id="9219" name="Rectangle 3"/>
          <p:cNvSpPr>
            <a:spLocks noGrp="1" noChangeArrowheads="1"/>
          </p:cNvSpPr>
          <p:nvPr>
            <p:ph type="body" idx="4294967295"/>
          </p:nvPr>
        </p:nvSpPr>
        <p:spPr>
          <a:xfrm>
            <a:off x="800100" y="1196752"/>
            <a:ext cx="6781800" cy="3962400"/>
          </a:xfrm>
        </p:spPr>
        <p:txBody>
          <a:bodyPr>
            <a:spAutoFit/>
          </a:bodyPr>
          <a:lstStyle/>
          <a:p>
            <a:pPr marL="0" indent="0">
              <a:buFontTx/>
              <a:buNone/>
            </a:pPr>
            <a:r>
              <a:rPr lang="en-US" altLang="zh-CN" sz="2400" b="1" dirty="0">
                <a:solidFill>
                  <a:srgbClr val="0000FF"/>
                </a:solidFill>
                <a:latin typeface="Times New Roman" panose="02020603050405020304" pitchFamily="18" charset="0"/>
              </a:rPr>
              <a:t>1.—______ this panda come from China?</a:t>
            </a:r>
          </a:p>
          <a:p>
            <a:pPr marL="0" indent="0">
              <a:buFontTx/>
              <a:buNone/>
            </a:pPr>
            <a:r>
              <a:rPr lang="en-US" altLang="zh-CN" sz="2400" b="1" dirty="0">
                <a:solidFill>
                  <a:srgbClr val="0000FF"/>
                </a:solidFill>
                <a:latin typeface="Times New Roman" panose="02020603050405020304" pitchFamily="18" charset="0"/>
              </a:rPr>
              <a:t>   —Yes, it ______.</a:t>
            </a:r>
          </a:p>
          <a:p>
            <a:pPr marL="0" indent="0">
              <a:buFontTx/>
              <a:buNone/>
            </a:pPr>
            <a:r>
              <a:rPr lang="en-US" altLang="zh-CN" sz="2400" b="1" dirty="0">
                <a:solidFill>
                  <a:srgbClr val="0000FF"/>
                </a:solidFill>
                <a:latin typeface="Times New Roman" panose="02020603050405020304" pitchFamily="18" charset="0"/>
              </a:rPr>
              <a:t>2.—______ this panda eat fish?</a:t>
            </a:r>
          </a:p>
          <a:p>
            <a:pPr marL="0" indent="0">
              <a:buFontTx/>
              <a:buNone/>
            </a:pPr>
            <a:r>
              <a:rPr lang="en-US" altLang="zh-CN" sz="2400" b="1" dirty="0">
                <a:solidFill>
                  <a:srgbClr val="0000FF"/>
                </a:solidFill>
                <a:latin typeface="Times New Roman" panose="02020603050405020304" pitchFamily="18" charset="0"/>
              </a:rPr>
              <a:t>   —No, it ________.</a:t>
            </a:r>
          </a:p>
          <a:p>
            <a:pPr marL="0" indent="0">
              <a:buFontTx/>
              <a:buNone/>
            </a:pPr>
            <a:r>
              <a:rPr lang="en-US" altLang="zh-CN" sz="2400" b="1" dirty="0">
                <a:solidFill>
                  <a:srgbClr val="0000FF"/>
                </a:solidFill>
                <a:latin typeface="Times New Roman" panose="02020603050405020304" pitchFamily="18" charset="0"/>
              </a:rPr>
              <a:t>3.—______ this monkey like fruit?</a:t>
            </a:r>
          </a:p>
          <a:p>
            <a:pPr marL="0" indent="0">
              <a:buFontTx/>
              <a:buNone/>
            </a:pPr>
            <a:r>
              <a:rPr lang="en-US" altLang="zh-CN" sz="2400" b="1" dirty="0">
                <a:solidFill>
                  <a:srgbClr val="0000FF"/>
                </a:solidFill>
                <a:latin typeface="Times New Roman" panose="02020603050405020304" pitchFamily="18" charset="0"/>
              </a:rPr>
              <a:t>   —Yes, it ______.</a:t>
            </a:r>
          </a:p>
          <a:p>
            <a:pPr marL="0" indent="0">
              <a:buFontTx/>
              <a:buNone/>
            </a:pPr>
            <a:r>
              <a:rPr lang="en-US" altLang="zh-CN" sz="2400" b="1" dirty="0">
                <a:solidFill>
                  <a:srgbClr val="0000FF"/>
                </a:solidFill>
                <a:latin typeface="Times New Roman" panose="02020603050405020304" pitchFamily="18" charset="0"/>
              </a:rPr>
              <a:t>4.—______ this monkey live in Africa?</a:t>
            </a:r>
          </a:p>
          <a:p>
            <a:pPr marL="0" indent="0">
              <a:buFontTx/>
              <a:buNone/>
            </a:pPr>
            <a:r>
              <a:rPr lang="en-US" altLang="zh-CN" sz="2400" b="1" dirty="0">
                <a:solidFill>
                  <a:srgbClr val="0000FF"/>
                </a:solidFill>
                <a:latin typeface="Times New Roman" panose="02020603050405020304" pitchFamily="18" charset="0"/>
              </a:rPr>
              <a:t>   —No, it ________.</a:t>
            </a:r>
          </a:p>
          <a:p>
            <a:pPr marL="0" indent="0">
              <a:buFontTx/>
              <a:buNone/>
            </a:pPr>
            <a:r>
              <a:rPr lang="en-US" altLang="zh-CN" sz="2400" b="1" dirty="0">
                <a:solidFill>
                  <a:srgbClr val="0000FF"/>
                </a:solidFill>
                <a:latin typeface="Times New Roman" panose="02020603050405020304" pitchFamily="18" charset="0"/>
              </a:rPr>
              <a:t>5.The zebra _______ like meat.</a:t>
            </a:r>
          </a:p>
        </p:txBody>
      </p:sp>
      <p:pic>
        <p:nvPicPr>
          <p:cNvPr id="9220" name="Picture 2" descr="6_1105584051"/>
          <p:cNvPicPr>
            <a:picLocks noChangeAspect="1" noChangeArrowheads="1"/>
          </p:cNvPicPr>
          <p:nvPr/>
        </p:nvPicPr>
        <p:blipFill>
          <a:blip r:embed="rId2" cstate="email">
            <a:clrChange>
              <a:clrFrom>
                <a:srgbClr val="FFFFFF"/>
              </a:clrFrom>
              <a:clrTo>
                <a:srgbClr val="FFFFFF">
                  <a:alpha val="0"/>
                </a:srgbClr>
              </a:clrTo>
            </a:clrChange>
          </a:blip>
          <a:srcRect/>
          <a:stretch>
            <a:fillRect/>
          </a:stretch>
        </p:blipFill>
        <p:spPr bwMode="auto">
          <a:xfrm>
            <a:off x="7239000" y="891952"/>
            <a:ext cx="1098550" cy="402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3" descr="20047271121061117"/>
          <p:cNvPicPr>
            <a:picLocks noChangeAspect="1" noChangeArrowheads="1"/>
          </p:cNvPicPr>
          <p:nvPr/>
        </p:nvPicPr>
        <p:blipFill>
          <a:blip r:embed="rId3"/>
          <a:srcRect/>
          <a:stretch>
            <a:fillRect/>
          </a:stretch>
        </p:blipFill>
        <p:spPr bwMode="auto">
          <a:xfrm>
            <a:off x="609600" y="5829300"/>
            <a:ext cx="77724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2" name="Text Box 6"/>
          <p:cNvSpPr txBox="1">
            <a:spLocks noChangeArrowheads="1"/>
          </p:cNvSpPr>
          <p:nvPr/>
        </p:nvSpPr>
        <p:spPr bwMode="auto">
          <a:xfrm>
            <a:off x="1600200" y="1196752"/>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kumimoji="0" lang="en-US" altLang="zh-CN" sz="2400" b="1">
                <a:solidFill>
                  <a:srgbClr val="FF0000"/>
                </a:solidFill>
                <a:latin typeface="Times New Roman" panose="02020603050405020304" pitchFamily="18" charset="0"/>
              </a:rPr>
              <a:t>Does</a:t>
            </a:r>
          </a:p>
        </p:txBody>
      </p:sp>
      <p:sp>
        <p:nvSpPr>
          <p:cNvPr id="9223" name="Text Box 7"/>
          <p:cNvSpPr txBox="1">
            <a:spLocks noChangeArrowheads="1"/>
          </p:cNvSpPr>
          <p:nvPr/>
        </p:nvSpPr>
        <p:spPr bwMode="auto">
          <a:xfrm>
            <a:off x="1600200" y="2949352"/>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kumimoji="0" lang="en-US" altLang="zh-CN" sz="2400" b="1">
                <a:solidFill>
                  <a:srgbClr val="FF0000"/>
                </a:solidFill>
                <a:latin typeface="Times New Roman" panose="02020603050405020304" pitchFamily="18" charset="0"/>
              </a:rPr>
              <a:t>Does</a:t>
            </a:r>
          </a:p>
        </p:txBody>
      </p:sp>
      <p:sp>
        <p:nvSpPr>
          <p:cNvPr id="9224" name="Text Box 8"/>
          <p:cNvSpPr txBox="1">
            <a:spLocks noChangeArrowheads="1"/>
          </p:cNvSpPr>
          <p:nvPr/>
        </p:nvSpPr>
        <p:spPr bwMode="auto">
          <a:xfrm>
            <a:off x="1600200" y="2034952"/>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kumimoji="0" lang="en-US" altLang="zh-CN" sz="2400" b="1">
                <a:solidFill>
                  <a:srgbClr val="FF0000"/>
                </a:solidFill>
                <a:latin typeface="Times New Roman" panose="02020603050405020304" pitchFamily="18" charset="0"/>
              </a:rPr>
              <a:t>Does</a:t>
            </a:r>
          </a:p>
        </p:txBody>
      </p:sp>
      <p:sp>
        <p:nvSpPr>
          <p:cNvPr id="9225" name="Text Box 9"/>
          <p:cNvSpPr txBox="1">
            <a:spLocks noChangeArrowheads="1"/>
          </p:cNvSpPr>
          <p:nvPr/>
        </p:nvSpPr>
        <p:spPr bwMode="auto">
          <a:xfrm>
            <a:off x="1600200" y="3787552"/>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kumimoji="0" lang="en-US" altLang="zh-CN" sz="2400" b="1">
                <a:solidFill>
                  <a:srgbClr val="FF0000"/>
                </a:solidFill>
                <a:latin typeface="Times New Roman" panose="02020603050405020304" pitchFamily="18" charset="0"/>
              </a:rPr>
              <a:t>Does</a:t>
            </a:r>
          </a:p>
        </p:txBody>
      </p:sp>
      <p:sp>
        <p:nvSpPr>
          <p:cNvPr id="9226" name="Text Box 10"/>
          <p:cNvSpPr txBox="1">
            <a:spLocks noChangeArrowheads="1"/>
          </p:cNvSpPr>
          <p:nvPr/>
        </p:nvSpPr>
        <p:spPr bwMode="auto">
          <a:xfrm>
            <a:off x="2514600" y="1577752"/>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kumimoji="0" lang="en-US" altLang="zh-CN" sz="2400" b="1">
                <a:solidFill>
                  <a:srgbClr val="FF0000"/>
                </a:solidFill>
                <a:latin typeface="Times New Roman" panose="02020603050405020304" pitchFamily="18" charset="0"/>
              </a:rPr>
              <a:t>does</a:t>
            </a:r>
          </a:p>
        </p:txBody>
      </p:sp>
      <p:sp>
        <p:nvSpPr>
          <p:cNvPr id="9227" name="Text Box 11"/>
          <p:cNvSpPr txBox="1">
            <a:spLocks noChangeArrowheads="1"/>
          </p:cNvSpPr>
          <p:nvPr/>
        </p:nvSpPr>
        <p:spPr bwMode="auto">
          <a:xfrm>
            <a:off x="2590800" y="4701952"/>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kumimoji="0" lang="en-US" altLang="zh-CN" sz="2400" b="1">
                <a:solidFill>
                  <a:srgbClr val="FF0000"/>
                </a:solidFill>
                <a:latin typeface="Times New Roman" panose="02020603050405020304" pitchFamily="18" charset="0"/>
              </a:rPr>
              <a:t>doesn’t</a:t>
            </a:r>
          </a:p>
        </p:txBody>
      </p:sp>
      <p:sp>
        <p:nvSpPr>
          <p:cNvPr id="9228" name="Text Box 12"/>
          <p:cNvSpPr txBox="1">
            <a:spLocks noChangeArrowheads="1"/>
          </p:cNvSpPr>
          <p:nvPr/>
        </p:nvSpPr>
        <p:spPr bwMode="auto">
          <a:xfrm>
            <a:off x="2362200" y="2492152"/>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kumimoji="0" lang="en-US" altLang="zh-CN" sz="2400" b="1" dirty="0">
                <a:solidFill>
                  <a:srgbClr val="FF0000"/>
                </a:solidFill>
                <a:latin typeface="Times New Roman" panose="02020603050405020304" pitchFamily="18" charset="0"/>
              </a:rPr>
              <a:t>doesn’t</a:t>
            </a:r>
          </a:p>
        </p:txBody>
      </p:sp>
      <p:sp>
        <p:nvSpPr>
          <p:cNvPr id="9229" name="Text Box 13"/>
          <p:cNvSpPr txBox="1">
            <a:spLocks noChangeArrowheads="1"/>
          </p:cNvSpPr>
          <p:nvPr/>
        </p:nvSpPr>
        <p:spPr bwMode="auto">
          <a:xfrm>
            <a:off x="2514600" y="3330352"/>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kumimoji="0" lang="en-US" altLang="zh-CN" sz="2400" b="1">
                <a:solidFill>
                  <a:srgbClr val="FF0000"/>
                </a:solidFill>
                <a:latin typeface="Times New Roman" panose="02020603050405020304" pitchFamily="18" charset="0"/>
              </a:rPr>
              <a:t>does</a:t>
            </a:r>
          </a:p>
        </p:txBody>
      </p:sp>
      <p:sp>
        <p:nvSpPr>
          <p:cNvPr id="9230" name="Text Box 14"/>
          <p:cNvSpPr txBox="1">
            <a:spLocks noChangeArrowheads="1"/>
          </p:cNvSpPr>
          <p:nvPr/>
        </p:nvSpPr>
        <p:spPr bwMode="auto">
          <a:xfrm>
            <a:off x="2286000" y="4244752"/>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kumimoji="0" lang="en-US" altLang="zh-CN" sz="2400" b="1">
                <a:solidFill>
                  <a:srgbClr val="FF0000"/>
                </a:solidFill>
                <a:latin typeface="Times New Roman" panose="02020603050405020304" pitchFamily="18" charset="0"/>
              </a:rPr>
              <a:t>doesn’t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2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2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22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22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23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2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2" grpId="0" autoUpdateAnimBg="0"/>
      <p:bldP spid="9223" grpId="0" autoUpdateAnimBg="0"/>
      <p:bldP spid="9224" grpId="0" autoUpdateAnimBg="0"/>
      <p:bldP spid="9225" grpId="0" autoUpdateAnimBg="0"/>
      <p:bldP spid="9226" grpId="0" autoUpdateAnimBg="0"/>
      <p:bldP spid="9227" grpId="0" autoUpdateAnimBg="0"/>
      <p:bldP spid="9228" grpId="0" autoUpdateAnimBg="0"/>
      <p:bldP spid="9229" grpId="0" autoUpdateAnimBg="0"/>
      <p:bldP spid="9230"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799627" y="456746"/>
            <a:ext cx="2286000" cy="519113"/>
          </a:xfrm>
          <a:prstGeom prst="rect">
            <a:avLst/>
          </a:prstGeom>
          <a:noFill/>
          <a:ln>
            <a:noFill/>
          </a:ln>
          <a:effectLst>
            <a:outerShdw dist="1796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zh-CN" altLang="en-US" sz="2800" b="1" dirty="0">
                <a:solidFill>
                  <a:srgbClr val="CC00FF"/>
                </a:solidFill>
                <a:latin typeface="Times New Roman" panose="02020603050405020304" pitchFamily="18" charset="0"/>
                <a:ea typeface="宋体" panose="02010600030101010101" pitchFamily="2" charset="-122"/>
              </a:rPr>
              <a:t>单项选择</a:t>
            </a:r>
          </a:p>
        </p:txBody>
      </p:sp>
      <p:sp>
        <p:nvSpPr>
          <p:cNvPr id="10243" name="Rectangle 3"/>
          <p:cNvSpPr>
            <a:spLocks noChangeArrowheads="1"/>
          </p:cNvSpPr>
          <p:nvPr/>
        </p:nvSpPr>
        <p:spPr bwMode="auto">
          <a:xfrm>
            <a:off x="723427" y="837746"/>
            <a:ext cx="7924800"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pPr>
            <a:r>
              <a:rPr kumimoji="0" lang="en-US" altLang="zh-CN" sz="2400" b="1" dirty="0">
                <a:solidFill>
                  <a:srgbClr val="0000FF"/>
                </a:solidFill>
                <a:latin typeface="Times New Roman" panose="02020603050405020304" pitchFamily="18" charset="0"/>
                <a:ea typeface="宋体" panose="02010600030101010101" pitchFamily="2" charset="-122"/>
              </a:rPr>
              <a:t>1. This animal _____ black and white. </a:t>
            </a:r>
          </a:p>
          <a:p>
            <a:pPr>
              <a:lnSpc>
                <a:spcPct val="150000"/>
              </a:lnSpc>
            </a:pPr>
            <a:r>
              <a:rPr kumimoji="0" lang="zh-CN" altLang="en-US" sz="2400" b="1" dirty="0">
                <a:solidFill>
                  <a:srgbClr val="0000FF"/>
                </a:solidFill>
                <a:latin typeface="Times New Roman" panose="02020603050405020304" pitchFamily="18" charset="0"/>
                <a:ea typeface="宋体" panose="02010600030101010101" pitchFamily="2" charset="-122"/>
              </a:rPr>
              <a:t>　</a:t>
            </a:r>
            <a:r>
              <a:rPr kumimoji="0" lang="en-US" altLang="zh-CN" sz="2400" b="1" dirty="0">
                <a:solidFill>
                  <a:srgbClr val="0000FF"/>
                </a:solidFill>
                <a:latin typeface="Times New Roman" panose="02020603050405020304" pitchFamily="18" charset="0"/>
                <a:ea typeface="宋体" panose="02010600030101010101" pitchFamily="2" charset="-122"/>
              </a:rPr>
              <a:t>A. are      B. aren’t      C. don’t       D. is </a:t>
            </a:r>
          </a:p>
          <a:p>
            <a:pPr>
              <a:lnSpc>
                <a:spcPct val="150000"/>
              </a:lnSpc>
            </a:pPr>
            <a:r>
              <a:rPr kumimoji="0" lang="en-US" altLang="zh-CN" sz="2400" b="1" dirty="0">
                <a:solidFill>
                  <a:srgbClr val="0000FF"/>
                </a:solidFill>
                <a:latin typeface="Times New Roman" panose="02020603050405020304" pitchFamily="18" charset="0"/>
                <a:ea typeface="宋体" panose="02010600030101010101" pitchFamily="2" charset="-122"/>
              </a:rPr>
              <a:t>2. </a:t>
            </a:r>
            <a:r>
              <a:rPr kumimoji="0" lang="en-US" altLang="zh-CN" b="1" dirty="0">
                <a:solidFill>
                  <a:srgbClr val="0000FF"/>
                </a:solidFill>
                <a:ea typeface="宋体" panose="02010600030101010101" pitchFamily="2" charset="-122"/>
              </a:rPr>
              <a:t>—</a:t>
            </a:r>
            <a:r>
              <a:rPr kumimoji="0" lang="en-US" altLang="zh-CN" sz="2400" b="1" dirty="0">
                <a:solidFill>
                  <a:srgbClr val="0000FF"/>
                </a:solidFill>
                <a:latin typeface="Times New Roman" panose="02020603050405020304" pitchFamily="18" charset="0"/>
                <a:ea typeface="宋体" panose="02010600030101010101" pitchFamily="2" charset="-122"/>
              </a:rPr>
              <a:t> Can your father drive?</a:t>
            </a:r>
          </a:p>
          <a:p>
            <a:pPr>
              <a:lnSpc>
                <a:spcPct val="150000"/>
              </a:lnSpc>
            </a:pPr>
            <a:r>
              <a:rPr kumimoji="0" lang="en-US" altLang="zh-CN" sz="2400" b="1" dirty="0">
                <a:solidFill>
                  <a:srgbClr val="0000FF"/>
                </a:solidFill>
                <a:latin typeface="Times New Roman" panose="02020603050405020304" pitchFamily="18" charset="0"/>
                <a:ea typeface="宋体" panose="02010600030101010101" pitchFamily="2" charset="-122"/>
              </a:rPr>
              <a:t>    </a:t>
            </a:r>
            <a:r>
              <a:rPr kumimoji="0" lang="en-US" altLang="zh-CN" b="1" dirty="0">
                <a:solidFill>
                  <a:srgbClr val="0000FF"/>
                </a:solidFill>
                <a:ea typeface="宋体" panose="02010600030101010101" pitchFamily="2" charset="-122"/>
              </a:rPr>
              <a:t>—</a:t>
            </a:r>
            <a:r>
              <a:rPr kumimoji="0" lang="en-US" altLang="zh-CN" dirty="0">
                <a:ea typeface="宋体" panose="02010600030101010101" pitchFamily="2" charset="-122"/>
              </a:rPr>
              <a:t> </a:t>
            </a:r>
            <a:r>
              <a:rPr kumimoji="0" lang="en-US" altLang="zh-CN" sz="2400" b="1" dirty="0">
                <a:solidFill>
                  <a:srgbClr val="0000FF"/>
                </a:solidFill>
                <a:latin typeface="Times New Roman" panose="02020603050405020304" pitchFamily="18" charset="0"/>
                <a:ea typeface="宋体" panose="02010600030101010101" pitchFamily="2" charset="-122"/>
              </a:rPr>
              <a:t>Yes, and he usually _____ to school. </a:t>
            </a:r>
            <a:r>
              <a:rPr kumimoji="0" lang="zh-CN" altLang="en-US" sz="2400" b="1" dirty="0">
                <a:solidFill>
                  <a:srgbClr val="0000FF"/>
                </a:solidFill>
                <a:latin typeface="Times New Roman" panose="02020603050405020304" pitchFamily="18" charset="0"/>
                <a:ea typeface="宋体" panose="02010600030101010101" pitchFamily="2" charset="-122"/>
              </a:rPr>
              <a:t>　　   </a:t>
            </a:r>
          </a:p>
          <a:p>
            <a:pPr>
              <a:lnSpc>
                <a:spcPct val="150000"/>
              </a:lnSpc>
            </a:pPr>
            <a:r>
              <a:rPr kumimoji="0" lang="zh-CN" altLang="en-US" sz="2400" b="1" dirty="0">
                <a:solidFill>
                  <a:srgbClr val="0000FF"/>
                </a:solidFill>
                <a:latin typeface="Times New Roman" panose="02020603050405020304" pitchFamily="18" charset="0"/>
                <a:ea typeface="宋体" panose="02010600030101010101" pitchFamily="2" charset="-122"/>
              </a:rPr>
              <a:t>    </a:t>
            </a:r>
            <a:r>
              <a:rPr kumimoji="0" lang="en-US" altLang="zh-CN" sz="2400" b="1" dirty="0">
                <a:solidFill>
                  <a:srgbClr val="0000FF"/>
                </a:solidFill>
                <a:latin typeface="Times New Roman" panose="02020603050405020304" pitchFamily="18" charset="0"/>
                <a:ea typeface="宋体" panose="02010600030101010101" pitchFamily="2" charset="-122"/>
              </a:rPr>
              <a:t>A. drove      B. is driving      C. drives      D. has driven</a:t>
            </a:r>
          </a:p>
          <a:p>
            <a:pPr>
              <a:lnSpc>
                <a:spcPct val="150000"/>
              </a:lnSpc>
            </a:pPr>
            <a:r>
              <a:rPr kumimoji="0" lang="en-US" altLang="zh-CN" sz="2400" b="1" dirty="0">
                <a:solidFill>
                  <a:srgbClr val="0000FF"/>
                </a:solidFill>
                <a:latin typeface="Times New Roman" panose="02020603050405020304" pitchFamily="18" charset="0"/>
                <a:ea typeface="宋体" panose="02010600030101010101" pitchFamily="2" charset="-122"/>
              </a:rPr>
              <a:t>3. </a:t>
            </a:r>
            <a:r>
              <a:rPr kumimoji="0" lang="en-US" altLang="zh-CN" b="1" dirty="0">
                <a:solidFill>
                  <a:srgbClr val="0000FF"/>
                </a:solidFill>
                <a:ea typeface="宋体" panose="02010600030101010101" pitchFamily="2" charset="-122"/>
              </a:rPr>
              <a:t>—</a:t>
            </a:r>
            <a:r>
              <a:rPr kumimoji="0" lang="en-US" altLang="zh-CN" dirty="0">
                <a:ea typeface="宋体" panose="02010600030101010101" pitchFamily="2" charset="-122"/>
              </a:rPr>
              <a:t> </a:t>
            </a:r>
            <a:r>
              <a:rPr kumimoji="0" lang="en-US" altLang="zh-CN" sz="2400" b="1" dirty="0">
                <a:solidFill>
                  <a:srgbClr val="0000FF"/>
                </a:solidFill>
                <a:latin typeface="Times New Roman" panose="02020603050405020304" pitchFamily="18" charset="0"/>
                <a:ea typeface="宋体" panose="02010600030101010101" pitchFamily="2" charset="-122"/>
              </a:rPr>
              <a:t>_____ it eat fruit?    </a:t>
            </a:r>
            <a:r>
              <a:rPr kumimoji="0" lang="en-US" altLang="zh-CN" b="1" dirty="0">
                <a:solidFill>
                  <a:srgbClr val="0000FF"/>
                </a:solidFill>
                <a:ea typeface="宋体" panose="02010600030101010101" pitchFamily="2" charset="-122"/>
              </a:rPr>
              <a:t>—</a:t>
            </a:r>
            <a:r>
              <a:rPr kumimoji="0" lang="en-US" altLang="zh-CN" dirty="0">
                <a:ea typeface="宋体" panose="02010600030101010101" pitchFamily="2" charset="-122"/>
              </a:rPr>
              <a:t> </a:t>
            </a:r>
            <a:r>
              <a:rPr kumimoji="0" lang="en-US" altLang="zh-CN" sz="2400" b="1" dirty="0">
                <a:solidFill>
                  <a:srgbClr val="0000FF"/>
                </a:solidFill>
                <a:latin typeface="Times New Roman" panose="02020603050405020304" pitchFamily="18" charset="0"/>
                <a:ea typeface="宋体" panose="02010600030101010101" pitchFamily="2" charset="-122"/>
              </a:rPr>
              <a:t>Yes, it _____.</a:t>
            </a:r>
          </a:p>
          <a:p>
            <a:pPr>
              <a:lnSpc>
                <a:spcPct val="150000"/>
              </a:lnSpc>
            </a:pPr>
            <a:r>
              <a:rPr kumimoji="0" lang="en-US" altLang="zh-CN" sz="2400" b="1" dirty="0">
                <a:solidFill>
                  <a:srgbClr val="0000FF"/>
                </a:solidFill>
                <a:latin typeface="Times New Roman" panose="02020603050405020304" pitchFamily="18" charset="0"/>
                <a:ea typeface="宋体" panose="02010600030101010101" pitchFamily="2" charset="-122"/>
              </a:rPr>
              <a:t>    A. Is; is                      B. Are; are           </a:t>
            </a:r>
          </a:p>
          <a:p>
            <a:pPr>
              <a:lnSpc>
                <a:spcPct val="150000"/>
              </a:lnSpc>
            </a:pPr>
            <a:r>
              <a:rPr kumimoji="0" lang="en-US" altLang="zh-CN" sz="2400" b="1" dirty="0">
                <a:solidFill>
                  <a:srgbClr val="0000FF"/>
                </a:solidFill>
                <a:latin typeface="Times New Roman" panose="02020603050405020304" pitchFamily="18" charset="0"/>
                <a:ea typeface="宋体" panose="02010600030101010101" pitchFamily="2" charset="-122"/>
              </a:rPr>
              <a:t>   C. Does; does             D. Do; do</a:t>
            </a:r>
          </a:p>
        </p:txBody>
      </p:sp>
      <p:pic>
        <p:nvPicPr>
          <p:cNvPr id="10244" name="Picture 19" descr="191"/>
          <p:cNvPicPr>
            <a:picLocks noChangeAspect="1" noChangeArrowheads="1"/>
          </p:cNvPicPr>
          <p:nvPr/>
        </p:nvPicPr>
        <p:blipFill>
          <a:blip r:embed="rId3" cstate="email"/>
          <a:srcRect/>
          <a:stretch>
            <a:fillRect/>
          </a:stretch>
        </p:blipFill>
        <p:spPr bwMode="auto">
          <a:xfrm>
            <a:off x="5371627" y="1523546"/>
            <a:ext cx="523875"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19" descr="191"/>
          <p:cNvPicPr>
            <a:picLocks noChangeAspect="1" noChangeArrowheads="1"/>
          </p:cNvPicPr>
          <p:nvPr/>
        </p:nvPicPr>
        <p:blipFill>
          <a:blip r:embed="rId3" cstate="email"/>
          <a:srcRect/>
          <a:stretch>
            <a:fillRect/>
          </a:stretch>
        </p:blipFill>
        <p:spPr bwMode="auto">
          <a:xfrm>
            <a:off x="4533427" y="3123746"/>
            <a:ext cx="523875"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Picture 19" descr="191"/>
          <p:cNvPicPr>
            <a:picLocks noChangeAspect="1" noChangeArrowheads="1"/>
          </p:cNvPicPr>
          <p:nvPr/>
        </p:nvPicPr>
        <p:blipFill>
          <a:blip r:embed="rId3" cstate="email"/>
          <a:srcRect/>
          <a:stretch>
            <a:fillRect/>
          </a:stretch>
        </p:blipFill>
        <p:spPr bwMode="auto">
          <a:xfrm>
            <a:off x="875827" y="4723946"/>
            <a:ext cx="523875"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7" name="Text Box 7"/>
          <p:cNvSpPr txBox="1">
            <a:spLocks noChangeArrowheads="1"/>
          </p:cNvSpPr>
          <p:nvPr/>
        </p:nvSpPr>
        <p:spPr bwMode="auto">
          <a:xfrm>
            <a:off x="3238027" y="-454"/>
            <a:ext cx="2209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kumimoji="0" lang="en-US" altLang="zh-CN" sz="3600" b="1" dirty="0">
                <a:solidFill>
                  <a:srgbClr val="CC00FF"/>
                </a:solidFill>
                <a:latin typeface="Times New Roman" panose="02020603050405020304" pitchFamily="18" charset="0"/>
              </a:rPr>
              <a:t>Practice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244"/>
                                        </p:tgtEl>
                                        <p:attrNameLst>
                                          <p:attrName>style.visibility</p:attrName>
                                        </p:attrNameLst>
                                      </p:cBhvr>
                                      <p:to>
                                        <p:strVal val="visible"/>
                                      </p:to>
                                    </p:set>
                                    <p:animEffect transition="in" filter="dissolve">
                                      <p:cBhvr>
                                        <p:cTn id="7" dur="500"/>
                                        <p:tgtEl>
                                          <p:spTgt spid="1024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245"/>
                                        </p:tgtEl>
                                        <p:attrNameLst>
                                          <p:attrName>style.visibility</p:attrName>
                                        </p:attrNameLst>
                                      </p:cBhvr>
                                      <p:to>
                                        <p:strVal val="visible"/>
                                      </p:to>
                                    </p:set>
                                    <p:animEffect transition="in" filter="dissolve">
                                      <p:cBhvr>
                                        <p:cTn id="12" dur="500"/>
                                        <p:tgtEl>
                                          <p:spTgt spid="1024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0246"/>
                                        </p:tgtEl>
                                        <p:attrNameLst>
                                          <p:attrName>style.visibility</p:attrName>
                                        </p:attrNameLst>
                                      </p:cBhvr>
                                      <p:to>
                                        <p:strVal val="visible"/>
                                      </p:to>
                                    </p:set>
                                    <p:animEffect transition="in" filter="dissolve">
                                      <p:cBhvr>
                                        <p:cTn id="17" dur="500"/>
                                        <p:tgtEl>
                                          <p:spTgt spid="102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609600" y="1673225"/>
            <a:ext cx="7924800"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pPr>
            <a:r>
              <a:rPr kumimoji="0" lang="en-US" altLang="zh-CN" sz="2400" b="1" dirty="0">
                <a:solidFill>
                  <a:srgbClr val="0000FF"/>
                </a:solidFill>
                <a:latin typeface="Times New Roman" panose="02020603050405020304" pitchFamily="18" charset="0"/>
                <a:ea typeface="宋体" panose="02010600030101010101" pitchFamily="2" charset="-122"/>
              </a:rPr>
              <a:t>4. Zebra is an _____ animal.</a:t>
            </a:r>
          </a:p>
          <a:p>
            <a:pPr>
              <a:lnSpc>
                <a:spcPct val="150000"/>
              </a:lnSpc>
            </a:pPr>
            <a:r>
              <a:rPr kumimoji="0" lang="en-US" altLang="zh-CN" sz="2400" b="1" dirty="0">
                <a:solidFill>
                  <a:srgbClr val="0000FF"/>
                </a:solidFill>
                <a:latin typeface="Times New Roman" panose="02020603050405020304" pitchFamily="18" charset="0"/>
                <a:ea typeface="宋体" panose="02010600030101010101" pitchFamily="2" charset="-122"/>
              </a:rPr>
              <a:t>    A. Asia                         B. Africa        </a:t>
            </a:r>
          </a:p>
          <a:p>
            <a:pPr>
              <a:lnSpc>
                <a:spcPct val="150000"/>
              </a:lnSpc>
            </a:pPr>
            <a:r>
              <a:rPr kumimoji="0" lang="en-US" altLang="zh-CN" sz="2400" b="1" dirty="0">
                <a:solidFill>
                  <a:srgbClr val="0000FF"/>
                </a:solidFill>
                <a:latin typeface="Times New Roman" panose="02020603050405020304" pitchFamily="18" charset="0"/>
                <a:ea typeface="宋体" panose="02010600030101010101" pitchFamily="2" charset="-122"/>
              </a:rPr>
              <a:t>    C. Asian                        D. African</a:t>
            </a:r>
          </a:p>
          <a:p>
            <a:pPr>
              <a:lnSpc>
                <a:spcPct val="150000"/>
              </a:lnSpc>
            </a:pPr>
            <a:r>
              <a:rPr kumimoji="0" lang="en-US" altLang="zh-CN" sz="2400" b="1" dirty="0">
                <a:solidFill>
                  <a:srgbClr val="0000FF"/>
                </a:solidFill>
                <a:latin typeface="Times New Roman" panose="02020603050405020304" pitchFamily="18" charset="0"/>
                <a:ea typeface="宋体" panose="02010600030101010101" pitchFamily="2" charset="-122"/>
              </a:rPr>
              <a:t>5. — Shall we _____ to the zoo now, </a:t>
            </a:r>
            <a:r>
              <a:rPr kumimoji="0" lang="en-US" altLang="zh-CN" sz="2400" b="1" dirty="0" err="1">
                <a:solidFill>
                  <a:srgbClr val="0000FF"/>
                </a:solidFill>
                <a:latin typeface="Times New Roman" panose="02020603050405020304" pitchFamily="18" charset="0"/>
                <a:ea typeface="宋体" panose="02010600030101010101" pitchFamily="2" charset="-122"/>
              </a:rPr>
              <a:t>Lingling</a:t>
            </a:r>
            <a:r>
              <a:rPr kumimoji="0" lang="en-US" altLang="zh-CN" sz="2400" b="1" dirty="0">
                <a:solidFill>
                  <a:srgbClr val="0000FF"/>
                </a:solidFill>
                <a:latin typeface="Times New Roman" panose="02020603050405020304" pitchFamily="18" charset="0"/>
                <a:ea typeface="宋体" panose="02010600030101010101" pitchFamily="2" charset="-122"/>
              </a:rPr>
              <a:t>?</a:t>
            </a:r>
          </a:p>
          <a:p>
            <a:pPr>
              <a:lnSpc>
                <a:spcPct val="150000"/>
              </a:lnSpc>
            </a:pPr>
            <a:r>
              <a:rPr kumimoji="0" lang="en-US" altLang="zh-CN" sz="2400" b="1" dirty="0">
                <a:solidFill>
                  <a:srgbClr val="0000FF"/>
                </a:solidFill>
                <a:latin typeface="Times New Roman" panose="02020603050405020304" pitchFamily="18" charset="0"/>
                <a:ea typeface="宋体" panose="02010600030101010101" pitchFamily="2" charset="-122"/>
              </a:rPr>
              <a:t>    — Good idea.             </a:t>
            </a:r>
          </a:p>
          <a:p>
            <a:pPr>
              <a:lnSpc>
                <a:spcPct val="150000"/>
              </a:lnSpc>
            </a:pPr>
            <a:r>
              <a:rPr kumimoji="0" lang="en-US" altLang="zh-CN" sz="2400" b="1" dirty="0">
                <a:solidFill>
                  <a:srgbClr val="0000FF"/>
                </a:solidFill>
                <a:latin typeface="Times New Roman" panose="02020603050405020304" pitchFamily="18" charset="0"/>
                <a:ea typeface="宋体" panose="02010600030101010101" pitchFamily="2" charset="-122"/>
              </a:rPr>
              <a:t>    A. going        B. to go          C. go        D.   goes</a:t>
            </a:r>
          </a:p>
        </p:txBody>
      </p:sp>
      <p:pic>
        <p:nvPicPr>
          <p:cNvPr id="11267" name="Picture 19" descr="191"/>
          <p:cNvPicPr>
            <a:picLocks noChangeAspect="1" noChangeArrowheads="1"/>
          </p:cNvPicPr>
          <p:nvPr/>
        </p:nvPicPr>
        <p:blipFill>
          <a:blip r:embed="rId2" cstate="email"/>
          <a:srcRect/>
          <a:stretch>
            <a:fillRect/>
          </a:stretch>
        </p:blipFill>
        <p:spPr bwMode="auto">
          <a:xfrm>
            <a:off x="3733800" y="2892425"/>
            <a:ext cx="523875"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8" name="Picture 19" descr="191"/>
          <p:cNvPicPr>
            <a:picLocks noChangeAspect="1" noChangeArrowheads="1"/>
          </p:cNvPicPr>
          <p:nvPr/>
        </p:nvPicPr>
        <p:blipFill>
          <a:blip r:embed="rId2" cstate="email"/>
          <a:srcRect/>
          <a:stretch>
            <a:fillRect/>
          </a:stretch>
        </p:blipFill>
        <p:spPr bwMode="auto">
          <a:xfrm>
            <a:off x="4267200" y="4568825"/>
            <a:ext cx="523875"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6" descr="20081117225726819"/>
          <p:cNvPicPr>
            <a:picLocks noChangeAspect="1" noChangeArrowheads="1"/>
          </p:cNvPicPr>
          <p:nvPr/>
        </p:nvPicPr>
        <p:blipFill>
          <a:blip r:embed="rId3"/>
          <a:srcRect/>
          <a:stretch>
            <a:fillRect/>
          </a:stretch>
        </p:blipFill>
        <p:spPr bwMode="auto">
          <a:xfrm>
            <a:off x="685800" y="838200"/>
            <a:ext cx="7620000"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267"/>
                                        </p:tgtEl>
                                        <p:attrNameLst>
                                          <p:attrName>style.visibility</p:attrName>
                                        </p:attrNameLst>
                                      </p:cBhvr>
                                      <p:to>
                                        <p:strVal val="visible"/>
                                      </p:to>
                                    </p:set>
                                    <p:animEffect transition="in" filter="dissolve">
                                      <p:cBhvr>
                                        <p:cTn id="7" dur="500"/>
                                        <p:tgtEl>
                                          <p:spTgt spid="1126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1268"/>
                                        </p:tgtEl>
                                        <p:attrNameLst>
                                          <p:attrName>style.visibility</p:attrName>
                                        </p:attrNameLst>
                                      </p:cBhvr>
                                      <p:to>
                                        <p:strVal val="visible"/>
                                      </p:to>
                                    </p:set>
                                    <p:animEffect transition="in" filter="dissolve">
                                      <p:cBhvr>
                                        <p:cTn id="12" dur="500"/>
                                        <p:tgtEl>
                                          <p:spTgt spid="11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WW.2PPT.COM&#10;">
  <a:themeElements>
    <a:clrScheme name="4ffa9b601be7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ffa9b601be73">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ffa9b601be7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ffa9b601be73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ffa9b601be73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ffa9b601be73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ffa9b601be73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ffa9b601be73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ffa9b601be73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ffa9b601be73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ffa9b601be73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ffa9b601be73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ffa9b601be73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ffa9b601be73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主题17</Template>
  <TotalTime>0</TotalTime>
  <Words>1682</Words>
  <Application>Microsoft Office PowerPoint</Application>
  <PresentationFormat>全屏显示(4:3)</PresentationFormat>
  <Paragraphs>243</Paragraphs>
  <Slides>34</Slides>
  <Notes>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34</vt:i4>
      </vt:variant>
    </vt:vector>
  </HeadingPairs>
  <TitlesOfParts>
    <vt:vector size="46" baseType="lpstr">
      <vt:lpstr>Arial Unicode MS</vt:lpstr>
      <vt:lpstr>PMingLiU</vt:lpstr>
      <vt:lpstr>黑体</vt:lpstr>
      <vt:lpstr>华文中宋</vt:lpstr>
      <vt:lpstr>宋体</vt:lpstr>
      <vt:lpstr>微软雅黑</vt:lpstr>
      <vt:lpstr>Arial</vt:lpstr>
      <vt:lpstr>Arial Black</vt:lpstr>
      <vt:lpstr>Calibri</vt:lpstr>
      <vt:lpstr>Times New Roman</vt:lpstr>
      <vt:lpstr>Wingdings</vt:lpstr>
      <vt:lpstr>WWW.2PPT.COM
</vt:lpstr>
      <vt:lpstr>PowerPoint 演示文稿</vt:lpstr>
      <vt:lpstr>PowerPoint 演示文稿</vt:lpstr>
      <vt:lpstr>PowerPoint 演示文稿</vt:lpstr>
      <vt:lpstr>PowerPoint 演示文稿</vt:lpstr>
      <vt:lpstr>PowerPoint 演示文稿</vt:lpstr>
      <vt:lpstr>PowerPoint 演示文稿</vt:lpstr>
      <vt:lpstr>Complete the sentences with does or doesn’t.</vt:lpstr>
      <vt:lpstr>PowerPoint 演示文稿</vt:lpstr>
      <vt:lpstr>PowerPoint 演示文稿</vt:lpstr>
      <vt:lpstr>PowerPoint 演示文稿</vt:lpstr>
      <vt:lpstr>PowerPoint 演示文稿</vt:lpstr>
      <vt:lpstr>PowerPoint 演示文稿</vt:lpstr>
      <vt:lpstr>one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What is it?</vt:lpstr>
      <vt:lpstr>  What is it?</vt:lpstr>
      <vt:lpstr>  What is it?</vt:lpstr>
      <vt:lpstr>  What is it?</vt:lpstr>
      <vt:lpstr>  What is it?</vt:lpstr>
      <vt:lpstr>  What is it?</vt:lpstr>
      <vt:lpstr>PowerPoint 演示文稿</vt:lpstr>
      <vt:lpstr>PowerPoint 演示文稿</vt:lpstr>
      <vt:lpstr>PowerPoint 演示文稿</vt:lpstr>
      <vt:lpstr>PowerPoint 演示文稿</vt:lpstr>
      <vt:lpstr>Make a poster of your favourite animal. Draw it or find a photo.</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2015-12-14T00:34:00Z</dcterms:created>
  <dcterms:modified xsi:type="dcterms:W3CDTF">2023-01-16T13:58:38Z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37EE5418320348F894B127B3B39658E9</vt:lpwstr>
  </property>
  <property fmtid="{D5CDD505-2E9C-101B-9397-08002B2CF9AE}" pid="3" name="KSOProductBuildVer">
    <vt:lpwstr>2052-11.1.0.11294</vt:lpwstr>
  </property>
  <property fmtid="{A09F084E-AD41-489F-8076-AA5BE3082BCA}" pid="100">
    <vt:ui4>5</vt:ui4>
  </property>
  <property fmtid="{64440492-4C8B-11D1-8B70-080036B11A03}" pid="11">
    <vt:lpwstr>www.2ppt.com-爱PPT提供资源下载</vt:lpwstr>
  </property>
</Properties>
</file>