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4" r:id="rId3"/>
    <p:sldId id="307" r:id="rId4"/>
    <p:sldId id="306" r:id="rId5"/>
    <p:sldId id="313" r:id="rId6"/>
    <p:sldId id="314" r:id="rId7"/>
    <p:sldId id="31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第三课时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Reading (  2  )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Teenage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08602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3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36433" y="4554150"/>
            <a:ext cx="18405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6761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choose  )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yours,Mr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Hob,leave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stay?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2.My legs were so weak that I could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hard  ) stand.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suggest  ) is that we shall learn from 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4.Real friendship is more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value  ) than money.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5.Here are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chairs.Tell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which are worth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buy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92175" y="2831431"/>
            <a:ext cx="99907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292176" y="3153647"/>
            <a:ext cx="999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708037" y="3241335"/>
            <a:ext cx="99907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708038" y="3563551"/>
            <a:ext cx="999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292175" y="3672130"/>
            <a:ext cx="13984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292176" y="4004856"/>
            <a:ext cx="13984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309564" y="4021434"/>
            <a:ext cx="13984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309565" y="4343650"/>
            <a:ext cx="13984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707116" y="4460779"/>
            <a:ext cx="11468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5707116" y="4782995"/>
            <a:ext cx="1146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我打算熬夜完成我的报告。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going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 to finish my paper.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到上星期为止你们收到过他的信吗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 by last week?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别管他人的事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不然你会惹麻烦的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mind others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business,or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他把自己的名字写在了清单上。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wrote down his name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我认为你不必为这事担心。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you need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85556" y="2211321"/>
            <a:ext cx="160867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185556" y="2533537"/>
            <a:ext cx="16086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765142" y="2968065"/>
            <a:ext cx="202909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765142" y="3290281"/>
            <a:ext cx="20290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296617" y="3850934"/>
            <a:ext cx="33428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296618" y="4173150"/>
            <a:ext cx="33428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362714" y="4641326"/>
            <a:ext cx="277532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362714" y="4963542"/>
            <a:ext cx="27753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499349" y="5465931"/>
            <a:ext cx="231287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499349" y="5788147"/>
            <a:ext cx="23128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70490" y="895613"/>
            <a:ext cx="11430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)1.—Miss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Li,could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please help 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OK.Let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try.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B.work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)2.Life is like riding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bicycle.To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keep your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,you must keep moving.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A.promise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B.position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C.balance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D.ability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)3.—How is George now?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hear the manager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 a good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refused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A.showed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B.offered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C.passed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D.paid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)4.Some people think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parents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job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children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clean and comfortable environment at home.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A.offer;to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B.offer;with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C.provide;with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D.provide;to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)5.It took me almost a whole day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many emails.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A.deal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C.cheer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D.run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0557" y="139223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0556" y="260092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81423" y="346476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81780" y="461672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70555" y="581493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almost always something you can do to help you feel less worried.Sitting there worrying is no fun and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probably won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solve your problem.But switching(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切换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 to an action mode can help you feel more hopeful.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school are often a top worry for kids.If that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your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,ask yourself these questions: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·Why are grades important?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they mean to me?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·How do I prepare(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准备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 for class?Do I go over my notes even when there isn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a test the next day?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·Do I have a good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 my homework?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·Have I tried different ways of studying,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rewriting notes,using cards,and working with a study buddy(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伙伴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49469" y="916634"/>
            <a:ext cx="11430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your worry is about a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had with a friend,you might write down all the actions you could take—from writing the friend a note to inviting him or her over for a game of basketball.Should you say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whatever happened between the two of you?Once you make a plan to do,you can do the one you think is most likely to get your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if you can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think of anything to do to make your problem better?Then it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time to jump to the next step and ask someone for help.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)1.A.it	B.they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C.these	D.there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)2.A.Teachers	B.Classmates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C.Books	D.Grades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)3.A.care	B.hope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C.surprise	D.study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)4.A.How	B.What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C.When	D.Where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3619" y="343099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1347" y="429425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31347" y="50833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31347" y="5872393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)5.A.time	B.place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C.idea	D.way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)6.A.as for	B.as if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C.such that	D.such as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)7.A.fight	B.trip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C.grade	D.lesson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)8.A.goodbye	B.hello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C.sorry	D.word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)9.A.class	B.friendship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C.fight	C.gift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)10.A.And	B.Or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	D.But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2368" y="118203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52368" y="203453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52368" y="282360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52368" y="361266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52368" y="440173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52368" y="525423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105</Words>
  <Application>Microsoft Office PowerPoint</Application>
  <PresentationFormat>宽屏</PresentationFormat>
  <Paragraphs>64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Teenage problems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2018-05-15T10:28:00Z</dcterms:created>
  <dcterms:modified xsi:type="dcterms:W3CDTF">2023-01-16T13:58:44Z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35B556EB318E4859984D4051B1222A8C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