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302" r:id="rId3"/>
    <p:sldId id="323" r:id="rId4"/>
    <p:sldId id="295" r:id="rId5"/>
    <p:sldId id="299" r:id="rId6"/>
    <p:sldId id="293" r:id="rId7"/>
    <p:sldId id="261" r:id="rId8"/>
    <p:sldId id="300" r:id="rId9"/>
    <p:sldId id="310" r:id="rId10"/>
    <p:sldId id="306" r:id="rId11"/>
    <p:sldId id="307" r:id="rId12"/>
    <p:sldId id="278" r:id="rId13"/>
    <p:sldId id="312" r:id="rId14"/>
    <p:sldId id="311" r:id="rId15"/>
    <p:sldId id="31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57347" name="日期占位符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 idx="1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57349" name="备注占位符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7350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57351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fld id="{EB3ABCDF-1EEB-466C-952A-F7DFCAF3F7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1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fld id="{303A091D-1502-4730-A845-F5778CCBB87F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KSO_BT1"/>
          <p:cNvSpPr>
            <a:spLocks noGrp="1" noChangeArrowheads="1"/>
          </p:cNvSpPr>
          <p:nvPr>
            <p:ph type="ctrTitle"/>
          </p:nvPr>
        </p:nvSpPr>
        <p:spPr>
          <a:xfrm>
            <a:off x="2305050" y="3921125"/>
            <a:ext cx="6419850" cy="889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05050" y="4924425"/>
            <a:ext cx="6400800" cy="638175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20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05F1-86CD-4630-A7F6-4070E2C272DF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2671DA-E787-43B5-9E85-DDA0931C4821}" type="slidenum">
              <a:rPr lang="zh-CN" altLang="en-US"/>
              <a:t>‹#›</a:t>
            </a:fld>
            <a:endParaRPr lang="en-US" altLang="zh-CN"/>
          </a:p>
        </p:txBody>
      </p:sp>
      <p:pic>
        <p:nvPicPr>
          <p:cNvPr id="8" name="图片 20"/>
          <p:cNvPicPr>
            <a:picLocks noChangeAspect="1" noChangeArrowheads="1"/>
          </p:cNvPicPr>
          <p:nvPr userDrawn="1"/>
        </p:nvPicPr>
        <p:blipFill>
          <a:blip r:embed="rId2" cstate="screen"/>
          <a:srcRect l="406" t="1511"/>
          <a:stretch>
            <a:fillRect/>
          </a:stretch>
        </p:blipFill>
        <p:spPr bwMode="auto">
          <a:xfrm>
            <a:off x="0" y="0"/>
            <a:ext cx="91455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CE09-079C-4E96-8776-EE1033F46A88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AE082-ADA6-4F66-8195-29E700EA1C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0688" y="203200"/>
            <a:ext cx="1947862" cy="58039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27100" y="203200"/>
            <a:ext cx="5691188" cy="58039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8C12-34C7-4EB8-ADD9-5C96E37D6B31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49B6-5E89-4E18-8E1F-892AB6579F3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251AB-1D39-4497-979C-BC9D8806FA80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2679-6D16-4177-9374-1344C23CE0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C5C4-978B-4019-99AE-8BEEDEB70F4D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7100" y="1190625"/>
            <a:ext cx="3819525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9025" y="1190625"/>
            <a:ext cx="3819525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C922-B79A-41D9-BBA0-A48ACE1D5B2C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56E08-8619-4B02-8CD1-09D7836196E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1000-96C4-4E7C-8B30-E9E7B07E4D21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BD9C-C23D-46D7-AD40-C0349F2F54D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2702-CB66-476C-AD50-2FD7FABBD404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5692-7632-4E35-BF1F-23300E7EBAF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67D3-98B7-416E-AE72-4212B8C05B32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37A3-607D-4EE4-9C29-8DBCA60435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7342-B3BA-43A9-883A-DCC30F80A395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1391-C57E-43FA-9E6B-182B3F27656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9728-103E-47E2-8639-748FDA51E932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ACCE-7D78-4E8E-B0D7-703AF14F7A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"/>
          <p:cNvPicPr>
            <a:picLocks noChangeAspect="1" noChangeArrowheads="1"/>
          </p:cNvPicPr>
          <p:nvPr/>
        </p:nvPicPr>
        <p:blipFill>
          <a:blip r:embed="rId13" cstate="screen"/>
          <a:srcRect l="406" t="1511"/>
          <a:stretch>
            <a:fillRect/>
          </a:stretch>
        </p:blipFill>
        <p:spPr bwMode="auto">
          <a:xfrm>
            <a:off x="0" y="0"/>
            <a:ext cx="91455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1B4DD44-2BD0-402B-95EE-B1D02FF62C3B}" type="datetimeFigureOut">
              <a:rPr lang="zh-CN" altLang="en-US"/>
              <a:t>2023-01-16</a:t>
            </a:fld>
            <a:endParaRPr lang="en-US" dirty="0"/>
          </a:p>
        </p:txBody>
      </p:sp>
      <p:sp>
        <p:nvSpPr>
          <p:cNvPr id="6148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</a:defRPr>
            </a:lvl1pPr>
          </a:lstStyle>
          <a:p>
            <a:fld id="{6099BA18-D804-4DAF-90EC-C50947C0A001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5126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03200"/>
            <a:ext cx="7783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7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190625"/>
            <a:ext cx="77914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÷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24/sing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ziyuan/Days%20of%20the%20week!.swf" TargetMode="External"/><Relationship Id="rId2" Type="http://schemas.openxmlformats.org/officeDocument/2006/relationships/hyperlink" Target="24/sing.sw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ziyuan/Days%20of%20the%20week!.swf" TargetMode="External"/><Relationship Id="rId2" Type="http://schemas.openxmlformats.org/officeDocument/2006/relationships/hyperlink" Target="24/sing.sw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ziyuan/Days%20of%20the%20week!.sw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7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619283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4800" b="1" kern="10">
              <a:ln w="12700" algn="ctr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4" name="矩形 1"/>
          <p:cNvSpPr/>
          <p:nvPr/>
        </p:nvSpPr>
        <p:spPr>
          <a:xfrm>
            <a:off x="726339" y="1268760"/>
            <a:ext cx="8424936" cy="25853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Unit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  <a:p>
            <a:pPr algn="ctr">
              <a:buFontTx/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There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seven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days 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a week.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91561" y="5229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表格 39936"/>
          <p:cNvGraphicFramePr>
            <a:graphicFrameLocks noGrp="1"/>
          </p:cNvGraphicFramePr>
          <p:nvPr/>
        </p:nvGraphicFramePr>
        <p:xfrm>
          <a:off x="4645025" y="1052513"/>
          <a:ext cx="4319588" cy="4103688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6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18157" marR="318157" marT="159079" marB="1590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72" name="Picture 2" descr="D:\360安全浏览器下载\截图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59050"/>
            <a:ext cx="1182688" cy="8953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3" descr="D:\360安全浏览器下载\截图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424113"/>
            <a:ext cx="1262062" cy="9985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4" descr="D:\360安全浏览器下载\截图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648075"/>
            <a:ext cx="1274763" cy="11033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5" name="Picture 5" descr="D:\360安全浏览器下载\截图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8950" y="3648075"/>
            <a:ext cx="1298575" cy="11493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6" name="Picture 6" descr="D:\360安全浏览器下载\截图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250" y="3648075"/>
            <a:ext cx="1239838" cy="9413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7" name="Picture 7" descr="D:\360安全浏览器下载\截图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1189038"/>
            <a:ext cx="1262062" cy="11144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8" descr="D:\360安全浏览器下载\截图\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466975"/>
            <a:ext cx="1309687" cy="10445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Picture 9" descr="D:\360安全浏览器下载\截图\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1231900"/>
            <a:ext cx="1273175" cy="10445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0" name="Picture 10" descr="D:\360安全浏览器下载\截图\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1189038"/>
            <a:ext cx="1147762" cy="1079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 fill="hold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 fill="hold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 fill="hold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 fill="hold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 fill="hold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 fill="hold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 fill="hold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 fill="hold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 fill="hold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11111E-06 L 0.66181 0.20579">
                                      <p:cBhvr>
                                        <p:cTn id="40" dur="2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4.81481E-06 L 0.35555 0.19167">
                                      <p:cBhvr>
                                        <p:cTn id="45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2.59259E-06 L 0.19878 0.40278">
                                      <p:cBhvr>
                                        <p:cTn id="50" dur="2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2.59259E-06 L 0.65295 -0.17732">
                                      <p:cBhvr>
                                        <p:cTn id="55" dur="2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3.7037E-06 L 0.34705 -0.17986">
                                      <p:cBhvr>
                                        <p:cTn id="60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3.33333E-06 L 0.35625 0.23102">
                                      <p:cBhvr>
                                        <p:cTn id="65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2.22222E-06 L 0.80955 -0.34213">
                                      <p:cBhvr>
                                        <p:cTn id="70" dur="2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2.22222E-06 L 0.65694 0.04491">
                                      <p:cBhvr>
                                        <p:cTn id="75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1.48148E-06 L 0.4993 -0.15787">
                                      <p:cBhvr>
                                        <p:cTn id="80" dur="2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0964" name="WordArt 7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619283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4800" b="1" kern="10">
              <a:ln w="12700" algn="ctr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10" name="Picture 8" descr="ANI_12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6610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303338"/>
            <a:ext cx="32781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3"/>
          <p:cNvSpPr/>
          <p:nvPr/>
        </p:nvSpPr>
        <p:spPr>
          <a:xfrm>
            <a:off x="4324350" y="2860675"/>
            <a:ext cx="391636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TV reporter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 fill="hold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/>
          </p:cNvSpPr>
          <p:nvPr>
            <p:ph idx="1"/>
          </p:nvPr>
        </p:nvSpPr>
        <p:spPr>
          <a:xfrm>
            <a:off x="1115616" y="1556792"/>
            <a:ext cx="7931150" cy="4525963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What day is today?  It’s…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How many …do you have? I/ We have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There are/is…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What do you usually do on weekends?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I/we usually…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Do you….?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Yes/No, I/we…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Shall we…?  Ok, let’s go.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1989" name="矩形 1"/>
          <p:cNvSpPr/>
          <p:nvPr/>
        </p:nvSpPr>
        <p:spPr>
          <a:xfrm>
            <a:off x="2182813" y="548680"/>
            <a:ext cx="1479550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Tips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矩形 4"/>
          <p:cNvSpPr/>
          <p:nvPr/>
        </p:nvSpPr>
        <p:spPr>
          <a:xfrm>
            <a:off x="3109912" y="2827973"/>
            <a:ext cx="2922587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TV Show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3"/>
          <p:cNvSpPr>
            <a:spLocks noChangeArrowheads="1"/>
          </p:cNvSpPr>
          <p:nvPr/>
        </p:nvSpPr>
        <p:spPr bwMode="auto">
          <a:xfrm>
            <a:off x="755079" y="344533"/>
            <a:ext cx="83534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What do you usually do on weekends?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1.I usually _______________on Saturdays.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 usually _______________on Saturdays.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3.I usually _______________on Sundays.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 usually _______________on Sundays.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5.I usually go to see my grandpa and </a:t>
            </a: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grandma on_______.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zh-CN" dirty="0"/>
          </a:p>
        </p:txBody>
      </p:sp>
      <p:pic>
        <p:nvPicPr>
          <p:cNvPr id="54275" name="图片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1627" y="926306"/>
            <a:ext cx="13668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图片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1464" y="1935956"/>
            <a:ext cx="1368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图片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1627" y="2945606"/>
            <a:ext cx="135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64164" y="3866356"/>
            <a:ext cx="12969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矩形 9"/>
          <p:cNvSpPr/>
          <p:nvPr/>
        </p:nvSpPr>
        <p:spPr>
          <a:xfrm>
            <a:off x="785813" y="5715000"/>
            <a:ext cx="7519987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Enjoy your weekend life!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80" name="图片 8" descr="zzzzzz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89577" y="5009356"/>
            <a:ext cx="1025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圆角矩形 11"/>
          <p:cNvSpPr/>
          <p:nvPr/>
        </p:nvSpPr>
        <p:spPr>
          <a:xfrm>
            <a:off x="7489577" y="5009356"/>
            <a:ext cx="142875" cy="71437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2" name="圆角矩形 12"/>
          <p:cNvSpPr>
            <a:spLocks noChangeArrowheads="1"/>
          </p:cNvSpPr>
          <p:nvPr/>
        </p:nvSpPr>
        <p:spPr bwMode="auto">
          <a:xfrm flipH="1">
            <a:off x="8346827" y="5009356"/>
            <a:ext cx="142875" cy="723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3"/>
          <p:cNvSpPr>
            <a:spLocks noChangeArrowheads="1"/>
          </p:cNvSpPr>
          <p:nvPr/>
        </p:nvSpPr>
        <p:spPr bwMode="auto">
          <a:xfrm>
            <a:off x="683568" y="333375"/>
            <a:ext cx="8353425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What do you usually do on weekends?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1.I usually _______________on Saturdays.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usually _______________on Saturdays.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usually _______________on Sundays.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usually _______________on Sundays.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 usually go to see my grandpa and </a:t>
            </a:r>
          </a:p>
          <a:p>
            <a:pPr eaLnBrk="0" hangingPunct="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grandma ____________.      </a:t>
            </a:r>
          </a:p>
          <a:p>
            <a:pPr eaLnBrk="0" hangingPunct="0"/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zh-CN" dirty="0"/>
          </a:p>
        </p:txBody>
      </p:sp>
      <p:pic>
        <p:nvPicPr>
          <p:cNvPr id="55299" name="图片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3595" y="703263"/>
            <a:ext cx="13668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63432" y="1712913"/>
            <a:ext cx="1368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3595" y="2722563"/>
            <a:ext cx="135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图片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6132" y="3643313"/>
            <a:ext cx="12969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矩形 9"/>
          <p:cNvSpPr/>
          <p:nvPr/>
        </p:nvSpPr>
        <p:spPr>
          <a:xfrm>
            <a:off x="785813" y="5643563"/>
            <a:ext cx="7519987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Enjoy your weekend life!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文本框 1"/>
          <p:cNvSpPr/>
          <p:nvPr/>
        </p:nvSpPr>
        <p:spPr>
          <a:xfrm>
            <a:off x="2827982" y="1268413"/>
            <a:ext cx="24479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shopping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5" name="文本框 2"/>
          <p:cNvSpPr/>
          <p:nvPr/>
        </p:nvSpPr>
        <p:spPr>
          <a:xfrm>
            <a:off x="2720032" y="2151063"/>
            <a:ext cx="28082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park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6" name="文本框 11"/>
          <p:cNvSpPr/>
          <p:nvPr/>
        </p:nvSpPr>
        <p:spPr>
          <a:xfrm>
            <a:off x="2393007" y="2863850"/>
            <a:ext cx="30607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music lessons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7" name="文本框 12"/>
          <p:cNvSpPr/>
          <p:nvPr/>
        </p:nvSpPr>
        <p:spPr>
          <a:xfrm>
            <a:off x="2464445" y="3833813"/>
            <a:ext cx="29892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theme park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8" name="图片 14" descr="zzzzzz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01545" y="4786313"/>
            <a:ext cx="1025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圆角矩形 15"/>
          <p:cNvSpPr/>
          <p:nvPr/>
        </p:nvSpPr>
        <p:spPr>
          <a:xfrm>
            <a:off x="7201545" y="4786313"/>
            <a:ext cx="142875" cy="71437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310" name="圆角矩形 17"/>
          <p:cNvSpPr>
            <a:spLocks noChangeArrowheads="1"/>
          </p:cNvSpPr>
          <p:nvPr/>
        </p:nvSpPr>
        <p:spPr bwMode="auto">
          <a:xfrm flipH="1">
            <a:off x="8058795" y="4786313"/>
            <a:ext cx="142875" cy="723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71" name="TextBox 18"/>
          <p:cNvSpPr/>
          <p:nvPr/>
        </p:nvSpPr>
        <p:spPr>
          <a:xfrm>
            <a:off x="2608907" y="5053013"/>
            <a:ext cx="2286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weekends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0993280" presetClass="entr" presetSubtype="234904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7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619283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4800" b="1" kern="10">
              <a:ln w="12700" algn="ctr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921" name="Picture 8" descr="ANI_12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6610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303338"/>
            <a:ext cx="32781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矩形 3"/>
          <p:cNvSpPr/>
          <p:nvPr/>
        </p:nvSpPr>
        <p:spPr>
          <a:xfrm>
            <a:off x="4324350" y="2860675"/>
            <a:ext cx="391636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TV reporter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24" name="New 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87100" y="12242800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ANI_1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6610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图片 1" descr="QQ截图201703082006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863" y="1585913"/>
            <a:ext cx="588010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图片 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019" y="819150"/>
            <a:ext cx="586263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椭圆 7"/>
          <p:cNvSpPr/>
          <p:nvPr/>
        </p:nvSpPr>
        <p:spPr>
          <a:xfrm>
            <a:off x="1198563" y="1047750"/>
            <a:ext cx="7321550" cy="2376488"/>
          </a:xfrm>
          <a:prstGeom prst="ellipse">
            <a:avLst/>
          </a:prstGeom>
          <a:solidFill>
            <a:srgbClr val="DAEDEF"/>
          </a:solidFill>
          <a:ln w="12700" cap="flat" cmpd="sng" algn="ctr">
            <a:solidFill>
              <a:srgbClr val="A0AEB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buSzTx/>
            </a:pPr>
            <a:r>
              <a:rPr lang="en-US" altLang="zh-CN" sz="4800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My name is Week.I have seven children.</a:t>
            </a:r>
            <a:endParaRPr lang="en-US" altLang="zh-CN" sz="4800" noProof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8" name="图片 9" descr="男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3" y="3255963"/>
            <a:ext cx="27765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week_副本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55435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9"/>
          <p:cNvSpPr/>
          <p:nvPr/>
        </p:nvSpPr>
        <p:spPr>
          <a:xfrm>
            <a:off x="1403350" y="909638"/>
            <a:ext cx="5903913" cy="792162"/>
          </a:xfrm>
          <a:prstGeom prst="ellipse">
            <a:avLst/>
          </a:prstGeom>
          <a:noFill/>
          <a:ln w="60325">
            <a:solidFill>
              <a:srgbClr val="FF0000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6" name="文本框 11270"/>
          <p:cNvSpPr/>
          <p:nvPr/>
        </p:nvSpPr>
        <p:spPr>
          <a:xfrm>
            <a:off x="1476375" y="5157788"/>
            <a:ext cx="5314950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That makes a 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Times New Roman" panose="02020603050405020304" pitchFamily="18" charset="0"/>
                <a:sym typeface="Wingdings" panose="05000000000000000000"/>
              </a:rPr>
              <a:t>week</a:t>
            </a:r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.</a:t>
            </a:r>
            <a:endParaRPr sz="4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7" name="日期占位符 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0729" name="Oval 9"/>
          <p:cNvSpPr/>
          <p:nvPr/>
        </p:nvSpPr>
        <p:spPr>
          <a:xfrm>
            <a:off x="1547813" y="981075"/>
            <a:ext cx="763587" cy="792163"/>
          </a:xfrm>
          <a:prstGeom prst="ellipse">
            <a:avLst/>
          </a:prstGeom>
          <a:noFill/>
          <a:ln w="60325">
            <a:solidFill>
              <a:srgbClr val="FF0000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0" name="Oval 9"/>
          <p:cNvSpPr/>
          <p:nvPr/>
        </p:nvSpPr>
        <p:spPr>
          <a:xfrm>
            <a:off x="6310313" y="981075"/>
            <a:ext cx="781050" cy="792163"/>
          </a:xfrm>
          <a:prstGeom prst="ellipse">
            <a:avLst/>
          </a:prstGeom>
          <a:noFill/>
          <a:ln w="60325">
            <a:solidFill>
              <a:srgbClr val="FF0000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2" animBg="1"/>
      <p:bldP spid="30729" grpId="0" animBg="1"/>
      <p:bldP spid="30729" grpId="1" animBg="1"/>
      <p:bldP spid="30730" grpId="0" animBg="1"/>
      <p:bldP spid="307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占位符 11266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1989" name="日期占位符 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1988" name="Picture 5" descr="week_副本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46250"/>
            <a:ext cx="554355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矩形 1"/>
          <p:cNvSpPr/>
          <p:nvPr/>
        </p:nvSpPr>
        <p:spPr>
          <a:xfrm>
            <a:off x="14288" y="549275"/>
            <a:ext cx="7507287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What day is today?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2" name="椭圆 2"/>
          <p:cNvSpPr/>
          <p:nvPr/>
        </p:nvSpPr>
        <p:spPr>
          <a:xfrm>
            <a:off x="2436813" y="1746250"/>
            <a:ext cx="584200" cy="7461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buFontTx/>
              <a:buNone/>
            </a:pPr>
            <a:endParaRPr lang="zh-CN" altLang="en-US"/>
          </a:p>
        </p:txBody>
      </p:sp>
      <p:sp>
        <p:nvSpPr>
          <p:cNvPr id="31753" name="矩形 3"/>
          <p:cNvSpPr/>
          <p:nvPr/>
        </p:nvSpPr>
        <p:spPr>
          <a:xfrm>
            <a:off x="6319838" y="2598738"/>
            <a:ext cx="2597150" cy="9223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buSzTx/>
              <a:buFontTx/>
              <a:buNone/>
            </a:pPr>
            <a:r>
              <a:rPr lang="en-US" altLang="zh-CN" sz="5400" b="1">
                <a:ln w="22225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Tuesday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日期占位符 1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400"/>
          </a:p>
        </p:txBody>
      </p:sp>
      <p:pic>
        <p:nvPicPr>
          <p:cNvPr id="43012" name="图片 3" descr="14IKW3CTME1RO[V_NCI4`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1417638"/>
            <a:ext cx="3748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图片 1" descr="X7}CO7)MYH2ZWO~PA38T6[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9350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2" descr="9[E0}UAF$83G{E{FXY(1C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412875"/>
            <a:ext cx="863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8"/>
          <p:cNvSpPr/>
          <p:nvPr/>
        </p:nvSpPr>
        <p:spPr>
          <a:xfrm>
            <a:off x="6086475" y="5940425"/>
            <a:ext cx="2733675" cy="917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week</a:t>
            </a:r>
            <a:r>
              <a:rPr lang="en-US" altLang="zh-CN"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end</a:t>
            </a:r>
            <a:endParaRPr lang="en-US" altLang="zh-CN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文本框 4"/>
          <p:cNvSpPr/>
          <p:nvPr/>
        </p:nvSpPr>
        <p:spPr>
          <a:xfrm>
            <a:off x="750888" y="5940425"/>
            <a:ext cx="2735262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week</a:t>
            </a:r>
            <a:r>
              <a:rPr lang="en-US" altLang="zh-CN"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/>
              </a:rPr>
              <a:t>day</a:t>
            </a:r>
            <a:endParaRPr lang="en-US" altLang="zh-CN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8" name="图片 6" descr="HappyWeek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657350"/>
            <a:ext cx="304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图片 7" descr="mp62918695_1457630908326_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" y="989013"/>
            <a:ext cx="23764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文本框 8"/>
          <p:cNvSpPr/>
          <p:nvPr/>
        </p:nvSpPr>
        <p:spPr>
          <a:xfrm>
            <a:off x="3089275" y="1749425"/>
            <a:ext cx="16954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weekday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292 0.225833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92361 0.225833">
                                      <p:cBhvr>
                                        <p:cTn id="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597 0.225833">
                                      <p:cBhvr>
                                        <p:cTn id="1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 fill="hold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 fill="hold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 fill="hold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7" grpId="0" animBg="1"/>
      <p:bldP spid="327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4000" smtClean="0"/>
          </a:p>
          <a:p>
            <a:pPr eaLnBrk="1" hangingPunct="1"/>
            <a:endParaRPr lang="en-US" altLang="zh-CN" sz="4000" smtClean="0"/>
          </a:p>
          <a:p>
            <a:pPr eaLnBrk="1" hangingPunct="1">
              <a:buFontTx/>
              <a:buNone/>
            </a:pPr>
            <a:endParaRPr lang="en-US" altLang="zh-CN" sz="4800" smtClean="0"/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1547813" y="4868863"/>
            <a:ext cx="7048500" cy="1028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zh-CN" altLang="en-US" sz="5400" b="1" kern="10">
              <a:ln w="9525" algn="ctr">
                <a:solidFill>
                  <a:srgbClr val="000000"/>
                </a:solidFill>
                <a:round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7" name="矩形 3"/>
          <p:cNvSpPr/>
          <p:nvPr/>
        </p:nvSpPr>
        <p:spPr>
          <a:xfrm>
            <a:off x="5435600" y="2382838"/>
            <a:ext cx="1916113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park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2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1603375"/>
            <a:ext cx="38163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5849" name="矩形 1"/>
          <p:cNvSpPr/>
          <p:nvPr/>
        </p:nvSpPr>
        <p:spPr>
          <a:xfrm>
            <a:off x="3348038" y="4611688"/>
            <a:ext cx="5248275" cy="1754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endParaRPr lang="en-US" altLang="zh-CN" sz="5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FontTx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 go to the park.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 fill="hold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4000" smtClean="0"/>
          </a:p>
          <a:p>
            <a:pPr eaLnBrk="1" hangingPunct="1"/>
            <a:endParaRPr lang="en-US" altLang="zh-CN" sz="4000" smtClean="0"/>
          </a:p>
          <a:p>
            <a:pPr eaLnBrk="1" hangingPunct="1">
              <a:buFontTx/>
              <a:buNone/>
            </a:pPr>
            <a:endParaRPr lang="en-US" altLang="zh-CN" sz="4800" smtClean="0"/>
          </a:p>
        </p:txBody>
      </p:sp>
      <p:sp>
        <p:nvSpPr>
          <p:cNvPr id="47108" name="WordArt 10"/>
          <p:cNvSpPr>
            <a:spLocks noChangeArrowheads="1" noChangeShapeType="1" noTextEdit="1"/>
          </p:cNvSpPr>
          <p:nvPr/>
        </p:nvSpPr>
        <p:spPr bwMode="auto">
          <a:xfrm>
            <a:off x="1547813" y="4868863"/>
            <a:ext cx="7048500" cy="10287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zh-CN" altLang="en-US" sz="5400" b="1" kern="10">
              <a:ln w="9525" algn="ctr">
                <a:solidFill>
                  <a:srgbClr val="000000"/>
                </a:solidFill>
                <a:round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0" name="矩形 3"/>
          <p:cNvSpPr/>
          <p:nvPr/>
        </p:nvSpPr>
        <p:spPr>
          <a:xfrm>
            <a:off x="3995738" y="1503363"/>
            <a:ext cx="4154487" cy="9239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theme park</a:t>
            </a:r>
            <a:endParaRPr lang="zh-CN" altLang="en-US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15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231900"/>
            <a:ext cx="4352925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6873" name="矩形 1"/>
          <p:cNvSpPr>
            <a:spLocks noChangeArrowheads="1"/>
          </p:cNvSpPr>
          <p:nvPr/>
        </p:nvSpPr>
        <p:spPr bwMode="auto">
          <a:xfrm rot="10800000" flipV="1">
            <a:off x="755650" y="4679950"/>
            <a:ext cx="7634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Tx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 go to the theme park.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4" descr="WEEK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809625"/>
            <a:ext cx="75215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5" descr="PAR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7263" y="1930400"/>
            <a:ext cx="982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12" descr="PAR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7263" y="2667000"/>
            <a:ext cx="9826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13" descr="PAR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7263" y="3403600"/>
            <a:ext cx="9826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14" descr="PAR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7263" y="4057650"/>
            <a:ext cx="9826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16" descr="THEMEPA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9975" y="2708275"/>
            <a:ext cx="1052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17" descr="THEMEPA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9975" y="3351213"/>
            <a:ext cx="1052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图片 18" descr="THEMEPA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9975" y="4141788"/>
            <a:ext cx="1052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图片 19" descr="THEMEPA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9975" y="4695825"/>
            <a:ext cx="1052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A000120150324A15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FFFFFF"/>
      </a:accent3>
      <a:accent4>
        <a:srgbClr val="505050"/>
      </a:accent4>
      <a:accent5>
        <a:srgbClr val="EBB5AD"/>
      </a:accent5>
      <a:accent6>
        <a:srgbClr val="D48C21"/>
      </a:accent6>
      <a:hlink>
        <a:srgbClr val="00B0F0"/>
      </a:hlink>
      <a:folHlink>
        <a:srgbClr val="AFB2B4"/>
      </a:folHlink>
    </a:clrScheme>
    <a:fontScheme name="A000120150324A15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24A15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505050"/>
        </a:accent4>
        <a:accent5>
          <a:srgbClr val="EBB5AD"/>
        </a:accent5>
        <a:accent6>
          <a:srgbClr val="D48C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全屏显示(4:3)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宋体</vt:lpstr>
      <vt:lpstr>微软雅黑</vt:lpstr>
      <vt:lpstr>幼圆</vt:lpstr>
      <vt:lpstr>Arial</vt:lpstr>
      <vt:lpstr>Calibri</vt:lpstr>
      <vt:lpstr>Calibri Light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2021-05-07T04:04:00Z</cp:lastPrinted>
  <dcterms:created xsi:type="dcterms:W3CDTF">2021-05-07T04:04:00Z</dcterms:created>
  <dcterms:modified xsi:type="dcterms:W3CDTF">2023-01-16T13:59:04Z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088683923EF94477A3F21B7D3774759C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