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11" r:id="rId7"/>
    <p:sldId id="306" r:id="rId8"/>
    <p:sldId id="312" r:id="rId9"/>
    <p:sldId id="313" r:id="rId10"/>
    <p:sldId id="260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正方形的判定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000" dirty="0"/>
              <a:t>正方形的性质与判定</a:t>
            </a:r>
            <a:endParaRPr lang="zh-CN" altLang="en-US" sz="40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57167"/>
            <a:ext cx="9144000" cy="69056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第一章　特殊平行四边形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" y="338589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第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课时</a:t>
            </a:r>
            <a:endParaRPr lang="zh-CN" alt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0" y="428861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2553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E= A  D 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的基础上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93.EPS" descr="id:214749508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936691" y="1291115"/>
            <a:ext cx="1641084" cy="91593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880503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 B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E C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是平行四边形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E= A  D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84968" y="2045630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1509811" y="2340286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444972" y="2369410"/>
            <a:ext cx="623960" cy="271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3369817" y="2659217"/>
            <a:ext cx="623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73421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用定义判定正方形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如果要证明平行四边形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那么我们需要在四边形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是平行四边形的基础上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进一步证明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A  D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= B  D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互相垂直平分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若使四边形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则还需加上一个条件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B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68840" y="1936024"/>
            <a:ext cx="219218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2273475" y="3755631"/>
            <a:ext cx="243318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2143999" y="4003315"/>
            <a:ext cx="25684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6867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有一个角是直角的菱形是正方形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的平行线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的平行线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 E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18.EPS" descr="id:214749500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683674" y="1827636"/>
            <a:ext cx="1722798" cy="1407997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18261" y="2571750"/>
          <a:ext cx="6096000" cy="219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3838575" imgH="1385570" progId="Word.Document.12">
                  <p:embed/>
                </p:oleObj>
              </mc:Choice>
              <mc:Fallback>
                <p:oleObj name="Document" r:id="rId4" imgW="3838575" imgH="138557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261" y="2571750"/>
                        <a:ext cx="6096000" cy="2197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8386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个动点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分别从正方形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个顶点出发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沿着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 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以同样的速度向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各点移动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请判断四边形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EFGH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19.EPS" descr="id:214749501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849447" y="2014509"/>
            <a:ext cx="1496213" cy="151541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0156" y="1659162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由题可知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E= B F= C G= D H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B  C = C  D = D  A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H= D G= C F= B 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EH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HG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GF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FE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EF=EH=HG=GF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A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A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 D 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 D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A 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 D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EHG=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28426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有一组邻边相等的矩形是正方形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在矩形纸片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现将其沿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使得点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落在边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折痕与边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20.EPS" descr="id:214749502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496947" y="2341592"/>
            <a:ext cx="1732653" cy="149499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75664" y="33580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.6 cm	 B .4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.3 cm	 D .2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97042" y="183834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36151"/>
            <a:ext cx="8249822" cy="6971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请你添加一个适当的条件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B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使其成为正方形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只填一个即可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49" y="139041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的平分线交于点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 D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C21.EPS" descr="id:214749503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774217" y="2174547"/>
            <a:ext cx="1919618" cy="1048804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49" y="228682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G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F= D G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同理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E= D G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F= D E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易知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 C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 C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 D 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F= D 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 D 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59440" y="1095991"/>
            <a:ext cx="244938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093678" y="1362464"/>
            <a:ext cx="24493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2819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若顺次连接四边形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各边中点所得四边形是正方形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对角线互相垂直的四边形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对角线互相垂直平分且相等的四边形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0936" y="2258600"/>
            <a:ext cx="195013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86215" y="909601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为其中两个顶点作位置不同的正方形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一共可以作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91.EPS" descr="id:214749504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907833" y="1445345"/>
            <a:ext cx="1103047" cy="34956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86215" y="1981090"/>
            <a:ext cx="316625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486215" y="2212521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的角平分线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 =O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E+ D F= A F+ D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 D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其中一定正确的是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6" name="18ZKSJ90.EPS" descr="id:214749505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867837" y="3328491"/>
            <a:ext cx="1309010" cy="1101046"/>
          </a:xfrm>
          <a:prstGeom prst="rect">
            <a:avLst/>
          </a:prstGeom>
        </p:spPr>
      </p:pic>
      <p:sp>
        <p:nvSpPr>
          <p:cNvPr id="7" name="矩形 6"/>
          <p:cNvSpPr>
            <a:spLocks noChangeAspect="1"/>
          </p:cNvSpPr>
          <p:nvPr/>
        </p:nvSpPr>
        <p:spPr>
          <a:xfrm>
            <a:off x="486215" y="370761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②③④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①③④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50072" y="983348"/>
            <a:ext cx="190773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2284698" y="3506978"/>
            <a:ext cx="227286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9691" y="67162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的任一直线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分别交边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则阴影部分的面积是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cm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7ZKXSN321.EPS" descr="id:214749505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624747" y="990952"/>
            <a:ext cx="1230165" cy="111920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169691" y="19592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在矩形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D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169691" y="2571750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A  B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E=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A  B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FE=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EF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A 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A 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B 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EF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6" name="19ZKSC22.EPS" descr="id:214749506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624747" y="2596288"/>
            <a:ext cx="1495041" cy="121669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267194" y="1052187"/>
            <a:ext cx="769172" cy="233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5267195" y="1276214"/>
            <a:ext cx="769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997</Words>
  <Application>Microsoft Office PowerPoint</Application>
  <PresentationFormat>全屏显示(16:9)</PresentationFormat>
  <Paragraphs>69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正方形的性质与判定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2023-01-16T13:59:36Z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8B72870571BE4BE597EA4EBFBEBC4D0A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