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4" r:id="rId2"/>
    <p:sldId id="258" r:id="rId3"/>
    <p:sldId id="259" r:id="rId4"/>
    <p:sldId id="271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74" r:id="rId13"/>
    <p:sldId id="266" r:id="rId14"/>
    <p:sldId id="270" r:id="rId15"/>
    <p:sldId id="26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4185A-E36A-4081-B044-D569AADC2C0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C993-BA3C-4776-8D3E-A8784B05FA1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6C993-BA3C-4776-8D3E-A8784B05FA1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0110518224634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Administrator\Desktop\&#20864;&#25945;&#19978;&#20876;&#35838;&#20214;\&#20864;&#25945;3-6&#24180;&#32423;&#35838;&#20214;\&#20864;&#25945;&#29256;&#20845;&#24180;&#32423;&#19978;&#20876;&#35838;&#20214;\Unit%201%20Li%20Ming%20Goes%20to%20Canada\Lesson%202\lesson2.mp3" TargetMode="External"/><Relationship Id="rId1" Type="http://schemas.microsoft.com/office/2007/relationships/media" Target="file:///C:\Users\Administrator\Desktop\&#20864;&#25945;&#19978;&#20876;&#35838;&#20214;\&#20864;&#25945;3-6&#24180;&#32423;&#35838;&#20214;\&#20864;&#25945;&#29256;&#20845;&#24180;&#32423;&#19978;&#20876;&#35838;&#20214;\Unit%201%20Li%20Ming%20Goes%20to%20Canada\Lesson%202\lesson2.mp3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v.360kan.com/sv/cYXmOW4sThX3Sy.html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v.sohu.com/v/dXMvMzE0OTI1NjI1LzEwNDQzMDU2OC5zaHRtbA==.html" TargetMode="External"/><Relationship Id="rId2" Type="http://schemas.openxmlformats.org/officeDocument/2006/relationships/hyperlink" Target="&#12304;T&#37233;&#12305;&#20986;&#22269;&#30041;&#23398;&#25105;&#23398;&#21040;&#20102;&#20160;&#20040;&#29983;&#27963;&#32463;&#39564;&#65288;&#19978;&#65289;-&#22269;&#35821;&#27969;&#30021;.qsv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v.youku.com/v_show/id_XNjAxOTM1MjAw.html?tpa=dW5pb25faWQ9MTAyMjEzXzEwMDAwMl8wMV8wM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65yg.com/a6552838935968481805/" TargetMode="External"/><Relationship Id="rId2" Type="http://schemas.openxmlformats.org/officeDocument/2006/relationships/hyperlink" Target="&#24310;&#26102;&#25293;&#25668;&#65292;&#32769;&#22806;&#26159;&#36825;&#26679;&#30422;&#25151;&#23376;&#30340;-&#22269;&#35821;&#27969;&#30021;.qsv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&#24310;&#26102;&#25293;&#25668;&#65292;&#32769;&#22806;&#26159;&#36825;&#26679;&#30422;&#25151;&#23376;&#30340;-&#22269;&#35821;&#27969;&#30021;.qsv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v.360kan.com/sv/cYXmOW4sThX3Sy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v.360kan.com/sv/cYXmOW4sThX3Sy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v.360kan.com/sv/cYXmOW4sThX3Sy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-1" y="1388096"/>
            <a:ext cx="9144001" cy="906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0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Unit 1 </a:t>
            </a:r>
            <a:r>
              <a:rPr lang="en-US" altLang="zh-CN" sz="4000" b="1" noProof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微软雅黑" panose="020B0503020204020204" pitchFamily="34" charset="-122"/>
              </a:rPr>
              <a:t>Li Ming Goes to Canada</a:t>
            </a:r>
            <a:endParaRPr kumimoji="0" lang="zh-CN" alt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2924944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54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Lesson</a:t>
            </a:r>
            <a:r>
              <a:rPr lang="en-US" altLang="zh-CN" sz="54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2  Jenny’s House</a:t>
            </a:r>
            <a:endParaRPr kumimoji="0" lang="en-US" altLang="zh-CN" sz="5400" b="1" i="0" u="none" strike="noStrike" kern="1200" cap="none" normalizeH="0" baseline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24754" y="566124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QQ图片201808021341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3275" y="1772817"/>
            <a:ext cx="7130069" cy="39698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81019" y="2708920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1019" y="3501008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1019" y="4797152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81019" y="4005064"/>
            <a:ext cx="49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QQ图片2018080213543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1910" y="1052736"/>
            <a:ext cx="7522226" cy="3024336"/>
          </a:xfrm>
          <a:prstGeom prst="rect">
            <a:avLst/>
          </a:prstGeom>
        </p:spPr>
      </p:pic>
      <p:pic>
        <p:nvPicPr>
          <p:cNvPr id="9" name="图片 8" descr="QQ图片201808021354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910" y="4077072"/>
            <a:ext cx="7538299" cy="19442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42384" y="2852937"/>
            <a:ext cx="122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it is.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1020" y="3573017"/>
            <a:ext cx="5461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Five. They are four bedrooms and a study.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81019" y="4581129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toilet.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1019" y="5517233"/>
            <a:ext cx="190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they are.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03749" y="2132857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Three.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 descr="QQ图片2018080213544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06004" y="1556792"/>
            <a:ext cx="7807403" cy="396044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33425" y="3429001"/>
            <a:ext cx="85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toilet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49209" y="2132857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Here’s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3425" y="1988841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71939" y="2636913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8855" y="2492897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85589" y="3068961"/>
            <a:ext cx="1411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bathroom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62920" y="2996953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31049" y="3573017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kitchen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0190" y="4005065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94669" y="4077073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19775" y="3933057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17399" y="4509121"/>
            <a:ext cx="122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65235" y="4365105"/>
            <a:ext cx="122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  <a:endParaRPr lang="zh-CN" alt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lesson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565114" y="836712"/>
            <a:ext cx="552285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31222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Consolidation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 descr="4075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78204" y="1643051"/>
            <a:ext cx="5080036" cy="3429024"/>
          </a:xfrm>
          <a:prstGeom prst="rect">
            <a:avLst/>
          </a:prstGeom>
        </p:spPr>
      </p:pic>
      <p:sp>
        <p:nvSpPr>
          <p:cNvPr id="8" name="TextBox 7">
            <a:hlinkClick r:id="rId3"/>
          </p:cNvPr>
          <p:cNvSpPr txBox="1"/>
          <p:nvPr/>
        </p:nvSpPr>
        <p:spPr>
          <a:xfrm>
            <a:off x="951465" y="1988840"/>
            <a:ext cx="26432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our home.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are…rooms.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a…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are…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81020" y="1412776"/>
            <a:ext cx="6143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 room, kitchen, bathroom, toilet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bedroom, study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Sentences: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a…on the first floor.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is…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这节课我的收获是：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这节课我的不足是：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Summing up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" y="-24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3" y="1477022"/>
            <a:ext cx="65722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听录音，朗读本课的第一部分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完成相关习题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画一张你家的平面图，并对它进行描述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Warming up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1012829" y="1340768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1.Let’s watch a video.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4"/>
          </p:cNvPr>
          <p:cNvSpPr txBox="1"/>
          <p:nvPr/>
        </p:nvSpPr>
        <p:spPr>
          <a:xfrm>
            <a:off x="1135559" y="4869161"/>
            <a:ext cx="557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2.Free talk</a:t>
            </a: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8" descr="2r546axmtd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135559" y="1988841"/>
            <a:ext cx="3610563" cy="2682771"/>
          </a:xfrm>
          <a:prstGeom prst="rect">
            <a:avLst/>
          </a:prstGeom>
        </p:spPr>
      </p:pic>
      <p:pic>
        <p:nvPicPr>
          <p:cNvPr id="10" name="图片 9" descr="下载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4940190" y="2132856"/>
            <a:ext cx="3357586" cy="2121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2" action="ppaction://hlinkfile"/>
          </p:cNvPr>
          <p:cNvSpPr txBox="1"/>
          <p:nvPr/>
        </p:nvSpPr>
        <p:spPr>
          <a:xfrm>
            <a:off x="1442385" y="2492896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the foreigners’ houses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2385" y="3573017"/>
            <a:ext cx="6136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know the English names of those room?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3" action="ppaction://hlinkfile"/>
          </p:cNvPr>
          <p:cNvSpPr txBox="1"/>
          <p:nvPr/>
        </p:nvSpPr>
        <p:spPr>
          <a:xfrm>
            <a:off x="890100" y="908720"/>
            <a:ext cx="58579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know the English name of those rooms?</a:t>
            </a:r>
          </a:p>
          <a:p>
            <a:endParaRPr lang="zh-CN" altLang="en-US" dirty="0"/>
          </a:p>
        </p:txBody>
      </p:sp>
      <p:pic>
        <p:nvPicPr>
          <p:cNvPr id="7" name="图片 6" descr="ef617be9f793196eb3d94cf1e6a_p1_mk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67370" y="1916832"/>
            <a:ext cx="3633232" cy="2365058"/>
          </a:xfrm>
          <a:prstGeom prst="rect">
            <a:avLst/>
          </a:prstGeom>
        </p:spPr>
      </p:pic>
      <p:pic>
        <p:nvPicPr>
          <p:cNvPr id="8" name="图片 7" descr="2013041612002230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643439" y="1714488"/>
            <a:ext cx="3814227" cy="2321714"/>
          </a:xfrm>
          <a:prstGeom prst="rect">
            <a:avLst/>
          </a:prstGeom>
        </p:spPr>
      </p:pic>
      <p:pic>
        <p:nvPicPr>
          <p:cNvPr id="9" name="图片 8" descr="08C58PICGWa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357555" y="3286124"/>
            <a:ext cx="2680229" cy="3339978"/>
          </a:xfrm>
          <a:prstGeom prst="rect">
            <a:avLst/>
          </a:prstGeom>
        </p:spPr>
      </p:pic>
      <p:pic>
        <p:nvPicPr>
          <p:cNvPr id="10" name="图片 9" descr="201405121713328187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857885" y="3786191"/>
            <a:ext cx="2951648" cy="2212245"/>
          </a:xfrm>
          <a:prstGeom prst="rect">
            <a:avLst/>
          </a:prstGeom>
        </p:spPr>
      </p:pic>
      <p:pic>
        <p:nvPicPr>
          <p:cNvPr id="11" name="图片 10" descr="2f8e05b889b4080_w1280_h854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21910" y="4365105"/>
            <a:ext cx="3035832" cy="2025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20140512171332818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3" y="1000109"/>
            <a:ext cx="3000396" cy="22487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9655" y="321297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bedroom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201304161200223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214810" y="857234"/>
            <a:ext cx="2571768" cy="15654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14877" y="242886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kitchen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ef617be9f793196eb3d94cf1e6a_p1_mk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3714752"/>
            <a:ext cx="2974768" cy="19364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3275" y="558924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room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图片 11" descr="08C58PICGW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57555" y="3714754"/>
            <a:ext cx="2394477" cy="29838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7884" y="583473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bathroom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图片 13" descr="2f8e05b889b4080_w1280_h85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00760" y="2500307"/>
            <a:ext cx="3035832" cy="202546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858017" y="454885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1012830" y="1628801"/>
            <a:ext cx="31296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一口气读单词比赛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19136215_094637267032_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9125" y="1071546"/>
            <a:ext cx="3013353" cy="2071680"/>
          </a:xfrm>
          <a:prstGeom prst="rect">
            <a:avLst/>
          </a:prstGeom>
        </p:spPr>
      </p:pic>
      <p:sp>
        <p:nvSpPr>
          <p:cNvPr id="9" name="TextBox 8">
            <a:hlinkClick r:id="rId2"/>
          </p:cNvPr>
          <p:cNvSpPr txBox="1"/>
          <p:nvPr/>
        </p:nvSpPr>
        <p:spPr>
          <a:xfrm>
            <a:off x="1012829" y="3789040"/>
            <a:ext cx="3252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单词“爆炸”游戏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9" descr="72q58PICGk4_102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3571876"/>
            <a:ext cx="3742948" cy="2214578"/>
          </a:xfrm>
          <a:prstGeom prst="rect">
            <a:avLst/>
          </a:prstGeom>
        </p:spPr>
      </p:pic>
      <p:pic>
        <p:nvPicPr>
          <p:cNvPr id="11" name="图片 10" descr="t01f02bd92d8e14a64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71935" y="714356"/>
            <a:ext cx="4681567" cy="6545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7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005" y="1052736"/>
            <a:ext cx="7658924" cy="45365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74194" y="2852936"/>
            <a:ext cx="1121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26540" y="4581128"/>
            <a:ext cx="1325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toilet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1464" y="4941168"/>
            <a:ext cx="1460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kitchen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10635" y="2852936"/>
            <a:ext cx="12134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153719" y="1556792"/>
            <a:ext cx="46637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floors are there in Jenny’s house?</a:t>
            </a: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rooms are there in Jenny’s house?</a:t>
            </a:r>
          </a:p>
        </p:txBody>
      </p:sp>
      <p:pic>
        <p:nvPicPr>
          <p:cNvPr id="10" name="图片 9" descr="4 - 副本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1555" y="764704"/>
            <a:ext cx="3980075" cy="40324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449" y="2564904"/>
            <a:ext cx="294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floors.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5084" y="4221088"/>
            <a:ext cx="2822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 rooms.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-2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1094257" y="1063320"/>
            <a:ext cx="7100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be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句型</a:t>
            </a:r>
            <a:endParaRPr lang="en-US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living room in Jenny’s house.</a:t>
            </a:r>
          </a:p>
          <a:p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four bedrooms in Jenny’s house. </a:t>
            </a:r>
          </a:p>
          <a:p>
            <a:endParaRPr lang="zh-CN" altLang="en-US" sz="2800" b="1" dirty="0"/>
          </a:p>
        </p:txBody>
      </p:sp>
      <p:pic>
        <p:nvPicPr>
          <p:cNvPr id="8" name="图片 7" descr="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2857498"/>
            <a:ext cx="3908077" cy="3000395"/>
          </a:xfrm>
          <a:prstGeom prst="rect">
            <a:avLst/>
          </a:prstGeom>
        </p:spPr>
      </p:pic>
      <p:pic>
        <p:nvPicPr>
          <p:cNvPr id="9" name="图片 8" descr="4 - 副本 (2) - 副本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429125" y="2857498"/>
            <a:ext cx="3929090" cy="3025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全屏显示(4:3)</PresentationFormat>
  <Paragraphs>85</Paragraphs>
  <Slides>15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2018-07-11T10:17:00Z</dcterms:created>
  <dcterms:modified xsi:type="dcterms:W3CDTF">2023-01-16T13:59:58Z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16CC0FBFB686437494657BBE02F7D02F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