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8.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3" r:id="rId2"/>
  </p:sldMasterIdLst>
  <p:notesMasterIdLst>
    <p:notesMasterId r:id="rId42"/>
  </p:notesMasterIdLst>
  <p:handoutMasterIdLst>
    <p:handoutMasterId r:id="rId43"/>
  </p:handoutMasterIdLst>
  <p:sldIdLst>
    <p:sldId id="257" r:id="rId3"/>
    <p:sldId id="292" r:id="rId4"/>
    <p:sldId id="293" r:id="rId5"/>
    <p:sldId id="294" r:id="rId6"/>
    <p:sldId id="262" r:id="rId7"/>
    <p:sldId id="295" r:id="rId8"/>
    <p:sldId id="296" r:id="rId9"/>
    <p:sldId id="265" r:id="rId10"/>
    <p:sldId id="266" r:id="rId11"/>
    <p:sldId id="297" r:id="rId12"/>
    <p:sldId id="298" r:id="rId13"/>
    <p:sldId id="299" r:id="rId14"/>
    <p:sldId id="300" r:id="rId15"/>
    <p:sldId id="314" r:id="rId16"/>
    <p:sldId id="320" r:id="rId17"/>
    <p:sldId id="301" r:id="rId18"/>
    <p:sldId id="271" r:id="rId19"/>
    <p:sldId id="302" r:id="rId20"/>
    <p:sldId id="303" r:id="rId21"/>
    <p:sldId id="274" r:id="rId22"/>
    <p:sldId id="276" r:id="rId23"/>
    <p:sldId id="304" r:id="rId24"/>
    <p:sldId id="305" r:id="rId25"/>
    <p:sldId id="306" r:id="rId26"/>
    <p:sldId id="279" r:id="rId27"/>
    <p:sldId id="308" r:id="rId28"/>
    <p:sldId id="281" r:id="rId29"/>
    <p:sldId id="315" r:id="rId30"/>
    <p:sldId id="316" r:id="rId31"/>
    <p:sldId id="317" r:id="rId32"/>
    <p:sldId id="307" r:id="rId33"/>
    <p:sldId id="309" r:id="rId34"/>
    <p:sldId id="285" r:id="rId35"/>
    <p:sldId id="318" r:id="rId36"/>
    <p:sldId id="319" r:id="rId37"/>
    <p:sldId id="310" r:id="rId38"/>
    <p:sldId id="287" r:id="rId39"/>
    <p:sldId id="313" r:id="rId40"/>
    <p:sldId id="290" r:id="rId41"/>
  </p:sldIdLst>
  <p:sldSz cx="9144000" cy="5143500" type="screen16x9"/>
  <p:notesSz cx="6858000" cy="9144000"/>
  <p:custDataLst>
    <p:tags r:id="rId44"/>
  </p:custDataLst>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5B7"/>
    <a:srgbClr val="13973F"/>
    <a:srgbClr val="0A5FA6"/>
    <a:srgbClr val="368C94"/>
    <a:srgbClr val="0F9440"/>
    <a:srgbClr val="E52E1B"/>
    <a:srgbClr val="155189"/>
    <a:srgbClr val="055495"/>
    <a:srgbClr val="0666B9"/>
    <a:srgbClr val="1C7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6353" autoAdjust="0"/>
  </p:normalViewPr>
  <p:slideViewPr>
    <p:cSldViewPr snapToGrid="0" snapToObjects="1">
      <p:cViewPr>
        <p:scale>
          <a:sx n="100" d="100"/>
          <a:sy n="100" d="100"/>
        </p:scale>
        <p:origin x="-2040" y="-1152"/>
      </p:cViewPr>
      <p:guideLst>
        <p:guide orient="horz" pos="1620"/>
        <p:guide pos="2880"/>
      </p:guideLst>
    </p:cSldViewPr>
  </p:slideViewPr>
  <p:outlineViewPr>
    <p:cViewPr>
      <p:scale>
        <a:sx n="33" d="100"/>
        <a:sy n="33" d="100"/>
      </p:scale>
      <p:origin x="0" y="-396"/>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xlsx"/><Relationship Id="rId1" Type="http://schemas.openxmlformats.org/officeDocument/2006/relationships/image" Target="../media/image19.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55483182385199E-2"/>
          <c:y val="9.9201342072184506E-2"/>
          <c:w val="0.97588903363523005"/>
          <c:h val="0.79696118421907303"/>
        </c:manualLayout>
      </c:layout>
      <c:barChart>
        <c:barDir val="col"/>
        <c:grouping val="clustered"/>
        <c:varyColors val="0"/>
        <c:ser>
          <c:idx val="0"/>
          <c:order val="0"/>
          <c:tx>
            <c:strRef>
              <c:f>Sheet1!$B$1</c:f>
              <c:strCache>
                <c:ptCount val="1"/>
                <c:pt idx="0">
                  <c:v>系列 1</c:v>
                </c:pt>
              </c:strCache>
            </c:strRef>
          </c:tx>
          <c:spPr>
            <a:no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00-3C23-40A4-B86C-CB8937A4AB24}"/>
            </c:ext>
          </c:extLst>
        </c:ser>
        <c:ser>
          <c:idx val="2"/>
          <c:order val="2"/>
          <c:tx>
            <c:strRef>
              <c:f>Sheet1!$D$1</c:f>
              <c:strCache>
                <c:ptCount val="1"/>
                <c:pt idx="0">
                  <c:v>系列3</c:v>
                </c:pt>
              </c:strCache>
            </c:strRef>
          </c:tx>
          <c:spPr>
            <a:solidFill>
              <a:srgbClr val="055495"/>
            </a:solidFill>
            <a:ln w="25400">
              <a:noFill/>
            </a:ln>
            <a:effectLst/>
          </c:spPr>
          <c:invertIfNegative val="0"/>
          <c:dPt>
            <c:idx val="0"/>
            <c:invertIfNegative val="0"/>
            <c:bubble3D val="0"/>
            <c:spPr>
              <a:solidFill>
                <a:srgbClr val="13973F"/>
              </a:solidFill>
              <a:ln w="25400">
                <a:noFill/>
              </a:ln>
              <a:effectLst/>
            </c:spPr>
            <c:extLst>
              <c:ext xmlns:c16="http://schemas.microsoft.com/office/drawing/2014/chart" uri="{C3380CC4-5D6E-409C-BE32-E72D297353CC}">
                <c16:uniqueId val="{00000002-3C23-40A4-B86C-CB8937A4AB24}"/>
              </c:ext>
            </c:extLst>
          </c:dPt>
          <c:dPt>
            <c:idx val="1"/>
            <c:invertIfNegative val="0"/>
            <c:bubble3D val="0"/>
            <c:spPr>
              <a:solidFill>
                <a:srgbClr val="0855B7"/>
              </a:solidFill>
              <a:ln w="25400">
                <a:noFill/>
              </a:ln>
              <a:effectLst/>
            </c:spPr>
            <c:extLst>
              <c:ext xmlns:c16="http://schemas.microsoft.com/office/drawing/2014/chart" uri="{C3380CC4-5D6E-409C-BE32-E72D297353CC}">
                <c16:uniqueId val="{00000004-3C23-40A4-B86C-CB8937A4AB24}"/>
              </c:ext>
            </c:extLst>
          </c:dPt>
          <c:dPt>
            <c:idx val="2"/>
            <c:invertIfNegative val="0"/>
            <c:bubble3D val="0"/>
            <c:spPr>
              <a:solidFill>
                <a:srgbClr val="0855B7"/>
              </a:solidFill>
              <a:ln w="25400">
                <a:noFill/>
              </a:ln>
              <a:effectLst/>
            </c:spPr>
            <c:extLst>
              <c:ext xmlns:c16="http://schemas.microsoft.com/office/drawing/2014/chart" uri="{C3380CC4-5D6E-409C-BE32-E72D297353CC}">
                <c16:uniqueId val="{00000006-3C23-40A4-B86C-CB8937A4AB24}"/>
              </c:ext>
            </c:extLst>
          </c:dPt>
          <c:dPt>
            <c:idx val="3"/>
            <c:invertIfNegative val="0"/>
            <c:bubble3D val="0"/>
            <c:spPr>
              <a:solidFill>
                <a:srgbClr val="13973F"/>
              </a:solidFill>
              <a:ln w="25400">
                <a:noFill/>
              </a:ln>
              <a:effectLst/>
            </c:spPr>
            <c:extLst>
              <c:ext xmlns:c16="http://schemas.microsoft.com/office/drawing/2014/chart" uri="{C3380CC4-5D6E-409C-BE32-E72D297353CC}">
                <c16:uniqueId val="{00000008-3C23-40A4-B86C-CB8937A4AB24}"/>
              </c:ext>
            </c:extLst>
          </c:dPt>
          <c:dPt>
            <c:idx val="4"/>
            <c:invertIfNegative val="0"/>
            <c:bubble3D val="0"/>
            <c:spPr>
              <a:solidFill>
                <a:srgbClr val="0855B7"/>
              </a:solidFill>
              <a:ln w="25400">
                <a:noFill/>
              </a:ln>
              <a:effectLst/>
            </c:spPr>
            <c:extLst>
              <c:ext xmlns:c16="http://schemas.microsoft.com/office/drawing/2014/chart" uri="{C3380CC4-5D6E-409C-BE32-E72D297353CC}">
                <c16:uniqueId val="{0000000A-3C23-40A4-B86C-CB8937A4AB24}"/>
              </c:ext>
            </c:extLst>
          </c:dPt>
          <c:dPt>
            <c:idx val="5"/>
            <c:invertIfNegative val="0"/>
            <c:bubble3D val="0"/>
            <c:spPr>
              <a:solidFill>
                <a:srgbClr val="0855B7"/>
              </a:solidFill>
              <a:ln w="25400">
                <a:noFill/>
              </a:ln>
              <a:effectLst/>
            </c:spPr>
            <c:extLst>
              <c:ext xmlns:c16="http://schemas.microsoft.com/office/drawing/2014/chart" uri="{C3380CC4-5D6E-409C-BE32-E72D297353CC}">
                <c16:uniqueId val="{0000000C-3C23-40A4-B86C-CB8937A4AB24}"/>
              </c:ext>
            </c:extLst>
          </c:dPt>
          <c:dPt>
            <c:idx val="6"/>
            <c:invertIfNegative val="0"/>
            <c:bubble3D val="0"/>
            <c:spPr>
              <a:solidFill>
                <a:srgbClr val="13973F"/>
              </a:solidFill>
              <a:ln w="25400">
                <a:noFill/>
              </a:ln>
              <a:effectLst/>
            </c:spPr>
            <c:extLst>
              <c:ext xmlns:c16="http://schemas.microsoft.com/office/drawing/2014/chart" uri="{C3380CC4-5D6E-409C-BE32-E72D297353CC}">
                <c16:uniqueId val="{0000000E-3C23-40A4-B86C-CB8937A4AB24}"/>
              </c:ext>
            </c:extLst>
          </c:dPt>
          <c:dPt>
            <c:idx val="7"/>
            <c:invertIfNegative val="0"/>
            <c:bubble3D val="0"/>
            <c:spPr>
              <a:solidFill>
                <a:srgbClr val="0855B7"/>
              </a:solidFill>
              <a:ln w="25400">
                <a:noFill/>
              </a:ln>
              <a:effectLst/>
            </c:spPr>
            <c:extLst>
              <c:ext xmlns:c16="http://schemas.microsoft.com/office/drawing/2014/chart" uri="{C3380CC4-5D6E-409C-BE32-E72D297353CC}">
                <c16:uniqueId val="{00000010-3C23-40A4-B86C-CB8937A4AB24}"/>
              </c:ext>
            </c:extLst>
          </c:dPt>
          <c:dPt>
            <c:idx val="8"/>
            <c:invertIfNegative val="0"/>
            <c:bubble3D val="0"/>
            <c:spPr>
              <a:solidFill>
                <a:srgbClr val="0855B7"/>
              </a:solidFill>
              <a:ln w="25400">
                <a:noFill/>
              </a:ln>
              <a:effectLst/>
            </c:spPr>
            <c:extLst>
              <c:ext xmlns:c16="http://schemas.microsoft.com/office/drawing/2014/chart" uri="{C3380CC4-5D6E-409C-BE32-E72D297353CC}">
                <c16:uniqueId val="{00000012-3C23-40A4-B86C-CB8937A4AB24}"/>
              </c:ext>
            </c:extLst>
          </c:dPt>
          <c:dPt>
            <c:idx val="9"/>
            <c:invertIfNegative val="0"/>
            <c:bubble3D val="0"/>
            <c:spPr>
              <a:solidFill>
                <a:srgbClr val="13973F"/>
              </a:solidFill>
              <a:ln w="25400">
                <a:noFill/>
              </a:ln>
              <a:effectLst/>
            </c:spPr>
            <c:extLst>
              <c:ext xmlns:c16="http://schemas.microsoft.com/office/drawing/2014/chart" uri="{C3380CC4-5D6E-409C-BE32-E72D297353CC}">
                <c16:uniqueId val="{00000014-3C23-40A4-B86C-CB8937A4AB24}"/>
              </c:ext>
            </c:extLst>
          </c:dPt>
          <c:dPt>
            <c:idx val="10"/>
            <c:invertIfNegative val="0"/>
            <c:bubble3D val="0"/>
            <c:spPr>
              <a:solidFill>
                <a:srgbClr val="0855B7"/>
              </a:solidFill>
              <a:ln w="25400">
                <a:noFill/>
              </a:ln>
              <a:effectLst/>
            </c:spPr>
            <c:extLst>
              <c:ext xmlns:c16="http://schemas.microsoft.com/office/drawing/2014/chart" uri="{C3380CC4-5D6E-409C-BE32-E72D297353CC}">
                <c16:uniqueId val="{00000016-3C23-40A4-B86C-CB8937A4AB24}"/>
              </c:ext>
            </c:extLst>
          </c:dPt>
          <c:dPt>
            <c:idx val="11"/>
            <c:invertIfNegative val="0"/>
            <c:bubble3D val="0"/>
            <c:spPr>
              <a:solidFill>
                <a:srgbClr val="0855B7"/>
              </a:solidFill>
              <a:ln w="25400">
                <a:noFill/>
              </a:ln>
              <a:effectLst/>
            </c:spPr>
            <c:extLst>
              <c:ext xmlns:c16="http://schemas.microsoft.com/office/drawing/2014/chart" uri="{C3380CC4-5D6E-409C-BE32-E72D297353CC}">
                <c16:uniqueId val="{00000018-3C23-40A4-B86C-CB8937A4AB24}"/>
              </c:ext>
            </c:extLst>
          </c:dPt>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Sheet1!$D$2:$D$13</c:f>
              <c:numCache>
                <c:formatCode>General</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extLst>
            <c:ext xmlns:c16="http://schemas.microsoft.com/office/drawing/2014/chart" uri="{C3380CC4-5D6E-409C-BE32-E72D297353CC}">
              <c16:uniqueId val="{00000019-3C23-40A4-B86C-CB8937A4AB24}"/>
            </c:ext>
          </c:extLst>
        </c:ser>
        <c:dLbls>
          <c:showLegendKey val="0"/>
          <c:showVal val="0"/>
          <c:showCatName val="0"/>
          <c:showSerName val="0"/>
          <c:showPercent val="0"/>
          <c:showBubbleSize val="0"/>
        </c:dLbls>
        <c:gapWidth val="141"/>
        <c:overlap val="100"/>
        <c:axId val="767954944"/>
        <c:axId val="767956480"/>
      </c:barChart>
      <c:lineChart>
        <c:grouping val="standard"/>
        <c:varyColors val="0"/>
        <c:ser>
          <c:idx val="1"/>
          <c:order val="1"/>
          <c:tx>
            <c:strRef>
              <c:f>Sheet1!$C$1</c:f>
              <c:strCache>
                <c:ptCount val="1"/>
                <c:pt idx="0">
                  <c:v>系列 2</c:v>
                </c:pt>
              </c:strCache>
            </c:strRef>
          </c:tx>
          <c:spPr>
            <a:ln w="19050" cap="rnd" cmpd="sng" algn="ctr">
              <a:solidFill>
                <a:schemeClr val="tx1">
                  <a:lumMod val="65000"/>
                  <a:lumOff val="35000"/>
                </a:schemeClr>
              </a:solidFill>
              <a:prstDash val="sysDot"/>
              <a:round/>
            </a:ln>
            <a:effectLst/>
          </c:spPr>
          <c:marker>
            <c:symbol val="square"/>
            <c:size val="49"/>
            <c:spPr>
              <a:blipFill>
                <a:blip xmlns:r="http://schemas.openxmlformats.org/officeDocument/2006/relationships" r:embed="rId1"/>
                <a:stretch>
                  <a:fillRect/>
                </a:stretch>
              </a:blipFill>
              <a:ln w="25400" cap="flat" cmpd="sng" algn="ctr">
                <a:noFill/>
                <a:prstDash val="solid"/>
                <a:round/>
              </a:ln>
              <a:effectLst/>
            </c:spPr>
          </c:marker>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bg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0%</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smooth val="1"/>
          <c:extLst>
            <c:ext xmlns:c16="http://schemas.microsoft.com/office/drawing/2014/chart" uri="{C3380CC4-5D6E-409C-BE32-E72D297353CC}">
              <c16:uniqueId val="{0000001A-3C23-40A4-B86C-CB8937A4AB24}"/>
            </c:ext>
          </c:extLst>
        </c:ser>
        <c:dLbls>
          <c:showLegendKey val="0"/>
          <c:showVal val="0"/>
          <c:showCatName val="0"/>
          <c:showSerName val="0"/>
          <c:showPercent val="0"/>
          <c:showBubbleSize val="0"/>
        </c:dLbls>
        <c:marker val="1"/>
        <c:smooth val="0"/>
        <c:axId val="767954944"/>
        <c:axId val="767956480"/>
      </c:lineChart>
      <c:catAx>
        <c:axId val="767954944"/>
        <c:scaling>
          <c:orientation val="minMax"/>
        </c:scaling>
        <c:delete val="0"/>
        <c:axPos val="b"/>
        <c:numFmt formatCode="General" sourceLinked="1"/>
        <c:majorTickMark val="out"/>
        <c:minorTickMark val="none"/>
        <c:tickLblPos val="nextTo"/>
        <c:spPr>
          <a:noFill/>
          <a:ln w="3175" cap="flat" cmpd="sng" algn="ctr">
            <a:solidFill>
              <a:schemeClr val="bg1">
                <a:lumMod val="50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767956480"/>
        <c:crosses val="autoZero"/>
        <c:auto val="1"/>
        <c:lblAlgn val="ctr"/>
        <c:lblOffset val="100"/>
        <c:noMultiLvlLbl val="0"/>
      </c:catAx>
      <c:valAx>
        <c:axId val="767956480"/>
        <c:scaling>
          <c:orientation val="minMax"/>
          <c:max val="1"/>
        </c:scaling>
        <c:delete val="1"/>
        <c:axPos val="l"/>
        <c:numFmt formatCode="0%" sourceLinked="1"/>
        <c:majorTickMark val="out"/>
        <c:minorTickMark val="none"/>
        <c:tickLblPos val="nextTo"/>
        <c:crossAx val="767954944"/>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E3802B-7FE1-5D46-A053-85E1FE50E9A4}" type="datetimeFigureOut">
              <a:rPr kumimoji="1" lang="zh-CN" altLang="en-US" smtClean="0"/>
              <a:t>2023-01-10</a:t>
            </a:fld>
            <a:endParaRPr kumimoji="1"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57D935-3F47-4F47-862B-845EDF84933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B3FF9-4F8D-483A-B38E-9F0E02F97F7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17</a:t>
            </a:fld>
            <a:endParaRPr lang="zh-CN" alt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B3FF9-4F8D-483A-B38E-9F0E02F97F7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20</a:t>
            </a:fld>
            <a:endParaRPr lang="zh-CN" alt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21</a:t>
            </a:fld>
            <a:endParaRPr lang="zh-CN" alt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B3FF9-4F8D-483A-B38E-9F0E02F97F7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B3FF9-4F8D-483A-B38E-9F0E02F97F7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25</a:t>
            </a:fld>
            <a:endParaRPr lang="zh-CN" alt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7A79A7-0B32-45E3-86F1-7D22613EC84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27</a:t>
            </a:fld>
            <a:endParaRPr lang="zh-CN" alt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B3FF9-4F8D-483A-B38E-9F0E02F97F7A}"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latin typeface="Calibri" panose="020F0502020204030204" pitchFamily="34" charset="0"/>
              <a:ea typeface="宋体" panose="02010600030101010101" pitchFamily="2" charset="-122"/>
            </a:endParaRPr>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D63545F-E4B4-D047-BE13-2A9C43D2DBAF}" type="slidenum">
              <a:rPr lang="zh-CN" altLang="en-US"/>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B3FF9-4F8D-483A-B38E-9F0E02F97F7A}"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33</a:t>
            </a:fld>
            <a:endParaRPr lang="zh-CN" alt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latin typeface="Calibri" panose="020F0502020204030204" pitchFamily="34" charset="0"/>
              <a:ea typeface="宋体" panose="02010600030101010101" pitchFamily="2" charset="-122"/>
            </a:endParaRPr>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2F2035B-859F-4049-A89B-75EDA49EC157}" type="slidenum">
              <a:rPr lang="zh-CN" altLang="en-US"/>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B3FF9-4F8D-483A-B38E-9F0E02F97F7A}"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37</a:t>
            </a:fld>
            <a:endParaRPr lang="zh-CN" alt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kumimoji="1"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457200" y="1200151"/>
            <a:ext cx="8229600" cy="3394472"/>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457200" y="205979"/>
            <a:ext cx="6019800" cy="4388644"/>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6904468" y="103367"/>
            <a:ext cx="2000097" cy="430616"/>
          </a:xfrm>
          <a:prstGeom prst="rect">
            <a:avLst/>
          </a:prstGeom>
        </p:spPr>
      </p:pic>
      <p:grpSp>
        <p:nvGrpSpPr>
          <p:cNvPr id="3" name="组合 50"/>
          <p:cNvGrpSpPr/>
          <p:nvPr userDrawn="1"/>
        </p:nvGrpSpPr>
        <p:grpSpPr>
          <a:xfrm>
            <a:off x="608655" y="338544"/>
            <a:ext cx="126310" cy="126294"/>
            <a:chOff x="304800" y="673100"/>
            <a:chExt cx="4000500" cy="4000500"/>
          </a:xfrm>
          <a:effectLst>
            <a:outerShdw blurRad="444500" dist="254000" dir="8100000" algn="tr" rotWithShape="0">
              <a:prstClr val="black">
                <a:alpha val="24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 name="椭圆 4"/>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 name="组合 53"/>
          <p:cNvGrpSpPr/>
          <p:nvPr userDrawn="1"/>
        </p:nvGrpSpPr>
        <p:grpSpPr>
          <a:xfrm>
            <a:off x="711386" y="463940"/>
            <a:ext cx="82284" cy="82274"/>
            <a:chOff x="304800" y="673100"/>
            <a:chExt cx="4000500" cy="4000500"/>
          </a:xfrm>
          <a:solidFill>
            <a:srgbClr val="1C7361"/>
          </a:solidFill>
          <a:effectLst>
            <a:outerShdw blurRad="444500" dist="254000" dir="8100000" algn="tr" rotWithShape="0">
              <a:prstClr val="black">
                <a:alpha val="24000"/>
              </a:prstClr>
            </a:outerShdw>
          </a:effectLst>
        </p:grpSpPr>
        <p:sp>
          <p:nvSpPr>
            <p:cNvPr id="7" name="同心圆 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 name="椭圆 7"/>
            <p:cNvSpPr/>
            <p:nvPr/>
          </p:nvSpPr>
          <p:spPr>
            <a:xfrm>
              <a:off x="392109" y="760409"/>
              <a:ext cx="3825870" cy="3825870"/>
            </a:xfrm>
            <a:prstGeom prst="ellipse">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9" name="组合 56"/>
          <p:cNvGrpSpPr/>
          <p:nvPr userDrawn="1"/>
        </p:nvGrpSpPr>
        <p:grpSpPr>
          <a:xfrm>
            <a:off x="304970" y="346955"/>
            <a:ext cx="374107" cy="374058"/>
            <a:chOff x="304800" y="673100"/>
            <a:chExt cx="4000500" cy="4000500"/>
          </a:xfrm>
          <a:effectLst>
            <a:outerShdw blurRad="444500" dist="254000" dir="8100000" algn="tr" rotWithShape="0">
              <a:prstClr val="black">
                <a:alpha val="24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1" name="椭圆 10"/>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12" name="直接连接符 12"/>
          <p:cNvCxnSpPr/>
          <p:nvPr userDrawn="1"/>
        </p:nvCxnSpPr>
        <p:spPr>
          <a:xfrm>
            <a:off x="897462" y="608534"/>
            <a:ext cx="8007103" cy="0"/>
          </a:xfrm>
          <a:prstGeom prst="line">
            <a:avLst/>
          </a:prstGeom>
          <a:ln w="15875">
            <a:gradFill>
              <a:gsLst>
                <a:gs pos="0">
                  <a:srgbClr val="13973F"/>
                </a:gs>
                <a:gs pos="70000">
                  <a:srgbClr val="0855B7"/>
                </a:gs>
                <a:gs pos="100000">
                  <a:srgbClr val="0A5FA6"/>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par>
                                <p:cTn id="8" presetID="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7005848" y="121646"/>
            <a:ext cx="1917927" cy="412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第一节">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kumimoji="1"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两栏内容">
    <p:bg>
      <p:bgPr>
        <a:gradFill rotWithShape="1">
          <a:gsLst>
            <a:gs pos="0">
              <a:srgbClr val="DCDCDC"/>
            </a:gs>
            <a:gs pos="100000">
              <a:srgbClr val="F1F1F1"/>
            </a:gs>
          </a:gsLst>
          <a:lin ang="0" scaled="1"/>
        </a:gradFill>
        <a:effectLst/>
      </p:bgPr>
    </p:bg>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
        <p:nvSpPr>
          <p:cNvPr id="11" name="TextBox 10"/>
          <p:cNvSpPr txBox="1"/>
          <p:nvPr userDrawn="1"/>
        </p:nvSpPr>
        <p:spPr>
          <a:xfrm>
            <a:off x="1592606" y="4839848"/>
            <a:ext cx="1440159" cy="12192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 www.2ppt.com/hangye/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2023-01-10</a:t>
            </a:fld>
            <a:endParaRPr kumimoji="1"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6"/>
            <a:ext cx="9144000" cy="5138927"/>
          </a:xfrm>
          <a:prstGeom prst="rect">
            <a:avLst/>
          </a:prstGeom>
        </p:spPr>
      </p:pic>
      <p:sp>
        <p:nvSpPr>
          <p:cNvPr id="40" name="文本框 39"/>
          <p:cNvSpPr txBox="1"/>
          <p:nvPr/>
        </p:nvSpPr>
        <p:spPr>
          <a:xfrm>
            <a:off x="3300371" y="1999510"/>
            <a:ext cx="4155873" cy="323165"/>
          </a:xfrm>
          <a:prstGeom prst="rect">
            <a:avLst/>
          </a:prstGeom>
          <a:noFill/>
        </p:spPr>
        <p:txBody>
          <a:bodyPr wrap="square" rtlCol="0">
            <a:spAutoFit/>
          </a:bodyPr>
          <a:lstStyle/>
          <a:p>
            <a:r>
              <a:rPr kumimoji="1"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适合各行业工作汇报／项目报告</a:t>
            </a:r>
            <a:r>
              <a:rPr kumimoji="1" lang="en-US" altLang="zh-CN"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a:t>
            </a:r>
            <a:r>
              <a:rPr kumimoji="1"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年终总结</a:t>
            </a:r>
            <a:r>
              <a:rPr kumimoji="1" lang="en-US" altLang="zh-CN"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a:t>
            </a:r>
            <a:r>
              <a:rPr kumimoji="1"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计划</a:t>
            </a:r>
          </a:p>
        </p:txBody>
      </p:sp>
      <p:pic>
        <p:nvPicPr>
          <p:cNvPr id="10" name="图片 9"/>
          <p:cNvPicPr>
            <a:picLocks noChangeAspect="1"/>
          </p:cNvPicPr>
          <p:nvPr/>
        </p:nvPicPr>
        <p:blipFill>
          <a:blip r:embed="rId5"/>
          <a:stretch>
            <a:fillRect/>
          </a:stretch>
        </p:blipFill>
        <p:spPr>
          <a:xfrm>
            <a:off x="1" y="-1"/>
            <a:ext cx="9143999" cy="5138930"/>
          </a:xfrm>
          <a:prstGeom prst="rect">
            <a:avLst/>
          </a:prstGeom>
        </p:spPr>
      </p:pic>
      <p:sp>
        <p:nvSpPr>
          <p:cNvPr id="18" name="文本框 17"/>
          <p:cNvSpPr txBox="1"/>
          <p:nvPr/>
        </p:nvSpPr>
        <p:spPr>
          <a:xfrm>
            <a:off x="2314072" y="1289472"/>
            <a:ext cx="6128470" cy="692497"/>
          </a:xfrm>
          <a:prstGeom prst="rect">
            <a:avLst/>
          </a:prstGeom>
          <a:noFill/>
        </p:spPr>
        <p:txBody>
          <a:bodyPr wrap="square" rtlCol="0">
            <a:spAutoFit/>
          </a:bodyPr>
          <a:lstStyle/>
          <a:p>
            <a:r>
              <a:rPr kumimoji="1" lang="zh-CN" altLang="en-US" sz="3900" b="1" dirty="0">
                <a:gradFill>
                  <a:gsLst>
                    <a:gs pos="0">
                      <a:srgbClr val="13973F"/>
                    </a:gs>
                    <a:gs pos="78000">
                      <a:srgbClr val="0A5FA6"/>
                    </a:gs>
                    <a:gs pos="100000">
                      <a:srgbClr val="0855B7"/>
                    </a:gs>
                  </a:gsLst>
                  <a:lin ang="2700000" scaled="0"/>
                </a:gradFill>
                <a:latin typeface="微软雅黑" panose="020B0503020204020204" pitchFamily="34" charset="-122"/>
                <a:ea typeface="微软雅黑" panose="020B0503020204020204" pitchFamily="34" charset="-122"/>
                <a:cs typeface="Microsoft YaHei Bold"/>
                <a:sym typeface="Arial" panose="020B0604020202020204" pitchFamily="34" charset="0"/>
              </a:rPr>
              <a:t>中国民生银行工作</a:t>
            </a:r>
            <a:r>
              <a:rPr kumimoji="1" lang="en-US" altLang="zh-CN" sz="3900" b="1" dirty="0">
                <a:gradFill>
                  <a:gsLst>
                    <a:gs pos="0">
                      <a:srgbClr val="13973F"/>
                    </a:gs>
                    <a:gs pos="78000">
                      <a:srgbClr val="0A5FA6"/>
                    </a:gs>
                    <a:gs pos="100000">
                      <a:srgbClr val="0855B7"/>
                    </a:gs>
                  </a:gsLst>
                  <a:lin ang="2700000" scaled="0"/>
                </a:gradFill>
                <a:latin typeface="微软雅黑" panose="020B0503020204020204" pitchFamily="34" charset="-122"/>
                <a:ea typeface="微软雅黑" panose="020B0503020204020204" pitchFamily="34" charset="-122"/>
                <a:cs typeface="Microsoft YaHei Bold"/>
                <a:sym typeface="Arial" panose="020B0604020202020204" pitchFamily="34" charset="0"/>
              </a:rPr>
              <a:t>PPT</a:t>
            </a:r>
            <a:r>
              <a:rPr kumimoji="1" lang="zh-CN" altLang="en-US" sz="3900" b="1" dirty="0">
                <a:gradFill>
                  <a:gsLst>
                    <a:gs pos="0">
                      <a:srgbClr val="13973F"/>
                    </a:gs>
                    <a:gs pos="78000">
                      <a:srgbClr val="0A5FA6"/>
                    </a:gs>
                    <a:gs pos="100000">
                      <a:srgbClr val="0855B7"/>
                    </a:gs>
                  </a:gsLst>
                  <a:lin ang="2700000" scaled="0"/>
                </a:gradFill>
                <a:latin typeface="微软雅黑" panose="020B0503020204020204" pitchFamily="34" charset="-122"/>
                <a:ea typeface="微软雅黑" panose="020B0503020204020204" pitchFamily="34" charset="-122"/>
                <a:cs typeface="Microsoft YaHei Bold"/>
                <a:sym typeface="Arial" panose="020B0604020202020204" pitchFamily="34" charset="0"/>
              </a:rPr>
              <a:t>模板</a:t>
            </a:r>
          </a:p>
        </p:txBody>
      </p:sp>
      <p:pic>
        <p:nvPicPr>
          <p:cNvPr id="13" name="图片 12"/>
          <p:cNvPicPr>
            <a:picLocks noChangeAspect="1"/>
          </p:cNvPicPr>
          <p:nvPr/>
        </p:nvPicPr>
        <p:blipFill>
          <a:blip r:embed="rId6"/>
          <a:stretch>
            <a:fillRect/>
          </a:stretch>
        </p:blipFill>
        <p:spPr>
          <a:xfrm>
            <a:off x="842774" y="1026942"/>
            <a:ext cx="1471297" cy="1674055"/>
          </a:xfrm>
          <a:prstGeom prst="rect">
            <a:avLst/>
          </a:prstGeom>
        </p:spPr>
      </p:pic>
      <p:pic>
        <p:nvPicPr>
          <p:cNvPr id="15" name="图片 14"/>
          <p:cNvPicPr>
            <a:picLocks noChangeAspect="1"/>
          </p:cNvPicPr>
          <p:nvPr/>
        </p:nvPicPr>
        <p:blipFill>
          <a:blip r:embed="rId7"/>
          <a:stretch>
            <a:fillRect/>
          </a:stretch>
        </p:blipFill>
        <p:spPr>
          <a:xfrm>
            <a:off x="6175715" y="186888"/>
            <a:ext cx="2788773" cy="6004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10000">
        <p14:conveyor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arn(outVertical)">
                                      <p:cBhvr>
                                        <p:cTn id="23" dur="500"/>
                                        <p:tgtEl>
                                          <p:spTgt spid="40"/>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outVertical)">
                                      <p:cBhvr>
                                        <p:cTn id="27" dur="500"/>
                                        <p:tgtEl>
                                          <p:spTgt spid="18"/>
                                        </p:tgtEl>
                                      </p:cBhvr>
                                    </p:animEffect>
                                  </p:childTnLst>
                                </p:cTn>
                              </p:par>
                              <p:par>
                                <p:cTn id="28" presetID="42"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6644628" y="2772815"/>
            <a:ext cx="612502" cy="612502"/>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4963042" y="2799963"/>
            <a:ext cx="612502" cy="612502"/>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3355505" y="2799963"/>
            <a:ext cx="612502" cy="612502"/>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1723542" y="2775385"/>
            <a:ext cx="612502" cy="612502"/>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 name="Freeform 6"/>
          <p:cNvSpPr/>
          <p:nvPr/>
        </p:nvSpPr>
        <p:spPr bwMode="auto">
          <a:xfrm>
            <a:off x="1466268"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7"/>
          <p:cNvSpPr/>
          <p:nvPr/>
        </p:nvSpPr>
        <p:spPr bwMode="auto">
          <a:xfrm>
            <a:off x="1466268" y="2096322"/>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13973F"/>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8"/>
          <p:cNvSpPr/>
          <p:nvPr/>
        </p:nvSpPr>
        <p:spPr bwMode="auto">
          <a:xfrm>
            <a:off x="176808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9"/>
          <p:cNvSpPr/>
          <p:nvPr/>
        </p:nvSpPr>
        <p:spPr bwMode="auto">
          <a:xfrm>
            <a:off x="2068640"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0"/>
          <p:cNvSpPr/>
          <p:nvPr/>
        </p:nvSpPr>
        <p:spPr bwMode="auto">
          <a:xfrm>
            <a:off x="2366669" y="1093339"/>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1"/>
          <p:cNvSpPr/>
          <p:nvPr/>
        </p:nvSpPr>
        <p:spPr bwMode="auto">
          <a:xfrm>
            <a:off x="1768085" y="1794036"/>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13973F"/>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2"/>
          <p:cNvSpPr/>
          <p:nvPr/>
        </p:nvSpPr>
        <p:spPr bwMode="auto">
          <a:xfrm>
            <a:off x="2068640" y="1481630"/>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13973F"/>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3"/>
          <p:cNvSpPr/>
          <p:nvPr/>
        </p:nvSpPr>
        <p:spPr bwMode="auto">
          <a:xfrm>
            <a:off x="2366669" y="1276734"/>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13973F"/>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4"/>
          <p:cNvSpPr/>
          <p:nvPr/>
        </p:nvSpPr>
        <p:spPr bwMode="auto">
          <a:xfrm>
            <a:off x="308522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5"/>
          <p:cNvSpPr/>
          <p:nvPr/>
        </p:nvSpPr>
        <p:spPr bwMode="auto">
          <a:xfrm>
            <a:off x="3385776"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6"/>
          <p:cNvSpPr/>
          <p:nvPr/>
        </p:nvSpPr>
        <p:spPr bwMode="auto">
          <a:xfrm>
            <a:off x="3687594"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7"/>
          <p:cNvSpPr/>
          <p:nvPr/>
        </p:nvSpPr>
        <p:spPr bwMode="auto">
          <a:xfrm>
            <a:off x="3989412"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8"/>
          <p:cNvSpPr/>
          <p:nvPr/>
        </p:nvSpPr>
        <p:spPr bwMode="auto">
          <a:xfrm>
            <a:off x="3085221" y="2325250"/>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855B7"/>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9"/>
          <p:cNvSpPr/>
          <p:nvPr/>
        </p:nvSpPr>
        <p:spPr bwMode="auto">
          <a:xfrm>
            <a:off x="3385776" y="1800357"/>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855B7"/>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0"/>
          <p:cNvSpPr/>
          <p:nvPr/>
        </p:nvSpPr>
        <p:spPr bwMode="auto">
          <a:xfrm>
            <a:off x="3687594" y="1276734"/>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855B7"/>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1"/>
          <p:cNvSpPr/>
          <p:nvPr/>
        </p:nvSpPr>
        <p:spPr bwMode="auto">
          <a:xfrm>
            <a:off x="3989412" y="1985020"/>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855B7"/>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2"/>
          <p:cNvSpPr/>
          <p:nvPr/>
        </p:nvSpPr>
        <p:spPr bwMode="auto">
          <a:xfrm>
            <a:off x="469659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3"/>
          <p:cNvSpPr/>
          <p:nvPr/>
        </p:nvSpPr>
        <p:spPr bwMode="auto">
          <a:xfrm>
            <a:off x="4998416"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4"/>
          <p:cNvSpPr/>
          <p:nvPr/>
        </p:nvSpPr>
        <p:spPr bwMode="auto">
          <a:xfrm>
            <a:off x="530023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5"/>
          <p:cNvSpPr/>
          <p:nvPr/>
        </p:nvSpPr>
        <p:spPr bwMode="auto">
          <a:xfrm>
            <a:off x="560078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26"/>
          <p:cNvSpPr/>
          <p:nvPr/>
        </p:nvSpPr>
        <p:spPr bwMode="auto">
          <a:xfrm>
            <a:off x="5600788" y="1270408"/>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13973F"/>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7"/>
          <p:cNvSpPr/>
          <p:nvPr/>
        </p:nvSpPr>
        <p:spPr bwMode="auto">
          <a:xfrm>
            <a:off x="5300231" y="1505663"/>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13973F"/>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8"/>
          <p:cNvSpPr/>
          <p:nvPr/>
        </p:nvSpPr>
        <p:spPr bwMode="auto">
          <a:xfrm>
            <a:off x="4998416" y="1800357"/>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13973F"/>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29"/>
          <p:cNvSpPr/>
          <p:nvPr/>
        </p:nvSpPr>
        <p:spPr bwMode="auto">
          <a:xfrm>
            <a:off x="4696598" y="2106441"/>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13973F"/>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30"/>
          <p:cNvSpPr/>
          <p:nvPr/>
        </p:nvSpPr>
        <p:spPr bwMode="auto">
          <a:xfrm>
            <a:off x="6395111" y="1093339"/>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31"/>
          <p:cNvSpPr/>
          <p:nvPr/>
        </p:nvSpPr>
        <p:spPr bwMode="auto">
          <a:xfrm>
            <a:off x="6693141"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32"/>
          <p:cNvSpPr/>
          <p:nvPr/>
        </p:nvSpPr>
        <p:spPr bwMode="auto">
          <a:xfrm>
            <a:off x="6994957"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3"/>
          <p:cNvSpPr/>
          <p:nvPr/>
        </p:nvSpPr>
        <p:spPr bwMode="auto">
          <a:xfrm>
            <a:off x="729677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34"/>
          <p:cNvSpPr/>
          <p:nvPr/>
        </p:nvSpPr>
        <p:spPr bwMode="auto">
          <a:xfrm>
            <a:off x="7296775" y="1284322"/>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855B7"/>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5"/>
          <p:cNvSpPr/>
          <p:nvPr/>
        </p:nvSpPr>
        <p:spPr bwMode="auto">
          <a:xfrm>
            <a:off x="6994957" y="1394359"/>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855B7"/>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6"/>
          <p:cNvSpPr/>
          <p:nvPr/>
        </p:nvSpPr>
        <p:spPr bwMode="auto">
          <a:xfrm>
            <a:off x="6693141" y="2231654"/>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855B7"/>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37"/>
          <p:cNvSpPr/>
          <p:nvPr/>
        </p:nvSpPr>
        <p:spPr bwMode="auto">
          <a:xfrm>
            <a:off x="6395111" y="1658700"/>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855B7"/>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39"/>
          <p:cNvSpPr>
            <a:spLocks noEditPoints="1"/>
          </p:cNvSpPr>
          <p:nvPr/>
        </p:nvSpPr>
        <p:spPr bwMode="auto">
          <a:xfrm>
            <a:off x="1837588" y="2886954"/>
            <a:ext cx="382545" cy="388020"/>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13973F"/>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43"/>
          <p:cNvSpPr>
            <a:spLocks noEditPoints="1"/>
          </p:cNvSpPr>
          <p:nvPr/>
        </p:nvSpPr>
        <p:spPr bwMode="auto">
          <a:xfrm>
            <a:off x="5104458" y="2948085"/>
            <a:ext cx="329671" cy="265761"/>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13973F"/>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4"/>
          <p:cNvSpPr>
            <a:spLocks noEditPoints="1"/>
          </p:cNvSpPr>
          <p:nvPr/>
        </p:nvSpPr>
        <p:spPr bwMode="auto">
          <a:xfrm>
            <a:off x="3465173" y="2917427"/>
            <a:ext cx="376565" cy="32834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855B7"/>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45"/>
          <p:cNvSpPr>
            <a:spLocks noEditPoints="1"/>
          </p:cNvSpPr>
          <p:nvPr/>
        </p:nvSpPr>
        <p:spPr bwMode="auto">
          <a:xfrm>
            <a:off x="6781583" y="2908241"/>
            <a:ext cx="337714" cy="341651"/>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855B7"/>
          </a:solidFill>
          <a:ln>
            <a:noFill/>
          </a:ln>
        </p:spPr>
        <p:txBody>
          <a:bodyPr vert="horz" wrap="square" lIns="72756" tIns="36378" rIns="72756" bIns="36378"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1255603" y="37708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45" name="TextBox 44"/>
          <p:cNvSpPr txBox="1"/>
          <p:nvPr/>
        </p:nvSpPr>
        <p:spPr>
          <a:xfrm>
            <a:off x="1514427" y="3495899"/>
            <a:ext cx="1411412" cy="219775"/>
          </a:xfrm>
          <a:prstGeom prst="rect">
            <a:avLst/>
          </a:prstGeom>
          <a:noFill/>
        </p:spPr>
        <p:txBody>
          <a:bodyPr wrap="square" lIns="72756" tIns="0" rIns="72756" bIns="0" rtlCol="0" anchor="t">
            <a:spAutoFit/>
          </a:bodyPr>
          <a:lstStyle/>
          <a:p>
            <a:r>
              <a:rPr lang="zh-CN" altLang="en-US" sz="2100" baseline="-3000" dirty="0">
                <a:solidFill>
                  <a:srgbClr val="13973F"/>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46" name="TextBox 45"/>
          <p:cNvSpPr txBox="1"/>
          <p:nvPr/>
        </p:nvSpPr>
        <p:spPr>
          <a:xfrm>
            <a:off x="3078859"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47" name="TextBox 46"/>
          <p:cNvSpPr txBox="1"/>
          <p:nvPr/>
        </p:nvSpPr>
        <p:spPr>
          <a:xfrm>
            <a:off x="3251132" y="3495900"/>
            <a:ext cx="1411412" cy="219775"/>
          </a:xfrm>
          <a:prstGeom prst="rect">
            <a:avLst/>
          </a:prstGeom>
          <a:noFill/>
        </p:spPr>
        <p:txBody>
          <a:bodyPr wrap="square" lIns="72756" tIns="0" rIns="72756" bIns="0" rtlCol="0" anchor="t">
            <a:spAutoFit/>
          </a:bodyPr>
          <a:lstStyle/>
          <a:p>
            <a:r>
              <a:rPr lang="zh-CN" altLang="en-US" sz="2100" baseline="-3000" dirty="0">
                <a:solidFill>
                  <a:srgbClr val="0855B7"/>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48" name="TextBox 47"/>
          <p:cNvSpPr txBox="1"/>
          <p:nvPr/>
        </p:nvSpPr>
        <p:spPr>
          <a:xfrm>
            <a:off x="4662544"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49" name="TextBox 48"/>
          <p:cNvSpPr txBox="1"/>
          <p:nvPr/>
        </p:nvSpPr>
        <p:spPr>
          <a:xfrm>
            <a:off x="4829413" y="3549427"/>
            <a:ext cx="1411412" cy="219775"/>
          </a:xfrm>
          <a:prstGeom prst="rect">
            <a:avLst/>
          </a:prstGeom>
          <a:noFill/>
        </p:spPr>
        <p:txBody>
          <a:bodyPr wrap="square" lIns="72756" tIns="0" rIns="72756" bIns="0" rtlCol="0" anchor="t">
            <a:spAutoFit/>
          </a:bodyPr>
          <a:lstStyle/>
          <a:p>
            <a:r>
              <a:rPr lang="zh-CN" altLang="en-US" sz="2100" baseline="-3000" dirty="0">
                <a:solidFill>
                  <a:srgbClr val="13973F"/>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50" name="TextBox 49"/>
          <p:cNvSpPr txBox="1"/>
          <p:nvPr/>
        </p:nvSpPr>
        <p:spPr>
          <a:xfrm>
            <a:off x="6396111" y="37839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51" name="TextBox 50"/>
          <p:cNvSpPr txBox="1"/>
          <p:nvPr/>
        </p:nvSpPr>
        <p:spPr>
          <a:xfrm>
            <a:off x="6544964" y="3495900"/>
            <a:ext cx="1411412" cy="219775"/>
          </a:xfrm>
          <a:prstGeom prst="rect">
            <a:avLst/>
          </a:prstGeom>
          <a:noFill/>
        </p:spPr>
        <p:txBody>
          <a:bodyPr wrap="square" lIns="72756" tIns="0" rIns="72756" bIns="0" rtlCol="0" anchor="t">
            <a:spAutoFit/>
          </a:bodyPr>
          <a:lstStyle/>
          <a:p>
            <a:r>
              <a:rPr lang="zh-CN" altLang="en-US" sz="2100" baseline="-3000" dirty="0">
                <a:solidFill>
                  <a:srgbClr val="0855B7"/>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69"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par>
                                <p:cTn id="12" presetID="10" presetClass="entr" presetSubtype="0" fill="hold" nodeType="withEffect">
                                  <p:stCondLst>
                                    <p:cond delay="30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par>
                                <p:cTn id="15" presetID="10" presetClass="entr" presetSubtype="0" fill="hold" nodeType="withEffect">
                                  <p:stCondLst>
                                    <p:cond delay="60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par>
                                <p:cTn id="18" presetID="10" presetClass="entr" presetSubtype="0" fill="hold" nodeType="withEffect">
                                  <p:stCondLst>
                                    <p:cond delay="9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childTnLst>
                          </p:cTn>
                        </p:par>
                        <p:par>
                          <p:cTn id="21" fill="hold">
                            <p:stCondLst>
                              <p:cond delay="1000"/>
                            </p:stCondLst>
                            <p:childTnLst>
                              <p:par>
                                <p:cTn id="22" presetID="45"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anim calcmode="lin" valueType="num">
                                      <p:cBhvr>
                                        <p:cTn id="25" dur="500" fill="hold"/>
                                        <p:tgtEl>
                                          <p:spTgt spid="37"/>
                                        </p:tgtEl>
                                        <p:attrNameLst>
                                          <p:attrName>ppt_w</p:attrName>
                                        </p:attrNameLst>
                                      </p:cBhvr>
                                      <p:tavLst>
                                        <p:tav tm="0" fmla="#ppt_w*sin(2.5*pi*$)">
                                          <p:val>
                                            <p:fltVal val="0"/>
                                          </p:val>
                                        </p:tav>
                                        <p:tav tm="100000">
                                          <p:val>
                                            <p:fltVal val="1"/>
                                          </p:val>
                                        </p:tav>
                                      </p:tavLst>
                                    </p:anim>
                                    <p:anim calcmode="lin" valueType="num">
                                      <p:cBhvr>
                                        <p:cTn id="26" dur="500" fill="hold"/>
                                        <p:tgtEl>
                                          <p:spTgt spid="37"/>
                                        </p:tgtEl>
                                        <p:attrNameLst>
                                          <p:attrName>ppt_h</p:attrName>
                                        </p:attrNameLst>
                                      </p:cBhvr>
                                      <p:tavLst>
                                        <p:tav tm="0">
                                          <p:val>
                                            <p:strVal val="#ppt_h"/>
                                          </p:val>
                                        </p:tav>
                                        <p:tav tm="100000">
                                          <p:val>
                                            <p:strVal val="#ppt_h"/>
                                          </p:val>
                                        </p:tav>
                                      </p:tavLst>
                                    </p:anim>
                                  </p:childTnLst>
                                </p:cTn>
                              </p:par>
                            </p:childTnLst>
                          </p:cTn>
                        </p:par>
                        <p:par>
                          <p:cTn id="27" fill="hold">
                            <p:stCondLst>
                              <p:cond delay="1500"/>
                            </p:stCondLst>
                            <p:childTnLst>
                              <p:par>
                                <p:cTn id="28" presetID="47"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par>
                                <p:cTn id="38" presetID="22" presetClass="entr" presetSubtype="4"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par>
                                <p:cTn id="41" presetID="22" presetClass="entr" presetSubtype="4" fill="hold" grpId="0" nodeType="withEffect">
                                  <p:stCondLst>
                                    <p:cond delay="20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par>
                                <p:cTn id="44" presetID="22" presetClass="entr" presetSubtype="4" fill="hold" grpId="0" nodeType="withEffect">
                                  <p:stCondLst>
                                    <p:cond delay="40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par>
                                <p:cTn id="47" presetID="22" presetClass="entr" presetSubtype="4" fill="hold" grpId="0" nodeType="withEffect">
                                  <p:stCondLst>
                                    <p:cond delay="60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00"/>
                                        <p:tgtEl>
                                          <p:spTgt spid="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down)">
                                      <p:cBhvr>
                                        <p:cTn id="59" dur="500"/>
                                        <p:tgtEl>
                                          <p:spTgt spid="10"/>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par>
                                <p:cTn id="63" presetID="45"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anim calcmode="lin" valueType="num">
                                      <p:cBhvr>
                                        <p:cTn id="66" dur="500" fill="hold"/>
                                        <p:tgtEl>
                                          <p:spTgt spid="42"/>
                                        </p:tgtEl>
                                        <p:attrNameLst>
                                          <p:attrName>ppt_w</p:attrName>
                                        </p:attrNameLst>
                                      </p:cBhvr>
                                      <p:tavLst>
                                        <p:tav tm="0" fmla="#ppt_w*sin(2.5*pi*$)">
                                          <p:val>
                                            <p:fltVal val="0"/>
                                          </p:val>
                                        </p:tav>
                                        <p:tav tm="100000">
                                          <p:val>
                                            <p:fltVal val="1"/>
                                          </p:val>
                                        </p:tav>
                                      </p:tavLst>
                                    </p:anim>
                                    <p:anim calcmode="lin" valueType="num">
                                      <p:cBhvr>
                                        <p:cTn id="67" dur="500" fill="hold"/>
                                        <p:tgtEl>
                                          <p:spTgt spid="42"/>
                                        </p:tgtEl>
                                        <p:attrNameLst>
                                          <p:attrName>ppt_h</p:attrName>
                                        </p:attrNameLst>
                                      </p:cBhvr>
                                      <p:tavLst>
                                        <p:tav tm="0">
                                          <p:val>
                                            <p:strVal val="#ppt_h"/>
                                          </p:val>
                                        </p:tav>
                                        <p:tav tm="100000">
                                          <p:val>
                                            <p:strVal val="#ppt_h"/>
                                          </p:val>
                                        </p:tav>
                                      </p:tavLst>
                                    </p:anim>
                                  </p:childTnLst>
                                </p:cTn>
                              </p:par>
                            </p:childTnLst>
                          </p:cTn>
                        </p:par>
                        <p:par>
                          <p:cTn id="68" fill="hold">
                            <p:stCondLst>
                              <p:cond delay="3000"/>
                            </p:stCondLst>
                            <p:childTnLst>
                              <p:par>
                                <p:cTn id="69" presetID="47"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1000"/>
                                        <p:tgtEl>
                                          <p:spTgt spid="47"/>
                                        </p:tgtEl>
                                      </p:cBhvr>
                                    </p:animEffect>
                                    <p:anim calcmode="lin" valueType="num">
                                      <p:cBhvr>
                                        <p:cTn id="72" dur="1000" fill="hold"/>
                                        <p:tgtEl>
                                          <p:spTgt spid="47"/>
                                        </p:tgtEl>
                                        <p:attrNameLst>
                                          <p:attrName>ppt_x</p:attrName>
                                        </p:attrNameLst>
                                      </p:cBhvr>
                                      <p:tavLst>
                                        <p:tav tm="0">
                                          <p:val>
                                            <p:strVal val="#ppt_x"/>
                                          </p:val>
                                        </p:tav>
                                        <p:tav tm="100000">
                                          <p:val>
                                            <p:strVal val="#ppt_x"/>
                                          </p:val>
                                        </p:tav>
                                      </p:tavLst>
                                    </p:anim>
                                    <p:anim calcmode="lin" valueType="num">
                                      <p:cBhvr>
                                        <p:cTn id="73" dur="1000" fill="hold"/>
                                        <p:tgtEl>
                                          <p:spTgt spid="47"/>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22" presetClass="entr" presetSubtype="4"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00"/>
                                        <p:tgtEl>
                                          <p:spTgt spid="12"/>
                                        </p:tgtEl>
                                      </p:cBhvr>
                                    </p:animEffect>
                                  </p:childTnLst>
                                </p:cTn>
                              </p:par>
                              <p:par>
                                <p:cTn id="82" presetID="22" presetClass="entr" presetSubtype="4" fill="hold" grpId="0" nodeType="withEffect">
                                  <p:stCondLst>
                                    <p:cond delay="20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cTn>
                              </p:par>
                              <p:par>
                                <p:cTn id="85" presetID="22" presetClass="entr" presetSubtype="4" fill="hold" grpId="0" nodeType="withEffect">
                                  <p:stCondLst>
                                    <p:cond delay="400"/>
                                  </p:stCondLst>
                                  <p:childTnLst>
                                    <p:set>
                                      <p:cBhvr>
                                        <p:cTn id="86" dur="1" fill="hold">
                                          <p:stCondLst>
                                            <p:cond delay="0"/>
                                          </p:stCondLst>
                                        </p:cTn>
                                        <p:tgtEl>
                                          <p:spTgt spid="14"/>
                                        </p:tgtEl>
                                        <p:attrNameLst>
                                          <p:attrName>style.visibility</p:attrName>
                                        </p:attrNameLst>
                                      </p:cBhvr>
                                      <p:to>
                                        <p:strVal val="visible"/>
                                      </p:to>
                                    </p:set>
                                    <p:animEffect transition="in" filter="wipe(down)">
                                      <p:cBhvr>
                                        <p:cTn id="87" dur="500"/>
                                        <p:tgtEl>
                                          <p:spTgt spid="14"/>
                                        </p:tgtEl>
                                      </p:cBhvr>
                                    </p:animEffect>
                                  </p:childTnLst>
                                </p:cTn>
                              </p:par>
                              <p:par>
                                <p:cTn id="88" presetID="22" presetClass="entr" presetSubtype="4" fill="hold" grpId="0" nodeType="withEffect">
                                  <p:stCondLst>
                                    <p:cond delay="600"/>
                                  </p:stCondLst>
                                  <p:childTnLst>
                                    <p:set>
                                      <p:cBhvr>
                                        <p:cTn id="89" dur="1" fill="hold">
                                          <p:stCondLst>
                                            <p:cond delay="0"/>
                                          </p:stCondLst>
                                        </p:cTn>
                                        <p:tgtEl>
                                          <p:spTgt spid="15"/>
                                        </p:tgtEl>
                                        <p:attrNameLst>
                                          <p:attrName>style.visibility</p:attrName>
                                        </p:attrNameLst>
                                      </p:cBhvr>
                                      <p:to>
                                        <p:strVal val="visible"/>
                                      </p:to>
                                    </p:set>
                                    <p:animEffect transition="in" filter="wipe(down)">
                                      <p:cBhvr>
                                        <p:cTn id="90" dur="500"/>
                                        <p:tgtEl>
                                          <p:spTgt spid="15"/>
                                        </p:tgtEl>
                                      </p:cBhvr>
                                    </p:animEffect>
                                  </p:childTnLst>
                                </p:cTn>
                              </p:par>
                            </p:childTnLst>
                          </p:cTn>
                        </p:par>
                        <p:par>
                          <p:cTn id="91" fill="hold">
                            <p:stCondLst>
                              <p:cond delay="4000"/>
                            </p:stCondLst>
                            <p:childTnLst>
                              <p:par>
                                <p:cTn id="92" presetID="22" presetClass="entr" presetSubtype="4"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down)">
                                      <p:cBhvr>
                                        <p:cTn id="97" dur="500"/>
                                        <p:tgtEl>
                                          <p:spTgt spid="17"/>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wipe(down)">
                                      <p:cBhvr>
                                        <p:cTn id="100" dur="500"/>
                                        <p:tgtEl>
                                          <p:spTgt spid="18"/>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down)">
                                      <p:cBhvr>
                                        <p:cTn id="103" dur="500"/>
                                        <p:tgtEl>
                                          <p:spTgt spid="19"/>
                                        </p:tgtEl>
                                      </p:cBhvr>
                                    </p:animEffect>
                                  </p:childTnLst>
                                </p:cTn>
                              </p:par>
                              <p:par>
                                <p:cTn id="104" presetID="45"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ppt_w</p:attrName>
                                        </p:attrNameLst>
                                      </p:cBhvr>
                                      <p:tavLst>
                                        <p:tav tm="0" fmla="#ppt_w*sin(2.5*pi*$)">
                                          <p:val>
                                            <p:fltVal val="0"/>
                                          </p:val>
                                        </p:tav>
                                        <p:tav tm="100000">
                                          <p:val>
                                            <p:fltVal val="1"/>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00"/>
                                        <p:tgtEl>
                                          <p:spTgt spid="2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2"/>
                                        </p:tgtEl>
                                        <p:attrNameLst>
                                          <p:attrName>style.visibility</p:attrName>
                                        </p:attrNameLst>
                                      </p:cBhvr>
                                      <p:to>
                                        <p:strVal val="visible"/>
                                      </p:to>
                                    </p:set>
                                    <p:animEffect transition="in" filter="wipe(down)">
                                      <p:cBhvr>
                                        <p:cTn id="128" dur="500"/>
                                        <p:tgtEl>
                                          <p:spTgt spid="2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3"/>
                                        </p:tgtEl>
                                        <p:attrNameLst>
                                          <p:attrName>style.visibility</p:attrName>
                                        </p:attrNameLst>
                                      </p:cBhvr>
                                      <p:to>
                                        <p:strVal val="visible"/>
                                      </p:to>
                                    </p:set>
                                    <p:animEffect transition="in" filter="wipe(down)">
                                      <p:cBhvr>
                                        <p:cTn id="131" dur="500"/>
                                        <p:tgtEl>
                                          <p:spTgt spid="23"/>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down)">
                                      <p:cBhvr>
                                        <p:cTn id="135" dur="500"/>
                                        <p:tgtEl>
                                          <p:spTgt spid="2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wipe(down)">
                                      <p:cBhvr>
                                        <p:cTn id="138" dur="500"/>
                                        <p:tgtEl>
                                          <p:spTgt spid="2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down)">
                                      <p:cBhvr>
                                        <p:cTn id="141" dur="500"/>
                                        <p:tgtEl>
                                          <p:spTgt spid="2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down)">
                                      <p:cBhvr>
                                        <p:cTn id="144" dur="500"/>
                                        <p:tgtEl>
                                          <p:spTgt spid="24"/>
                                        </p:tgtEl>
                                      </p:cBhvr>
                                    </p:animEffect>
                                  </p:childTnLst>
                                </p:cTn>
                              </p:par>
                              <p:par>
                                <p:cTn id="145" presetID="45" presetClass="entr" presetSubtype="0" fill="hold" grpId="0" nodeType="with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fade">
                                      <p:cBhvr>
                                        <p:cTn id="147" dur="500"/>
                                        <p:tgtEl>
                                          <p:spTgt spid="43"/>
                                        </p:tgtEl>
                                      </p:cBhvr>
                                    </p:animEffect>
                                    <p:anim calcmode="lin" valueType="num">
                                      <p:cBhvr>
                                        <p:cTn id="148" dur="500" fill="hold"/>
                                        <p:tgtEl>
                                          <p:spTgt spid="43"/>
                                        </p:tgtEl>
                                        <p:attrNameLst>
                                          <p:attrName>ppt_w</p:attrName>
                                        </p:attrNameLst>
                                      </p:cBhvr>
                                      <p:tavLst>
                                        <p:tav tm="0" fmla="#ppt_w*sin(2.5*pi*$)">
                                          <p:val>
                                            <p:fltVal val="0"/>
                                          </p:val>
                                        </p:tav>
                                        <p:tav tm="100000">
                                          <p:val>
                                            <p:fltVal val="1"/>
                                          </p:val>
                                        </p:tav>
                                      </p:tavLst>
                                    </p:anim>
                                    <p:anim calcmode="lin" valueType="num">
                                      <p:cBhvr>
                                        <p:cTn id="149" dur="500" fill="hold"/>
                                        <p:tgtEl>
                                          <p:spTgt spid="43"/>
                                        </p:tgtEl>
                                        <p:attrNameLst>
                                          <p:attrName>ppt_h</p:attrName>
                                        </p:attrNameLst>
                                      </p:cBhvr>
                                      <p:tavLst>
                                        <p:tav tm="0">
                                          <p:val>
                                            <p:strVal val="#ppt_h"/>
                                          </p:val>
                                        </p:tav>
                                        <p:tav tm="100000">
                                          <p:val>
                                            <p:strVal val="#ppt_h"/>
                                          </p:val>
                                        </p:tav>
                                      </p:tavLst>
                                    </p:anim>
                                  </p:childTnLst>
                                </p:cTn>
                              </p:par>
                            </p:childTnLst>
                          </p:cTn>
                        </p:par>
                        <p:par>
                          <p:cTn id="150" fill="hold">
                            <p:stCondLst>
                              <p:cond delay="6000"/>
                            </p:stCondLst>
                            <p:childTnLst>
                              <p:par>
                                <p:cTn id="151" presetID="47" presetClass="entr" presetSubtype="0" fill="hold" grpId="0" nodeType="afterEffect">
                                  <p:stCondLst>
                                    <p:cond delay="0"/>
                                  </p:stCondLst>
                                  <p:childTnLst>
                                    <p:set>
                                      <p:cBhvr>
                                        <p:cTn id="152" dur="1" fill="hold">
                                          <p:stCondLst>
                                            <p:cond delay="0"/>
                                          </p:stCondLst>
                                        </p:cTn>
                                        <p:tgtEl>
                                          <p:spTgt spid="51"/>
                                        </p:tgtEl>
                                        <p:attrNameLst>
                                          <p:attrName>style.visibility</p:attrName>
                                        </p:attrNameLst>
                                      </p:cBhvr>
                                      <p:to>
                                        <p:strVal val="visible"/>
                                      </p:to>
                                    </p:set>
                                    <p:animEffect transition="in" filter="fade">
                                      <p:cBhvr>
                                        <p:cTn id="153" dur="1000"/>
                                        <p:tgtEl>
                                          <p:spTgt spid="51"/>
                                        </p:tgtEl>
                                      </p:cBhvr>
                                    </p:animEffect>
                                    <p:anim calcmode="lin" valueType="num">
                                      <p:cBhvr>
                                        <p:cTn id="154" dur="1000" fill="hold"/>
                                        <p:tgtEl>
                                          <p:spTgt spid="51"/>
                                        </p:tgtEl>
                                        <p:attrNameLst>
                                          <p:attrName>ppt_x</p:attrName>
                                        </p:attrNameLst>
                                      </p:cBhvr>
                                      <p:tavLst>
                                        <p:tav tm="0">
                                          <p:val>
                                            <p:strVal val="#ppt_x"/>
                                          </p:val>
                                        </p:tav>
                                        <p:tav tm="100000">
                                          <p:val>
                                            <p:strVal val="#ppt_x"/>
                                          </p:val>
                                        </p:tav>
                                      </p:tavLst>
                                    </p:anim>
                                    <p:anim calcmode="lin" valueType="num">
                                      <p:cBhvr>
                                        <p:cTn id="155" dur="1000" fill="hold"/>
                                        <p:tgtEl>
                                          <p:spTgt spid="51"/>
                                        </p:tgtEl>
                                        <p:attrNameLst>
                                          <p:attrName>ppt_y</p:attrName>
                                        </p:attrNameLst>
                                      </p:cBhvr>
                                      <p:tavLst>
                                        <p:tav tm="0">
                                          <p:val>
                                            <p:strVal val="#ppt_y-.1"/>
                                          </p:val>
                                        </p:tav>
                                        <p:tav tm="100000">
                                          <p:val>
                                            <p:strVal val="#ppt_y"/>
                                          </p:val>
                                        </p:tav>
                                      </p:tavLst>
                                    </p:anim>
                                  </p:childTnLst>
                                </p:cTn>
                              </p:par>
                              <p:par>
                                <p:cTn id="156" presetID="47" presetClass="entr" presetSubtype="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animEffect transition="in" filter="fade">
                                      <p:cBhvr>
                                        <p:cTn id="158" dur="1000"/>
                                        <p:tgtEl>
                                          <p:spTgt spid="50"/>
                                        </p:tgtEl>
                                      </p:cBhvr>
                                    </p:animEffect>
                                    <p:anim calcmode="lin" valueType="num">
                                      <p:cBhvr>
                                        <p:cTn id="159" dur="1000" fill="hold"/>
                                        <p:tgtEl>
                                          <p:spTgt spid="50"/>
                                        </p:tgtEl>
                                        <p:attrNameLst>
                                          <p:attrName>ppt_x</p:attrName>
                                        </p:attrNameLst>
                                      </p:cBhvr>
                                      <p:tavLst>
                                        <p:tav tm="0">
                                          <p:val>
                                            <p:strVal val="#ppt_x"/>
                                          </p:val>
                                        </p:tav>
                                        <p:tav tm="100000">
                                          <p:val>
                                            <p:strVal val="#ppt_x"/>
                                          </p:val>
                                        </p:tav>
                                      </p:tavLst>
                                    </p:anim>
                                    <p:anim calcmode="lin" valueType="num">
                                      <p:cBhvr>
                                        <p:cTn id="160" dur="1000" fill="hold"/>
                                        <p:tgtEl>
                                          <p:spTgt spid="50"/>
                                        </p:tgtEl>
                                        <p:attrNameLst>
                                          <p:attrName>ppt_y</p:attrName>
                                        </p:attrNameLst>
                                      </p:cBhvr>
                                      <p:tavLst>
                                        <p:tav tm="0">
                                          <p:val>
                                            <p:strVal val="#ppt_y-.1"/>
                                          </p:val>
                                        </p:tav>
                                        <p:tav tm="100000">
                                          <p:val>
                                            <p:strVal val="#ppt_y"/>
                                          </p:val>
                                        </p:tav>
                                      </p:tavLst>
                                    </p:anim>
                                  </p:childTnLst>
                                </p:cTn>
                              </p:par>
                              <p:par>
                                <p:cTn id="161" presetID="22" presetClass="entr" presetSubtype="4" fill="hold" grpId="0" nodeType="withEffect">
                                  <p:stCondLst>
                                    <p:cond delay="0"/>
                                  </p:stCondLst>
                                  <p:childTnLst>
                                    <p:set>
                                      <p:cBhvr>
                                        <p:cTn id="162" dur="1" fill="hold">
                                          <p:stCondLst>
                                            <p:cond delay="0"/>
                                          </p:stCondLst>
                                        </p:cTn>
                                        <p:tgtEl>
                                          <p:spTgt spid="28"/>
                                        </p:tgtEl>
                                        <p:attrNameLst>
                                          <p:attrName>style.visibility</p:attrName>
                                        </p:attrNameLst>
                                      </p:cBhvr>
                                      <p:to>
                                        <p:strVal val="visible"/>
                                      </p:to>
                                    </p:set>
                                    <p:animEffect transition="in" filter="wipe(down)">
                                      <p:cBhvr>
                                        <p:cTn id="163" dur="500"/>
                                        <p:tgtEl>
                                          <p:spTgt spid="28"/>
                                        </p:tgtEl>
                                      </p:cBhvr>
                                    </p:animEffect>
                                  </p:childTnLst>
                                </p:cTn>
                              </p:par>
                              <p:par>
                                <p:cTn id="164" presetID="22" presetClass="entr" presetSubtype="4" fill="hold" grpId="0" nodeType="withEffect">
                                  <p:stCondLst>
                                    <p:cond delay="200"/>
                                  </p:stCondLst>
                                  <p:childTnLst>
                                    <p:set>
                                      <p:cBhvr>
                                        <p:cTn id="165" dur="1" fill="hold">
                                          <p:stCondLst>
                                            <p:cond delay="0"/>
                                          </p:stCondLst>
                                        </p:cTn>
                                        <p:tgtEl>
                                          <p:spTgt spid="29"/>
                                        </p:tgtEl>
                                        <p:attrNameLst>
                                          <p:attrName>style.visibility</p:attrName>
                                        </p:attrNameLst>
                                      </p:cBhvr>
                                      <p:to>
                                        <p:strVal val="visible"/>
                                      </p:to>
                                    </p:set>
                                    <p:animEffect transition="in" filter="wipe(down)">
                                      <p:cBhvr>
                                        <p:cTn id="166" dur="500"/>
                                        <p:tgtEl>
                                          <p:spTgt spid="29"/>
                                        </p:tgtEl>
                                      </p:cBhvr>
                                    </p:animEffect>
                                  </p:childTnLst>
                                </p:cTn>
                              </p:par>
                              <p:par>
                                <p:cTn id="167" presetID="22" presetClass="entr" presetSubtype="4" fill="hold" grpId="0" nodeType="withEffect">
                                  <p:stCondLst>
                                    <p:cond delay="400"/>
                                  </p:stCondLst>
                                  <p:childTnLst>
                                    <p:set>
                                      <p:cBhvr>
                                        <p:cTn id="168" dur="1" fill="hold">
                                          <p:stCondLst>
                                            <p:cond delay="0"/>
                                          </p:stCondLst>
                                        </p:cTn>
                                        <p:tgtEl>
                                          <p:spTgt spid="30"/>
                                        </p:tgtEl>
                                        <p:attrNameLst>
                                          <p:attrName>style.visibility</p:attrName>
                                        </p:attrNameLst>
                                      </p:cBhvr>
                                      <p:to>
                                        <p:strVal val="visible"/>
                                      </p:to>
                                    </p:set>
                                    <p:animEffect transition="in" filter="wipe(down)">
                                      <p:cBhvr>
                                        <p:cTn id="169" dur="500"/>
                                        <p:tgtEl>
                                          <p:spTgt spid="30"/>
                                        </p:tgtEl>
                                      </p:cBhvr>
                                    </p:animEffect>
                                  </p:childTnLst>
                                </p:cTn>
                              </p:par>
                              <p:par>
                                <p:cTn id="170" presetID="22" presetClass="entr" presetSubtype="4" fill="hold" grpId="0" nodeType="withEffect">
                                  <p:stCondLst>
                                    <p:cond delay="600"/>
                                  </p:stCondLst>
                                  <p:childTnLst>
                                    <p:set>
                                      <p:cBhvr>
                                        <p:cTn id="171" dur="1" fill="hold">
                                          <p:stCondLst>
                                            <p:cond delay="0"/>
                                          </p:stCondLst>
                                        </p:cTn>
                                        <p:tgtEl>
                                          <p:spTgt spid="31"/>
                                        </p:tgtEl>
                                        <p:attrNameLst>
                                          <p:attrName>style.visibility</p:attrName>
                                        </p:attrNameLst>
                                      </p:cBhvr>
                                      <p:to>
                                        <p:strVal val="visible"/>
                                      </p:to>
                                    </p:set>
                                    <p:animEffect transition="in" filter="wipe(down)">
                                      <p:cBhvr>
                                        <p:cTn id="172" dur="500"/>
                                        <p:tgtEl>
                                          <p:spTgt spid="31"/>
                                        </p:tgtEl>
                                      </p:cBhvr>
                                    </p:animEffect>
                                  </p:childTnLst>
                                </p:cTn>
                              </p:par>
                            </p:childTnLst>
                          </p:cTn>
                        </p:par>
                        <p:par>
                          <p:cTn id="173" fill="hold">
                            <p:stCondLst>
                              <p:cond delay="7000"/>
                            </p:stCondLst>
                            <p:childTnLst>
                              <p:par>
                                <p:cTn id="174" presetID="22" presetClass="entr" presetSubtype="4" fill="hold" grpId="0" nodeType="afterEffect">
                                  <p:stCondLst>
                                    <p:cond delay="0"/>
                                  </p:stCondLst>
                                  <p:childTnLst>
                                    <p:set>
                                      <p:cBhvr>
                                        <p:cTn id="175" dur="1" fill="hold">
                                          <p:stCondLst>
                                            <p:cond delay="0"/>
                                          </p:stCondLst>
                                        </p:cTn>
                                        <p:tgtEl>
                                          <p:spTgt spid="35"/>
                                        </p:tgtEl>
                                        <p:attrNameLst>
                                          <p:attrName>style.visibility</p:attrName>
                                        </p:attrNameLst>
                                      </p:cBhvr>
                                      <p:to>
                                        <p:strVal val="visible"/>
                                      </p:to>
                                    </p:set>
                                    <p:animEffect transition="in" filter="wipe(down)">
                                      <p:cBhvr>
                                        <p:cTn id="176" dur="500"/>
                                        <p:tgtEl>
                                          <p:spTgt spid="35"/>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34"/>
                                        </p:tgtEl>
                                        <p:attrNameLst>
                                          <p:attrName>style.visibility</p:attrName>
                                        </p:attrNameLst>
                                      </p:cBhvr>
                                      <p:to>
                                        <p:strVal val="visible"/>
                                      </p:to>
                                    </p:set>
                                    <p:animEffect transition="in" filter="wipe(down)">
                                      <p:cBhvr>
                                        <p:cTn id="179" dur="500"/>
                                        <p:tgtEl>
                                          <p:spTgt spid="34"/>
                                        </p:tgtEl>
                                      </p:cBhvr>
                                    </p:animEffect>
                                  </p:childTnLst>
                                </p:cTn>
                              </p:par>
                              <p:par>
                                <p:cTn id="180" presetID="22" presetClass="entr" presetSubtype="4" fill="hold" grpId="0" nodeType="withEffect">
                                  <p:stCondLst>
                                    <p:cond delay="0"/>
                                  </p:stCondLst>
                                  <p:childTnLst>
                                    <p:set>
                                      <p:cBhvr>
                                        <p:cTn id="181" dur="1" fill="hold">
                                          <p:stCondLst>
                                            <p:cond delay="0"/>
                                          </p:stCondLst>
                                        </p:cTn>
                                        <p:tgtEl>
                                          <p:spTgt spid="33"/>
                                        </p:tgtEl>
                                        <p:attrNameLst>
                                          <p:attrName>style.visibility</p:attrName>
                                        </p:attrNameLst>
                                      </p:cBhvr>
                                      <p:to>
                                        <p:strVal val="visible"/>
                                      </p:to>
                                    </p:set>
                                    <p:animEffect transition="in" filter="wipe(down)">
                                      <p:cBhvr>
                                        <p:cTn id="182" dur="500"/>
                                        <p:tgtEl>
                                          <p:spTgt spid="33"/>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2"/>
                                        </p:tgtEl>
                                        <p:attrNameLst>
                                          <p:attrName>style.visibility</p:attrName>
                                        </p:attrNameLst>
                                      </p:cBhvr>
                                      <p:to>
                                        <p:strVal val="visible"/>
                                      </p:to>
                                    </p:set>
                                    <p:animEffect transition="in" filter="wipe(down)">
                                      <p:cBhvr>
                                        <p:cTn id="18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41" grpId="0" animBg="1"/>
      <p:bldP spid="42" grpId="0" animBg="1"/>
      <p:bldP spid="43" grpId="0" animBg="1"/>
      <p:bldP spid="44" grpId="0"/>
      <p:bldP spid="45" grpId="0"/>
      <p:bldP spid="46" grpId="0"/>
      <p:bldP spid="47" grpId="0"/>
      <p:bldP spid="48" grpId="0"/>
      <p:bldP spid="49" grpId="0"/>
      <p:bldP spid="50" grpId="0"/>
      <p:bldP spid="51"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3963425" y="1466798"/>
            <a:ext cx="4500562" cy="2739579"/>
            <a:chOff x="3963425" y="1323923"/>
            <a:chExt cx="4500562" cy="2739579"/>
          </a:xfrm>
        </p:grpSpPr>
        <p:cxnSp>
          <p:nvCxnSpPr>
            <p:cNvPr id="45" name="Straight Connector 4"/>
            <p:cNvCxnSpPr/>
            <p:nvPr/>
          </p:nvCxnSpPr>
          <p:spPr>
            <a:xfrm>
              <a:off x="3963425" y="1323923"/>
              <a:ext cx="0" cy="2739579"/>
            </a:xfrm>
            <a:prstGeom prst="line">
              <a:avLst/>
            </a:prstGeom>
            <a:ln w="12700">
              <a:solidFill>
                <a:srgbClr val="0855B7"/>
              </a:solidFill>
              <a:prstDash val="sys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4006286" y="1758309"/>
              <a:ext cx="4457701" cy="1774032"/>
              <a:chOff x="4006286" y="1758309"/>
              <a:chExt cx="4457701" cy="1774032"/>
            </a:xfrm>
          </p:grpSpPr>
          <p:sp>
            <p:nvSpPr>
              <p:cNvPr id="47" name="Line 18"/>
              <p:cNvSpPr>
                <a:spLocks noChangeShapeType="1"/>
              </p:cNvSpPr>
              <p:nvPr/>
            </p:nvSpPr>
            <p:spPr bwMode="auto">
              <a:xfrm>
                <a:off x="4006287" y="1758309"/>
                <a:ext cx="4457700" cy="0"/>
              </a:xfrm>
              <a:prstGeom prst="line">
                <a:avLst/>
              </a:prstGeom>
              <a:noFill/>
              <a:ln w="19050" cap="rnd">
                <a:solidFill>
                  <a:srgbClr val="0855B7"/>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Line 19"/>
              <p:cNvSpPr>
                <a:spLocks noChangeShapeType="1"/>
              </p:cNvSpPr>
              <p:nvPr/>
            </p:nvSpPr>
            <p:spPr bwMode="auto">
              <a:xfrm>
                <a:off x="4006287" y="2691759"/>
                <a:ext cx="4457700" cy="0"/>
              </a:xfrm>
              <a:prstGeom prst="line">
                <a:avLst/>
              </a:prstGeom>
              <a:noFill/>
              <a:ln w="19050" cap="rnd">
                <a:solidFill>
                  <a:srgbClr val="0855B7"/>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Line 20"/>
              <p:cNvSpPr>
                <a:spLocks noChangeShapeType="1"/>
              </p:cNvSpPr>
              <p:nvPr/>
            </p:nvSpPr>
            <p:spPr bwMode="auto">
              <a:xfrm flipV="1">
                <a:off x="4006286" y="3529960"/>
                <a:ext cx="4457700" cy="2381"/>
              </a:xfrm>
              <a:prstGeom prst="line">
                <a:avLst/>
              </a:prstGeom>
              <a:noFill/>
              <a:ln w="19050" cap="rnd">
                <a:solidFill>
                  <a:srgbClr val="0855B7"/>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50" name="Rectangle 12"/>
          <p:cNvSpPr/>
          <p:nvPr/>
        </p:nvSpPr>
        <p:spPr>
          <a:xfrm>
            <a:off x="4613188" y="2146856"/>
            <a:ext cx="3850799" cy="761747"/>
          </a:xfrm>
          <a:prstGeom prst="rect">
            <a:avLst/>
          </a:prstGeom>
        </p:spPr>
        <p:txBody>
          <a:bodyPr wrap="square" lIns="68580" tIns="34290" rIns="68580" bIns="34290">
            <a:spAutoFit/>
          </a:bodyPr>
          <a:lstStyle/>
          <a:p>
            <a:pPr>
              <a:lnSpc>
                <a:spcPct val="150000"/>
              </a:lnSpc>
            </a:pPr>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单击添加文本单击添加文本单击添加文本单击添加文本单击添加文本单击添加文本单击添加文本单击添加文本单击添加文本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Rectangle 13"/>
          <p:cNvSpPr/>
          <p:nvPr/>
        </p:nvSpPr>
        <p:spPr>
          <a:xfrm>
            <a:off x="4592365" y="1187491"/>
            <a:ext cx="3871622" cy="761747"/>
          </a:xfrm>
          <a:prstGeom prst="rect">
            <a:avLst/>
          </a:prstGeom>
        </p:spPr>
        <p:txBody>
          <a:bodyPr wrap="square" lIns="68580" tIns="34290" rIns="68580" bIns="34290">
            <a:spAutoFit/>
          </a:bodyPr>
          <a:lstStyle/>
          <a:p>
            <a:pPr>
              <a:lnSpc>
                <a:spcPct val="150000"/>
              </a:lnSpc>
            </a:pPr>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单击添加文本单击添加文本单击添加文本单击添加文本单击添加文本单击添加文本单击添加文本单击添加文本单击添加文本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Rectangle 14"/>
          <p:cNvSpPr/>
          <p:nvPr/>
        </p:nvSpPr>
        <p:spPr>
          <a:xfrm>
            <a:off x="4613188" y="3011892"/>
            <a:ext cx="3850800" cy="761747"/>
          </a:xfrm>
          <a:prstGeom prst="rect">
            <a:avLst/>
          </a:prstGeom>
        </p:spPr>
        <p:txBody>
          <a:bodyPr wrap="square" lIns="68580" tIns="34290" rIns="68580" bIns="34290">
            <a:spAutoFit/>
          </a:bodyPr>
          <a:lstStyle/>
          <a:p>
            <a:pPr>
              <a:lnSpc>
                <a:spcPct val="150000"/>
              </a:lnSpc>
            </a:pPr>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单击添加文本单击添加文本单击添加文本单击添加文本单击添加文本单击添加文本单击添加文本单击添加文本单击添加文本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5"/>
          <p:cNvSpPr txBox="1"/>
          <p:nvPr/>
        </p:nvSpPr>
        <p:spPr>
          <a:xfrm>
            <a:off x="4613187" y="3849090"/>
            <a:ext cx="3850800" cy="761747"/>
          </a:xfrm>
          <a:prstGeom prst="rect">
            <a:avLst/>
          </a:prstGeom>
          <a:noFill/>
        </p:spPr>
        <p:txBody>
          <a:bodyPr wrap="square" lIns="68580" tIns="34290" rIns="68580" bIns="34290" rtlCol="0">
            <a:spAutoFit/>
          </a:bodyPr>
          <a:lstStyle/>
          <a:p>
            <a:pPr>
              <a:lnSpc>
                <a:spcPct val="150000"/>
              </a:lnSpc>
            </a:pPr>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单击添加文本单击添加文本单击添加文本单击添加文本单击添加文本单击添加文本单击添加文本单击添加文本单击添加文本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Group 24"/>
          <p:cNvGrpSpPr/>
          <p:nvPr/>
        </p:nvGrpSpPr>
        <p:grpSpPr>
          <a:xfrm>
            <a:off x="3493649" y="1186945"/>
            <a:ext cx="1025275" cy="491907"/>
            <a:chOff x="2187746" y="2123279"/>
            <a:chExt cx="1927113" cy="1931011"/>
          </a:xfrm>
        </p:grpSpPr>
        <p:sp>
          <p:nvSpPr>
            <p:cNvPr id="5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sp>
          <p:nvSpPr>
            <p:cNvPr id="57" name="椭圆 80"/>
            <p:cNvSpPr/>
            <p:nvPr/>
          </p:nvSpPr>
          <p:spPr bwMode="auto">
            <a:xfrm>
              <a:off x="2454986" y="2391057"/>
              <a:ext cx="1392631" cy="1395453"/>
            </a:xfrm>
            <a:prstGeom prst="roundRect">
              <a:avLst/>
            </a:prstGeom>
            <a:gradFill>
              <a:gsLst>
                <a:gs pos="0">
                  <a:srgbClr val="13973F"/>
                </a:gs>
                <a:gs pos="81000">
                  <a:srgbClr val="0855B7"/>
                </a:gs>
                <a:gs pos="100000">
                  <a:srgbClr val="0A5FA6"/>
                </a:gs>
              </a:gsLst>
              <a:lin ang="2700000" scaled="1"/>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ea typeface="微软雅黑" panose="020B0503020204020204" pitchFamily="34" charset="-122"/>
                  <a:sym typeface="Arial" panose="020B0604020202020204" pitchFamily="34" charset="0"/>
                </a:rPr>
                <a:t>标题文字</a:t>
              </a:r>
            </a:p>
          </p:txBody>
        </p:sp>
      </p:grpSp>
      <p:grpSp>
        <p:nvGrpSpPr>
          <p:cNvPr id="58" name="Group 28"/>
          <p:cNvGrpSpPr/>
          <p:nvPr/>
        </p:nvGrpSpPr>
        <p:grpSpPr>
          <a:xfrm>
            <a:off x="3493649" y="2223057"/>
            <a:ext cx="1017887" cy="491907"/>
            <a:chOff x="2187746" y="2123279"/>
            <a:chExt cx="1927113" cy="1931011"/>
          </a:xfrm>
        </p:grpSpPr>
        <p:sp>
          <p:nvSpPr>
            <p:cNvPr id="5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sp>
          <p:nvSpPr>
            <p:cNvPr id="61" name="椭圆 80"/>
            <p:cNvSpPr/>
            <p:nvPr/>
          </p:nvSpPr>
          <p:spPr bwMode="auto">
            <a:xfrm>
              <a:off x="2454986" y="2391057"/>
              <a:ext cx="1392631" cy="1395453"/>
            </a:xfrm>
            <a:prstGeom prst="roundRect">
              <a:avLst/>
            </a:prstGeom>
            <a:gradFill>
              <a:gsLst>
                <a:gs pos="0">
                  <a:srgbClr val="13973F"/>
                </a:gs>
                <a:gs pos="81000">
                  <a:srgbClr val="0855B7"/>
                </a:gs>
                <a:gs pos="100000">
                  <a:srgbClr val="0A5FA6"/>
                </a:gs>
              </a:gsLst>
              <a:lin ang="2700000" scaled="1"/>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ea typeface="微软雅黑" panose="020B0503020204020204" pitchFamily="34" charset="-122"/>
                  <a:sym typeface="Arial" panose="020B0604020202020204" pitchFamily="34" charset="0"/>
                </a:rPr>
                <a:t>标题文字</a:t>
              </a:r>
            </a:p>
          </p:txBody>
        </p:sp>
      </p:grpSp>
      <p:grpSp>
        <p:nvGrpSpPr>
          <p:cNvPr id="62" name="Group 32"/>
          <p:cNvGrpSpPr/>
          <p:nvPr/>
        </p:nvGrpSpPr>
        <p:grpSpPr>
          <a:xfrm>
            <a:off x="3493649" y="2955278"/>
            <a:ext cx="1010553" cy="491907"/>
            <a:chOff x="2187746" y="2123279"/>
            <a:chExt cx="1927113" cy="1931011"/>
          </a:xfrm>
        </p:grpSpPr>
        <p:sp>
          <p:nvSpPr>
            <p:cNvPr id="6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sp>
          <p:nvSpPr>
            <p:cNvPr id="65" name="椭圆 80"/>
            <p:cNvSpPr/>
            <p:nvPr/>
          </p:nvSpPr>
          <p:spPr bwMode="auto">
            <a:xfrm>
              <a:off x="2454986" y="2391057"/>
              <a:ext cx="1392631" cy="1395453"/>
            </a:xfrm>
            <a:prstGeom prst="roundRect">
              <a:avLst/>
            </a:prstGeom>
            <a:gradFill>
              <a:gsLst>
                <a:gs pos="0">
                  <a:srgbClr val="13973F"/>
                </a:gs>
                <a:gs pos="81000">
                  <a:srgbClr val="0855B7"/>
                </a:gs>
                <a:gs pos="100000">
                  <a:srgbClr val="0A5FA6"/>
                </a:gs>
              </a:gsLst>
              <a:lin ang="2700000" scaled="1"/>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ea typeface="微软雅黑" panose="020B0503020204020204" pitchFamily="34" charset="-122"/>
                  <a:sym typeface="Arial" panose="020B0604020202020204" pitchFamily="34" charset="0"/>
                </a:rPr>
                <a:t>标题文字</a:t>
              </a:r>
            </a:p>
          </p:txBody>
        </p:sp>
      </p:grpSp>
      <p:grpSp>
        <p:nvGrpSpPr>
          <p:cNvPr id="66" name="Group 36"/>
          <p:cNvGrpSpPr/>
          <p:nvPr/>
        </p:nvGrpSpPr>
        <p:grpSpPr>
          <a:xfrm>
            <a:off x="3493649" y="3858543"/>
            <a:ext cx="1010553" cy="491907"/>
            <a:chOff x="2187746" y="2123279"/>
            <a:chExt cx="1927113" cy="1931011"/>
          </a:xfrm>
        </p:grpSpPr>
        <p:sp>
          <p:nvSpPr>
            <p:cNvPr id="67"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sp>
          <p:nvSpPr>
            <p:cNvPr id="69" name="椭圆 80"/>
            <p:cNvSpPr/>
            <p:nvPr/>
          </p:nvSpPr>
          <p:spPr bwMode="auto">
            <a:xfrm>
              <a:off x="2454986" y="2391057"/>
              <a:ext cx="1392631" cy="1395453"/>
            </a:xfrm>
            <a:prstGeom prst="roundRect">
              <a:avLst/>
            </a:prstGeom>
            <a:gradFill>
              <a:gsLst>
                <a:gs pos="0">
                  <a:srgbClr val="13973F"/>
                </a:gs>
                <a:gs pos="81000">
                  <a:srgbClr val="0855B7"/>
                </a:gs>
                <a:gs pos="100000">
                  <a:srgbClr val="0A5FA6"/>
                </a:gs>
              </a:gsLst>
              <a:lin ang="2700000" scaled="1"/>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ea typeface="微软雅黑" panose="020B0503020204020204" pitchFamily="34" charset="-122"/>
                  <a:sym typeface="Arial" panose="020B0604020202020204" pitchFamily="34" charset="0"/>
                </a:rPr>
                <a:t>标题文字</a:t>
              </a:r>
            </a:p>
          </p:txBody>
        </p:sp>
      </p:grpSp>
      <p:grpSp>
        <p:nvGrpSpPr>
          <p:cNvPr id="70" name="组合 69"/>
          <p:cNvGrpSpPr/>
          <p:nvPr/>
        </p:nvGrpSpPr>
        <p:grpSpPr>
          <a:xfrm>
            <a:off x="530483" y="1889520"/>
            <a:ext cx="2538591" cy="1883404"/>
            <a:chOff x="520958" y="1683691"/>
            <a:chExt cx="2687638" cy="1993983"/>
          </a:xfrm>
        </p:grpSpPr>
        <p:grpSp>
          <p:nvGrpSpPr>
            <p:cNvPr id="71" name="组合 70"/>
            <p:cNvGrpSpPr/>
            <p:nvPr/>
          </p:nvGrpSpPr>
          <p:grpSpPr>
            <a:xfrm>
              <a:off x="520958" y="1683691"/>
              <a:ext cx="2687638" cy="1993983"/>
              <a:chOff x="3073918" y="203757"/>
              <a:chExt cx="1017887" cy="491907"/>
            </a:xfrm>
          </p:grpSpPr>
          <p:sp>
            <p:nvSpPr>
              <p:cNvPr id="73"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72" name="矩形 41"/>
            <p:cNvSpPr>
              <a:spLocks noChangeAspect="1" noChangeArrowheads="1"/>
            </p:cNvSpPr>
            <p:nvPr/>
          </p:nvSpPr>
          <p:spPr bwMode="auto">
            <a:xfrm>
              <a:off x="645374" y="1794270"/>
              <a:ext cx="2438806" cy="1772825"/>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4000">
        <p14:conveyor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animEffect transition="in" filter="fade">
                                      <p:cBhvr>
                                        <p:cTn id="14" dur="500"/>
                                        <p:tgtEl>
                                          <p:spTgt spid="70"/>
                                        </p:tgtEl>
                                      </p:cBhvr>
                                    </p:animEffect>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anim calcmode="lin" valueType="num">
                                      <p:cBhvr>
                                        <p:cTn id="19" dur="500" fill="hold"/>
                                        <p:tgtEl>
                                          <p:spTgt spid="54"/>
                                        </p:tgtEl>
                                        <p:attrNameLst>
                                          <p:attrName>ppt_x</p:attrName>
                                        </p:attrNameLst>
                                      </p:cBhvr>
                                      <p:tavLst>
                                        <p:tav tm="0">
                                          <p:val>
                                            <p:strVal val="#ppt_x"/>
                                          </p:val>
                                        </p:tav>
                                        <p:tav tm="100000">
                                          <p:val>
                                            <p:strVal val="#ppt_x"/>
                                          </p:val>
                                        </p:tav>
                                      </p:tavLst>
                                    </p:anim>
                                    <p:anim calcmode="lin" valueType="num">
                                      <p:cBhvr>
                                        <p:cTn id="20"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childTnLst>
                          </p:cTn>
                        </p:par>
                        <p:par>
                          <p:cTn id="31" fill="hold">
                            <p:stCondLst>
                              <p:cond delay="10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anim calcmode="lin" valueType="num">
                                      <p:cBhvr>
                                        <p:cTn id="35" dur="500" fill="hold"/>
                                        <p:tgtEl>
                                          <p:spTgt spid="58"/>
                                        </p:tgtEl>
                                        <p:attrNameLst>
                                          <p:attrName>ppt_x</p:attrName>
                                        </p:attrNameLst>
                                      </p:cBhvr>
                                      <p:tavLst>
                                        <p:tav tm="0">
                                          <p:val>
                                            <p:strVal val="#ppt_x"/>
                                          </p:val>
                                        </p:tav>
                                        <p:tav tm="100000">
                                          <p:val>
                                            <p:strVal val="#ppt_x"/>
                                          </p:val>
                                        </p:tav>
                                      </p:tavLst>
                                    </p:anim>
                                    <p:anim calcmode="lin" valueType="num">
                                      <p:cBhvr>
                                        <p:cTn id="36" dur="5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500"/>
                                        <p:tgtEl>
                                          <p:spTgt spid="50"/>
                                        </p:tgtEl>
                                      </p:cBhvr>
                                    </p:animEffect>
                                  </p:childTnLst>
                                </p:cTn>
                              </p:par>
                            </p:childTnLst>
                          </p:cTn>
                        </p:par>
                        <p:par>
                          <p:cTn id="41" fill="hold">
                            <p:stCondLst>
                              <p:cond delay="2000"/>
                            </p:stCondLst>
                            <p:childTnLst>
                              <p:par>
                                <p:cTn id="42" presetID="47" presetClass="entr" presetSubtype="0" fill="hold"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anim calcmode="lin" valueType="num">
                                      <p:cBhvr>
                                        <p:cTn id="45" dur="500" fill="hold"/>
                                        <p:tgtEl>
                                          <p:spTgt spid="62"/>
                                        </p:tgtEl>
                                        <p:attrNameLst>
                                          <p:attrName>ppt_x</p:attrName>
                                        </p:attrNameLst>
                                      </p:cBhvr>
                                      <p:tavLst>
                                        <p:tav tm="0">
                                          <p:val>
                                            <p:strVal val="#ppt_x"/>
                                          </p:val>
                                        </p:tav>
                                        <p:tav tm="100000">
                                          <p:val>
                                            <p:strVal val="#ppt_x"/>
                                          </p:val>
                                        </p:tav>
                                      </p:tavLst>
                                    </p:anim>
                                    <p:anim calcmode="lin" valueType="num">
                                      <p:cBhvr>
                                        <p:cTn id="46" dur="500" fill="hold"/>
                                        <p:tgtEl>
                                          <p:spTgt spid="62"/>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500"/>
                                        <p:tgtEl>
                                          <p:spTgt spid="52"/>
                                        </p:tgtEl>
                                      </p:cBhvr>
                                    </p:animEffect>
                                  </p:childTnLst>
                                </p:cTn>
                              </p:par>
                            </p:childTnLst>
                          </p:cTn>
                        </p:par>
                        <p:par>
                          <p:cTn id="51" fill="hold">
                            <p:stCondLst>
                              <p:cond delay="3000"/>
                            </p:stCondLst>
                            <p:childTnLst>
                              <p:par>
                                <p:cTn id="52" presetID="47" presetClass="entr" presetSubtype="0"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anim calcmode="lin" valueType="num">
                                      <p:cBhvr>
                                        <p:cTn id="55" dur="500" fill="hold"/>
                                        <p:tgtEl>
                                          <p:spTgt spid="66"/>
                                        </p:tgtEl>
                                        <p:attrNameLst>
                                          <p:attrName>ppt_x</p:attrName>
                                        </p:attrNameLst>
                                      </p:cBhvr>
                                      <p:tavLst>
                                        <p:tav tm="0">
                                          <p:val>
                                            <p:strVal val="#ppt_x"/>
                                          </p:val>
                                        </p:tav>
                                        <p:tav tm="100000">
                                          <p:val>
                                            <p:strVal val="#ppt_x"/>
                                          </p:val>
                                        </p:tav>
                                      </p:tavLst>
                                    </p:anim>
                                    <p:anim calcmode="lin" valueType="num">
                                      <p:cBhvr>
                                        <p:cTn id="56" dur="500" fill="hold"/>
                                        <p:tgtEl>
                                          <p:spTgt spid="66"/>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left)">
                                      <p:cBhvr>
                                        <p:cTn id="6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95"/>
          <p:cNvGrpSpPr/>
          <p:nvPr/>
        </p:nvGrpSpPr>
        <p:grpSpPr>
          <a:xfrm>
            <a:off x="1551508" y="681170"/>
            <a:ext cx="4070894" cy="3545000"/>
            <a:chOff x="3826258" y="2468593"/>
            <a:chExt cx="3743930" cy="3260276"/>
          </a:xfrm>
          <a:effectLst>
            <a:outerShdw blurRad="254000" dist="127000" dir="2700000" algn="tl" rotWithShape="0">
              <a:prstClr val="black">
                <a:alpha val="20000"/>
              </a:prstClr>
            </a:outerShdw>
          </a:effectLst>
        </p:grpSpPr>
        <p:sp>
          <p:nvSpPr>
            <p:cNvPr id="97" name="Freeform 5"/>
            <p:cNvSpPr/>
            <p:nvPr/>
          </p:nvSpPr>
          <p:spPr bwMode="auto">
            <a:xfrm>
              <a:off x="4236955" y="29343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5"/>
            <p:cNvSpPr/>
            <p:nvPr/>
          </p:nvSpPr>
          <p:spPr bwMode="auto">
            <a:xfrm>
              <a:off x="4248852" y="29449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5"/>
            <p:cNvSpPr/>
            <p:nvPr/>
          </p:nvSpPr>
          <p:spPr bwMode="auto">
            <a:xfrm>
              <a:off x="3830666"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5"/>
            <p:cNvSpPr/>
            <p:nvPr/>
          </p:nvSpPr>
          <p:spPr bwMode="auto">
            <a:xfrm>
              <a:off x="3842564"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5"/>
            <p:cNvSpPr/>
            <p:nvPr/>
          </p:nvSpPr>
          <p:spPr bwMode="auto">
            <a:xfrm>
              <a:off x="4635215" y="270210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5"/>
            <p:cNvSpPr/>
            <p:nvPr/>
          </p:nvSpPr>
          <p:spPr bwMode="auto">
            <a:xfrm>
              <a:off x="4647113" y="271264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5"/>
            <p:cNvSpPr/>
            <p:nvPr/>
          </p:nvSpPr>
          <p:spPr bwMode="auto">
            <a:xfrm>
              <a:off x="4633057"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5"/>
            <p:cNvSpPr/>
            <p:nvPr/>
          </p:nvSpPr>
          <p:spPr bwMode="auto">
            <a:xfrm>
              <a:off x="4644955"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5"/>
            <p:cNvSpPr/>
            <p:nvPr/>
          </p:nvSpPr>
          <p:spPr bwMode="auto">
            <a:xfrm>
              <a:off x="5034747"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5"/>
            <p:cNvSpPr/>
            <p:nvPr/>
          </p:nvSpPr>
          <p:spPr bwMode="auto">
            <a:xfrm>
              <a:off x="5046645"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5"/>
            <p:cNvSpPr/>
            <p:nvPr/>
          </p:nvSpPr>
          <p:spPr bwMode="auto">
            <a:xfrm>
              <a:off x="5433888" y="270210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5"/>
            <p:cNvSpPr/>
            <p:nvPr/>
          </p:nvSpPr>
          <p:spPr bwMode="auto">
            <a:xfrm>
              <a:off x="5445786" y="271264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5"/>
            <p:cNvSpPr/>
            <p:nvPr/>
          </p:nvSpPr>
          <p:spPr bwMode="auto">
            <a:xfrm>
              <a:off x="5833421"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5"/>
            <p:cNvSpPr/>
            <p:nvPr/>
          </p:nvSpPr>
          <p:spPr bwMode="auto">
            <a:xfrm>
              <a:off x="5845318"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5"/>
            <p:cNvSpPr/>
            <p:nvPr/>
          </p:nvSpPr>
          <p:spPr bwMode="auto">
            <a:xfrm>
              <a:off x="6234399" y="2702262"/>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5"/>
            <p:cNvSpPr/>
            <p:nvPr/>
          </p:nvSpPr>
          <p:spPr bwMode="auto">
            <a:xfrm>
              <a:off x="6246297" y="2712807"/>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5"/>
            <p:cNvSpPr/>
            <p:nvPr/>
          </p:nvSpPr>
          <p:spPr bwMode="auto">
            <a:xfrm>
              <a:off x="6638271"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5"/>
            <p:cNvSpPr/>
            <p:nvPr/>
          </p:nvSpPr>
          <p:spPr bwMode="auto">
            <a:xfrm>
              <a:off x="6650169"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5"/>
            <p:cNvSpPr/>
            <p:nvPr/>
          </p:nvSpPr>
          <p:spPr bwMode="auto">
            <a:xfrm>
              <a:off x="6236751"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5"/>
            <p:cNvSpPr/>
            <p:nvPr/>
          </p:nvSpPr>
          <p:spPr bwMode="auto">
            <a:xfrm>
              <a:off x="6248649"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3973F"/>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5"/>
            <p:cNvSpPr/>
            <p:nvPr/>
          </p:nvSpPr>
          <p:spPr bwMode="auto">
            <a:xfrm>
              <a:off x="5434360"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5"/>
            <p:cNvSpPr/>
            <p:nvPr/>
          </p:nvSpPr>
          <p:spPr bwMode="auto">
            <a:xfrm>
              <a:off x="5446258"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Freeform 5"/>
            <p:cNvSpPr/>
            <p:nvPr/>
          </p:nvSpPr>
          <p:spPr bwMode="auto">
            <a:xfrm>
              <a:off x="7035891"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5"/>
            <p:cNvSpPr/>
            <p:nvPr/>
          </p:nvSpPr>
          <p:spPr bwMode="auto">
            <a:xfrm>
              <a:off x="7047789"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Freeform 5"/>
            <p:cNvSpPr/>
            <p:nvPr/>
          </p:nvSpPr>
          <p:spPr bwMode="auto">
            <a:xfrm>
              <a:off x="3826258" y="31631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5"/>
            <p:cNvSpPr/>
            <p:nvPr/>
          </p:nvSpPr>
          <p:spPr bwMode="auto">
            <a:xfrm>
              <a:off x="3838156" y="31736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5"/>
            <p:cNvSpPr/>
            <p:nvPr/>
          </p:nvSpPr>
          <p:spPr bwMode="auto">
            <a:xfrm>
              <a:off x="4230909" y="3394089"/>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5"/>
            <p:cNvSpPr/>
            <p:nvPr/>
          </p:nvSpPr>
          <p:spPr bwMode="auto">
            <a:xfrm>
              <a:off x="4242807" y="3404634"/>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5"/>
            <p:cNvSpPr/>
            <p:nvPr/>
          </p:nvSpPr>
          <p:spPr bwMode="auto">
            <a:xfrm>
              <a:off x="4633145" y="36295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5"/>
            <p:cNvSpPr/>
            <p:nvPr/>
          </p:nvSpPr>
          <p:spPr bwMode="auto">
            <a:xfrm>
              <a:off x="4645042" y="36401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3973F"/>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5"/>
            <p:cNvSpPr/>
            <p:nvPr/>
          </p:nvSpPr>
          <p:spPr bwMode="auto">
            <a:xfrm>
              <a:off x="4633145" y="40940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5"/>
            <p:cNvSpPr/>
            <p:nvPr/>
          </p:nvSpPr>
          <p:spPr bwMode="auto">
            <a:xfrm>
              <a:off x="4645042" y="41045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5"/>
            <p:cNvSpPr/>
            <p:nvPr/>
          </p:nvSpPr>
          <p:spPr bwMode="auto">
            <a:xfrm>
              <a:off x="5031405" y="33972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5"/>
            <p:cNvSpPr/>
            <p:nvPr/>
          </p:nvSpPr>
          <p:spPr bwMode="auto">
            <a:xfrm>
              <a:off x="5043303" y="340783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5"/>
            <p:cNvSpPr/>
            <p:nvPr/>
          </p:nvSpPr>
          <p:spPr bwMode="auto">
            <a:xfrm>
              <a:off x="5031405" y="3861730"/>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5"/>
            <p:cNvSpPr/>
            <p:nvPr/>
          </p:nvSpPr>
          <p:spPr bwMode="auto">
            <a:xfrm>
              <a:off x="5043303" y="3872275"/>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5"/>
            <p:cNvSpPr/>
            <p:nvPr/>
          </p:nvSpPr>
          <p:spPr bwMode="auto">
            <a:xfrm>
              <a:off x="5031405" y="432550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5"/>
            <p:cNvSpPr/>
            <p:nvPr/>
          </p:nvSpPr>
          <p:spPr bwMode="auto">
            <a:xfrm>
              <a:off x="5043303" y="433604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5"/>
            <p:cNvSpPr/>
            <p:nvPr/>
          </p:nvSpPr>
          <p:spPr bwMode="auto">
            <a:xfrm>
              <a:off x="5031405" y="4789946"/>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Freeform 5"/>
            <p:cNvSpPr/>
            <p:nvPr/>
          </p:nvSpPr>
          <p:spPr bwMode="auto">
            <a:xfrm>
              <a:off x="5043303" y="480049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Freeform 5"/>
            <p:cNvSpPr/>
            <p:nvPr/>
          </p:nvSpPr>
          <p:spPr bwMode="auto">
            <a:xfrm>
              <a:off x="5430937" y="36272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5"/>
            <p:cNvSpPr/>
            <p:nvPr/>
          </p:nvSpPr>
          <p:spPr bwMode="auto">
            <a:xfrm>
              <a:off x="5442835" y="36378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3973F"/>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5"/>
            <p:cNvSpPr/>
            <p:nvPr/>
          </p:nvSpPr>
          <p:spPr bwMode="auto">
            <a:xfrm>
              <a:off x="5430937" y="40917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5"/>
            <p:cNvSpPr/>
            <p:nvPr/>
          </p:nvSpPr>
          <p:spPr bwMode="auto">
            <a:xfrm>
              <a:off x="5442835" y="41022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5"/>
            <p:cNvSpPr/>
            <p:nvPr/>
          </p:nvSpPr>
          <p:spPr bwMode="auto">
            <a:xfrm>
              <a:off x="5430937" y="4555489"/>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5"/>
            <p:cNvSpPr/>
            <p:nvPr/>
          </p:nvSpPr>
          <p:spPr bwMode="auto">
            <a:xfrm>
              <a:off x="5442835" y="4566034"/>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3973F"/>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5"/>
            <p:cNvSpPr/>
            <p:nvPr/>
          </p:nvSpPr>
          <p:spPr bwMode="auto">
            <a:xfrm>
              <a:off x="5029247" y="525532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5"/>
            <p:cNvSpPr/>
            <p:nvPr/>
          </p:nvSpPr>
          <p:spPr bwMode="auto">
            <a:xfrm>
              <a:off x="5041145" y="526587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5"/>
            <p:cNvSpPr/>
            <p:nvPr/>
          </p:nvSpPr>
          <p:spPr bwMode="auto">
            <a:xfrm>
              <a:off x="5430937" y="501993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5"/>
            <p:cNvSpPr/>
            <p:nvPr/>
          </p:nvSpPr>
          <p:spPr bwMode="auto">
            <a:xfrm>
              <a:off x="5442835" y="503047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5"/>
            <p:cNvSpPr/>
            <p:nvPr/>
          </p:nvSpPr>
          <p:spPr bwMode="auto">
            <a:xfrm>
              <a:off x="5830078" y="33972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5"/>
            <p:cNvSpPr/>
            <p:nvPr/>
          </p:nvSpPr>
          <p:spPr bwMode="auto">
            <a:xfrm>
              <a:off x="5841976" y="340783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5"/>
            <p:cNvSpPr/>
            <p:nvPr/>
          </p:nvSpPr>
          <p:spPr bwMode="auto">
            <a:xfrm>
              <a:off x="5830078" y="3861730"/>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5"/>
            <p:cNvSpPr/>
            <p:nvPr/>
          </p:nvSpPr>
          <p:spPr bwMode="auto">
            <a:xfrm>
              <a:off x="5841976" y="3872275"/>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5"/>
            <p:cNvSpPr/>
            <p:nvPr/>
          </p:nvSpPr>
          <p:spPr bwMode="auto">
            <a:xfrm>
              <a:off x="5830078" y="432550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5"/>
            <p:cNvSpPr/>
            <p:nvPr/>
          </p:nvSpPr>
          <p:spPr bwMode="auto">
            <a:xfrm>
              <a:off x="5841976" y="433604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Freeform 5"/>
            <p:cNvSpPr/>
            <p:nvPr/>
          </p:nvSpPr>
          <p:spPr bwMode="auto">
            <a:xfrm>
              <a:off x="5830078" y="4789946"/>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Freeform 5"/>
            <p:cNvSpPr/>
            <p:nvPr/>
          </p:nvSpPr>
          <p:spPr bwMode="auto">
            <a:xfrm>
              <a:off x="5841976" y="480049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5"/>
            <p:cNvSpPr/>
            <p:nvPr/>
          </p:nvSpPr>
          <p:spPr bwMode="auto">
            <a:xfrm>
              <a:off x="6229611" y="36272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5"/>
            <p:cNvSpPr/>
            <p:nvPr/>
          </p:nvSpPr>
          <p:spPr bwMode="auto">
            <a:xfrm>
              <a:off x="6241508" y="36378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5"/>
            <p:cNvSpPr/>
            <p:nvPr/>
          </p:nvSpPr>
          <p:spPr bwMode="auto">
            <a:xfrm>
              <a:off x="6229611" y="40917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5"/>
            <p:cNvSpPr/>
            <p:nvPr/>
          </p:nvSpPr>
          <p:spPr bwMode="auto">
            <a:xfrm>
              <a:off x="6241508" y="41022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5"/>
            <p:cNvSpPr/>
            <p:nvPr/>
          </p:nvSpPr>
          <p:spPr bwMode="auto">
            <a:xfrm>
              <a:off x="6630589" y="339744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Freeform 5"/>
            <p:cNvSpPr/>
            <p:nvPr/>
          </p:nvSpPr>
          <p:spPr bwMode="auto">
            <a:xfrm>
              <a:off x="6642487" y="340798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7" name="Freeform 5"/>
            <p:cNvSpPr/>
            <p:nvPr/>
          </p:nvSpPr>
          <p:spPr bwMode="auto">
            <a:xfrm>
              <a:off x="7031483" y="31631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8" name="Freeform 5"/>
            <p:cNvSpPr/>
            <p:nvPr/>
          </p:nvSpPr>
          <p:spPr bwMode="auto">
            <a:xfrm>
              <a:off x="7043381" y="31736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Freeform 5"/>
            <p:cNvSpPr/>
            <p:nvPr/>
          </p:nvSpPr>
          <p:spPr bwMode="auto">
            <a:xfrm>
              <a:off x="5830550" y="525532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5"/>
            <p:cNvSpPr/>
            <p:nvPr/>
          </p:nvSpPr>
          <p:spPr bwMode="auto">
            <a:xfrm>
              <a:off x="5842448" y="526587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1" name="组合 210"/>
            <p:cNvGrpSpPr/>
            <p:nvPr/>
          </p:nvGrpSpPr>
          <p:grpSpPr>
            <a:xfrm>
              <a:off x="4233677" y="2468593"/>
              <a:ext cx="538705" cy="477910"/>
              <a:chOff x="4220977" y="2455893"/>
              <a:chExt cx="538705" cy="477910"/>
            </a:xfrm>
          </p:grpSpPr>
          <p:sp>
            <p:nvSpPr>
              <p:cNvPr id="217" name="Freeform 5"/>
              <p:cNvSpPr/>
              <p:nvPr/>
            </p:nvSpPr>
            <p:spPr bwMode="auto">
              <a:xfrm>
                <a:off x="4225385" y="246026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5"/>
              <p:cNvSpPr/>
              <p:nvPr/>
            </p:nvSpPr>
            <p:spPr bwMode="auto">
              <a:xfrm>
                <a:off x="4237283" y="247080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Freeform 5"/>
              <p:cNvSpPr/>
              <p:nvPr/>
            </p:nvSpPr>
            <p:spPr bwMode="auto">
              <a:xfrm>
                <a:off x="4220977" y="245589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Freeform 5"/>
              <p:cNvSpPr/>
              <p:nvPr/>
            </p:nvSpPr>
            <p:spPr bwMode="auto">
              <a:xfrm>
                <a:off x="4232875" y="246643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2" name="组合 211"/>
            <p:cNvGrpSpPr/>
            <p:nvPr/>
          </p:nvGrpSpPr>
          <p:grpSpPr>
            <a:xfrm>
              <a:off x="6633863" y="2468593"/>
              <a:ext cx="538705" cy="477910"/>
              <a:chOff x="4220977" y="2455893"/>
              <a:chExt cx="538705" cy="477910"/>
            </a:xfrm>
          </p:grpSpPr>
          <p:sp>
            <p:nvSpPr>
              <p:cNvPr id="213" name="Freeform 5"/>
              <p:cNvSpPr/>
              <p:nvPr/>
            </p:nvSpPr>
            <p:spPr bwMode="auto">
              <a:xfrm>
                <a:off x="4225385" y="246026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5"/>
              <p:cNvSpPr/>
              <p:nvPr/>
            </p:nvSpPr>
            <p:spPr bwMode="auto">
              <a:xfrm>
                <a:off x="4237283" y="247080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5"/>
              <p:cNvSpPr/>
              <p:nvPr/>
            </p:nvSpPr>
            <p:spPr bwMode="auto">
              <a:xfrm>
                <a:off x="4220977" y="245589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Freeform 5"/>
              <p:cNvSpPr/>
              <p:nvPr/>
            </p:nvSpPr>
            <p:spPr bwMode="auto">
              <a:xfrm>
                <a:off x="4232875" y="246643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1" name="组合 90"/>
          <p:cNvGrpSpPr/>
          <p:nvPr/>
        </p:nvGrpSpPr>
        <p:grpSpPr>
          <a:xfrm>
            <a:off x="3563888" y="1640872"/>
            <a:ext cx="2446374" cy="3130430"/>
            <a:chOff x="3706622" y="1702991"/>
            <a:chExt cx="2056861" cy="2632003"/>
          </a:xfrm>
        </p:grpSpPr>
        <p:sp>
          <p:nvSpPr>
            <p:cNvPr id="92" name="椭圆 91"/>
            <p:cNvSpPr/>
            <p:nvPr/>
          </p:nvSpPr>
          <p:spPr>
            <a:xfrm>
              <a:off x="3706622" y="1735827"/>
              <a:ext cx="1730756" cy="1730756"/>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39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圆角矩形 92"/>
            <p:cNvSpPr/>
            <p:nvPr/>
          </p:nvSpPr>
          <p:spPr>
            <a:xfrm rot="2700000">
              <a:off x="3664932" y="2236443"/>
              <a:ext cx="2632003" cy="1565099"/>
            </a:xfrm>
            <a:prstGeom prst="roundRect">
              <a:avLst>
                <a:gd name="adj" fmla="val 50000"/>
              </a:avLst>
            </a:prstGeom>
            <a:gradFill>
              <a:gsLst>
                <a:gs pos="0">
                  <a:schemeClr val="tx1">
                    <a:alpha val="40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椭圆 93"/>
            <p:cNvSpPr/>
            <p:nvPr/>
          </p:nvSpPr>
          <p:spPr>
            <a:xfrm>
              <a:off x="3841081" y="1870286"/>
              <a:ext cx="1461839" cy="146183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44"/>
            <p:cNvSpPr/>
            <p:nvPr/>
          </p:nvSpPr>
          <p:spPr bwMode="auto">
            <a:xfrm>
              <a:off x="5234245" y="2786297"/>
              <a:ext cx="12959" cy="18514"/>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4" name="组合 223"/>
          <p:cNvGrpSpPr/>
          <p:nvPr/>
        </p:nvGrpSpPr>
        <p:grpSpPr>
          <a:xfrm>
            <a:off x="4678703" y="1599954"/>
            <a:ext cx="801632" cy="712080"/>
            <a:chOff x="1174591" y="1652949"/>
            <a:chExt cx="801632" cy="712080"/>
          </a:xfrm>
        </p:grpSpPr>
        <p:sp>
          <p:nvSpPr>
            <p:cNvPr id="225"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6" name="文本框 37"/>
            <p:cNvSpPr txBox="1"/>
            <p:nvPr/>
          </p:nvSpPr>
          <p:spPr>
            <a:xfrm>
              <a:off x="1174591" y="1758114"/>
              <a:ext cx="801632" cy="523220"/>
            </a:xfrm>
            <a:prstGeom prst="rect">
              <a:avLst/>
            </a:prstGeom>
            <a:noFill/>
          </p:spPr>
          <p:txBody>
            <a:bodyPr wrap="square" rtlCol="0">
              <a:spAutoFit/>
            </a:bodyPr>
            <a:lstStyle/>
            <a:p>
              <a:pPr algn="ctr"/>
              <a:r>
                <a:rPr lang="en-US" altLang="zh-CN" sz="2800" dirty="0">
                  <a:solidFill>
                    <a:srgbClr val="0855B7"/>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800"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3674230" y="2370629"/>
            <a:ext cx="1833874" cy="705177"/>
            <a:chOff x="3674230" y="2370629"/>
            <a:chExt cx="1833874" cy="705177"/>
          </a:xfrm>
        </p:grpSpPr>
        <p:sp>
          <p:nvSpPr>
            <p:cNvPr id="227" name="TextBox 226"/>
            <p:cNvSpPr txBox="1"/>
            <p:nvPr/>
          </p:nvSpPr>
          <p:spPr>
            <a:xfrm>
              <a:off x="3916151" y="2370629"/>
              <a:ext cx="1415772" cy="338554"/>
            </a:xfrm>
            <a:prstGeom prst="rect">
              <a:avLst/>
            </a:prstGeom>
            <a:noFill/>
          </p:spPr>
          <p:txBody>
            <a:bodyPr wrap="none" rtlCol="0">
              <a:spAutoFit/>
            </a:bodyPr>
            <a:lstStyle/>
            <a:p>
              <a:r>
                <a:rPr lang="zh-CN" altLang="en-US" sz="1600" b="1" dirty="0">
                  <a:gradFill>
                    <a:gsLst>
                      <a:gs pos="0">
                        <a:srgbClr val="13973F"/>
                      </a:gs>
                      <a:gs pos="78000">
                        <a:srgbClr val="0A5FA6"/>
                      </a:gs>
                      <a:gs pos="100000">
                        <a:srgbClr val="0855B7"/>
                      </a:gs>
                    </a:gsLst>
                    <a:lin ang="2700000" scaled="0"/>
                  </a:gradFill>
                  <a:latin typeface="Arial" panose="020B0604020202020204" pitchFamily="34" charset="0"/>
                  <a:ea typeface="微软雅黑" panose="020B0503020204020204" pitchFamily="34" charset="-122"/>
                  <a:sym typeface="Arial" panose="020B0604020202020204" pitchFamily="34" charset="0"/>
                </a:rPr>
                <a:t>添加文本标题</a:t>
              </a:r>
            </a:p>
          </p:txBody>
        </p:sp>
        <p:sp>
          <p:nvSpPr>
            <p:cNvPr id="228" name="Text Placeholder 2"/>
            <p:cNvSpPr txBox="1"/>
            <p:nvPr/>
          </p:nvSpPr>
          <p:spPr bwMode="auto">
            <a:xfrm>
              <a:off x="3674230" y="2653888"/>
              <a:ext cx="1833874"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文字内容需概括精炼</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不用多余的</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3955">
        <p14:conveyor dir="l"/>
      </p:transition>
    </mc:Choice>
    <mc:Fallback xmlns="">
      <p:transition spd="slow" advTm="39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randombar(horizontal)">
                                      <p:cBhvr>
                                        <p:cTn id="7" dur="500"/>
                                        <p:tgtEl>
                                          <p:spTgt spid="9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1000"/>
                                        <p:tgtEl>
                                          <p:spTgt spid="224"/>
                                        </p:tgtEl>
                                      </p:cBhvr>
                                    </p:animEffect>
                                    <p:anim calcmode="lin" valueType="num">
                                      <p:cBhvr>
                                        <p:cTn id="18" dur="1000" fill="hold"/>
                                        <p:tgtEl>
                                          <p:spTgt spid="224"/>
                                        </p:tgtEl>
                                        <p:attrNameLst>
                                          <p:attrName>ppt_x</p:attrName>
                                        </p:attrNameLst>
                                      </p:cBhvr>
                                      <p:tavLst>
                                        <p:tav tm="0">
                                          <p:val>
                                            <p:strVal val="#ppt_x"/>
                                          </p:val>
                                        </p:tav>
                                        <p:tav tm="100000">
                                          <p:val>
                                            <p:strVal val="#ppt_x"/>
                                          </p:val>
                                        </p:tav>
                                      </p:tavLst>
                                    </p:anim>
                                    <p:anim calcmode="lin" valueType="num">
                                      <p:cBhvr>
                                        <p:cTn id="19" dur="1000" fill="hold"/>
                                        <p:tgtEl>
                                          <p:spTgt spid="22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接连接符 103"/>
          <p:cNvCxnSpPr>
            <a:stCxn id="14" idx="2"/>
            <a:endCxn id="5" idx="5"/>
          </p:cNvCxnSpPr>
          <p:nvPr/>
        </p:nvCxnSpPr>
        <p:spPr>
          <a:xfrm flipH="1">
            <a:off x="1106865" y="3566993"/>
            <a:ext cx="475265" cy="263244"/>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21" idx="1"/>
            <a:endCxn id="14" idx="4"/>
          </p:cNvCxnSpPr>
          <p:nvPr/>
        </p:nvCxnSpPr>
        <p:spPr>
          <a:xfrm flipH="1">
            <a:off x="1694300" y="2819293"/>
            <a:ext cx="568469" cy="63553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28" idx="7"/>
          </p:cNvCxnSpPr>
          <p:nvPr/>
        </p:nvCxnSpPr>
        <p:spPr>
          <a:xfrm flipH="1" flipV="1">
            <a:off x="2330459" y="2804621"/>
            <a:ext cx="801314" cy="525079"/>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28" idx="5"/>
            <a:endCxn id="35" idx="5"/>
          </p:cNvCxnSpPr>
          <p:nvPr/>
        </p:nvCxnSpPr>
        <p:spPr>
          <a:xfrm flipV="1">
            <a:off x="3131773" y="2496946"/>
            <a:ext cx="674762" cy="6741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35" idx="0"/>
            <a:endCxn id="42" idx="1"/>
          </p:cNvCxnSpPr>
          <p:nvPr/>
        </p:nvCxnSpPr>
        <p:spPr>
          <a:xfrm>
            <a:off x="3727220" y="2688432"/>
            <a:ext cx="499841" cy="4249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4291136" y="2702062"/>
            <a:ext cx="715263" cy="3646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9" idx="5"/>
            <a:endCxn id="56" idx="5"/>
          </p:cNvCxnSpPr>
          <p:nvPr/>
        </p:nvCxnSpPr>
        <p:spPr>
          <a:xfrm flipV="1">
            <a:off x="5021640" y="2099161"/>
            <a:ext cx="701471" cy="52379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56" idx="7"/>
            <a:endCxn id="63" idx="7"/>
          </p:cNvCxnSpPr>
          <p:nvPr/>
        </p:nvCxnSpPr>
        <p:spPr>
          <a:xfrm>
            <a:off x="5723111" y="2257793"/>
            <a:ext cx="810862" cy="974537"/>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70" idx="2"/>
            <a:endCxn id="63" idx="1"/>
          </p:cNvCxnSpPr>
          <p:nvPr/>
        </p:nvCxnSpPr>
        <p:spPr>
          <a:xfrm flipH="1">
            <a:off x="6375342" y="2702269"/>
            <a:ext cx="676486" cy="53006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77" idx="2"/>
            <a:endCxn id="70" idx="7"/>
          </p:cNvCxnSpPr>
          <p:nvPr/>
        </p:nvCxnSpPr>
        <p:spPr>
          <a:xfrm flipH="1" flipV="1">
            <a:off x="7243313" y="2781585"/>
            <a:ext cx="464872" cy="39710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77" idx="0"/>
            <a:endCxn id="84" idx="1"/>
          </p:cNvCxnSpPr>
          <p:nvPr/>
        </p:nvCxnSpPr>
        <p:spPr>
          <a:xfrm flipV="1">
            <a:off x="7820355" y="2150740"/>
            <a:ext cx="578795" cy="114012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3992" t="36582" r="11163" b="49513"/>
          <a:stretch>
            <a:fillRect/>
          </a:stretch>
        </p:blipFill>
        <p:spPr>
          <a:xfrm>
            <a:off x="514348" y="4375040"/>
            <a:ext cx="8315325" cy="291881"/>
          </a:xfrm>
          <a:prstGeom prst="rect">
            <a:avLst/>
          </a:prstGeom>
        </p:spPr>
      </p:pic>
      <p:grpSp>
        <p:nvGrpSpPr>
          <p:cNvPr id="11" name="组合 10"/>
          <p:cNvGrpSpPr/>
          <p:nvPr/>
        </p:nvGrpSpPr>
        <p:grpSpPr>
          <a:xfrm flipV="1">
            <a:off x="860372" y="3736946"/>
            <a:ext cx="334355" cy="803015"/>
            <a:chOff x="581025" y="-431160"/>
            <a:chExt cx="1619642" cy="3889866"/>
          </a:xfrm>
        </p:grpSpPr>
        <p:grpSp>
          <p:nvGrpSpPr>
            <p:cNvPr id="6" name="组合 5"/>
            <p:cNvGrpSpPr/>
            <p:nvPr/>
          </p:nvGrpSpPr>
          <p:grpSpPr>
            <a:xfrm>
              <a:off x="581025" y="-431160"/>
              <a:ext cx="1619642" cy="3889866"/>
              <a:chOff x="6651335" y="-335489"/>
              <a:chExt cx="1360493" cy="3190953"/>
            </a:xfrm>
            <a:effectLst/>
          </p:grpSpPr>
          <p:grpSp>
            <p:nvGrpSpPr>
              <p:cNvPr id="7" name="组合 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 name="TextBox 7"/>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 name="椭圆 4"/>
            <p:cNvSpPr/>
            <p:nvPr/>
          </p:nvSpPr>
          <p:spPr>
            <a:xfrm>
              <a:off x="847488" y="2079224"/>
              <a:ext cx="1086716" cy="1086720"/>
            </a:xfrm>
            <a:prstGeom prst="ellipse">
              <a:avLst/>
            </a:prstGeom>
            <a:solidFill>
              <a:srgbClr val="0855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flipV="1">
            <a:off x="1527122" y="3394573"/>
            <a:ext cx="334355" cy="803015"/>
            <a:chOff x="581025" y="-431160"/>
            <a:chExt cx="1619642" cy="3889866"/>
          </a:xfrm>
        </p:grpSpPr>
        <p:grpSp>
          <p:nvGrpSpPr>
            <p:cNvPr id="13" name="组合 12"/>
            <p:cNvGrpSpPr/>
            <p:nvPr/>
          </p:nvGrpSpPr>
          <p:grpSpPr>
            <a:xfrm>
              <a:off x="581025" y="-431160"/>
              <a:ext cx="1619642" cy="3889866"/>
              <a:chOff x="6651335" y="-335489"/>
              <a:chExt cx="1360493" cy="3190953"/>
            </a:xfrm>
            <a:effectLst/>
          </p:grpSpPr>
          <p:grpSp>
            <p:nvGrpSpPr>
              <p:cNvPr id="15" name="组合 1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17"/>
                <p:cNvSpPr/>
                <p:nvPr/>
              </p:nvSpPr>
              <p:spPr>
                <a:xfrm>
                  <a:off x="392107" y="760419"/>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TextBox 15"/>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椭圆 13"/>
            <p:cNvSpPr/>
            <p:nvPr/>
          </p:nvSpPr>
          <p:spPr>
            <a:xfrm>
              <a:off x="847488" y="2080130"/>
              <a:ext cx="1086716" cy="1086720"/>
            </a:xfrm>
            <a:prstGeom prst="ellipse">
              <a:avLst/>
            </a:prstGeom>
            <a:solidFill>
              <a:srgbClr val="0855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flipV="1">
            <a:off x="2168557" y="2567557"/>
            <a:ext cx="334355" cy="803015"/>
            <a:chOff x="581025" y="-431160"/>
            <a:chExt cx="1619642" cy="3889866"/>
          </a:xfrm>
        </p:grpSpPr>
        <p:grpSp>
          <p:nvGrpSpPr>
            <p:cNvPr id="20" name="组合 19"/>
            <p:cNvGrpSpPr/>
            <p:nvPr/>
          </p:nvGrpSpPr>
          <p:grpSpPr>
            <a:xfrm>
              <a:off x="581025" y="-431160"/>
              <a:ext cx="1619642" cy="3889866"/>
              <a:chOff x="6651335" y="-335489"/>
              <a:chExt cx="1360493" cy="319095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22"/>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椭圆 20"/>
            <p:cNvSpPr/>
            <p:nvPr/>
          </p:nvSpPr>
          <p:spPr>
            <a:xfrm>
              <a:off x="878248" y="2080130"/>
              <a:ext cx="1086716" cy="1086720"/>
            </a:xfrm>
            <a:prstGeom prst="ellipse">
              <a:avLst/>
            </a:prstGeom>
            <a:solidFill>
              <a:srgbClr val="1397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flipV="1">
            <a:off x="2885280" y="3077964"/>
            <a:ext cx="334355" cy="803015"/>
            <a:chOff x="581025" y="-431160"/>
            <a:chExt cx="1619642" cy="3889866"/>
          </a:xfrm>
        </p:grpSpPr>
        <p:grpSp>
          <p:nvGrpSpPr>
            <p:cNvPr id="27" name="组合 26"/>
            <p:cNvGrpSpPr/>
            <p:nvPr/>
          </p:nvGrpSpPr>
          <p:grpSpPr>
            <a:xfrm>
              <a:off x="581025" y="-431160"/>
              <a:ext cx="1619642" cy="3889866"/>
              <a:chOff x="6651335" y="-335489"/>
              <a:chExt cx="1360493" cy="3190953"/>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29"/>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椭圆 27"/>
            <p:cNvSpPr/>
            <p:nvPr/>
          </p:nvSpPr>
          <p:spPr>
            <a:xfrm>
              <a:off x="847488" y="2080130"/>
              <a:ext cx="1086716" cy="1086720"/>
            </a:xfrm>
            <a:prstGeom prst="ellipse">
              <a:avLst/>
            </a:prstGeom>
            <a:solidFill>
              <a:srgbClr val="0855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flipV="1">
            <a:off x="3560042" y="2403842"/>
            <a:ext cx="334355" cy="803015"/>
            <a:chOff x="581025" y="-431160"/>
            <a:chExt cx="1619642" cy="3889866"/>
          </a:xfrm>
        </p:grpSpPr>
        <p:grpSp>
          <p:nvGrpSpPr>
            <p:cNvPr id="34" name="组合 33"/>
            <p:cNvGrpSpPr/>
            <p:nvPr/>
          </p:nvGrpSpPr>
          <p:grpSpPr>
            <a:xfrm>
              <a:off x="581025" y="-431160"/>
              <a:ext cx="1619642" cy="3889866"/>
              <a:chOff x="6651335" y="-335489"/>
              <a:chExt cx="1360493" cy="3190953"/>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TextBox 36"/>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椭圆 34"/>
            <p:cNvSpPr/>
            <p:nvPr/>
          </p:nvSpPr>
          <p:spPr>
            <a:xfrm>
              <a:off x="847488" y="2080130"/>
              <a:ext cx="1086716" cy="1086720"/>
            </a:xfrm>
            <a:prstGeom prst="ellipse">
              <a:avLst/>
            </a:prstGeom>
            <a:solidFill>
              <a:srgbClr val="0855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flipV="1">
            <a:off x="4139199" y="2861618"/>
            <a:ext cx="334355" cy="803015"/>
            <a:chOff x="581025" y="-431160"/>
            <a:chExt cx="1619642" cy="3889866"/>
          </a:xfrm>
        </p:grpSpPr>
        <p:grpSp>
          <p:nvGrpSpPr>
            <p:cNvPr id="41" name="组合 40"/>
            <p:cNvGrpSpPr/>
            <p:nvPr/>
          </p:nvGrpSpPr>
          <p:grpSpPr>
            <a:xfrm>
              <a:off x="581025" y="-431160"/>
              <a:ext cx="1619642" cy="3889866"/>
              <a:chOff x="6651335" y="-335489"/>
              <a:chExt cx="1360493" cy="3190953"/>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椭圆 41"/>
            <p:cNvSpPr/>
            <p:nvPr/>
          </p:nvSpPr>
          <p:spPr>
            <a:xfrm>
              <a:off x="847488" y="2080130"/>
              <a:ext cx="1086716" cy="1086720"/>
            </a:xfrm>
            <a:prstGeom prst="ellipse">
              <a:avLst/>
            </a:prstGeom>
            <a:solidFill>
              <a:srgbClr val="1397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flipV="1">
            <a:off x="4775147" y="2529850"/>
            <a:ext cx="334355" cy="803015"/>
            <a:chOff x="581025" y="-431160"/>
            <a:chExt cx="1619642" cy="3889866"/>
          </a:xfrm>
        </p:grpSpPr>
        <p:grpSp>
          <p:nvGrpSpPr>
            <p:cNvPr id="48" name="组合 47"/>
            <p:cNvGrpSpPr/>
            <p:nvPr/>
          </p:nvGrpSpPr>
          <p:grpSpPr>
            <a:xfrm>
              <a:off x="581025" y="-431160"/>
              <a:ext cx="1619642" cy="3889866"/>
              <a:chOff x="6651335" y="-335489"/>
              <a:chExt cx="1360493" cy="3190953"/>
            </a:xfrm>
            <a:effectLst/>
          </p:grpSpPr>
          <p:grpSp>
            <p:nvGrpSpPr>
              <p:cNvPr id="50" name="组合 4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TextBox 50"/>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椭圆 48"/>
            <p:cNvSpPr/>
            <p:nvPr/>
          </p:nvSpPr>
          <p:spPr>
            <a:xfrm>
              <a:off x="847488" y="2080130"/>
              <a:ext cx="1086716" cy="1086720"/>
            </a:xfrm>
            <a:prstGeom prst="ellipse">
              <a:avLst/>
            </a:prstGeom>
            <a:solidFill>
              <a:srgbClr val="0855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flipV="1">
            <a:off x="5476618" y="2006057"/>
            <a:ext cx="334355" cy="803015"/>
            <a:chOff x="581025" y="-431160"/>
            <a:chExt cx="1619642" cy="3889866"/>
          </a:xfrm>
        </p:grpSpPr>
        <p:grpSp>
          <p:nvGrpSpPr>
            <p:cNvPr id="55" name="组合 54"/>
            <p:cNvGrpSpPr/>
            <p:nvPr/>
          </p:nvGrpSpPr>
          <p:grpSpPr>
            <a:xfrm>
              <a:off x="581025" y="-431160"/>
              <a:ext cx="1619642" cy="3889866"/>
              <a:chOff x="6651335" y="-335489"/>
              <a:chExt cx="1360493" cy="3190953"/>
            </a:xfrm>
            <a:effectLst/>
          </p:grpSpPr>
          <p:grpSp>
            <p:nvGrpSpPr>
              <p:cNvPr id="57" name="组合 5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TextBox 57"/>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椭圆 55"/>
            <p:cNvSpPr/>
            <p:nvPr/>
          </p:nvSpPr>
          <p:spPr>
            <a:xfrm>
              <a:off x="847488" y="2080130"/>
              <a:ext cx="1086716" cy="1086720"/>
            </a:xfrm>
            <a:prstGeom prst="ellipse">
              <a:avLst/>
            </a:prstGeom>
            <a:solidFill>
              <a:srgbClr val="0855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flipV="1">
            <a:off x="6287480" y="2980594"/>
            <a:ext cx="334355" cy="803015"/>
            <a:chOff x="581025" y="-431160"/>
            <a:chExt cx="1619642" cy="3889866"/>
          </a:xfrm>
        </p:grpSpPr>
        <p:grpSp>
          <p:nvGrpSpPr>
            <p:cNvPr id="62" name="组合 61"/>
            <p:cNvGrpSpPr/>
            <p:nvPr/>
          </p:nvGrpSpPr>
          <p:grpSpPr>
            <a:xfrm>
              <a:off x="581025" y="-431160"/>
              <a:ext cx="1619642" cy="3889866"/>
              <a:chOff x="6651335" y="-335489"/>
              <a:chExt cx="1360493" cy="3190953"/>
            </a:xfrm>
            <a:effectLst/>
          </p:grpSpPr>
          <p:grpSp>
            <p:nvGrpSpPr>
              <p:cNvPr id="64" name="组合 6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TextBox 64"/>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椭圆 62"/>
            <p:cNvSpPr/>
            <p:nvPr/>
          </p:nvSpPr>
          <p:spPr>
            <a:xfrm>
              <a:off x="847488" y="2080130"/>
              <a:ext cx="1086716" cy="1086720"/>
            </a:xfrm>
            <a:prstGeom prst="ellipse">
              <a:avLst/>
            </a:prstGeom>
            <a:solidFill>
              <a:srgbClr val="1397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67"/>
          <p:cNvGrpSpPr/>
          <p:nvPr/>
        </p:nvGrpSpPr>
        <p:grpSpPr>
          <a:xfrm flipV="1">
            <a:off x="6996820" y="2529849"/>
            <a:ext cx="334355" cy="803015"/>
            <a:chOff x="581025" y="-431160"/>
            <a:chExt cx="1619642" cy="3889866"/>
          </a:xfrm>
        </p:grpSpPr>
        <p:grpSp>
          <p:nvGrpSpPr>
            <p:cNvPr id="69" name="组合 68"/>
            <p:cNvGrpSpPr/>
            <p:nvPr/>
          </p:nvGrpSpPr>
          <p:grpSpPr>
            <a:xfrm>
              <a:off x="581025" y="-431160"/>
              <a:ext cx="1619642" cy="3889866"/>
              <a:chOff x="6651335" y="-335489"/>
              <a:chExt cx="1360493" cy="3190953"/>
            </a:xfrm>
            <a:effectLst/>
          </p:grpSpPr>
          <p:grpSp>
            <p:nvGrpSpPr>
              <p:cNvPr id="71" name="组合 7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TextBox 71"/>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椭圆 69"/>
            <p:cNvSpPr/>
            <p:nvPr/>
          </p:nvSpPr>
          <p:spPr>
            <a:xfrm>
              <a:off x="847488" y="2080130"/>
              <a:ext cx="1086716" cy="1086720"/>
            </a:xfrm>
            <a:prstGeom prst="ellipse">
              <a:avLst/>
            </a:prstGeom>
            <a:solidFill>
              <a:srgbClr val="0855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74"/>
          <p:cNvGrpSpPr/>
          <p:nvPr/>
        </p:nvGrpSpPr>
        <p:grpSpPr>
          <a:xfrm flipV="1">
            <a:off x="7653177" y="3006273"/>
            <a:ext cx="334355" cy="803015"/>
            <a:chOff x="581025" y="-431160"/>
            <a:chExt cx="1619642" cy="3889866"/>
          </a:xfrm>
        </p:grpSpPr>
        <p:grpSp>
          <p:nvGrpSpPr>
            <p:cNvPr id="76" name="组合 75"/>
            <p:cNvGrpSpPr/>
            <p:nvPr/>
          </p:nvGrpSpPr>
          <p:grpSpPr>
            <a:xfrm>
              <a:off x="581025" y="-431160"/>
              <a:ext cx="1619642" cy="3889866"/>
              <a:chOff x="6651335" y="-335489"/>
              <a:chExt cx="1360493" cy="3190953"/>
            </a:xfrm>
            <a:effectLst/>
          </p:grpSpPr>
          <p:grpSp>
            <p:nvGrpSpPr>
              <p:cNvPr id="78" name="组合 7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9" name="TextBox 78"/>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椭圆 76"/>
            <p:cNvSpPr/>
            <p:nvPr/>
          </p:nvSpPr>
          <p:spPr>
            <a:xfrm>
              <a:off x="847488" y="2080130"/>
              <a:ext cx="1086716" cy="1086720"/>
            </a:xfrm>
            <a:prstGeom prst="ellipse">
              <a:avLst/>
            </a:prstGeom>
            <a:solidFill>
              <a:srgbClr val="0855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组合 81"/>
          <p:cNvGrpSpPr/>
          <p:nvPr/>
        </p:nvGrpSpPr>
        <p:grpSpPr>
          <a:xfrm flipV="1">
            <a:off x="8311288" y="1899004"/>
            <a:ext cx="334355" cy="803015"/>
            <a:chOff x="581025" y="-431160"/>
            <a:chExt cx="1619642" cy="3889866"/>
          </a:xfrm>
        </p:grpSpPr>
        <p:grpSp>
          <p:nvGrpSpPr>
            <p:cNvPr id="83" name="组合 82"/>
            <p:cNvGrpSpPr/>
            <p:nvPr/>
          </p:nvGrpSpPr>
          <p:grpSpPr>
            <a:xfrm>
              <a:off x="581025" y="-431160"/>
              <a:ext cx="1619642" cy="3889866"/>
              <a:chOff x="6651335" y="-335489"/>
              <a:chExt cx="1360493" cy="3190953"/>
            </a:xfrm>
            <a:effectLst/>
          </p:grpSpPr>
          <p:grpSp>
            <p:nvGrpSpPr>
              <p:cNvPr id="85" name="组合 8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6" name="TextBox 85"/>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4" name="椭圆 83"/>
            <p:cNvSpPr/>
            <p:nvPr/>
          </p:nvSpPr>
          <p:spPr>
            <a:xfrm>
              <a:off x="847488" y="2080130"/>
              <a:ext cx="1086716" cy="1086720"/>
            </a:xfrm>
            <a:prstGeom prst="ellipse">
              <a:avLst/>
            </a:prstGeom>
            <a:solidFill>
              <a:srgbClr val="1397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38" name="TextBox 137"/>
          <p:cNvSpPr txBox="1"/>
          <p:nvPr/>
        </p:nvSpPr>
        <p:spPr>
          <a:xfrm>
            <a:off x="732119" y="4520980"/>
            <a:ext cx="478016" cy="307777"/>
          </a:xfrm>
          <a:prstGeom prst="rect">
            <a:avLst/>
          </a:prstGeom>
          <a:noFill/>
        </p:spPr>
        <p:txBody>
          <a:bodyPr wrap="none" rtlCol="0">
            <a:spAutoFit/>
          </a:bodyPr>
          <a:lstStyle/>
          <a:p>
            <a:r>
              <a:rPr lang="en-US" altLang="zh-CN" sz="1400" dirty="0">
                <a:solidFill>
                  <a:srgbClr val="0855B7"/>
                </a:solidFill>
                <a:latin typeface="Arial" panose="020B0604020202020204" pitchFamily="34" charset="0"/>
                <a:ea typeface="微软雅黑" panose="020B0503020204020204" pitchFamily="34" charset="-122"/>
                <a:sym typeface="Arial" panose="020B0604020202020204" pitchFamily="34" charset="0"/>
              </a:rPr>
              <a:t>1</a:t>
            </a:r>
            <a:r>
              <a:rPr lang="zh-CN" altLang="en-US" sz="1400" dirty="0">
                <a:solidFill>
                  <a:srgbClr val="0855B7"/>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8"/>
          <p:cNvSpPr txBox="1"/>
          <p:nvPr/>
        </p:nvSpPr>
        <p:spPr>
          <a:xfrm>
            <a:off x="1444460" y="4520980"/>
            <a:ext cx="478016" cy="307777"/>
          </a:xfrm>
          <a:prstGeom prst="rect">
            <a:avLst/>
          </a:prstGeom>
          <a:noFill/>
        </p:spPr>
        <p:txBody>
          <a:bodyPr wrap="none" rtlCol="0">
            <a:spAutoFit/>
          </a:bodyPr>
          <a:lstStyle/>
          <a:p>
            <a:r>
              <a:rPr lang="en-US" altLang="zh-CN" sz="1400" dirty="0">
                <a:solidFill>
                  <a:srgbClr val="0855B7"/>
                </a:solidFill>
                <a:latin typeface="Arial" panose="020B0604020202020204" pitchFamily="34" charset="0"/>
                <a:ea typeface="微软雅黑" panose="020B0503020204020204" pitchFamily="34" charset="-122"/>
                <a:sym typeface="Arial" panose="020B0604020202020204" pitchFamily="34" charset="0"/>
              </a:rPr>
              <a:t>2</a:t>
            </a:r>
            <a:r>
              <a:rPr lang="zh-CN" altLang="en-US" sz="1400" dirty="0">
                <a:solidFill>
                  <a:srgbClr val="0855B7"/>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9"/>
          <p:cNvSpPr txBox="1"/>
          <p:nvPr/>
        </p:nvSpPr>
        <p:spPr>
          <a:xfrm>
            <a:off x="2168557" y="4520980"/>
            <a:ext cx="478016" cy="307777"/>
          </a:xfrm>
          <a:prstGeom prst="rect">
            <a:avLst/>
          </a:prstGeom>
          <a:noFill/>
        </p:spPr>
        <p:txBody>
          <a:bodyPr wrap="none" rtlCol="0">
            <a:spAutoFit/>
          </a:bodyPr>
          <a:lstStyle/>
          <a:p>
            <a:r>
              <a:rPr lang="en-US" altLang="zh-CN" sz="1400" dirty="0">
                <a:solidFill>
                  <a:srgbClr val="13973F"/>
                </a:solidFill>
                <a:latin typeface="Arial" panose="020B0604020202020204" pitchFamily="34" charset="0"/>
                <a:ea typeface="微软雅黑" panose="020B0503020204020204" pitchFamily="34" charset="-122"/>
                <a:sym typeface="Arial" panose="020B0604020202020204" pitchFamily="34" charset="0"/>
              </a:rPr>
              <a:t>3</a:t>
            </a:r>
            <a:r>
              <a:rPr lang="zh-CN" altLang="en-US" sz="1400" dirty="0">
                <a:solidFill>
                  <a:srgbClr val="13973F"/>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40"/>
          <p:cNvSpPr txBox="1"/>
          <p:nvPr/>
        </p:nvSpPr>
        <p:spPr>
          <a:xfrm>
            <a:off x="2880889" y="4520980"/>
            <a:ext cx="478016" cy="307777"/>
          </a:xfrm>
          <a:prstGeom prst="rect">
            <a:avLst/>
          </a:prstGeom>
          <a:noFill/>
        </p:spPr>
        <p:txBody>
          <a:bodyPr wrap="none" rtlCol="0">
            <a:spAutoFit/>
          </a:bodyPr>
          <a:lstStyle/>
          <a:p>
            <a:r>
              <a:rPr lang="en-US" altLang="zh-CN" sz="1400" dirty="0">
                <a:solidFill>
                  <a:srgbClr val="0855B7"/>
                </a:solidFill>
                <a:latin typeface="Arial" panose="020B0604020202020204" pitchFamily="34" charset="0"/>
                <a:ea typeface="微软雅黑" panose="020B0503020204020204" pitchFamily="34" charset="-122"/>
                <a:sym typeface="Arial" panose="020B0604020202020204" pitchFamily="34" charset="0"/>
              </a:rPr>
              <a:t>4</a:t>
            </a:r>
            <a:r>
              <a:rPr lang="zh-CN" altLang="en-US" sz="1400" dirty="0">
                <a:solidFill>
                  <a:srgbClr val="0855B7"/>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41"/>
          <p:cNvSpPr txBox="1"/>
          <p:nvPr/>
        </p:nvSpPr>
        <p:spPr>
          <a:xfrm>
            <a:off x="3525489" y="4520980"/>
            <a:ext cx="478016" cy="307777"/>
          </a:xfrm>
          <a:prstGeom prst="rect">
            <a:avLst/>
          </a:prstGeom>
          <a:noFill/>
        </p:spPr>
        <p:txBody>
          <a:bodyPr wrap="none" rtlCol="0">
            <a:spAutoFit/>
          </a:bodyPr>
          <a:lstStyle/>
          <a:p>
            <a:r>
              <a:rPr lang="en-US" altLang="zh-CN" sz="1400" dirty="0">
                <a:solidFill>
                  <a:srgbClr val="0855B7"/>
                </a:solidFill>
                <a:latin typeface="Arial" panose="020B0604020202020204" pitchFamily="34" charset="0"/>
                <a:ea typeface="微软雅黑" panose="020B0503020204020204" pitchFamily="34" charset="-122"/>
                <a:sym typeface="Arial" panose="020B0604020202020204" pitchFamily="34" charset="0"/>
              </a:rPr>
              <a:t>5</a:t>
            </a:r>
            <a:r>
              <a:rPr lang="zh-CN" altLang="en-US" sz="1400" dirty="0">
                <a:solidFill>
                  <a:srgbClr val="0855B7"/>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TextBox 142"/>
          <p:cNvSpPr txBox="1"/>
          <p:nvPr/>
        </p:nvSpPr>
        <p:spPr>
          <a:xfrm>
            <a:off x="4218761" y="4520980"/>
            <a:ext cx="478016" cy="307777"/>
          </a:xfrm>
          <a:prstGeom prst="rect">
            <a:avLst/>
          </a:prstGeom>
          <a:noFill/>
        </p:spPr>
        <p:txBody>
          <a:bodyPr wrap="none" rtlCol="0">
            <a:spAutoFit/>
          </a:bodyPr>
          <a:lstStyle/>
          <a:p>
            <a:r>
              <a:rPr lang="en-US" altLang="zh-CN" sz="1400" dirty="0">
                <a:solidFill>
                  <a:srgbClr val="13973F"/>
                </a:solidFill>
                <a:latin typeface="Arial" panose="020B0604020202020204" pitchFamily="34" charset="0"/>
                <a:ea typeface="微软雅黑" panose="020B0503020204020204" pitchFamily="34" charset="-122"/>
                <a:sym typeface="Arial" panose="020B0604020202020204" pitchFamily="34" charset="0"/>
              </a:rPr>
              <a:t>6</a:t>
            </a:r>
            <a:r>
              <a:rPr lang="zh-CN" altLang="en-US" sz="1400" dirty="0">
                <a:solidFill>
                  <a:srgbClr val="13973F"/>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TextBox 143"/>
          <p:cNvSpPr txBox="1"/>
          <p:nvPr/>
        </p:nvSpPr>
        <p:spPr>
          <a:xfrm>
            <a:off x="4863238" y="4520980"/>
            <a:ext cx="478016" cy="307777"/>
          </a:xfrm>
          <a:prstGeom prst="rect">
            <a:avLst/>
          </a:prstGeom>
          <a:noFill/>
        </p:spPr>
        <p:txBody>
          <a:bodyPr wrap="none" rtlCol="0">
            <a:spAutoFit/>
          </a:bodyPr>
          <a:lstStyle/>
          <a:p>
            <a:r>
              <a:rPr lang="en-US" altLang="zh-CN" sz="1400" dirty="0">
                <a:solidFill>
                  <a:srgbClr val="0855B7"/>
                </a:solidFill>
                <a:latin typeface="Arial" panose="020B0604020202020204" pitchFamily="34" charset="0"/>
                <a:ea typeface="微软雅黑" panose="020B0503020204020204" pitchFamily="34" charset="-122"/>
                <a:sym typeface="Arial" panose="020B0604020202020204" pitchFamily="34" charset="0"/>
              </a:rPr>
              <a:t>7</a:t>
            </a:r>
            <a:r>
              <a:rPr lang="zh-CN" altLang="en-US" sz="1400" dirty="0">
                <a:solidFill>
                  <a:srgbClr val="0855B7"/>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TextBox 144"/>
          <p:cNvSpPr txBox="1"/>
          <p:nvPr/>
        </p:nvSpPr>
        <p:spPr>
          <a:xfrm>
            <a:off x="5545641" y="4520980"/>
            <a:ext cx="478016" cy="307777"/>
          </a:xfrm>
          <a:prstGeom prst="rect">
            <a:avLst/>
          </a:prstGeom>
          <a:noFill/>
        </p:spPr>
        <p:txBody>
          <a:bodyPr wrap="none" rtlCol="0">
            <a:spAutoFit/>
          </a:bodyPr>
          <a:lstStyle/>
          <a:p>
            <a:r>
              <a:rPr lang="en-US" altLang="zh-CN" sz="1400" dirty="0">
                <a:solidFill>
                  <a:srgbClr val="0855B7"/>
                </a:solidFill>
                <a:latin typeface="Arial" panose="020B0604020202020204" pitchFamily="34" charset="0"/>
                <a:ea typeface="微软雅黑" panose="020B0503020204020204" pitchFamily="34" charset="-122"/>
                <a:sym typeface="Arial" panose="020B0604020202020204" pitchFamily="34" charset="0"/>
              </a:rPr>
              <a:t>8</a:t>
            </a:r>
            <a:r>
              <a:rPr lang="zh-CN" altLang="en-US" sz="1400" dirty="0">
                <a:solidFill>
                  <a:srgbClr val="0855B7"/>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TextBox 145"/>
          <p:cNvSpPr txBox="1"/>
          <p:nvPr/>
        </p:nvSpPr>
        <p:spPr>
          <a:xfrm>
            <a:off x="6257400" y="4520980"/>
            <a:ext cx="478016" cy="307777"/>
          </a:xfrm>
          <a:prstGeom prst="rect">
            <a:avLst/>
          </a:prstGeom>
          <a:noFill/>
        </p:spPr>
        <p:txBody>
          <a:bodyPr wrap="none" rtlCol="0">
            <a:spAutoFit/>
          </a:bodyPr>
          <a:lstStyle/>
          <a:p>
            <a:r>
              <a:rPr lang="en-US" altLang="zh-CN" sz="1400" dirty="0">
                <a:solidFill>
                  <a:srgbClr val="13973F"/>
                </a:solidFill>
                <a:latin typeface="Arial" panose="020B0604020202020204" pitchFamily="34" charset="0"/>
                <a:ea typeface="微软雅黑" panose="020B0503020204020204" pitchFamily="34" charset="-122"/>
                <a:sym typeface="Arial" panose="020B0604020202020204" pitchFamily="34" charset="0"/>
              </a:rPr>
              <a:t>9</a:t>
            </a:r>
            <a:r>
              <a:rPr lang="zh-CN" altLang="en-US" sz="1400" dirty="0">
                <a:solidFill>
                  <a:srgbClr val="13973F"/>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TextBox 146"/>
          <p:cNvSpPr txBox="1"/>
          <p:nvPr/>
        </p:nvSpPr>
        <p:spPr>
          <a:xfrm>
            <a:off x="6932203" y="4520980"/>
            <a:ext cx="562975" cy="307777"/>
          </a:xfrm>
          <a:prstGeom prst="rect">
            <a:avLst/>
          </a:prstGeom>
          <a:noFill/>
        </p:spPr>
        <p:txBody>
          <a:bodyPr wrap="none" rtlCol="0">
            <a:spAutoFit/>
          </a:bodyPr>
          <a:lstStyle/>
          <a:p>
            <a:r>
              <a:rPr lang="en-US" altLang="zh-CN" sz="1400" dirty="0">
                <a:solidFill>
                  <a:srgbClr val="0855B7"/>
                </a:solidFill>
                <a:latin typeface="Arial" panose="020B0604020202020204" pitchFamily="34" charset="0"/>
                <a:ea typeface="微软雅黑" panose="020B0503020204020204" pitchFamily="34" charset="-122"/>
                <a:sym typeface="Arial" panose="020B0604020202020204" pitchFamily="34" charset="0"/>
              </a:rPr>
              <a:t>10</a:t>
            </a:r>
            <a:r>
              <a:rPr lang="zh-CN" altLang="en-US" sz="1400" dirty="0">
                <a:solidFill>
                  <a:srgbClr val="0855B7"/>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TextBox 147"/>
          <p:cNvSpPr txBox="1"/>
          <p:nvPr/>
        </p:nvSpPr>
        <p:spPr>
          <a:xfrm>
            <a:off x="7646164" y="4520980"/>
            <a:ext cx="549638" cy="307777"/>
          </a:xfrm>
          <a:prstGeom prst="rect">
            <a:avLst/>
          </a:prstGeom>
          <a:noFill/>
        </p:spPr>
        <p:txBody>
          <a:bodyPr wrap="none" rtlCol="0">
            <a:spAutoFit/>
          </a:bodyPr>
          <a:lstStyle/>
          <a:p>
            <a:r>
              <a:rPr lang="en-US" altLang="zh-CN" sz="1400" dirty="0">
                <a:solidFill>
                  <a:srgbClr val="0855B7"/>
                </a:solidFill>
                <a:latin typeface="Arial" panose="020B0604020202020204" pitchFamily="34" charset="0"/>
                <a:ea typeface="微软雅黑" panose="020B0503020204020204" pitchFamily="34" charset="-122"/>
                <a:sym typeface="Arial" panose="020B0604020202020204" pitchFamily="34" charset="0"/>
              </a:rPr>
              <a:t>11</a:t>
            </a:r>
            <a:r>
              <a:rPr lang="zh-CN" altLang="en-US" sz="1400" dirty="0">
                <a:solidFill>
                  <a:srgbClr val="0855B7"/>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TextBox 148"/>
          <p:cNvSpPr txBox="1"/>
          <p:nvPr/>
        </p:nvSpPr>
        <p:spPr>
          <a:xfrm>
            <a:off x="8290522" y="4520980"/>
            <a:ext cx="562975" cy="307777"/>
          </a:xfrm>
          <a:prstGeom prst="rect">
            <a:avLst/>
          </a:prstGeom>
          <a:noFill/>
        </p:spPr>
        <p:txBody>
          <a:bodyPr wrap="none" rtlCol="0">
            <a:spAutoFit/>
          </a:bodyPr>
          <a:lstStyle/>
          <a:p>
            <a:r>
              <a:rPr lang="en-US" altLang="zh-CN" sz="1400" dirty="0">
                <a:solidFill>
                  <a:srgbClr val="13973F"/>
                </a:solidFill>
                <a:latin typeface="Arial" panose="020B0604020202020204" pitchFamily="34" charset="0"/>
                <a:ea typeface="微软雅黑" panose="020B0503020204020204" pitchFamily="34" charset="-122"/>
                <a:sym typeface="Arial" panose="020B0604020202020204" pitchFamily="34" charset="0"/>
              </a:rPr>
              <a:t>12</a:t>
            </a:r>
            <a:r>
              <a:rPr lang="zh-CN" altLang="en-US" sz="1400" dirty="0">
                <a:solidFill>
                  <a:srgbClr val="13973F"/>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TextBox 150"/>
          <p:cNvSpPr txBox="1"/>
          <p:nvPr/>
        </p:nvSpPr>
        <p:spPr>
          <a:xfrm>
            <a:off x="1194727" y="3823700"/>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2" name="TextBox 151"/>
          <p:cNvSpPr txBox="1"/>
          <p:nvPr/>
        </p:nvSpPr>
        <p:spPr>
          <a:xfrm>
            <a:off x="1893906" y="3462069"/>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3" name="TextBox 152"/>
          <p:cNvSpPr txBox="1"/>
          <p:nvPr/>
        </p:nvSpPr>
        <p:spPr>
          <a:xfrm>
            <a:off x="1893906" y="2172127"/>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4" name="TextBox 153"/>
          <p:cNvSpPr txBox="1"/>
          <p:nvPr/>
        </p:nvSpPr>
        <p:spPr>
          <a:xfrm>
            <a:off x="3285391" y="3202673"/>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5" name="TextBox 154"/>
          <p:cNvSpPr txBox="1"/>
          <p:nvPr/>
        </p:nvSpPr>
        <p:spPr>
          <a:xfrm>
            <a:off x="3300131" y="2013529"/>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6" name="TextBox 155"/>
          <p:cNvSpPr txBox="1"/>
          <p:nvPr/>
        </p:nvSpPr>
        <p:spPr>
          <a:xfrm>
            <a:off x="4615115" y="3024109"/>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7" name="TextBox 156"/>
          <p:cNvSpPr txBox="1"/>
          <p:nvPr/>
        </p:nvSpPr>
        <p:spPr>
          <a:xfrm>
            <a:off x="5149404" y="1672278"/>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8" name="TextBox 157"/>
          <p:cNvSpPr txBox="1"/>
          <p:nvPr/>
        </p:nvSpPr>
        <p:spPr>
          <a:xfrm>
            <a:off x="5990902" y="3392528"/>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9" name="TextBox 158"/>
          <p:cNvSpPr txBox="1"/>
          <p:nvPr/>
        </p:nvSpPr>
        <p:spPr>
          <a:xfrm>
            <a:off x="6574812" y="2172127"/>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60" name="TextBox 159"/>
          <p:cNvSpPr txBox="1"/>
          <p:nvPr/>
        </p:nvSpPr>
        <p:spPr>
          <a:xfrm>
            <a:off x="7378526" y="3480937"/>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61" name="TextBox 160"/>
          <p:cNvSpPr txBox="1"/>
          <p:nvPr/>
        </p:nvSpPr>
        <p:spPr>
          <a:xfrm>
            <a:off x="7845381" y="1533778"/>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62" name="TextBox 161"/>
          <p:cNvSpPr txBox="1"/>
          <p:nvPr/>
        </p:nvSpPr>
        <p:spPr>
          <a:xfrm>
            <a:off x="860372" y="866238"/>
            <a:ext cx="6463505" cy="276999"/>
          </a:xfrm>
          <a:prstGeom prst="rect">
            <a:avLst/>
          </a:prstGeom>
          <a:noFill/>
        </p:spPr>
        <p:txBody>
          <a:bodyPr wrap="squar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137"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500"/>
                                        <p:tgtEl>
                                          <p:spTgt spid="137"/>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62"/>
                                        </p:tgtEl>
                                        <p:attrNameLst>
                                          <p:attrName>style.visibility</p:attrName>
                                        </p:attrNameLst>
                                      </p:cBhvr>
                                      <p:to>
                                        <p:strVal val="visible"/>
                                      </p:to>
                                    </p:set>
                                    <p:animEffect transition="in" filter="strips(upRight)">
                                      <p:cBhvr>
                                        <p:cTn id="11" dur="500"/>
                                        <p:tgtEl>
                                          <p:spTgt spid="16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8"/>
                                        </p:tgtEl>
                                        <p:attrNameLst>
                                          <p:attrName>style.visibility</p:attrName>
                                        </p:attrNameLst>
                                      </p:cBhvr>
                                      <p:to>
                                        <p:strVal val="visible"/>
                                      </p:to>
                                    </p:set>
                                    <p:animEffect transition="in" filter="fade">
                                      <p:cBhvr>
                                        <p:cTn id="21" dur="500"/>
                                        <p:tgtEl>
                                          <p:spTgt spid="138"/>
                                        </p:tgtEl>
                                      </p:cBhvr>
                                    </p:animEffect>
                                  </p:childTnLst>
                                </p:cTn>
                              </p:par>
                              <p:par>
                                <p:cTn id="22" presetID="10" presetClass="entr" presetSubtype="0" fill="hold" grpId="0" nodeType="withEffect">
                                  <p:stCondLst>
                                    <p:cond delay="100"/>
                                  </p:stCondLst>
                                  <p:childTnLst>
                                    <p:set>
                                      <p:cBhvr>
                                        <p:cTn id="23" dur="1" fill="hold">
                                          <p:stCondLst>
                                            <p:cond delay="0"/>
                                          </p:stCondLst>
                                        </p:cTn>
                                        <p:tgtEl>
                                          <p:spTgt spid="139"/>
                                        </p:tgtEl>
                                        <p:attrNameLst>
                                          <p:attrName>style.visibility</p:attrName>
                                        </p:attrNameLst>
                                      </p:cBhvr>
                                      <p:to>
                                        <p:strVal val="visible"/>
                                      </p:to>
                                    </p:set>
                                    <p:animEffect transition="in" filter="fade">
                                      <p:cBhvr>
                                        <p:cTn id="24" dur="500"/>
                                        <p:tgtEl>
                                          <p:spTgt spid="139"/>
                                        </p:tgtEl>
                                      </p:cBhvr>
                                    </p:animEffect>
                                  </p:childTnLst>
                                </p:cTn>
                              </p:par>
                              <p:par>
                                <p:cTn id="25" presetID="10" presetClass="entr" presetSubtype="0" fill="hold" grpId="0" nodeType="withEffect">
                                  <p:stCondLst>
                                    <p:cond delay="200"/>
                                  </p:stCondLst>
                                  <p:childTnLst>
                                    <p:set>
                                      <p:cBhvr>
                                        <p:cTn id="26" dur="1" fill="hold">
                                          <p:stCondLst>
                                            <p:cond delay="0"/>
                                          </p:stCondLst>
                                        </p:cTn>
                                        <p:tgtEl>
                                          <p:spTgt spid="140"/>
                                        </p:tgtEl>
                                        <p:attrNameLst>
                                          <p:attrName>style.visibility</p:attrName>
                                        </p:attrNameLst>
                                      </p:cBhvr>
                                      <p:to>
                                        <p:strVal val="visible"/>
                                      </p:to>
                                    </p:set>
                                    <p:animEffect transition="in" filter="fade">
                                      <p:cBhvr>
                                        <p:cTn id="27" dur="500"/>
                                        <p:tgtEl>
                                          <p:spTgt spid="140"/>
                                        </p:tgtEl>
                                      </p:cBhvr>
                                    </p:animEffect>
                                  </p:childTnLst>
                                </p:cTn>
                              </p:par>
                              <p:par>
                                <p:cTn id="28" presetID="10" presetClass="entr" presetSubtype="0" fill="hold" grpId="0" nodeType="withEffect">
                                  <p:stCondLst>
                                    <p:cond delay="30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500"/>
                                        <p:tgtEl>
                                          <p:spTgt spid="141"/>
                                        </p:tgtEl>
                                      </p:cBhvr>
                                    </p:animEffect>
                                  </p:childTnLst>
                                </p:cTn>
                              </p:par>
                              <p:par>
                                <p:cTn id="31" presetID="10" presetClass="entr" presetSubtype="0" fill="hold" grpId="0" nodeType="withEffect">
                                  <p:stCondLst>
                                    <p:cond delay="400"/>
                                  </p:stCondLst>
                                  <p:childTnLst>
                                    <p:set>
                                      <p:cBhvr>
                                        <p:cTn id="32" dur="1" fill="hold">
                                          <p:stCondLst>
                                            <p:cond delay="0"/>
                                          </p:stCondLst>
                                        </p:cTn>
                                        <p:tgtEl>
                                          <p:spTgt spid="142"/>
                                        </p:tgtEl>
                                        <p:attrNameLst>
                                          <p:attrName>style.visibility</p:attrName>
                                        </p:attrNameLst>
                                      </p:cBhvr>
                                      <p:to>
                                        <p:strVal val="visible"/>
                                      </p:to>
                                    </p:set>
                                    <p:animEffect transition="in" filter="fade">
                                      <p:cBhvr>
                                        <p:cTn id="33" dur="500"/>
                                        <p:tgtEl>
                                          <p:spTgt spid="142"/>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43"/>
                                        </p:tgtEl>
                                        <p:attrNameLst>
                                          <p:attrName>style.visibility</p:attrName>
                                        </p:attrNameLst>
                                      </p:cBhvr>
                                      <p:to>
                                        <p:strVal val="visible"/>
                                      </p:to>
                                    </p:set>
                                    <p:animEffect transition="in" filter="fade">
                                      <p:cBhvr>
                                        <p:cTn id="36" dur="500"/>
                                        <p:tgtEl>
                                          <p:spTgt spid="143"/>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144"/>
                                        </p:tgtEl>
                                        <p:attrNameLst>
                                          <p:attrName>style.visibility</p:attrName>
                                        </p:attrNameLst>
                                      </p:cBhvr>
                                      <p:to>
                                        <p:strVal val="visible"/>
                                      </p:to>
                                    </p:set>
                                    <p:animEffect transition="in" filter="fade">
                                      <p:cBhvr>
                                        <p:cTn id="39" dur="500"/>
                                        <p:tgtEl>
                                          <p:spTgt spid="144"/>
                                        </p:tgtEl>
                                      </p:cBhvr>
                                    </p:animEffect>
                                  </p:childTnLst>
                                </p:cTn>
                              </p:par>
                              <p:par>
                                <p:cTn id="40" presetID="10" presetClass="entr" presetSubtype="0" fill="hold" grpId="0" nodeType="withEffect">
                                  <p:stCondLst>
                                    <p:cond delay="700"/>
                                  </p:stCondLst>
                                  <p:childTnLst>
                                    <p:set>
                                      <p:cBhvr>
                                        <p:cTn id="41" dur="1" fill="hold">
                                          <p:stCondLst>
                                            <p:cond delay="0"/>
                                          </p:stCondLst>
                                        </p:cTn>
                                        <p:tgtEl>
                                          <p:spTgt spid="145"/>
                                        </p:tgtEl>
                                        <p:attrNameLst>
                                          <p:attrName>style.visibility</p:attrName>
                                        </p:attrNameLst>
                                      </p:cBhvr>
                                      <p:to>
                                        <p:strVal val="visible"/>
                                      </p:to>
                                    </p:set>
                                    <p:animEffect transition="in" filter="fade">
                                      <p:cBhvr>
                                        <p:cTn id="42" dur="500"/>
                                        <p:tgtEl>
                                          <p:spTgt spid="145"/>
                                        </p:tgtEl>
                                      </p:cBhvr>
                                    </p:animEffect>
                                  </p:childTnLst>
                                </p:cTn>
                              </p:par>
                              <p:par>
                                <p:cTn id="43" presetID="10" presetClass="entr" presetSubtype="0" fill="hold" grpId="0" nodeType="withEffect">
                                  <p:stCondLst>
                                    <p:cond delay="800"/>
                                  </p:stCondLst>
                                  <p:childTnLst>
                                    <p:set>
                                      <p:cBhvr>
                                        <p:cTn id="44" dur="1" fill="hold">
                                          <p:stCondLst>
                                            <p:cond delay="0"/>
                                          </p:stCondLst>
                                        </p:cTn>
                                        <p:tgtEl>
                                          <p:spTgt spid="146"/>
                                        </p:tgtEl>
                                        <p:attrNameLst>
                                          <p:attrName>style.visibility</p:attrName>
                                        </p:attrNameLst>
                                      </p:cBhvr>
                                      <p:to>
                                        <p:strVal val="visible"/>
                                      </p:to>
                                    </p:set>
                                    <p:animEffect transition="in" filter="fade">
                                      <p:cBhvr>
                                        <p:cTn id="45" dur="500"/>
                                        <p:tgtEl>
                                          <p:spTgt spid="146"/>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47"/>
                                        </p:tgtEl>
                                        <p:attrNameLst>
                                          <p:attrName>style.visibility</p:attrName>
                                        </p:attrNameLst>
                                      </p:cBhvr>
                                      <p:to>
                                        <p:strVal val="visible"/>
                                      </p:to>
                                    </p:set>
                                    <p:animEffect transition="in" filter="fade">
                                      <p:cBhvr>
                                        <p:cTn id="48" dur="500"/>
                                        <p:tgtEl>
                                          <p:spTgt spid="147"/>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148"/>
                                        </p:tgtEl>
                                        <p:attrNameLst>
                                          <p:attrName>style.visibility</p:attrName>
                                        </p:attrNameLst>
                                      </p:cBhvr>
                                      <p:to>
                                        <p:strVal val="visible"/>
                                      </p:to>
                                    </p:set>
                                    <p:animEffect transition="in" filter="fade">
                                      <p:cBhvr>
                                        <p:cTn id="51" dur="500"/>
                                        <p:tgtEl>
                                          <p:spTgt spid="148"/>
                                        </p:tgtEl>
                                      </p:cBhvr>
                                    </p:animEffect>
                                  </p:childTnLst>
                                </p:cTn>
                              </p:par>
                              <p:par>
                                <p:cTn id="52" presetID="10" presetClass="entr" presetSubtype="0" fill="hold" grpId="0" nodeType="withEffect">
                                  <p:stCondLst>
                                    <p:cond delay="1100"/>
                                  </p:stCondLst>
                                  <p:childTnLst>
                                    <p:set>
                                      <p:cBhvr>
                                        <p:cTn id="53" dur="1" fill="hold">
                                          <p:stCondLst>
                                            <p:cond delay="0"/>
                                          </p:stCondLst>
                                        </p:cTn>
                                        <p:tgtEl>
                                          <p:spTgt spid="149"/>
                                        </p:tgtEl>
                                        <p:attrNameLst>
                                          <p:attrName>style.visibility</p:attrName>
                                        </p:attrNameLst>
                                      </p:cBhvr>
                                      <p:to>
                                        <p:strVal val="visible"/>
                                      </p:to>
                                    </p:set>
                                    <p:animEffect transition="in" filter="fade">
                                      <p:cBhvr>
                                        <p:cTn id="54" dur="500"/>
                                        <p:tgtEl>
                                          <p:spTgt spid="14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51"/>
                                        </p:tgtEl>
                                        <p:attrNameLst>
                                          <p:attrName>style.visibility</p:attrName>
                                        </p:attrNameLst>
                                      </p:cBhvr>
                                      <p:to>
                                        <p:strVal val="visible"/>
                                      </p:to>
                                    </p:set>
                                    <p:animEffect transition="in" filter="wipe(left)">
                                      <p:cBhvr>
                                        <p:cTn id="64" dur="500"/>
                                        <p:tgtEl>
                                          <p:spTgt spid="1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04"/>
                                        </p:tgtEl>
                                        <p:attrNameLst>
                                          <p:attrName>style.visibility</p:attrName>
                                        </p:attrNameLst>
                                      </p:cBhvr>
                                      <p:to>
                                        <p:strVal val="visible"/>
                                      </p:to>
                                    </p:set>
                                    <p:animEffect transition="in" filter="wipe(down)">
                                      <p:cBhvr>
                                        <p:cTn id="69" dur="500"/>
                                        <p:tgtEl>
                                          <p:spTgt spid="10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52"/>
                                        </p:tgtEl>
                                        <p:attrNameLst>
                                          <p:attrName>style.visibility</p:attrName>
                                        </p:attrNameLst>
                                      </p:cBhvr>
                                      <p:to>
                                        <p:strVal val="visible"/>
                                      </p:to>
                                    </p:set>
                                    <p:animEffect transition="in" filter="wipe(left)">
                                      <p:cBhvr>
                                        <p:cTn id="79" dur="500"/>
                                        <p:tgtEl>
                                          <p:spTgt spid="15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wipe(down)">
                                      <p:cBhvr>
                                        <p:cTn id="84" dur="500"/>
                                        <p:tgtEl>
                                          <p:spTgt spid="10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wipe(left)">
                                      <p:cBhvr>
                                        <p:cTn id="94" dur="500"/>
                                        <p:tgtEl>
                                          <p:spTgt spid="15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112"/>
                                        </p:tgtEl>
                                        <p:attrNameLst>
                                          <p:attrName>style.visibility</p:attrName>
                                        </p:attrNameLst>
                                      </p:cBhvr>
                                      <p:to>
                                        <p:strVal val="visible"/>
                                      </p:to>
                                    </p:set>
                                    <p:animEffect transition="in" filter="wipe(left)">
                                      <p:cBhvr>
                                        <p:cTn id="99" dur="500"/>
                                        <p:tgtEl>
                                          <p:spTgt spid="11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54"/>
                                        </p:tgtEl>
                                        <p:attrNameLst>
                                          <p:attrName>style.visibility</p:attrName>
                                        </p:attrNameLst>
                                      </p:cBhvr>
                                      <p:to>
                                        <p:strVal val="visible"/>
                                      </p:to>
                                    </p:set>
                                    <p:animEffect transition="in" filter="wipe(left)">
                                      <p:cBhvr>
                                        <p:cTn id="109" dur="500"/>
                                        <p:tgtEl>
                                          <p:spTgt spid="15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114"/>
                                        </p:tgtEl>
                                        <p:attrNameLst>
                                          <p:attrName>style.visibility</p:attrName>
                                        </p:attrNameLst>
                                      </p:cBhvr>
                                      <p:to>
                                        <p:strVal val="visible"/>
                                      </p:to>
                                    </p:set>
                                    <p:animEffect transition="in" filter="wipe(down)">
                                      <p:cBhvr>
                                        <p:cTn id="114" dur="500"/>
                                        <p:tgtEl>
                                          <p:spTgt spid="11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500"/>
                                        <p:tgtEl>
                                          <p:spTgt spid="3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55"/>
                                        </p:tgtEl>
                                        <p:attrNameLst>
                                          <p:attrName>style.visibility</p:attrName>
                                        </p:attrNameLst>
                                      </p:cBhvr>
                                      <p:to>
                                        <p:strVal val="visible"/>
                                      </p:to>
                                    </p:set>
                                    <p:animEffect transition="in" filter="wipe(left)">
                                      <p:cBhvr>
                                        <p:cTn id="124" dur="500"/>
                                        <p:tgtEl>
                                          <p:spTgt spid="155"/>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117"/>
                                        </p:tgtEl>
                                        <p:attrNameLst>
                                          <p:attrName>style.visibility</p:attrName>
                                        </p:attrNameLst>
                                      </p:cBhvr>
                                      <p:to>
                                        <p:strVal val="visible"/>
                                      </p:to>
                                    </p:set>
                                    <p:animEffect transition="in" filter="wipe(left)">
                                      <p:cBhvr>
                                        <p:cTn id="129" dur="500"/>
                                        <p:tgtEl>
                                          <p:spTgt spid="117"/>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fade">
                                      <p:cBhvr>
                                        <p:cTn id="134" dur="500"/>
                                        <p:tgtEl>
                                          <p:spTgt spid="4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156"/>
                                        </p:tgtEl>
                                        <p:attrNameLst>
                                          <p:attrName>style.visibility</p:attrName>
                                        </p:attrNameLst>
                                      </p:cBhvr>
                                      <p:to>
                                        <p:strVal val="visible"/>
                                      </p:to>
                                    </p:set>
                                    <p:animEffect transition="in" filter="wipe(left)">
                                      <p:cBhvr>
                                        <p:cTn id="139" dur="500"/>
                                        <p:tgtEl>
                                          <p:spTgt spid="156"/>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20"/>
                                        </p:tgtEl>
                                        <p:attrNameLst>
                                          <p:attrName>style.visibility</p:attrName>
                                        </p:attrNameLst>
                                      </p:cBhvr>
                                      <p:to>
                                        <p:strVal val="visible"/>
                                      </p:to>
                                    </p:set>
                                    <p:animEffect transition="in" filter="wipe(down)">
                                      <p:cBhvr>
                                        <p:cTn id="144" dur="500"/>
                                        <p:tgtEl>
                                          <p:spTgt spid="120"/>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47"/>
                                        </p:tgtEl>
                                        <p:attrNameLst>
                                          <p:attrName>style.visibility</p:attrName>
                                        </p:attrNameLst>
                                      </p:cBhvr>
                                      <p:to>
                                        <p:strVal val="visible"/>
                                      </p:to>
                                    </p:set>
                                    <p:animEffect transition="in" filter="fade">
                                      <p:cBhvr>
                                        <p:cTn id="149" dur="500"/>
                                        <p:tgtEl>
                                          <p:spTgt spid="47"/>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23"/>
                                        </p:tgtEl>
                                        <p:attrNameLst>
                                          <p:attrName>style.visibility</p:attrName>
                                        </p:attrNameLst>
                                      </p:cBhvr>
                                      <p:to>
                                        <p:strVal val="visible"/>
                                      </p:to>
                                    </p:set>
                                    <p:animEffect transition="in" filter="wipe(down)">
                                      <p:cBhvr>
                                        <p:cTn id="154" dur="500"/>
                                        <p:tgtEl>
                                          <p:spTgt spid="123"/>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54"/>
                                        </p:tgtEl>
                                        <p:attrNameLst>
                                          <p:attrName>style.visibility</p:attrName>
                                        </p:attrNameLst>
                                      </p:cBhvr>
                                      <p:to>
                                        <p:strVal val="visible"/>
                                      </p:to>
                                    </p:set>
                                    <p:animEffect transition="in" filter="fade">
                                      <p:cBhvr>
                                        <p:cTn id="159" dur="500"/>
                                        <p:tgtEl>
                                          <p:spTgt spid="54"/>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157"/>
                                        </p:tgtEl>
                                        <p:attrNameLst>
                                          <p:attrName>style.visibility</p:attrName>
                                        </p:attrNameLst>
                                      </p:cBhvr>
                                      <p:to>
                                        <p:strVal val="visible"/>
                                      </p:to>
                                    </p:set>
                                    <p:animEffect transition="in" filter="wipe(left)">
                                      <p:cBhvr>
                                        <p:cTn id="164" dur="500"/>
                                        <p:tgtEl>
                                          <p:spTgt spid="157"/>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126"/>
                                        </p:tgtEl>
                                        <p:attrNameLst>
                                          <p:attrName>style.visibility</p:attrName>
                                        </p:attrNameLst>
                                      </p:cBhvr>
                                      <p:to>
                                        <p:strVal val="visible"/>
                                      </p:to>
                                    </p:set>
                                    <p:animEffect transition="in" filter="wipe(left)">
                                      <p:cBhvr>
                                        <p:cTn id="169" dur="500"/>
                                        <p:tgtEl>
                                          <p:spTgt spid="126"/>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fade">
                                      <p:cBhvr>
                                        <p:cTn id="174" dur="500"/>
                                        <p:tgtEl>
                                          <p:spTgt spid="61"/>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childTnLst>
                                    <p:set>
                                      <p:cBhvr>
                                        <p:cTn id="178" dur="1" fill="hold">
                                          <p:stCondLst>
                                            <p:cond delay="0"/>
                                          </p:stCondLst>
                                        </p:cTn>
                                        <p:tgtEl>
                                          <p:spTgt spid="158"/>
                                        </p:tgtEl>
                                        <p:attrNameLst>
                                          <p:attrName>style.visibility</p:attrName>
                                        </p:attrNameLst>
                                      </p:cBhvr>
                                      <p:to>
                                        <p:strVal val="visible"/>
                                      </p:to>
                                    </p:set>
                                    <p:animEffect transition="in" filter="wipe(left)">
                                      <p:cBhvr>
                                        <p:cTn id="179" dur="500"/>
                                        <p:tgtEl>
                                          <p:spTgt spid="158"/>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nodeType="clickEffect">
                                  <p:stCondLst>
                                    <p:cond delay="0"/>
                                  </p:stCondLst>
                                  <p:childTnLst>
                                    <p:set>
                                      <p:cBhvr>
                                        <p:cTn id="183" dur="1" fill="hold">
                                          <p:stCondLst>
                                            <p:cond delay="0"/>
                                          </p:stCondLst>
                                        </p:cTn>
                                        <p:tgtEl>
                                          <p:spTgt spid="129"/>
                                        </p:tgtEl>
                                        <p:attrNameLst>
                                          <p:attrName>style.visibility</p:attrName>
                                        </p:attrNameLst>
                                      </p:cBhvr>
                                      <p:to>
                                        <p:strVal val="visible"/>
                                      </p:to>
                                    </p:set>
                                    <p:animEffect transition="in" filter="wipe(down)">
                                      <p:cBhvr>
                                        <p:cTn id="184" dur="500"/>
                                        <p:tgtEl>
                                          <p:spTgt spid="129"/>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68"/>
                                        </p:tgtEl>
                                        <p:attrNameLst>
                                          <p:attrName>style.visibility</p:attrName>
                                        </p:attrNameLst>
                                      </p:cBhvr>
                                      <p:to>
                                        <p:strVal val="visible"/>
                                      </p:to>
                                    </p:set>
                                    <p:animEffect transition="in" filter="fade">
                                      <p:cBhvr>
                                        <p:cTn id="189" dur="500"/>
                                        <p:tgtEl>
                                          <p:spTgt spid="68"/>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159"/>
                                        </p:tgtEl>
                                        <p:attrNameLst>
                                          <p:attrName>style.visibility</p:attrName>
                                        </p:attrNameLst>
                                      </p:cBhvr>
                                      <p:to>
                                        <p:strVal val="visible"/>
                                      </p:to>
                                    </p:set>
                                    <p:animEffect transition="in" filter="wipe(left)">
                                      <p:cBhvr>
                                        <p:cTn id="194" dur="500"/>
                                        <p:tgtEl>
                                          <p:spTgt spid="159"/>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nodeType="clickEffect">
                                  <p:stCondLst>
                                    <p:cond delay="0"/>
                                  </p:stCondLst>
                                  <p:childTnLst>
                                    <p:set>
                                      <p:cBhvr>
                                        <p:cTn id="198" dur="1" fill="hold">
                                          <p:stCondLst>
                                            <p:cond delay="0"/>
                                          </p:stCondLst>
                                        </p:cTn>
                                        <p:tgtEl>
                                          <p:spTgt spid="132"/>
                                        </p:tgtEl>
                                        <p:attrNameLst>
                                          <p:attrName>style.visibility</p:attrName>
                                        </p:attrNameLst>
                                      </p:cBhvr>
                                      <p:to>
                                        <p:strVal val="visible"/>
                                      </p:to>
                                    </p:set>
                                    <p:animEffect transition="in" filter="wipe(left)">
                                      <p:cBhvr>
                                        <p:cTn id="199" dur="500"/>
                                        <p:tgtEl>
                                          <p:spTgt spid="132"/>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75"/>
                                        </p:tgtEl>
                                        <p:attrNameLst>
                                          <p:attrName>style.visibility</p:attrName>
                                        </p:attrNameLst>
                                      </p:cBhvr>
                                      <p:to>
                                        <p:strVal val="visible"/>
                                      </p:to>
                                    </p:set>
                                    <p:animEffect transition="in" filter="fade">
                                      <p:cBhvr>
                                        <p:cTn id="204" dur="500"/>
                                        <p:tgtEl>
                                          <p:spTgt spid="75"/>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160"/>
                                        </p:tgtEl>
                                        <p:attrNameLst>
                                          <p:attrName>style.visibility</p:attrName>
                                        </p:attrNameLst>
                                      </p:cBhvr>
                                      <p:to>
                                        <p:strVal val="visible"/>
                                      </p:to>
                                    </p:set>
                                    <p:animEffect transition="in" filter="wipe(left)">
                                      <p:cBhvr>
                                        <p:cTn id="209" dur="500"/>
                                        <p:tgtEl>
                                          <p:spTgt spid="160"/>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nodeType="clickEffect">
                                  <p:stCondLst>
                                    <p:cond delay="0"/>
                                  </p:stCondLst>
                                  <p:childTnLst>
                                    <p:set>
                                      <p:cBhvr>
                                        <p:cTn id="213" dur="1" fill="hold">
                                          <p:stCondLst>
                                            <p:cond delay="0"/>
                                          </p:stCondLst>
                                        </p:cTn>
                                        <p:tgtEl>
                                          <p:spTgt spid="135"/>
                                        </p:tgtEl>
                                        <p:attrNameLst>
                                          <p:attrName>style.visibility</p:attrName>
                                        </p:attrNameLst>
                                      </p:cBhvr>
                                      <p:to>
                                        <p:strVal val="visible"/>
                                      </p:to>
                                    </p:set>
                                    <p:animEffect transition="in" filter="wipe(down)">
                                      <p:cBhvr>
                                        <p:cTn id="214" dur="500"/>
                                        <p:tgtEl>
                                          <p:spTgt spid="135"/>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nodeType="clickEffect">
                                  <p:stCondLst>
                                    <p:cond delay="0"/>
                                  </p:stCondLst>
                                  <p:childTnLst>
                                    <p:set>
                                      <p:cBhvr>
                                        <p:cTn id="218" dur="1" fill="hold">
                                          <p:stCondLst>
                                            <p:cond delay="0"/>
                                          </p:stCondLst>
                                        </p:cTn>
                                        <p:tgtEl>
                                          <p:spTgt spid="82"/>
                                        </p:tgtEl>
                                        <p:attrNameLst>
                                          <p:attrName>style.visibility</p:attrName>
                                        </p:attrNameLst>
                                      </p:cBhvr>
                                      <p:to>
                                        <p:strVal val="visible"/>
                                      </p:to>
                                    </p:set>
                                    <p:animEffect transition="in" filter="fade">
                                      <p:cBhvr>
                                        <p:cTn id="219" dur="500"/>
                                        <p:tgtEl>
                                          <p:spTgt spid="82"/>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161"/>
                                        </p:tgtEl>
                                        <p:attrNameLst>
                                          <p:attrName>style.visibility</p:attrName>
                                        </p:attrNameLst>
                                      </p:cBhvr>
                                      <p:to>
                                        <p:strVal val="visible"/>
                                      </p:to>
                                    </p:set>
                                    <p:animEffect transition="in" filter="wipe(left)">
                                      <p:cBhvr>
                                        <p:cTn id="22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P spid="142" grpId="0"/>
      <p:bldP spid="143" grpId="0"/>
      <p:bldP spid="144" grpId="0"/>
      <p:bldP spid="145" grpId="0"/>
      <p:bldP spid="146" grpId="0"/>
      <p:bldP spid="147" grpId="0"/>
      <p:bldP spid="148" grpId="0"/>
      <p:bldP spid="149" grpId="0"/>
      <p:bldP spid="151" grpId="0"/>
      <p:bldP spid="152" grpId="0"/>
      <p:bldP spid="153" grpId="0"/>
      <p:bldP spid="154" grpId="0"/>
      <p:bldP spid="155" grpId="0"/>
      <p:bldP spid="156" grpId="0"/>
      <p:bldP spid="157" grpId="0"/>
      <p:bldP spid="158" grpId="0"/>
      <p:bldP spid="159" grpId="0"/>
      <p:bldP spid="160" grpId="0"/>
      <p:bldP spid="161" grpId="0"/>
      <p:bldP spid="162" grpId="0"/>
      <p:bldP spid="1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空心弧 27"/>
          <p:cNvSpPr/>
          <p:nvPr/>
        </p:nvSpPr>
        <p:spPr>
          <a:xfrm rot="5400000">
            <a:off x="812702" y="1524036"/>
            <a:ext cx="2492995" cy="2320171"/>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a:defRPr/>
            </a:pPr>
            <a:endParaRPr lang="zh-CN" altLang="en-US" sz="250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29" name="直接连接符 28"/>
          <p:cNvCxnSpPr/>
          <p:nvPr/>
        </p:nvCxnSpPr>
        <p:spPr bwMode="auto">
          <a:xfrm>
            <a:off x="2542645" y="1591790"/>
            <a:ext cx="11435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bwMode="auto">
          <a:xfrm>
            <a:off x="2582030" y="3805313"/>
            <a:ext cx="114224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bwMode="auto">
          <a:xfrm>
            <a:off x="3234099" y="2342432"/>
            <a:ext cx="1058365"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58" idx="2"/>
          </p:cNvCxnSpPr>
          <p:nvPr/>
        </p:nvCxnSpPr>
        <p:spPr bwMode="auto">
          <a:xfrm flipV="1">
            <a:off x="3119480" y="3094039"/>
            <a:ext cx="1141609" cy="29687"/>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4408561" y="1163970"/>
            <a:ext cx="1569642" cy="369324"/>
          </a:xfrm>
          <a:prstGeom prst="rect">
            <a:avLst/>
          </a:prstGeom>
        </p:spPr>
        <p:txBody>
          <a:bodyPr wrap="none" lIns="91431" tIns="45716" rIns="91431" bIns="45716">
            <a:spAutoFit/>
          </a:bodyPr>
          <a:lstStyle/>
          <a:p>
            <a:r>
              <a:rPr lang="zh-CN" altLang="en-US" dirty="0">
                <a:latin typeface="Arial" panose="020B0604020202020204" pitchFamily="34" charset="0"/>
                <a:ea typeface="微软雅黑" panose="020B0503020204020204" pitchFamily="34" charset="-122"/>
                <a:cs typeface="Heiti SC Light"/>
                <a:sym typeface="Arial" panose="020B0604020202020204" pitchFamily="34" charset="0"/>
              </a:rPr>
              <a:t>相关主题文字</a:t>
            </a:r>
          </a:p>
        </p:txBody>
      </p:sp>
      <p:sp>
        <p:nvSpPr>
          <p:cNvPr id="72" name="椭圆 71"/>
          <p:cNvSpPr/>
          <p:nvPr/>
        </p:nvSpPr>
        <p:spPr>
          <a:xfrm>
            <a:off x="918582" y="1719097"/>
            <a:ext cx="1932208" cy="1932202"/>
          </a:xfrm>
          <a:prstGeom prst="ellipse">
            <a:avLst/>
          </a:prstGeom>
          <a:gradFill>
            <a:gsLst>
              <a:gs pos="0">
                <a:schemeClr val="bg1"/>
              </a:gs>
              <a:gs pos="51000">
                <a:schemeClr val="bg1">
                  <a:lumMod val="95000"/>
                </a:schemeClr>
              </a:gs>
              <a:gs pos="100000">
                <a:srgbClr val="C5C5C5"/>
              </a:gs>
            </a:gsLst>
            <a:lin ang="18900000" scaled="0"/>
          </a:gradFill>
          <a:ln w="19050" cmpd="sng">
            <a:solidFill>
              <a:schemeClr val="bg1"/>
            </a:solidFill>
          </a:ln>
          <a:effectLst>
            <a:outerShdw blurRad="454025" dist="330200" dir="8400000" sx="104000" sy="10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p:cNvSpPr/>
          <p:nvPr/>
        </p:nvSpPr>
        <p:spPr>
          <a:xfrm>
            <a:off x="4461677" y="3513533"/>
            <a:ext cx="1569642" cy="369324"/>
          </a:xfrm>
          <a:prstGeom prst="rect">
            <a:avLst/>
          </a:prstGeom>
        </p:spPr>
        <p:txBody>
          <a:bodyPr wrap="none" lIns="91431" tIns="45716" rIns="91431" bIns="45716">
            <a:spAutoFit/>
          </a:bodyPr>
          <a:lstStyle/>
          <a:p>
            <a:r>
              <a:rPr lang="zh-CN" altLang="en-US" dirty="0">
                <a:latin typeface="Arial" panose="020B0604020202020204" pitchFamily="34" charset="0"/>
                <a:ea typeface="微软雅黑" panose="020B0503020204020204" pitchFamily="34" charset="-122"/>
                <a:cs typeface="Heiti SC Light"/>
                <a:sym typeface="Arial" panose="020B0604020202020204" pitchFamily="34" charset="0"/>
              </a:rPr>
              <a:t>相关主题文字</a:t>
            </a:r>
          </a:p>
        </p:txBody>
      </p:sp>
      <p:sp>
        <p:nvSpPr>
          <p:cNvPr id="34" name="矩形 47"/>
          <p:cNvSpPr>
            <a:spLocks noChangeArrowheads="1"/>
          </p:cNvSpPr>
          <p:nvPr/>
        </p:nvSpPr>
        <p:spPr bwMode="auto">
          <a:xfrm>
            <a:off x="4418884" y="1414782"/>
            <a:ext cx="3410121" cy="439921"/>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800" dirty="0">
                <a:latin typeface="Arial" panose="020B0604020202020204" pitchFamily="34" charset="0"/>
                <a:cs typeface="Heiti SC Light"/>
                <a:sym typeface="Arial" panose="020B0604020202020204" pitchFamily="34" charset="0"/>
              </a:rPr>
              <a:t>点击输入简要文字内容，文字内容需概括精炼，不用多余的文字修饰，言简意赅的说明该项内容。</a:t>
            </a:r>
            <a:endParaRPr lang="en-US" altLang="zh-CN" sz="800" dirty="0">
              <a:latin typeface="Arial" panose="020B0604020202020204" pitchFamily="34" charset="0"/>
              <a:cs typeface="Heiti SC Light"/>
              <a:sym typeface="Arial" panose="020B0604020202020204" pitchFamily="34" charset="0"/>
            </a:endParaRPr>
          </a:p>
        </p:txBody>
      </p:sp>
      <p:grpSp>
        <p:nvGrpSpPr>
          <p:cNvPr id="35" name="组合 34"/>
          <p:cNvGrpSpPr/>
          <p:nvPr/>
        </p:nvGrpSpPr>
        <p:grpSpPr bwMode="auto">
          <a:xfrm>
            <a:off x="982542" y="1786436"/>
            <a:ext cx="1792571" cy="1792338"/>
            <a:chOff x="1103084" y="2155824"/>
            <a:chExt cx="3176815" cy="3176815"/>
          </a:xfrm>
        </p:grpSpPr>
        <p:sp>
          <p:nvSpPr>
            <p:cNvPr id="36" name="椭圆 35"/>
            <p:cNvSpPr/>
            <p:nvPr/>
          </p:nvSpPr>
          <p:spPr>
            <a:xfrm>
              <a:off x="1103084" y="2155824"/>
              <a:ext cx="3176815" cy="3176815"/>
            </a:xfrm>
            <a:prstGeom prst="ellipse">
              <a:avLst/>
            </a:prstGeom>
            <a:gradFill>
              <a:gsLst>
                <a:gs pos="0">
                  <a:srgbClr val="13973F"/>
                </a:gs>
                <a:gs pos="78000">
                  <a:srgbClr val="0A5FA6"/>
                </a:gs>
                <a:gs pos="100000">
                  <a:srgbClr val="0855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7" name="椭圆 36"/>
            <p:cNvSpPr/>
            <p:nvPr/>
          </p:nvSpPr>
          <p:spPr>
            <a:xfrm>
              <a:off x="1281790" y="2334530"/>
              <a:ext cx="2819403" cy="2819403"/>
            </a:xfrm>
            <a:prstGeom prst="ellipse">
              <a:avLst/>
            </a:prstGeom>
            <a:blipFill dpi="0" rotWithShape="1">
              <a:blip r:embed="rId3"/>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38" name="椭圆 37"/>
          <p:cNvSpPr/>
          <p:nvPr/>
        </p:nvSpPr>
        <p:spPr>
          <a:xfrm>
            <a:off x="2362427" y="1420082"/>
            <a:ext cx="296146" cy="296108"/>
          </a:xfrm>
          <a:prstGeom prst="ellipse">
            <a:avLst/>
          </a:prstGeom>
          <a:solidFill>
            <a:srgbClr val="0855B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1</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2990789" y="2182280"/>
            <a:ext cx="296146" cy="296108"/>
          </a:xfrm>
          <a:prstGeom prst="ellipse">
            <a:avLst/>
          </a:prstGeom>
          <a:solidFill>
            <a:srgbClr val="13973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2</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p:cNvSpPr/>
          <p:nvPr/>
        </p:nvSpPr>
        <p:spPr>
          <a:xfrm>
            <a:off x="2974178" y="2961510"/>
            <a:ext cx="296146" cy="296108"/>
          </a:xfrm>
          <a:prstGeom prst="ellipse">
            <a:avLst/>
          </a:prstGeom>
          <a:solidFill>
            <a:srgbClr val="0855B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3</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2362427" y="3635889"/>
            <a:ext cx="296146" cy="296108"/>
          </a:xfrm>
          <a:prstGeom prst="ellipse">
            <a:avLst/>
          </a:prstGeom>
          <a:solidFill>
            <a:srgbClr val="13973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4</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3671273" y="1252809"/>
            <a:ext cx="622027" cy="621946"/>
            <a:chOff x="3989630" y="984316"/>
            <a:chExt cx="858956" cy="858956"/>
          </a:xfrm>
        </p:grpSpPr>
        <p:grpSp>
          <p:nvGrpSpPr>
            <p:cNvPr id="43" name="组合 42"/>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54"/>
            <p:cNvGrpSpPr>
              <a:grpSpLocks noChangeAspect="1"/>
            </p:cNvGrpSpPr>
            <p:nvPr/>
          </p:nvGrpSpPr>
          <p:grpSpPr bwMode="auto">
            <a:xfrm>
              <a:off x="4230408" y="1145668"/>
              <a:ext cx="389996" cy="469766"/>
              <a:chOff x="3452849" y="2667439"/>
              <a:chExt cx="239345" cy="288607"/>
            </a:xfrm>
          </p:grpSpPr>
          <p:sp>
            <p:nvSpPr>
              <p:cNvPr id="45"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855B7"/>
              </a:solidFill>
              <a:ln>
                <a:noFill/>
              </a:ln>
            </p:spPr>
            <p:txBody>
              <a:bodyPr lIns="162560" tIns="81280" rIns="162560" bIns="81280"/>
              <a:lstStyle/>
              <a:p>
                <a:pPr defTabSz="914400">
                  <a:defRPr/>
                </a:pPr>
                <a:endParaRPr lang="zh-CN" altLang="en-US" sz="25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6"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855B7"/>
              </a:solidFill>
              <a:ln>
                <a:noFill/>
              </a:ln>
            </p:spPr>
            <p:txBody>
              <a:bodyPr lIns="162560" tIns="81280" rIns="162560" bIns="81280"/>
              <a:lstStyle/>
              <a:p>
                <a:pPr defTabSz="914400">
                  <a:defRPr/>
                </a:pPr>
                <a:endParaRPr lang="zh-CN" altLang="en-US" sz="25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grpSp>
        <p:nvGrpSpPr>
          <p:cNvPr id="49" name="组合 48"/>
          <p:cNvGrpSpPr/>
          <p:nvPr/>
        </p:nvGrpSpPr>
        <p:grpSpPr>
          <a:xfrm>
            <a:off x="4222680" y="1953691"/>
            <a:ext cx="622027" cy="621946"/>
            <a:chOff x="4684712" y="1948340"/>
            <a:chExt cx="858956" cy="858956"/>
          </a:xfrm>
        </p:grpSpPr>
        <p:grpSp>
          <p:nvGrpSpPr>
            <p:cNvPr id="50" name="组合 49"/>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13973F"/>
            </a:solidFill>
            <a:ln>
              <a:noFill/>
            </a:ln>
          </p:spPr>
          <p:txBody>
            <a:bodyPr lIns="162560" tIns="81280" rIns="162560" bIns="81280"/>
            <a:lstStyle/>
            <a:p>
              <a:pPr defTabSz="914400">
                <a:defRPr/>
              </a:pPr>
              <a:endParaRPr lang="zh-CN" altLang="en-US" sz="25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4" name="组合 53"/>
          <p:cNvGrpSpPr/>
          <p:nvPr/>
        </p:nvGrpSpPr>
        <p:grpSpPr>
          <a:xfrm>
            <a:off x="4247513" y="2783066"/>
            <a:ext cx="622027" cy="621946"/>
            <a:chOff x="4716016" y="2993953"/>
            <a:chExt cx="858956" cy="858956"/>
          </a:xfrm>
        </p:grpSpPr>
        <p:grpSp>
          <p:nvGrpSpPr>
            <p:cNvPr id="55" name="组合 54"/>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椭圆 5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0855B7"/>
            </a:solidFill>
            <a:ln>
              <a:noFill/>
            </a:ln>
          </p:spPr>
          <p:txBody>
            <a:bodyPr lIns="162560" tIns="81280" rIns="162560" bIns="81280"/>
            <a:lstStyle/>
            <a:p>
              <a:pPr defTabSz="914400">
                <a:defRPr/>
              </a:pPr>
              <a:endParaRPr lang="zh-CN" altLang="en-US" sz="25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9" name="组合 58"/>
          <p:cNvGrpSpPr/>
          <p:nvPr/>
        </p:nvGrpSpPr>
        <p:grpSpPr>
          <a:xfrm>
            <a:off x="3676997" y="3473688"/>
            <a:ext cx="622027" cy="621946"/>
            <a:chOff x="3996846" y="3864636"/>
            <a:chExt cx="858956" cy="858956"/>
          </a:xfrm>
        </p:grpSpPr>
        <p:grpSp>
          <p:nvGrpSpPr>
            <p:cNvPr id="60" name="组合 59"/>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13973F"/>
            </a:solidFill>
            <a:ln>
              <a:noFill/>
            </a:ln>
          </p:spPr>
          <p:txBody>
            <a:bodyPr lIns="162560" tIns="81280" rIns="162560" bIns="81280"/>
            <a:lstStyle/>
            <a:p>
              <a:pPr defTabSz="914400">
                <a:defRPr/>
              </a:pPr>
              <a:endParaRPr lang="zh-CN" altLang="en-US" sz="25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64" name="矩形 63"/>
          <p:cNvSpPr/>
          <p:nvPr/>
        </p:nvSpPr>
        <p:spPr>
          <a:xfrm>
            <a:off x="4910592" y="1878125"/>
            <a:ext cx="1569642" cy="369324"/>
          </a:xfrm>
          <a:prstGeom prst="rect">
            <a:avLst/>
          </a:prstGeom>
        </p:spPr>
        <p:txBody>
          <a:bodyPr wrap="none" lIns="91431" tIns="45716" rIns="91431" bIns="45716">
            <a:spAutoFit/>
          </a:bodyPr>
          <a:lstStyle/>
          <a:p>
            <a:r>
              <a:rPr lang="zh-CN" altLang="en-US" dirty="0">
                <a:latin typeface="Arial" panose="020B0604020202020204" pitchFamily="34" charset="0"/>
                <a:ea typeface="微软雅黑" panose="020B0503020204020204" pitchFamily="34" charset="-122"/>
                <a:cs typeface="Heiti SC Light"/>
                <a:sym typeface="Arial" panose="020B0604020202020204" pitchFamily="34" charset="0"/>
              </a:rPr>
              <a:t>相关主题文字</a:t>
            </a:r>
          </a:p>
        </p:txBody>
      </p:sp>
      <p:sp>
        <p:nvSpPr>
          <p:cNvPr id="65" name="矩形 47"/>
          <p:cNvSpPr>
            <a:spLocks noChangeArrowheads="1"/>
          </p:cNvSpPr>
          <p:nvPr/>
        </p:nvSpPr>
        <p:spPr bwMode="auto">
          <a:xfrm>
            <a:off x="4932999" y="2117319"/>
            <a:ext cx="3410121" cy="439921"/>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800" dirty="0">
                <a:latin typeface="Arial" panose="020B0604020202020204" pitchFamily="34" charset="0"/>
                <a:cs typeface="Heiti SC Light"/>
                <a:sym typeface="Arial" panose="020B0604020202020204" pitchFamily="34" charset="0"/>
              </a:rPr>
              <a:t>点击输入简要文字内容，文字内容需概括精炼，不用多余的文字修饰，言简意赅的说明该项内容。</a:t>
            </a:r>
            <a:endParaRPr lang="en-US" altLang="zh-CN" sz="800" dirty="0">
              <a:latin typeface="Arial" panose="020B0604020202020204" pitchFamily="34" charset="0"/>
              <a:cs typeface="Heiti SC Light"/>
              <a:sym typeface="Arial" panose="020B0604020202020204" pitchFamily="34" charset="0"/>
            </a:endParaRPr>
          </a:p>
        </p:txBody>
      </p:sp>
      <p:sp>
        <p:nvSpPr>
          <p:cNvPr id="66" name="矩形 65"/>
          <p:cNvSpPr/>
          <p:nvPr/>
        </p:nvSpPr>
        <p:spPr>
          <a:xfrm>
            <a:off x="4978876" y="2755288"/>
            <a:ext cx="1569642" cy="369324"/>
          </a:xfrm>
          <a:prstGeom prst="rect">
            <a:avLst/>
          </a:prstGeom>
        </p:spPr>
        <p:txBody>
          <a:bodyPr wrap="none" lIns="91431" tIns="45716" rIns="91431" bIns="45716">
            <a:spAutoFit/>
          </a:bodyPr>
          <a:lstStyle/>
          <a:p>
            <a:r>
              <a:rPr lang="zh-CN" altLang="en-US" dirty="0">
                <a:latin typeface="Arial" panose="020B0604020202020204" pitchFamily="34" charset="0"/>
                <a:ea typeface="微软雅黑" panose="020B0503020204020204" pitchFamily="34" charset="-122"/>
                <a:cs typeface="Heiti SC Light"/>
                <a:sym typeface="Arial" panose="020B0604020202020204" pitchFamily="34" charset="0"/>
              </a:rPr>
              <a:t>相关主题文字</a:t>
            </a:r>
          </a:p>
        </p:txBody>
      </p:sp>
      <p:sp>
        <p:nvSpPr>
          <p:cNvPr id="67" name="矩形 47"/>
          <p:cNvSpPr>
            <a:spLocks noChangeArrowheads="1"/>
          </p:cNvSpPr>
          <p:nvPr/>
        </p:nvSpPr>
        <p:spPr bwMode="auto">
          <a:xfrm>
            <a:off x="4992146" y="2994703"/>
            <a:ext cx="3410121" cy="439921"/>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800" dirty="0">
                <a:latin typeface="Arial" panose="020B0604020202020204" pitchFamily="34" charset="0"/>
                <a:cs typeface="Heiti SC Light"/>
                <a:sym typeface="Arial" panose="020B0604020202020204" pitchFamily="34" charset="0"/>
              </a:rPr>
              <a:t>点击输入简要文字内容，文字内容需概括精炼，不用多余的文字修饰，言简意赅的说明该项内容。</a:t>
            </a:r>
            <a:endParaRPr lang="en-US" altLang="zh-CN" sz="800" dirty="0">
              <a:latin typeface="Arial" panose="020B0604020202020204" pitchFamily="34" charset="0"/>
              <a:cs typeface="Heiti SC Light"/>
              <a:sym typeface="Arial" panose="020B0604020202020204" pitchFamily="34" charset="0"/>
            </a:endParaRPr>
          </a:p>
        </p:txBody>
      </p:sp>
      <p:sp>
        <p:nvSpPr>
          <p:cNvPr id="69" name="矩形 47"/>
          <p:cNvSpPr>
            <a:spLocks noChangeArrowheads="1"/>
          </p:cNvSpPr>
          <p:nvPr/>
        </p:nvSpPr>
        <p:spPr bwMode="auto">
          <a:xfrm>
            <a:off x="4456674" y="3743812"/>
            <a:ext cx="3410121" cy="439921"/>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800" dirty="0">
                <a:latin typeface="Arial" panose="020B0604020202020204" pitchFamily="34" charset="0"/>
                <a:cs typeface="Heiti SC Light"/>
                <a:sym typeface="Arial" panose="020B0604020202020204" pitchFamily="34" charset="0"/>
              </a:rPr>
              <a:t>点击输入简要文字内容，文字内容需概括精炼，不用多余的文字修饰，言简意赅的说明该项内容。</a:t>
            </a:r>
            <a:endParaRPr lang="en-US" altLang="zh-CN" sz="800" dirty="0">
              <a:latin typeface="Arial" panose="020B0604020202020204" pitchFamily="34" charset="0"/>
              <a:cs typeface="Heiti SC Light"/>
              <a:sym typeface="Arial" panose="020B0604020202020204" pitchFamily="34" charset="0"/>
            </a:endParaRPr>
          </a:p>
        </p:txBody>
      </p:sp>
      <p:sp>
        <p:nvSpPr>
          <p:cNvPr id="71"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1+#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1+#ppt_w/2"/>
                                          </p:val>
                                        </p:tav>
                                        <p:tav tm="100000">
                                          <p:val>
                                            <p:strVal val="#ppt_x"/>
                                          </p:val>
                                        </p:tav>
                                      </p:tavLst>
                                    </p:anim>
                                    <p:anim calcmode="lin" valueType="num">
                                      <p:cBhvr additive="base">
                                        <p:cTn id="16" dur="500" fill="hold"/>
                                        <p:tgtEl>
                                          <p:spTgt spid="7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par>
                                <p:cTn id="21" presetID="53" presetClass="entr" presetSubtype="16" fill="hold" grpId="0" nodeType="withEffect">
                                  <p:stCondLst>
                                    <p:cond delay="150"/>
                                  </p:stCondLst>
                                  <p:childTnLst>
                                    <p:set>
                                      <p:cBhvr>
                                        <p:cTn id="22" dur="1" fill="hold">
                                          <p:stCondLst>
                                            <p:cond delay="0"/>
                                          </p:stCondLst>
                                        </p:cTn>
                                        <p:tgtEl>
                                          <p:spTgt spid="38"/>
                                        </p:tgtEl>
                                        <p:attrNameLst>
                                          <p:attrName>style.visibility</p:attrName>
                                        </p:attrNameLst>
                                      </p:cBhvr>
                                      <p:to>
                                        <p:strVal val="visible"/>
                                      </p:to>
                                    </p:set>
                                    <p:anim calcmode="lin" valueType="num">
                                      <p:cBhvr>
                                        <p:cTn id="23" dur="350" fill="hold"/>
                                        <p:tgtEl>
                                          <p:spTgt spid="38"/>
                                        </p:tgtEl>
                                        <p:attrNameLst>
                                          <p:attrName>ppt_w</p:attrName>
                                        </p:attrNameLst>
                                      </p:cBhvr>
                                      <p:tavLst>
                                        <p:tav tm="0">
                                          <p:val>
                                            <p:fltVal val="0"/>
                                          </p:val>
                                        </p:tav>
                                        <p:tav tm="100000">
                                          <p:val>
                                            <p:strVal val="#ppt_w"/>
                                          </p:val>
                                        </p:tav>
                                      </p:tavLst>
                                    </p:anim>
                                    <p:anim calcmode="lin" valueType="num">
                                      <p:cBhvr>
                                        <p:cTn id="24" dur="350" fill="hold"/>
                                        <p:tgtEl>
                                          <p:spTgt spid="38"/>
                                        </p:tgtEl>
                                        <p:attrNameLst>
                                          <p:attrName>ppt_h</p:attrName>
                                        </p:attrNameLst>
                                      </p:cBhvr>
                                      <p:tavLst>
                                        <p:tav tm="0">
                                          <p:val>
                                            <p:fltVal val="0"/>
                                          </p:val>
                                        </p:tav>
                                        <p:tav tm="100000">
                                          <p:val>
                                            <p:strVal val="#ppt_h"/>
                                          </p:val>
                                        </p:tav>
                                      </p:tavLst>
                                    </p:anim>
                                    <p:animEffect transition="in" filter="fade">
                                      <p:cBhvr>
                                        <p:cTn id="25" dur="350"/>
                                        <p:tgtEl>
                                          <p:spTgt spid="38"/>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39"/>
                                        </p:tgtEl>
                                        <p:attrNameLst>
                                          <p:attrName>style.visibility</p:attrName>
                                        </p:attrNameLst>
                                      </p:cBhvr>
                                      <p:to>
                                        <p:strVal val="visible"/>
                                      </p:to>
                                    </p:set>
                                    <p:anim calcmode="lin" valueType="num">
                                      <p:cBhvr>
                                        <p:cTn id="28" dur="350" fill="hold"/>
                                        <p:tgtEl>
                                          <p:spTgt spid="39"/>
                                        </p:tgtEl>
                                        <p:attrNameLst>
                                          <p:attrName>ppt_w</p:attrName>
                                        </p:attrNameLst>
                                      </p:cBhvr>
                                      <p:tavLst>
                                        <p:tav tm="0">
                                          <p:val>
                                            <p:fltVal val="0"/>
                                          </p:val>
                                        </p:tav>
                                        <p:tav tm="100000">
                                          <p:val>
                                            <p:strVal val="#ppt_w"/>
                                          </p:val>
                                        </p:tav>
                                      </p:tavLst>
                                    </p:anim>
                                    <p:anim calcmode="lin" valueType="num">
                                      <p:cBhvr>
                                        <p:cTn id="29" dur="350" fill="hold"/>
                                        <p:tgtEl>
                                          <p:spTgt spid="39"/>
                                        </p:tgtEl>
                                        <p:attrNameLst>
                                          <p:attrName>ppt_h</p:attrName>
                                        </p:attrNameLst>
                                      </p:cBhvr>
                                      <p:tavLst>
                                        <p:tav tm="0">
                                          <p:val>
                                            <p:fltVal val="0"/>
                                          </p:val>
                                        </p:tav>
                                        <p:tav tm="100000">
                                          <p:val>
                                            <p:strVal val="#ppt_h"/>
                                          </p:val>
                                        </p:tav>
                                      </p:tavLst>
                                    </p:anim>
                                    <p:animEffect transition="in" filter="fade">
                                      <p:cBhvr>
                                        <p:cTn id="30" dur="350"/>
                                        <p:tgtEl>
                                          <p:spTgt spid="39"/>
                                        </p:tgtEl>
                                      </p:cBhvr>
                                    </p:animEffect>
                                  </p:childTnLst>
                                </p:cTn>
                              </p:par>
                              <p:par>
                                <p:cTn id="31" presetID="53" presetClass="entr" presetSubtype="16" fill="hold" grpId="0" nodeType="withEffect">
                                  <p:stCondLst>
                                    <p:cond delay="350"/>
                                  </p:stCondLst>
                                  <p:childTnLst>
                                    <p:set>
                                      <p:cBhvr>
                                        <p:cTn id="32" dur="1" fill="hold">
                                          <p:stCondLst>
                                            <p:cond delay="0"/>
                                          </p:stCondLst>
                                        </p:cTn>
                                        <p:tgtEl>
                                          <p:spTgt spid="40"/>
                                        </p:tgtEl>
                                        <p:attrNameLst>
                                          <p:attrName>style.visibility</p:attrName>
                                        </p:attrNameLst>
                                      </p:cBhvr>
                                      <p:to>
                                        <p:strVal val="visible"/>
                                      </p:to>
                                    </p:set>
                                    <p:anim calcmode="lin" valueType="num">
                                      <p:cBhvr>
                                        <p:cTn id="33" dur="350" fill="hold"/>
                                        <p:tgtEl>
                                          <p:spTgt spid="40"/>
                                        </p:tgtEl>
                                        <p:attrNameLst>
                                          <p:attrName>ppt_w</p:attrName>
                                        </p:attrNameLst>
                                      </p:cBhvr>
                                      <p:tavLst>
                                        <p:tav tm="0">
                                          <p:val>
                                            <p:fltVal val="0"/>
                                          </p:val>
                                        </p:tav>
                                        <p:tav tm="100000">
                                          <p:val>
                                            <p:strVal val="#ppt_w"/>
                                          </p:val>
                                        </p:tav>
                                      </p:tavLst>
                                    </p:anim>
                                    <p:anim calcmode="lin" valueType="num">
                                      <p:cBhvr>
                                        <p:cTn id="34" dur="350" fill="hold"/>
                                        <p:tgtEl>
                                          <p:spTgt spid="40"/>
                                        </p:tgtEl>
                                        <p:attrNameLst>
                                          <p:attrName>ppt_h</p:attrName>
                                        </p:attrNameLst>
                                      </p:cBhvr>
                                      <p:tavLst>
                                        <p:tav tm="0">
                                          <p:val>
                                            <p:fltVal val="0"/>
                                          </p:val>
                                        </p:tav>
                                        <p:tav tm="100000">
                                          <p:val>
                                            <p:strVal val="#ppt_h"/>
                                          </p:val>
                                        </p:tav>
                                      </p:tavLst>
                                    </p:anim>
                                    <p:animEffect transition="in" filter="fade">
                                      <p:cBhvr>
                                        <p:cTn id="35" dur="350"/>
                                        <p:tgtEl>
                                          <p:spTgt spid="40"/>
                                        </p:tgtEl>
                                      </p:cBhvr>
                                    </p:animEffect>
                                  </p:childTnLst>
                                </p:cTn>
                              </p:par>
                              <p:par>
                                <p:cTn id="36" presetID="53" presetClass="entr" presetSubtype="16" fill="hold" grpId="0" nodeType="withEffect">
                                  <p:stCondLst>
                                    <p:cond delay="450"/>
                                  </p:stCondLst>
                                  <p:childTnLst>
                                    <p:set>
                                      <p:cBhvr>
                                        <p:cTn id="37" dur="1" fill="hold">
                                          <p:stCondLst>
                                            <p:cond delay="0"/>
                                          </p:stCondLst>
                                        </p:cTn>
                                        <p:tgtEl>
                                          <p:spTgt spid="41"/>
                                        </p:tgtEl>
                                        <p:attrNameLst>
                                          <p:attrName>style.visibility</p:attrName>
                                        </p:attrNameLst>
                                      </p:cBhvr>
                                      <p:to>
                                        <p:strVal val="visible"/>
                                      </p:to>
                                    </p:set>
                                    <p:anim calcmode="lin" valueType="num">
                                      <p:cBhvr>
                                        <p:cTn id="38" dur="350" fill="hold"/>
                                        <p:tgtEl>
                                          <p:spTgt spid="41"/>
                                        </p:tgtEl>
                                        <p:attrNameLst>
                                          <p:attrName>ppt_w</p:attrName>
                                        </p:attrNameLst>
                                      </p:cBhvr>
                                      <p:tavLst>
                                        <p:tav tm="0">
                                          <p:val>
                                            <p:fltVal val="0"/>
                                          </p:val>
                                        </p:tav>
                                        <p:tav tm="100000">
                                          <p:val>
                                            <p:strVal val="#ppt_w"/>
                                          </p:val>
                                        </p:tav>
                                      </p:tavLst>
                                    </p:anim>
                                    <p:anim calcmode="lin" valueType="num">
                                      <p:cBhvr>
                                        <p:cTn id="39" dur="350" fill="hold"/>
                                        <p:tgtEl>
                                          <p:spTgt spid="41"/>
                                        </p:tgtEl>
                                        <p:attrNameLst>
                                          <p:attrName>ppt_h</p:attrName>
                                        </p:attrNameLst>
                                      </p:cBhvr>
                                      <p:tavLst>
                                        <p:tav tm="0">
                                          <p:val>
                                            <p:fltVal val="0"/>
                                          </p:val>
                                        </p:tav>
                                        <p:tav tm="100000">
                                          <p:val>
                                            <p:strVal val="#ppt_h"/>
                                          </p:val>
                                        </p:tav>
                                      </p:tavLst>
                                    </p:anim>
                                    <p:animEffect transition="in" filter="fade">
                                      <p:cBhvr>
                                        <p:cTn id="40" dur="350"/>
                                        <p:tgtEl>
                                          <p:spTgt spid="41"/>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par>
                                <p:cTn id="45" presetID="22" presetClass="entr" presetSubtype="8"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par>
                                <p:cTn id="48" presetID="22" presetClass="entr" presetSubtype="8"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par>
                                <p:cTn id="51" presetID="22" presetClass="entr" presetSubtype="8"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par>
                          <p:cTn id="54" fill="hold">
                            <p:stCondLst>
                              <p:cond delay="2000"/>
                            </p:stCondLst>
                            <p:childTnLst>
                              <p:par>
                                <p:cTn id="55" presetID="53" presetClass="entr" presetSubtype="16"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par>
                                <p:cTn id="60" presetID="53" presetClass="entr" presetSubtype="16" fill="hold" nodeType="withEffect">
                                  <p:stCondLst>
                                    <p:cond delay="15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par>
                                <p:cTn id="65" presetID="53" presetClass="entr" presetSubtype="16" fill="hold" nodeType="withEffect">
                                  <p:stCondLst>
                                    <p:cond delay="30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par>
                                <p:cTn id="70" presetID="53" presetClass="entr" presetSubtype="16" fill="hold" nodeType="withEffect">
                                  <p:stCondLst>
                                    <p:cond delay="45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2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500" fill="hold"/>
                                        <p:tgtEl>
                                          <p:spTgt spid="33"/>
                                        </p:tgtEl>
                                        <p:attrNameLst>
                                          <p:attrName>ppt_x</p:attrName>
                                        </p:attrNameLst>
                                      </p:cBhvr>
                                      <p:tavLst>
                                        <p:tav tm="0">
                                          <p:val>
                                            <p:strVal val="1+#ppt_w/2"/>
                                          </p:val>
                                        </p:tav>
                                        <p:tav tm="100000">
                                          <p:val>
                                            <p:strVal val="#ppt_x"/>
                                          </p:val>
                                        </p:tav>
                                      </p:tavLst>
                                    </p:anim>
                                    <p:anim calcmode="lin" valueType="num">
                                      <p:cBhvr additive="base">
                                        <p:cTn id="79" dur="500" fill="hold"/>
                                        <p:tgtEl>
                                          <p:spTgt spid="33"/>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additive="base">
                                        <p:cTn id="82" dur="500" fill="hold"/>
                                        <p:tgtEl>
                                          <p:spTgt spid="64"/>
                                        </p:tgtEl>
                                        <p:attrNameLst>
                                          <p:attrName>ppt_x</p:attrName>
                                        </p:attrNameLst>
                                      </p:cBhvr>
                                      <p:tavLst>
                                        <p:tav tm="0">
                                          <p:val>
                                            <p:strVal val="1+#ppt_w/2"/>
                                          </p:val>
                                        </p:tav>
                                        <p:tav tm="100000">
                                          <p:val>
                                            <p:strVal val="#ppt_x"/>
                                          </p:val>
                                        </p:tav>
                                      </p:tavLst>
                                    </p:anim>
                                    <p:anim calcmode="lin" valueType="num">
                                      <p:cBhvr additive="base">
                                        <p:cTn id="83" dur="500" fill="hold"/>
                                        <p:tgtEl>
                                          <p:spTgt spid="64"/>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66"/>
                                        </p:tgtEl>
                                        <p:attrNameLst>
                                          <p:attrName>style.visibility</p:attrName>
                                        </p:attrNameLst>
                                      </p:cBhvr>
                                      <p:to>
                                        <p:strVal val="visible"/>
                                      </p:to>
                                    </p:set>
                                    <p:anim calcmode="lin" valueType="num">
                                      <p:cBhvr additive="base">
                                        <p:cTn id="86" dur="500" fill="hold"/>
                                        <p:tgtEl>
                                          <p:spTgt spid="66"/>
                                        </p:tgtEl>
                                        <p:attrNameLst>
                                          <p:attrName>ppt_x</p:attrName>
                                        </p:attrNameLst>
                                      </p:cBhvr>
                                      <p:tavLst>
                                        <p:tav tm="0">
                                          <p:val>
                                            <p:strVal val="1+#ppt_w/2"/>
                                          </p:val>
                                        </p:tav>
                                        <p:tav tm="100000">
                                          <p:val>
                                            <p:strVal val="#ppt_x"/>
                                          </p:val>
                                        </p:tav>
                                      </p:tavLst>
                                    </p:anim>
                                    <p:anim calcmode="lin" valueType="num">
                                      <p:cBhvr additive="base">
                                        <p:cTn id="87" dur="500" fill="hold"/>
                                        <p:tgtEl>
                                          <p:spTgt spid="66"/>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additive="base">
                                        <p:cTn id="90" dur="500" fill="hold"/>
                                        <p:tgtEl>
                                          <p:spTgt spid="68"/>
                                        </p:tgtEl>
                                        <p:attrNameLst>
                                          <p:attrName>ppt_x</p:attrName>
                                        </p:attrNameLst>
                                      </p:cBhvr>
                                      <p:tavLst>
                                        <p:tav tm="0">
                                          <p:val>
                                            <p:strVal val="1+#ppt_w/2"/>
                                          </p:val>
                                        </p:tav>
                                        <p:tav tm="100000">
                                          <p:val>
                                            <p:strVal val="#ppt_x"/>
                                          </p:val>
                                        </p:tav>
                                      </p:tavLst>
                                    </p:anim>
                                    <p:anim calcmode="lin" valueType="num">
                                      <p:cBhvr additive="base">
                                        <p:cTn id="91" dur="500" fill="hold"/>
                                        <p:tgtEl>
                                          <p:spTgt spid="68"/>
                                        </p:tgtEl>
                                        <p:attrNameLst>
                                          <p:attrName>ppt_y</p:attrName>
                                        </p:attrNameLst>
                                      </p:cBhvr>
                                      <p:tavLst>
                                        <p:tav tm="0">
                                          <p:val>
                                            <p:strVal val="#ppt_y"/>
                                          </p:val>
                                        </p:tav>
                                        <p:tav tm="100000">
                                          <p:val>
                                            <p:strVal val="#ppt_y"/>
                                          </p:val>
                                        </p:tav>
                                      </p:tavLst>
                                    </p:anim>
                                  </p:childTnLst>
                                </p:cTn>
                              </p:par>
                            </p:childTnLst>
                          </p:cTn>
                        </p:par>
                        <p:par>
                          <p:cTn id="92" fill="hold">
                            <p:stCondLst>
                              <p:cond delay="3000"/>
                            </p:stCondLst>
                            <p:childTnLst>
                              <p:par>
                                <p:cTn id="93" presetID="16" presetClass="entr" presetSubtype="21"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barn(inVertical)">
                                      <p:cBhvr>
                                        <p:cTn id="95" dur="500"/>
                                        <p:tgtEl>
                                          <p:spTgt spid="34"/>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barn(inVertical)">
                                      <p:cBhvr>
                                        <p:cTn id="98" dur="500"/>
                                        <p:tgtEl>
                                          <p:spTgt spid="65"/>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barn(inVertical)">
                                      <p:cBhvr>
                                        <p:cTn id="101" dur="500"/>
                                        <p:tgtEl>
                                          <p:spTgt spid="67"/>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barn(inVertical)">
                                      <p:cBhvr>
                                        <p:cTn id="10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72" grpId="0" animBg="1"/>
      <p:bldP spid="68" grpId="0"/>
      <p:bldP spid="34" grpId="0"/>
      <p:bldP spid="38" grpId="0" animBg="1"/>
      <p:bldP spid="39" grpId="0" animBg="1"/>
      <p:bldP spid="40" grpId="0" animBg="1"/>
      <p:bldP spid="41" grpId="0" animBg="1"/>
      <p:bldP spid="64" grpId="0"/>
      <p:bldP spid="65" grpId="0"/>
      <p:bldP spid="66" grpId="0"/>
      <p:bldP spid="67" grpId="0"/>
      <p:bldP spid="69"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7565126" y="2225119"/>
            <a:ext cx="502336" cy="32460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82%</a:t>
            </a:r>
            <a:endParaRPr lang="zh-CN" altLang="en-US" spc="-114" dirty="0">
              <a:solidFill>
                <a:schemeClr val="bg1">
                  <a:lumMod val="50000"/>
                </a:schemeClr>
              </a:solidFill>
            </a:endParaRPr>
          </a:p>
        </p:txBody>
      </p:sp>
      <p:sp>
        <p:nvSpPr>
          <p:cNvPr id="41" name="TextBox 40"/>
          <p:cNvSpPr txBox="1"/>
          <p:nvPr/>
        </p:nvSpPr>
        <p:spPr>
          <a:xfrm>
            <a:off x="6874407" y="2340605"/>
            <a:ext cx="502336" cy="32460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73%</a:t>
            </a:r>
            <a:endParaRPr lang="zh-CN" altLang="en-US" spc="-114" dirty="0">
              <a:solidFill>
                <a:schemeClr val="bg1">
                  <a:lumMod val="50000"/>
                </a:schemeClr>
              </a:solidFill>
            </a:endParaRPr>
          </a:p>
        </p:txBody>
      </p:sp>
      <p:sp>
        <p:nvSpPr>
          <p:cNvPr id="42" name="TextBox 41"/>
          <p:cNvSpPr txBox="1"/>
          <p:nvPr/>
        </p:nvSpPr>
        <p:spPr>
          <a:xfrm>
            <a:off x="6247054" y="2657319"/>
            <a:ext cx="502336" cy="32460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56%</a:t>
            </a:r>
            <a:endParaRPr lang="zh-CN" altLang="en-US" spc="-114" dirty="0">
              <a:solidFill>
                <a:schemeClr val="bg1">
                  <a:lumMod val="50000"/>
                </a:schemeClr>
              </a:solidFill>
            </a:endParaRPr>
          </a:p>
        </p:txBody>
      </p:sp>
      <p:sp>
        <p:nvSpPr>
          <p:cNvPr id="43" name="TextBox 42"/>
          <p:cNvSpPr txBox="1"/>
          <p:nvPr/>
        </p:nvSpPr>
        <p:spPr>
          <a:xfrm>
            <a:off x="5689759" y="3023012"/>
            <a:ext cx="502336" cy="32460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32%</a:t>
            </a:r>
            <a:endParaRPr lang="zh-CN" altLang="en-US" spc="-114" dirty="0">
              <a:solidFill>
                <a:schemeClr val="bg1">
                  <a:lumMod val="50000"/>
                </a:schemeClr>
              </a:solidFill>
            </a:endParaRPr>
          </a:p>
        </p:txBody>
      </p:sp>
      <p:grpSp>
        <p:nvGrpSpPr>
          <p:cNvPr id="44" name="组合 43"/>
          <p:cNvGrpSpPr/>
          <p:nvPr/>
        </p:nvGrpSpPr>
        <p:grpSpPr>
          <a:xfrm rot="5400000" flipH="1">
            <a:off x="6047631" y="2356681"/>
            <a:ext cx="1674944" cy="2159770"/>
            <a:chOff x="8155995" y="3063800"/>
            <a:chExt cx="4110065" cy="2647126"/>
          </a:xfrm>
          <a:effectLst>
            <a:outerShdw blurRad="114300" dist="88900" algn="l" rotWithShape="0">
              <a:prstClr val="black">
                <a:alpha val="22000"/>
              </a:prstClr>
            </a:outerShdw>
          </a:effectLst>
        </p:grpSpPr>
        <p:sp>
          <p:nvSpPr>
            <p:cNvPr id="45" name="矩形 44"/>
            <p:cNvSpPr/>
            <p:nvPr/>
          </p:nvSpPr>
          <p:spPr>
            <a:xfrm>
              <a:off x="8156003" y="3063800"/>
              <a:ext cx="1680799" cy="332667"/>
            </a:xfrm>
            <a:prstGeom prst="rect">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46" name="矩形 45"/>
            <p:cNvSpPr/>
            <p:nvPr/>
          </p:nvSpPr>
          <p:spPr>
            <a:xfrm>
              <a:off x="9889504" y="3063800"/>
              <a:ext cx="2376556" cy="332667"/>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47" name="矩形 46"/>
            <p:cNvSpPr/>
            <p:nvPr/>
          </p:nvSpPr>
          <p:spPr>
            <a:xfrm>
              <a:off x="8156001" y="3899089"/>
              <a:ext cx="1555419" cy="332667"/>
            </a:xfrm>
            <a:prstGeom prst="rect">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48" name="矩形 47"/>
            <p:cNvSpPr/>
            <p:nvPr/>
          </p:nvSpPr>
          <p:spPr>
            <a:xfrm>
              <a:off x="9763824" y="3899089"/>
              <a:ext cx="2199274" cy="332667"/>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49" name="矩形 48"/>
            <p:cNvSpPr/>
            <p:nvPr/>
          </p:nvSpPr>
          <p:spPr>
            <a:xfrm>
              <a:off x="8155998" y="4671503"/>
              <a:ext cx="1174131" cy="332667"/>
            </a:xfrm>
            <a:prstGeom prst="rect">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50" name="矩形 49"/>
            <p:cNvSpPr/>
            <p:nvPr/>
          </p:nvSpPr>
          <p:spPr>
            <a:xfrm>
              <a:off x="9381625" y="4671501"/>
              <a:ext cx="1660158" cy="332667"/>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51" name="矩形 50"/>
            <p:cNvSpPr/>
            <p:nvPr/>
          </p:nvSpPr>
          <p:spPr>
            <a:xfrm>
              <a:off x="8155995" y="5378253"/>
              <a:ext cx="810249" cy="332667"/>
            </a:xfrm>
            <a:prstGeom prst="rect">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52" name="矩形 51"/>
            <p:cNvSpPr/>
            <p:nvPr/>
          </p:nvSpPr>
          <p:spPr>
            <a:xfrm>
              <a:off x="9018774" y="5378259"/>
              <a:ext cx="1145643" cy="332667"/>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grpSp>
      <p:grpSp>
        <p:nvGrpSpPr>
          <p:cNvPr id="53" name="组合 52"/>
          <p:cNvGrpSpPr/>
          <p:nvPr/>
        </p:nvGrpSpPr>
        <p:grpSpPr>
          <a:xfrm>
            <a:off x="934069" y="2158383"/>
            <a:ext cx="1302758" cy="1137185"/>
            <a:chOff x="1397291" y="3132277"/>
            <a:chExt cx="1948823" cy="1702026"/>
          </a:xfrm>
        </p:grpSpPr>
        <p:grpSp>
          <p:nvGrpSpPr>
            <p:cNvPr id="54" name="组合 53"/>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5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5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55"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855B7"/>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56" name="TextBox 55"/>
            <p:cNvSpPr txBox="1"/>
            <p:nvPr/>
          </p:nvSpPr>
          <p:spPr>
            <a:xfrm>
              <a:off x="1907194" y="3791887"/>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第一月</a:t>
              </a:r>
            </a:p>
          </p:txBody>
        </p:sp>
      </p:grpSp>
      <p:grpSp>
        <p:nvGrpSpPr>
          <p:cNvPr id="59" name="组合 58"/>
          <p:cNvGrpSpPr/>
          <p:nvPr/>
        </p:nvGrpSpPr>
        <p:grpSpPr>
          <a:xfrm>
            <a:off x="1934062" y="2726975"/>
            <a:ext cx="1302758" cy="1137185"/>
            <a:chOff x="2893203" y="3983290"/>
            <a:chExt cx="1948823" cy="1702026"/>
          </a:xfrm>
        </p:grpSpPr>
        <p:grpSp>
          <p:nvGrpSpPr>
            <p:cNvPr id="60" name="组合 59"/>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6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6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61"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13973F"/>
            </a:solidFill>
            <a:ln w="7938" cap="flat">
              <a:noFill/>
              <a:prstDash val="solid"/>
              <a:miter lim="800000"/>
            </a:ln>
            <a:effectLst/>
          </p:spPr>
          <p:txBody>
            <a:bodyPr vert="horz" wrap="square" lIns="91440" tIns="45720" rIns="91440" bIns="45720" numCol="1" anchor="t" anchorCtr="0" compatLnSpc="1"/>
            <a:lstStyle/>
            <a:p>
              <a:endParaRPr lang="zh-CN" altLang="en-US" dirty="0"/>
            </a:p>
          </p:txBody>
        </p:sp>
        <p:sp>
          <p:nvSpPr>
            <p:cNvPr id="62" name="TextBox 61"/>
            <p:cNvSpPr txBox="1"/>
            <p:nvPr/>
          </p:nvSpPr>
          <p:spPr>
            <a:xfrm>
              <a:off x="3317006" y="4568805"/>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第二月</a:t>
              </a:r>
            </a:p>
          </p:txBody>
        </p:sp>
      </p:grpSp>
      <p:grpSp>
        <p:nvGrpSpPr>
          <p:cNvPr id="65" name="组合 64"/>
          <p:cNvGrpSpPr/>
          <p:nvPr/>
        </p:nvGrpSpPr>
        <p:grpSpPr>
          <a:xfrm>
            <a:off x="2929283" y="2148977"/>
            <a:ext cx="1302758" cy="1137185"/>
            <a:chOff x="4381974" y="3118200"/>
            <a:chExt cx="1948823" cy="1702026"/>
          </a:xfrm>
        </p:grpSpPr>
        <p:grpSp>
          <p:nvGrpSpPr>
            <p:cNvPr id="66" name="组合 65"/>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6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7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67"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855B7"/>
            </a:solidFill>
            <a:ln w="7938" cap="flat">
              <a:noFill/>
              <a:prstDash val="solid"/>
              <a:miter lim="800000"/>
            </a:ln>
            <a:effectLst/>
          </p:spPr>
          <p:txBody>
            <a:bodyPr vert="horz" wrap="square" lIns="91440" tIns="45720" rIns="91440" bIns="45720" numCol="1" anchor="t" anchorCtr="0" compatLnSpc="1"/>
            <a:lstStyle/>
            <a:p>
              <a:endParaRPr lang="zh-CN" altLang="en-US" dirty="0"/>
            </a:p>
          </p:txBody>
        </p:sp>
        <p:sp>
          <p:nvSpPr>
            <p:cNvPr id="68" name="TextBox 67"/>
            <p:cNvSpPr txBox="1"/>
            <p:nvPr/>
          </p:nvSpPr>
          <p:spPr>
            <a:xfrm>
              <a:off x="4891878" y="3730069"/>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第三月</a:t>
              </a:r>
            </a:p>
          </p:txBody>
        </p:sp>
      </p:grpSp>
      <p:grpSp>
        <p:nvGrpSpPr>
          <p:cNvPr id="71" name="组合 70"/>
          <p:cNvGrpSpPr/>
          <p:nvPr/>
        </p:nvGrpSpPr>
        <p:grpSpPr>
          <a:xfrm>
            <a:off x="2925619" y="3306773"/>
            <a:ext cx="1302758" cy="1137185"/>
            <a:chOff x="4376494" y="4851074"/>
            <a:chExt cx="1948823" cy="1702026"/>
          </a:xfrm>
        </p:grpSpPr>
        <p:grpSp>
          <p:nvGrpSpPr>
            <p:cNvPr id="72" name="组合 71"/>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7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7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73"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13973F"/>
            </a:solidFill>
            <a:ln w="7938" cap="flat">
              <a:noFill/>
              <a:prstDash val="solid"/>
              <a:miter lim="800000"/>
            </a:ln>
            <a:effectLst/>
          </p:spPr>
          <p:txBody>
            <a:bodyPr vert="horz" wrap="square" lIns="91440" tIns="45720" rIns="91440" bIns="45720" numCol="1" anchor="t" anchorCtr="0" compatLnSpc="1"/>
            <a:lstStyle/>
            <a:p>
              <a:endParaRPr lang="zh-CN" altLang="en-US" dirty="0"/>
            </a:p>
          </p:txBody>
        </p:sp>
        <p:sp>
          <p:nvSpPr>
            <p:cNvPr id="74" name="TextBox 73"/>
            <p:cNvSpPr txBox="1"/>
            <p:nvPr/>
          </p:nvSpPr>
          <p:spPr>
            <a:xfrm>
              <a:off x="4864212" y="5434063"/>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第四月</a:t>
              </a:r>
            </a:p>
          </p:txBody>
        </p:sp>
      </p:grpSp>
      <p:grpSp>
        <p:nvGrpSpPr>
          <p:cNvPr id="77" name="组合 76"/>
          <p:cNvGrpSpPr/>
          <p:nvPr/>
        </p:nvGrpSpPr>
        <p:grpSpPr>
          <a:xfrm>
            <a:off x="4706903" y="2164078"/>
            <a:ext cx="3656760" cy="2105541"/>
            <a:chOff x="7041153" y="3140803"/>
            <a:chExt cx="5470223" cy="3151364"/>
          </a:xfrm>
        </p:grpSpPr>
        <p:cxnSp>
          <p:nvCxnSpPr>
            <p:cNvPr id="78" name="直接箭头连接符 77"/>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041153" y="3398595"/>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第四月</a:t>
              </a:r>
            </a:p>
          </p:txBody>
        </p:sp>
        <p:sp>
          <p:nvSpPr>
            <p:cNvPr id="81" name="TextBox 80"/>
            <p:cNvSpPr txBox="1"/>
            <p:nvPr/>
          </p:nvSpPr>
          <p:spPr>
            <a:xfrm>
              <a:off x="7041153" y="4232255"/>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第三月</a:t>
              </a:r>
            </a:p>
          </p:txBody>
        </p:sp>
        <p:sp>
          <p:nvSpPr>
            <p:cNvPr id="82" name="TextBox 81"/>
            <p:cNvSpPr txBox="1"/>
            <p:nvPr/>
          </p:nvSpPr>
          <p:spPr>
            <a:xfrm>
              <a:off x="7041153" y="5004668"/>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第二月</a:t>
              </a:r>
            </a:p>
          </p:txBody>
        </p:sp>
        <p:sp>
          <p:nvSpPr>
            <p:cNvPr id="83" name="TextBox 82"/>
            <p:cNvSpPr txBox="1"/>
            <p:nvPr/>
          </p:nvSpPr>
          <p:spPr>
            <a:xfrm>
              <a:off x="7041153" y="5677402"/>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第一月</a:t>
              </a:r>
            </a:p>
          </p:txBody>
        </p:sp>
      </p:grpSp>
      <p:grpSp>
        <p:nvGrpSpPr>
          <p:cNvPr id="84" name="组合 83"/>
          <p:cNvGrpSpPr/>
          <p:nvPr/>
        </p:nvGrpSpPr>
        <p:grpSpPr>
          <a:xfrm>
            <a:off x="918361" y="908727"/>
            <a:ext cx="6607973" cy="485196"/>
            <a:chOff x="6084168" y="1274556"/>
            <a:chExt cx="2317853" cy="500365"/>
          </a:xfrm>
        </p:grpSpPr>
        <p:sp>
          <p:nvSpPr>
            <p:cNvPr id="85" name="TextBox 84"/>
            <p:cNvSpPr txBox="1"/>
            <p:nvPr/>
          </p:nvSpPr>
          <p:spPr>
            <a:xfrm>
              <a:off x="6084168" y="1514664"/>
              <a:ext cx="2317853" cy="260257"/>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您的内容打在这里，或者通过您的内容打在这里，或者您的内容打在这里，或者您的内容打在这里</a:t>
              </a:r>
            </a:p>
          </p:txBody>
        </p:sp>
        <p:sp>
          <p:nvSpPr>
            <p:cNvPr id="86" name="TextBox 85"/>
            <p:cNvSpPr txBox="1"/>
            <p:nvPr/>
          </p:nvSpPr>
          <p:spPr>
            <a:xfrm>
              <a:off x="6109640" y="1274556"/>
              <a:ext cx="1008112" cy="293947"/>
            </a:xfrm>
            <a:prstGeom prst="rect">
              <a:avLst/>
            </a:prstGeom>
            <a:noFill/>
          </p:spPr>
          <p:txBody>
            <a:bodyPr wrap="square" lIns="91431" tIns="0" rIns="91431" bIns="0" rtlCol="0" anchor="t">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sp>
        <p:nvSpPr>
          <p:cNvPr id="87" name="TextBox 86"/>
          <p:cNvSpPr txBox="1"/>
          <p:nvPr/>
        </p:nvSpPr>
        <p:spPr>
          <a:xfrm>
            <a:off x="1654179" y="5917921"/>
            <a:ext cx="738965" cy="307928"/>
          </a:xfrm>
          <a:prstGeom prst="rect">
            <a:avLst/>
          </a:prstGeom>
          <a:noFill/>
        </p:spPr>
        <p:txBody>
          <a:bodyPr wrap="none" lIns="61109" tIns="30555" rIns="61109" bIns="30555" rtlCol="0">
            <a:spAutoFit/>
          </a:bodyPr>
          <a:lstStyle/>
          <a:p>
            <a:r>
              <a:rPr lang="zh-CN" altLang="en-US" dirty="0"/>
              <a:t>延迟符</a:t>
            </a:r>
          </a:p>
        </p:txBody>
      </p:sp>
      <p:sp>
        <p:nvSpPr>
          <p:cNvPr id="91"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9" accel="55000" fill="hold" nodeType="afterEffect" p14:presetBounceEnd="48000">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14:bounceEnd="48000">
                                          <p:cBhvr additive="base">
                                            <p:cTn id="11" dur="1500" fill="hold"/>
                                            <p:tgtEl>
                                              <p:spTgt spid="53"/>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53"/>
                                            </p:tgtEl>
                                            <p:attrNameLst>
                                              <p:attrName>ppt_y</p:attrName>
                                            </p:attrNameLst>
                                          </p:cBhvr>
                                          <p:tavLst>
                                            <p:tav tm="0">
                                              <p:val>
                                                <p:strVal val="0-#ppt_h/2"/>
                                              </p:val>
                                            </p:tav>
                                            <p:tav tm="100000">
                                              <p:val>
                                                <p:strVal val="#ppt_y"/>
                                              </p:val>
                                            </p:tav>
                                          </p:tavLst>
                                        </p:anim>
                                      </p:childTnLst>
                                    </p:cTn>
                                  </p:par>
                                  <p:par>
                                    <p:cTn id="13" presetID="2" presetClass="entr" presetSubtype="12" accel="55000" fill="hold" nodeType="withEffect" p14:presetBounceEnd="48000">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14:bounceEnd="48000">
                                          <p:cBhvr additive="base">
                                            <p:cTn id="15" dur="1500" fill="hold"/>
                                            <p:tgtEl>
                                              <p:spTgt spid="59"/>
                                            </p:tgtEl>
                                            <p:attrNameLst>
                                              <p:attrName>ppt_x</p:attrName>
                                            </p:attrNameLst>
                                          </p:cBhvr>
                                          <p:tavLst>
                                            <p:tav tm="0">
                                              <p:val>
                                                <p:strVal val="0-#ppt_w/2"/>
                                              </p:val>
                                            </p:tav>
                                            <p:tav tm="100000">
                                              <p:val>
                                                <p:strVal val="#ppt_x"/>
                                              </p:val>
                                            </p:tav>
                                          </p:tavLst>
                                        </p:anim>
                                        <p:anim calcmode="lin" valueType="num" p14:bounceEnd="48000">
                                          <p:cBhvr additive="base">
                                            <p:cTn id="16" dur="1500" fill="hold"/>
                                            <p:tgtEl>
                                              <p:spTgt spid="59"/>
                                            </p:tgtEl>
                                            <p:attrNameLst>
                                              <p:attrName>ppt_y</p:attrName>
                                            </p:attrNameLst>
                                          </p:cBhvr>
                                          <p:tavLst>
                                            <p:tav tm="0">
                                              <p:val>
                                                <p:strVal val="1+#ppt_h/2"/>
                                              </p:val>
                                            </p:tav>
                                            <p:tav tm="100000">
                                              <p:val>
                                                <p:strVal val="#ppt_y"/>
                                              </p:val>
                                            </p:tav>
                                          </p:tavLst>
                                        </p:anim>
                                      </p:childTnLst>
                                    </p:cTn>
                                  </p:par>
                                  <p:par>
                                    <p:cTn id="17" presetID="2" presetClass="entr" presetSubtype="3" accel="55000" fill="hold" nodeType="withEffect" p14:presetBounceEnd="48000">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14:bounceEnd="48000">
                                          <p:cBhvr additive="base">
                                            <p:cTn id="19" dur="1500" fill="hold"/>
                                            <p:tgtEl>
                                              <p:spTgt spid="65"/>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65"/>
                                            </p:tgtEl>
                                            <p:attrNameLst>
                                              <p:attrName>ppt_y</p:attrName>
                                            </p:attrNameLst>
                                          </p:cBhvr>
                                          <p:tavLst>
                                            <p:tav tm="0">
                                              <p:val>
                                                <p:strVal val="0-#ppt_h/2"/>
                                              </p:val>
                                            </p:tav>
                                            <p:tav tm="100000">
                                              <p:val>
                                                <p:strVal val="#ppt_y"/>
                                              </p:val>
                                            </p:tav>
                                          </p:tavLst>
                                        </p:anim>
                                      </p:childTnLst>
                                    </p:cTn>
                                  </p:par>
                                  <p:par>
                                    <p:cTn id="21" presetID="2" presetClass="entr" presetSubtype="6" accel="55000" fill="hold" nodeType="withEffect" p14:presetBounceEnd="48000">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14:bounceEnd="48000">
                                          <p:cBhvr additive="base">
                                            <p:cTn id="23" dur="1500" fill="hold"/>
                                            <p:tgtEl>
                                              <p:spTgt spid="71"/>
                                            </p:tgtEl>
                                            <p:attrNameLst>
                                              <p:attrName>ppt_x</p:attrName>
                                            </p:attrNameLst>
                                          </p:cBhvr>
                                          <p:tavLst>
                                            <p:tav tm="0">
                                              <p:val>
                                                <p:strVal val="1+#ppt_w/2"/>
                                              </p:val>
                                            </p:tav>
                                            <p:tav tm="100000">
                                              <p:val>
                                                <p:strVal val="#ppt_x"/>
                                              </p:val>
                                            </p:tav>
                                          </p:tavLst>
                                        </p:anim>
                                        <p:anim calcmode="lin" valueType="num" p14:bounceEnd="48000">
                                          <p:cBhvr additive="base">
                                            <p:cTn id="24" dur="1500" fill="hold"/>
                                            <p:tgtEl>
                                              <p:spTgt spid="71"/>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left)">
                                          <p:cBhvr>
                                            <p:cTn id="34" dur="500"/>
                                            <p:tgtEl>
                                              <p:spTgt spid="77"/>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200"/>
                                            <p:tgtEl>
                                              <p:spTgt spid="43"/>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200"/>
                                            <p:tgtEl>
                                              <p:spTgt spid="42"/>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200"/>
                                            <p:tgtEl>
                                              <p:spTgt spid="41"/>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200"/>
                                            <p:tgtEl>
                                              <p:spTgt spid="40"/>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87" grpId="0"/>
          <p:bldP spid="9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9" accel="5500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1500" fill="hold"/>
                                            <p:tgtEl>
                                              <p:spTgt spid="53"/>
                                            </p:tgtEl>
                                            <p:attrNameLst>
                                              <p:attrName>ppt_x</p:attrName>
                                            </p:attrNameLst>
                                          </p:cBhvr>
                                          <p:tavLst>
                                            <p:tav tm="0">
                                              <p:val>
                                                <p:strVal val="0-#ppt_w/2"/>
                                              </p:val>
                                            </p:tav>
                                            <p:tav tm="100000">
                                              <p:val>
                                                <p:strVal val="#ppt_x"/>
                                              </p:val>
                                            </p:tav>
                                          </p:tavLst>
                                        </p:anim>
                                        <p:anim calcmode="lin" valueType="num">
                                          <p:cBhvr additive="base">
                                            <p:cTn id="12" dur="1500" fill="hold"/>
                                            <p:tgtEl>
                                              <p:spTgt spid="53"/>
                                            </p:tgtEl>
                                            <p:attrNameLst>
                                              <p:attrName>ppt_y</p:attrName>
                                            </p:attrNameLst>
                                          </p:cBhvr>
                                          <p:tavLst>
                                            <p:tav tm="0">
                                              <p:val>
                                                <p:strVal val="0-#ppt_h/2"/>
                                              </p:val>
                                            </p:tav>
                                            <p:tav tm="100000">
                                              <p:val>
                                                <p:strVal val="#ppt_y"/>
                                              </p:val>
                                            </p:tav>
                                          </p:tavLst>
                                        </p:anim>
                                      </p:childTnLst>
                                    </p:cTn>
                                  </p:par>
                                  <p:par>
                                    <p:cTn id="13" presetID="2" presetClass="entr" presetSubtype="12" accel="5500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1500" fill="hold"/>
                                            <p:tgtEl>
                                              <p:spTgt spid="59"/>
                                            </p:tgtEl>
                                            <p:attrNameLst>
                                              <p:attrName>ppt_x</p:attrName>
                                            </p:attrNameLst>
                                          </p:cBhvr>
                                          <p:tavLst>
                                            <p:tav tm="0">
                                              <p:val>
                                                <p:strVal val="0-#ppt_w/2"/>
                                              </p:val>
                                            </p:tav>
                                            <p:tav tm="100000">
                                              <p:val>
                                                <p:strVal val="#ppt_x"/>
                                              </p:val>
                                            </p:tav>
                                          </p:tavLst>
                                        </p:anim>
                                        <p:anim calcmode="lin" valueType="num">
                                          <p:cBhvr additive="base">
                                            <p:cTn id="16" dur="1500" fill="hold"/>
                                            <p:tgtEl>
                                              <p:spTgt spid="59"/>
                                            </p:tgtEl>
                                            <p:attrNameLst>
                                              <p:attrName>ppt_y</p:attrName>
                                            </p:attrNameLst>
                                          </p:cBhvr>
                                          <p:tavLst>
                                            <p:tav tm="0">
                                              <p:val>
                                                <p:strVal val="1+#ppt_h/2"/>
                                              </p:val>
                                            </p:tav>
                                            <p:tav tm="100000">
                                              <p:val>
                                                <p:strVal val="#ppt_y"/>
                                              </p:val>
                                            </p:tav>
                                          </p:tavLst>
                                        </p:anim>
                                      </p:childTnLst>
                                    </p:cTn>
                                  </p:par>
                                  <p:par>
                                    <p:cTn id="17" presetID="2" presetClass="entr" presetSubtype="3" accel="5500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1500" fill="hold"/>
                                            <p:tgtEl>
                                              <p:spTgt spid="65"/>
                                            </p:tgtEl>
                                            <p:attrNameLst>
                                              <p:attrName>ppt_x</p:attrName>
                                            </p:attrNameLst>
                                          </p:cBhvr>
                                          <p:tavLst>
                                            <p:tav tm="0">
                                              <p:val>
                                                <p:strVal val="1+#ppt_w/2"/>
                                              </p:val>
                                            </p:tav>
                                            <p:tav tm="100000">
                                              <p:val>
                                                <p:strVal val="#ppt_x"/>
                                              </p:val>
                                            </p:tav>
                                          </p:tavLst>
                                        </p:anim>
                                        <p:anim calcmode="lin" valueType="num">
                                          <p:cBhvr additive="base">
                                            <p:cTn id="20" dur="1500" fill="hold"/>
                                            <p:tgtEl>
                                              <p:spTgt spid="65"/>
                                            </p:tgtEl>
                                            <p:attrNameLst>
                                              <p:attrName>ppt_y</p:attrName>
                                            </p:attrNameLst>
                                          </p:cBhvr>
                                          <p:tavLst>
                                            <p:tav tm="0">
                                              <p:val>
                                                <p:strVal val="0-#ppt_h/2"/>
                                              </p:val>
                                            </p:tav>
                                            <p:tav tm="100000">
                                              <p:val>
                                                <p:strVal val="#ppt_y"/>
                                              </p:val>
                                            </p:tav>
                                          </p:tavLst>
                                        </p:anim>
                                      </p:childTnLst>
                                    </p:cTn>
                                  </p:par>
                                  <p:par>
                                    <p:cTn id="21" presetID="2" presetClass="entr" presetSubtype="6" accel="5500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1500" fill="hold"/>
                                            <p:tgtEl>
                                              <p:spTgt spid="71"/>
                                            </p:tgtEl>
                                            <p:attrNameLst>
                                              <p:attrName>ppt_x</p:attrName>
                                            </p:attrNameLst>
                                          </p:cBhvr>
                                          <p:tavLst>
                                            <p:tav tm="0">
                                              <p:val>
                                                <p:strVal val="1+#ppt_w/2"/>
                                              </p:val>
                                            </p:tav>
                                            <p:tav tm="100000">
                                              <p:val>
                                                <p:strVal val="#ppt_x"/>
                                              </p:val>
                                            </p:tav>
                                          </p:tavLst>
                                        </p:anim>
                                        <p:anim calcmode="lin" valueType="num">
                                          <p:cBhvr additive="base">
                                            <p:cTn id="24" dur="1500" fill="hold"/>
                                            <p:tgtEl>
                                              <p:spTgt spid="71"/>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left)">
                                          <p:cBhvr>
                                            <p:cTn id="34" dur="500"/>
                                            <p:tgtEl>
                                              <p:spTgt spid="77"/>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200"/>
                                            <p:tgtEl>
                                              <p:spTgt spid="43"/>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200"/>
                                            <p:tgtEl>
                                              <p:spTgt spid="42"/>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200"/>
                                            <p:tgtEl>
                                              <p:spTgt spid="41"/>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200"/>
                                            <p:tgtEl>
                                              <p:spTgt spid="40"/>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87" grpId="0"/>
          <p:bldP spid="9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582234" y="863987"/>
            <a:ext cx="4028749" cy="1173630"/>
            <a:chOff x="795863" y="1632165"/>
            <a:chExt cx="5371665" cy="1564840"/>
          </a:xfrm>
        </p:grpSpPr>
        <p:grpSp>
          <p:nvGrpSpPr>
            <p:cNvPr id="34" name="组合 33"/>
            <p:cNvGrpSpPr/>
            <p:nvPr/>
          </p:nvGrpSpPr>
          <p:grpSpPr>
            <a:xfrm rot="10800000">
              <a:off x="795863" y="1632165"/>
              <a:ext cx="5371665" cy="1564840"/>
              <a:chOff x="6497512" y="1577002"/>
              <a:chExt cx="5119200" cy="1491293"/>
            </a:xfrm>
          </p:grpSpPr>
          <p:sp>
            <p:nvSpPr>
              <p:cNvPr id="36"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5" name="文本框 130"/>
            <p:cNvSpPr txBox="1"/>
            <p:nvPr/>
          </p:nvSpPr>
          <p:spPr>
            <a:xfrm>
              <a:off x="5045899" y="2137718"/>
              <a:ext cx="703612" cy="615553"/>
            </a:xfrm>
            <a:prstGeom prst="rect">
              <a:avLst/>
            </a:prstGeom>
            <a:noFill/>
          </p:spPr>
          <p:txBody>
            <a:bodyPr wrap="none" rtlCol="0">
              <a:spAutoFit/>
            </a:bodyPr>
            <a:lstStyle/>
            <a:p>
              <a:r>
                <a:rPr lang="en-US" altLang="zh-CN" sz="2400" dirty="0">
                  <a:solidFill>
                    <a:srgbClr val="0855B7"/>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rPr>
                <a:t>01</a:t>
              </a:r>
              <a:endParaRPr lang="zh-CN" altLang="en-US" sz="2400" dirty="0">
                <a:solidFill>
                  <a:srgbClr val="0855B7"/>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endParaRPr>
            </a:p>
          </p:txBody>
        </p:sp>
      </p:grpSp>
      <p:grpSp>
        <p:nvGrpSpPr>
          <p:cNvPr id="38" name="组合 37"/>
          <p:cNvGrpSpPr/>
          <p:nvPr/>
        </p:nvGrpSpPr>
        <p:grpSpPr>
          <a:xfrm>
            <a:off x="582234" y="2039934"/>
            <a:ext cx="4028749" cy="1173630"/>
            <a:chOff x="795863" y="3200095"/>
            <a:chExt cx="5371665" cy="1564840"/>
          </a:xfrm>
        </p:grpSpPr>
        <p:grpSp>
          <p:nvGrpSpPr>
            <p:cNvPr id="39" name="组合 38"/>
            <p:cNvGrpSpPr/>
            <p:nvPr/>
          </p:nvGrpSpPr>
          <p:grpSpPr>
            <a:xfrm rot="10800000">
              <a:off x="795863" y="3200095"/>
              <a:ext cx="5371665" cy="1564840"/>
              <a:chOff x="6497512" y="1577002"/>
              <a:chExt cx="5119200" cy="1491293"/>
            </a:xfrm>
          </p:grpSpPr>
          <p:sp>
            <p:nvSpPr>
              <p:cNvPr id="4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40" name="文本框 130"/>
            <p:cNvSpPr txBox="1"/>
            <p:nvPr/>
          </p:nvSpPr>
          <p:spPr>
            <a:xfrm>
              <a:off x="5045899" y="3723370"/>
              <a:ext cx="703612" cy="615553"/>
            </a:xfrm>
            <a:prstGeom prst="rect">
              <a:avLst/>
            </a:prstGeom>
            <a:noFill/>
          </p:spPr>
          <p:txBody>
            <a:bodyPr wrap="none" rtlCol="0">
              <a:spAutoFit/>
            </a:bodyPr>
            <a:lstStyle/>
            <a:p>
              <a:r>
                <a:rPr lang="en-US" altLang="zh-CN" sz="2400" dirty="0">
                  <a:solidFill>
                    <a:srgbClr val="13973F"/>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rPr>
                <a:t>03</a:t>
              </a:r>
              <a:endParaRPr lang="zh-CN" altLang="en-US" sz="2400" dirty="0">
                <a:solidFill>
                  <a:srgbClr val="13973F"/>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endParaRPr>
            </a:p>
          </p:txBody>
        </p:sp>
      </p:grpSp>
      <p:grpSp>
        <p:nvGrpSpPr>
          <p:cNvPr id="43" name="组合 42"/>
          <p:cNvGrpSpPr/>
          <p:nvPr/>
        </p:nvGrpSpPr>
        <p:grpSpPr>
          <a:xfrm>
            <a:off x="582234" y="3262169"/>
            <a:ext cx="4028749" cy="1173630"/>
            <a:chOff x="795863" y="4829741"/>
            <a:chExt cx="5371665" cy="1564840"/>
          </a:xfrm>
        </p:grpSpPr>
        <p:grpSp>
          <p:nvGrpSpPr>
            <p:cNvPr id="44" name="组合 43"/>
            <p:cNvGrpSpPr/>
            <p:nvPr/>
          </p:nvGrpSpPr>
          <p:grpSpPr>
            <a:xfrm rot="10800000">
              <a:off x="795863" y="4829741"/>
              <a:ext cx="5371665" cy="1564840"/>
              <a:chOff x="6497512" y="1577002"/>
              <a:chExt cx="5119200" cy="1491293"/>
            </a:xfrm>
          </p:grpSpPr>
          <p:sp>
            <p:nvSpPr>
              <p:cNvPr id="46"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45" name="文本框 130"/>
            <p:cNvSpPr txBox="1"/>
            <p:nvPr/>
          </p:nvSpPr>
          <p:spPr>
            <a:xfrm>
              <a:off x="5027636" y="5356056"/>
              <a:ext cx="703612" cy="615553"/>
            </a:xfrm>
            <a:prstGeom prst="rect">
              <a:avLst/>
            </a:prstGeom>
            <a:noFill/>
          </p:spPr>
          <p:txBody>
            <a:bodyPr wrap="none" rtlCol="0">
              <a:spAutoFit/>
            </a:bodyPr>
            <a:lstStyle/>
            <a:p>
              <a:r>
                <a:rPr lang="en-US" altLang="zh-CN" sz="2400" dirty="0">
                  <a:solidFill>
                    <a:srgbClr val="0855B7"/>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rPr>
                <a:t>05</a:t>
              </a:r>
              <a:endParaRPr lang="zh-CN" altLang="en-US" sz="2400" dirty="0">
                <a:solidFill>
                  <a:srgbClr val="0855B7"/>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endParaRPr>
            </a:p>
          </p:txBody>
        </p:sp>
      </p:grpSp>
      <p:grpSp>
        <p:nvGrpSpPr>
          <p:cNvPr id="48" name="组合 47"/>
          <p:cNvGrpSpPr/>
          <p:nvPr/>
        </p:nvGrpSpPr>
        <p:grpSpPr>
          <a:xfrm>
            <a:off x="4503691" y="908963"/>
            <a:ext cx="4028749" cy="1173630"/>
            <a:chOff x="6024473" y="1692133"/>
            <a:chExt cx="5371665" cy="1564840"/>
          </a:xfrm>
        </p:grpSpPr>
        <p:grpSp>
          <p:nvGrpSpPr>
            <p:cNvPr id="49" name="组合 48"/>
            <p:cNvGrpSpPr/>
            <p:nvPr/>
          </p:nvGrpSpPr>
          <p:grpSpPr>
            <a:xfrm>
              <a:off x="6024473" y="1692133"/>
              <a:ext cx="5371665" cy="1564840"/>
              <a:chOff x="6497512" y="1577002"/>
              <a:chExt cx="5119200" cy="1491293"/>
            </a:xfrm>
          </p:grpSpPr>
          <p:sp>
            <p:nvSpPr>
              <p:cNvPr id="5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50" name="文本框 130"/>
            <p:cNvSpPr txBox="1"/>
            <p:nvPr/>
          </p:nvSpPr>
          <p:spPr>
            <a:xfrm>
              <a:off x="6444573" y="2105526"/>
              <a:ext cx="703612" cy="615553"/>
            </a:xfrm>
            <a:prstGeom prst="rect">
              <a:avLst/>
            </a:prstGeom>
            <a:noFill/>
          </p:spPr>
          <p:txBody>
            <a:bodyPr wrap="none" rtlCol="0">
              <a:spAutoFit/>
            </a:bodyPr>
            <a:lstStyle/>
            <a:p>
              <a:r>
                <a:rPr lang="en-US" altLang="zh-CN" sz="2400" dirty="0">
                  <a:solidFill>
                    <a:srgbClr val="13973F"/>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rPr>
                <a:t>02</a:t>
              </a:r>
              <a:endParaRPr lang="zh-CN" altLang="en-US" sz="2400" dirty="0">
                <a:solidFill>
                  <a:srgbClr val="13973F"/>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endParaRPr>
            </a:p>
          </p:txBody>
        </p:sp>
      </p:grpSp>
      <p:grpSp>
        <p:nvGrpSpPr>
          <p:cNvPr id="53" name="组合 52"/>
          <p:cNvGrpSpPr/>
          <p:nvPr/>
        </p:nvGrpSpPr>
        <p:grpSpPr>
          <a:xfrm>
            <a:off x="4503691" y="2123617"/>
            <a:ext cx="4028749" cy="1173630"/>
            <a:chOff x="6024473" y="3311672"/>
            <a:chExt cx="5371665" cy="1564840"/>
          </a:xfrm>
        </p:grpSpPr>
        <p:grpSp>
          <p:nvGrpSpPr>
            <p:cNvPr id="54" name="组合 53"/>
            <p:cNvGrpSpPr/>
            <p:nvPr/>
          </p:nvGrpSpPr>
          <p:grpSpPr>
            <a:xfrm>
              <a:off x="6024473" y="3311672"/>
              <a:ext cx="5371665" cy="1564840"/>
              <a:chOff x="6497512" y="1577002"/>
              <a:chExt cx="5119200" cy="1491293"/>
            </a:xfrm>
          </p:grpSpPr>
          <p:sp>
            <p:nvSpPr>
              <p:cNvPr id="56"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55" name="文本框 130"/>
            <p:cNvSpPr txBox="1"/>
            <p:nvPr/>
          </p:nvSpPr>
          <p:spPr>
            <a:xfrm>
              <a:off x="6444573" y="3730032"/>
              <a:ext cx="703612" cy="615553"/>
            </a:xfrm>
            <a:prstGeom prst="rect">
              <a:avLst/>
            </a:prstGeom>
            <a:noFill/>
          </p:spPr>
          <p:txBody>
            <a:bodyPr wrap="none" rtlCol="0">
              <a:spAutoFit/>
            </a:bodyPr>
            <a:lstStyle/>
            <a:p>
              <a:r>
                <a:rPr lang="en-US" altLang="zh-CN" sz="2400" dirty="0">
                  <a:solidFill>
                    <a:srgbClr val="0855B7"/>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rPr>
                <a:t>04</a:t>
              </a:r>
              <a:endParaRPr lang="zh-CN" altLang="en-US" sz="2400" dirty="0">
                <a:solidFill>
                  <a:srgbClr val="0855B7"/>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endParaRPr>
            </a:p>
          </p:txBody>
        </p:sp>
      </p:grpSp>
      <p:grpSp>
        <p:nvGrpSpPr>
          <p:cNvPr id="58" name="组合 57"/>
          <p:cNvGrpSpPr/>
          <p:nvPr/>
        </p:nvGrpSpPr>
        <p:grpSpPr>
          <a:xfrm>
            <a:off x="4503691" y="3338271"/>
            <a:ext cx="4028749" cy="1173630"/>
            <a:chOff x="6024473" y="4931210"/>
            <a:chExt cx="5371665" cy="1564840"/>
          </a:xfrm>
        </p:grpSpPr>
        <p:grpSp>
          <p:nvGrpSpPr>
            <p:cNvPr id="59" name="组合 58"/>
            <p:cNvGrpSpPr/>
            <p:nvPr/>
          </p:nvGrpSpPr>
          <p:grpSpPr>
            <a:xfrm>
              <a:off x="6024473" y="4931210"/>
              <a:ext cx="5371665" cy="1564840"/>
              <a:chOff x="6497512" y="1577002"/>
              <a:chExt cx="5119200" cy="1491293"/>
            </a:xfrm>
          </p:grpSpPr>
          <p:sp>
            <p:nvSpPr>
              <p:cNvPr id="6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pic>
            <p:nvPicPr>
              <p:cNvPr id="62" name="图片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60" name="文本框 130"/>
            <p:cNvSpPr txBox="1"/>
            <p:nvPr/>
          </p:nvSpPr>
          <p:spPr>
            <a:xfrm>
              <a:off x="6444572" y="5314557"/>
              <a:ext cx="703612" cy="615553"/>
            </a:xfrm>
            <a:prstGeom prst="rect">
              <a:avLst/>
            </a:prstGeom>
            <a:noFill/>
          </p:spPr>
          <p:txBody>
            <a:bodyPr wrap="none" rtlCol="0">
              <a:spAutoFit/>
            </a:bodyPr>
            <a:lstStyle/>
            <a:p>
              <a:r>
                <a:rPr lang="en-US" altLang="zh-CN" sz="2400" dirty="0">
                  <a:solidFill>
                    <a:srgbClr val="13973F"/>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rPr>
                <a:t>06</a:t>
              </a:r>
              <a:endParaRPr lang="zh-CN" altLang="en-US" sz="2400" dirty="0">
                <a:solidFill>
                  <a:srgbClr val="13973F"/>
                </a:solidFill>
                <a:latin typeface="Arial" panose="020B0604020202020204" pitchFamily="34" charset="0"/>
                <a:ea typeface="微软雅黑" panose="020B0503020204020204" pitchFamily="34" charset="-122"/>
                <a:cs typeface="Aharoni" panose="02010803020104030203" pitchFamily="2" charset="-79"/>
                <a:sym typeface="Arial" panose="020B0604020202020204" pitchFamily="34" charset="0"/>
              </a:endParaRPr>
            </a:p>
          </p:txBody>
        </p:sp>
      </p:grpSp>
      <p:sp>
        <p:nvSpPr>
          <p:cNvPr id="63" name="矩形 47"/>
          <p:cNvSpPr>
            <a:spLocks noChangeArrowheads="1"/>
          </p:cNvSpPr>
          <p:nvPr/>
        </p:nvSpPr>
        <p:spPr bwMode="auto">
          <a:xfrm>
            <a:off x="5821328" y="1115175"/>
            <a:ext cx="2422184" cy="68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文本后，在此框中选择粘贴，并选择只</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保留文字。</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47"/>
          <p:cNvSpPr>
            <a:spLocks noChangeArrowheads="1"/>
          </p:cNvSpPr>
          <p:nvPr/>
        </p:nvSpPr>
        <p:spPr bwMode="auto">
          <a:xfrm>
            <a:off x="5821328" y="2331811"/>
            <a:ext cx="2422184" cy="68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文本后，在此框中选择粘贴，并选择只</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保留文字。</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47"/>
          <p:cNvSpPr>
            <a:spLocks noChangeArrowheads="1"/>
          </p:cNvSpPr>
          <p:nvPr/>
        </p:nvSpPr>
        <p:spPr bwMode="auto">
          <a:xfrm>
            <a:off x="5821328" y="3546686"/>
            <a:ext cx="2422184" cy="68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文本后，在此框中选择粘贴，并选择只</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保留文字。</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矩形 47"/>
          <p:cNvSpPr>
            <a:spLocks noChangeArrowheads="1"/>
          </p:cNvSpPr>
          <p:nvPr/>
        </p:nvSpPr>
        <p:spPr bwMode="auto">
          <a:xfrm>
            <a:off x="892141" y="1148246"/>
            <a:ext cx="2422184" cy="68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文本后，在此框中选择粘贴，并选择只</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保留文字。</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47"/>
          <p:cNvSpPr>
            <a:spLocks noChangeArrowheads="1"/>
          </p:cNvSpPr>
          <p:nvPr/>
        </p:nvSpPr>
        <p:spPr bwMode="auto">
          <a:xfrm>
            <a:off x="892141" y="2364881"/>
            <a:ext cx="2422184" cy="68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文本后，在此框中选择粘贴，并选择只</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保留文字。</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47"/>
          <p:cNvSpPr>
            <a:spLocks noChangeArrowheads="1"/>
          </p:cNvSpPr>
          <p:nvPr/>
        </p:nvSpPr>
        <p:spPr bwMode="auto">
          <a:xfrm>
            <a:off x="892141" y="3579757"/>
            <a:ext cx="2422184" cy="68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文本后，在此框中选择粘贴，并选择只</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30000"/>
              </a:lnSpc>
              <a:spcBef>
                <a:spcPct val="0"/>
              </a:spcBef>
            </a:pP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保留文字。</a:t>
            </a:r>
            <a:endParaRPr lang="en-US" altLang="zh-CN"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8" accel="50000" fill="hold" nodeType="afterEffect" p14:presetBounceEnd="50000">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14:bounceEnd="50000">
                                          <p:cBhvr additive="base">
                                            <p:cTn id="11" dur="500" fill="hold"/>
                                            <p:tgtEl>
                                              <p:spTgt spid="33"/>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accel="50000" fill="hold" nodeType="afterEffect" p14:presetBounceEnd="50000">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14:bounceEnd="50000">
                                          <p:cBhvr additive="base">
                                            <p:cTn id="16" dur="500" fill="hold"/>
                                            <p:tgtEl>
                                              <p:spTgt spid="48"/>
                                            </p:tgtEl>
                                            <p:attrNameLst>
                                              <p:attrName>ppt_x</p:attrName>
                                            </p:attrNameLst>
                                          </p:cBhvr>
                                          <p:tavLst>
                                            <p:tav tm="0">
                                              <p:val>
                                                <p:strVal val="1+#ppt_w/2"/>
                                              </p:val>
                                            </p:tav>
                                            <p:tav tm="100000">
                                              <p:val>
                                                <p:strVal val="#ppt_x"/>
                                              </p:val>
                                            </p:tav>
                                          </p:tavLst>
                                        </p:anim>
                                        <p:anim calcmode="lin" valueType="num" p14:bounceEnd="50000">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accel="50000" fill="hold" nodeType="afterEffect" p14:presetBounceEnd="50000">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14:bounceEnd="50000">
                                          <p:cBhvr additive="base">
                                            <p:cTn id="21" dur="500" fill="hold"/>
                                            <p:tgtEl>
                                              <p:spTgt spid="38"/>
                                            </p:tgtEl>
                                            <p:attrNameLst>
                                              <p:attrName>ppt_x</p:attrName>
                                            </p:attrNameLst>
                                          </p:cBhvr>
                                          <p:tavLst>
                                            <p:tav tm="0">
                                              <p:val>
                                                <p:strVal val="0-#ppt_w/2"/>
                                              </p:val>
                                            </p:tav>
                                            <p:tav tm="100000">
                                              <p:val>
                                                <p:strVal val="#ppt_x"/>
                                              </p:val>
                                            </p:tav>
                                          </p:tavLst>
                                        </p:anim>
                                        <p:anim calcmode="lin" valueType="num" p14:bounceEnd="50000">
                                          <p:cBhvr additive="base">
                                            <p:cTn id="22" dur="500" fill="hold"/>
                                            <p:tgtEl>
                                              <p:spTgt spid="3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accel="50000" fill="hold" nodeType="afterEffect" p14:presetBounceEnd="50000">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14:bounceEnd="50000">
                                          <p:cBhvr additive="base">
                                            <p:cTn id="26" dur="500" fill="hold"/>
                                            <p:tgtEl>
                                              <p:spTgt spid="53"/>
                                            </p:tgtEl>
                                            <p:attrNameLst>
                                              <p:attrName>ppt_x</p:attrName>
                                            </p:attrNameLst>
                                          </p:cBhvr>
                                          <p:tavLst>
                                            <p:tav tm="0">
                                              <p:val>
                                                <p:strVal val="1+#ppt_w/2"/>
                                              </p:val>
                                            </p:tav>
                                            <p:tav tm="100000">
                                              <p:val>
                                                <p:strVal val="#ppt_x"/>
                                              </p:val>
                                            </p:tav>
                                          </p:tavLst>
                                        </p:anim>
                                        <p:anim calcmode="lin" valueType="num" p14:bounceEnd="50000">
                                          <p:cBhvr additive="base">
                                            <p:cTn id="27" dur="500" fill="hold"/>
                                            <p:tgtEl>
                                              <p:spTgt spid="5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accel="50000" fill="hold" nodeType="afterEffect" p14:presetBounceEnd="50000">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14:bounceEnd="50000">
                                          <p:cBhvr additive="base">
                                            <p:cTn id="31" dur="500" fill="hold"/>
                                            <p:tgtEl>
                                              <p:spTgt spid="43"/>
                                            </p:tgtEl>
                                            <p:attrNameLst>
                                              <p:attrName>ppt_x</p:attrName>
                                            </p:attrNameLst>
                                          </p:cBhvr>
                                          <p:tavLst>
                                            <p:tav tm="0">
                                              <p:val>
                                                <p:strVal val="0-#ppt_w/2"/>
                                              </p:val>
                                            </p:tav>
                                            <p:tav tm="100000">
                                              <p:val>
                                                <p:strVal val="#ppt_x"/>
                                              </p:val>
                                            </p:tav>
                                          </p:tavLst>
                                        </p:anim>
                                        <p:anim calcmode="lin" valueType="num" p14:bounceEnd="50000">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accel="50000" fill="hold" nodeType="afterEffect" p14:presetBounceEnd="50000">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14:bounceEnd="50000">
                                          <p:cBhvr additive="base">
                                            <p:cTn id="36" dur="500" fill="hold"/>
                                            <p:tgtEl>
                                              <p:spTgt spid="58"/>
                                            </p:tgtEl>
                                            <p:attrNameLst>
                                              <p:attrName>ppt_x</p:attrName>
                                            </p:attrNameLst>
                                          </p:cBhvr>
                                          <p:tavLst>
                                            <p:tav tm="0">
                                              <p:val>
                                                <p:strVal val="1+#ppt_w/2"/>
                                              </p:val>
                                            </p:tav>
                                            <p:tav tm="100000">
                                              <p:val>
                                                <p:strVal val="#ppt_x"/>
                                              </p:val>
                                            </p:tav>
                                          </p:tavLst>
                                        </p:anim>
                                        <p:anim calcmode="lin" valueType="num" p14:bounceEnd="50000">
                                          <p:cBhvr additive="base">
                                            <p:cTn id="37" dur="500" fill="hold"/>
                                            <p:tgtEl>
                                              <p:spTgt spid="5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4" presetClass="entr" presetSubtype="1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randombar(horizontal)">
                                          <p:cBhvr>
                                            <p:cTn id="41" dur="500"/>
                                            <p:tgtEl>
                                              <p:spTgt spid="6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randombar(horizontal)">
                                          <p:cBhvr>
                                            <p:cTn id="44" dur="500"/>
                                            <p:tgtEl>
                                              <p:spTgt spid="6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randombar(horizontal)">
                                          <p:cBhvr>
                                            <p:cTn id="47" dur="500"/>
                                            <p:tgtEl>
                                              <p:spTgt spid="65"/>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randombar(horizontal)">
                                          <p:cBhvr>
                                            <p:cTn id="50" dur="500"/>
                                            <p:tgtEl>
                                              <p:spTgt spid="66"/>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randombar(horizontal)">
                                          <p:cBhvr>
                                            <p:cTn id="53" dur="500"/>
                                            <p:tgtEl>
                                              <p:spTgt spid="67"/>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randombar(horizontal)">
                                          <p:cBhvr>
                                            <p:cTn id="5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8" grpId="0"/>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8" accel="5000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accel="50000"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1+#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accel="5000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0-#ppt_w/2"/>
                                              </p:val>
                                            </p:tav>
                                            <p:tav tm="100000">
                                              <p:val>
                                                <p:strVal val="#ppt_x"/>
                                              </p:val>
                                            </p:tav>
                                          </p:tavLst>
                                        </p:anim>
                                        <p:anim calcmode="lin" valueType="num">
                                          <p:cBhvr additive="base">
                                            <p:cTn id="22" dur="500" fill="hold"/>
                                            <p:tgtEl>
                                              <p:spTgt spid="3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accel="5000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500" fill="hold"/>
                                            <p:tgtEl>
                                              <p:spTgt spid="53"/>
                                            </p:tgtEl>
                                            <p:attrNameLst>
                                              <p:attrName>ppt_x</p:attrName>
                                            </p:attrNameLst>
                                          </p:cBhvr>
                                          <p:tavLst>
                                            <p:tav tm="0">
                                              <p:val>
                                                <p:strVal val="1+#ppt_w/2"/>
                                              </p:val>
                                            </p:tav>
                                            <p:tav tm="100000">
                                              <p:val>
                                                <p:strVal val="#ppt_x"/>
                                              </p:val>
                                            </p:tav>
                                          </p:tavLst>
                                        </p:anim>
                                        <p:anim calcmode="lin" valueType="num">
                                          <p:cBhvr additive="base">
                                            <p:cTn id="27" dur="500" fill="hold"/>
                                            <p:tgtEl>
                                              <p:spTgt spid="5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accel="5000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0-#ppt_w/2"/>
                                              </p:val>
                                            </p:tav>
                                            <p:tav tm="100000">
                                              <p:val>
                                                <p:strVal val="#ppt_x"/>
                                              </p:val>
                                            </p:tav>
                                          </p:tavLst>
                                        </p:anim>
                                        <p:anim calcmode="lin" valueType="num">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accel="50000"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fill="hold"/>
                                            <p:tgtEl>
                                              <p:spTgt spid="58"/>
                                            </p:tgtEl>
                                            <p:attrNameLst>
                                              <p:attrName>ppt_x</p:attrName>
                                            </p:attrNameLst>
                                          </p:cBhvr>
                                          <p:tavLst>
                                            <p:tav tm="0">
                                              <p:val>
                                                <p:strVal val="1+#ppt_w/2"/>
                                              </p:val>
                                            </p:tav>
                                            <p:tav tm="100000">
                                              <p:val>
                                                <p:strVal val="#ppt_x"/>
                                              </p:val>
                                            </p:tav>
                                          </p:tavLst>
                                        </p:anim>
                                        <p:anim calcmode="lin" valueType="num">
                                          <p:cBhvr additive="base">
                                            <p:cTn id="37" dur="500" fill="hold"/>
                                            <p:tgtEl>
                                              <p:spTgt spid="5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4" presetClass="entr" presetSubtype="1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randombar(horizontal)">
                                          <p:cBhvr>
                                            <p:cTn id="41" dur="500"/>
                                            <p:tgtEl>
                                              <p:spTgt spid="6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randombar(horizontal)">
                                          <p:cBhvr>
                                            <p:cTn id="44" dur="500"/>
                                            <p:tgtEl>
                                              <p:spTgt spid="6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randombar(horizontal)">
                                          <p:cBhvr>
                                            <p:cTn id="47" dur="500"/>
                                            <p:tgtEl>
                                              <p:spTgt spid="65"/>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randombar(horizontal)">
                                          <p:cBhvr>
                                            <p:cTn id="50" dur="500"/>
                                            <p:tgtEl>
                                              <p:spTgt spid="66"/>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randombar(horizontal)">
                                          <p:cBhvr>
                                            <p:cTn id="53" dur="500"/>
                                            <p:tgtEl>
                                              <p:spTgt spid="67"/>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randombar(horizontal)">
                                          <p:cBhvr>
                                            <p:cTn id="5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8" grpId="0"/>
          <p:bldP spid="6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7876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3955844" y="4115594"/>
            <a:ext cx="764793" cy="764793"/>
            <a:chOff x="3832873" y="2297208"/>
            <a:chExt cx="1516550" cy="1516550"/>
          </a:xfrm>
        </p:grpSpPr>
        <p:grpSp>
          <p:nvGrpSpPr>
            <p:cNvPr id="6" name="组合 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 name="椭圆 6"/>
            <p:cNvSpPr/>
            <p:nvPr/>
          </p:nvSpPr>
          <p:spPr>
            <a:xfrm>
              <a:off x="3983164" y="2466913"/>
              <a:ext cx="1185736" cy="1185736"/>
            </a:xfrm>
            <a:prstGeom prst="ellipse">
              <a:avLst/>
            </a:prstGeom>
            <a:gradFill>
              <a:gsLst>
                <a:gs pos="0">
                  <a:srgbClr val="13973F"/>
                </a:gs>
                <a:gs pos="81000">
                  <a:srgbClr val="0855B7"/>
                </a:gs>
                <a:gs pos="100000">
                  <a:srgbClr val="0A5FA6"/>
                </a:gs>
              </a:gsLst>
              <a:lin ang="2700000" scaled="1"/>
            </a:gra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3198401" y="3299758"/>
            <a:ext cx="764793" cy="764793"/>
            <a:chOff x="3832873" y="2297208"/>
            <a:chExt cx="1516550" cy="1516550"/>
          </a:xfrm>
        </p:grpSpPr>
        <p:grpSp>
          <p:nvGrpSpPr>
            <p:cNvPr id="11" name="组合 1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椭圆 11"/>
            <p:cNvSpPr/>
            <p:nvPr/>
          </p:nvSpPr>
          <p:spPr>
            <a:xfrm>
              <a:off x="3983164" y="2466913"/>
              <a:ext cx="1185736" cy="1185736"/>
            </a:xfrm>
            <a:prstGeom prst="ellipse">
              <a:avLst/>
            </a:prstGeom>
            <a:solidFill>
              <a:srgbClr val="0855B7"/>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4725194" y="2801144"/>
            <a:ext cx="764793" cy="764793"/>
            <a:chOff x="3832873" y="2297208"/>
            <a:chExt cx="1516550" cy="1516550"/>
          </a:xfrm>
        </p:grpSpPr>
        <p:grpSp>
          <p:nvGrpSpPr>
            <p:cNvPr id="16" name="组合 1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椭圆 16"/>
            <p:cNvSpPr/>
            <p:nvPr/>
          </p:nvSpPr>
          <p:spPr>
            <a:xfrm>
              <a:off x="3983164" y="2466913"/>
              <a:ext cx="1185736" cy="1185736"/>
            </a:xfrm>
            <a:prstGeom prst="ellipse">
              <a:avLst/>
            </a:prstGeom>
            <a:solidFill>
              <a:srgbClr val="13973F"/>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3198401" y="2328208"/>
            <a:ext cx="764793" cy="764793"/>
            <a:chOff x="3832873" y="2297208"/>
            <a:chExt cx="1516550" cy="1516550"/>
          </a:xfrm>
        </p:grpSpPr>
        <p:grpSp>
          <p:nvGrpSpPr>
            <p:cNvPr id="21" name="组合 2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椭圆 21"/>
            <p:cNvSpPr/>
            <p:nvPr/>
          </p:nvSpPr>
          <p:spPr>
            <a:xfrm>
              <a:off x="3983164" y="2466913"/>
              <a:ext cx="1185736" cy="1185736"/>
            </a:xfrm>
            <a:prstGeom prst="ellipse">
              <a:avLst/>
            </a:prstGeom>
            <a:solidFill>
              <a:srgbClr val="0855B7"/>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4725194" y="1818164"/>
            <a:ext cx="764793" cy="764793"/>
            <a:chOff x="3832873" y="2297208"/>
            <a:chExt cx="1516550" cy="1516550"/>
          </a:xfrm>
        </p:grpSpPr>
        <p:grpSp>
          <p:nvGrpSpPr>
            <p:cNvPr id="26" name="组合 2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椭圆 26"/>
            <p:cNvSpPr/>
            <p:nvPr/>
          </p:nvSpPr>
          <p:spPr>
            <a:xfrm>
              <a:off x="3983164" y="2466913"/>
              <a:ext cx="1185736" cy="1185736"/>
            </a:xfrm>
            <a:prstGeom prst="ellipse">
              <a:avLst/>
            </a:prstGeom>
            <a:solidFill>
              <a:srgbClr val="13973F"/>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组合 29"/>
          <p:cNvGrpSpPr/>
          <p:nvPr/>
        </p:nvGrpSpPr>
        <p:grpSpPr>
          <a:xfrm>
            <a:off x="3955844" y="972344"/>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椭圆 31"/>
            <p:cNvSpPr/>
            <p:nvPr/>
          </p:nvSpPr>
          <p:spPr>
            <a:xfrm>
              <a:off x="3983164" y="2466913"/>
              <a:ext cx="1185736" cy="1185736"/>
            </a:xfrm>
            <a:prstGeom prst="ellipse">
              <a:avLst/>
            </a:prstGeom>
            <a:gradFill>
              <a:gsLst>
                <a:gs pos="0">
                  <a:srgbClr val="13973F"/>
                </a:gs>
                <a:gs pos="81000">
                  <a:srgbClr val="0855B7"/>
                </a:gs>
                <a:gs pos="100000">
                  <a:srgbClr val="0A5FA6"/>
                </a:gs>
              </a:gsLst>
              <a:lin ang="2700000" scaled="1"/>
            </a:gra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34"/>
          <p:cNvGrpSpPr/>
          <p:nvPr/>
        </p:nvGrpSpPr>
        <p:grpSpPr>
          <a:xfrm>
            <a:off x="4183051" y="1214360"/>
            <a:ext cx="299494" cy="243706"/>
            <a:chOff x="1550139" y="1314466"/>
            <a:chExt cx="509139" cy="414300"/>
          </a:xfrm>
          <a:solidFill>
            <a:schemeClr val="bg1"/>
          </a:solidFill>
        </p:grpSpPr>
        <p:sp>
          <p:nvSpPr>
            <p:cNvPr id="3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3"/>
          <p:cNvSpPr>
            <a:spLocks noChangeArrowheads="1"/>
          </p:cNvSpPr>
          <p:nvPr/>
        </p:nvSpPr>
        <p:spPr bwMode="auto">
          <a:xfrm>
            <a:off x="4864801" y="1205658"/>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阶段一</a:t>
            </a:r>
          </a:p>
        </p:txBody>
      </p:sp>
      <p:sp>
        <p:nvSpPr>
          <p:cNvPr id="40" name="文本框 13"/>
          <p:cNvSpPr txBox="1"/>
          <p:nvPr/>
        </p:nvSpPr>
        <p:spPr>
          <a:xfrm>
            <a:off x="5715795" y="1057926"/>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在此录入上述图表的综合描述说明，在此录入上述图表的综合描述说明，在此录入上述图表的综合描述说明。</a:t>
            </a:r>
          </a:p>
        </p:txBody>
      </p:sp>
      <p:sp>
        <p:nvSpPr>
          <p:cNvPr id="41" name="矩形 3"/>
          <p:cNvSpPr>
            <a:spLocks noChangeArrowheads="1"/>
          </p:cNvSpPr>
          <p:nvPr/>
        </p:nvSpPr>
        <p:spPr bwMode="auto">
          <a:xfrm>
            <a:off x="5722249" y="1810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阶段二</a:t>
            </a:r>
          </a:p>
        </p:txBody>
      </p:sp>
      <p:sp>
        <p:nvSpPr>
          <p:cNvPr id="42" name="文本框 13"/>
          <p:cNvSpPr txBox="1"/>
          <p:nvPr/>
        </p:nvSpPr>
        <p:spPr>
          <a:xfrm>
            <a:off x="5715795" y="2115344"/>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在此录入上述图表的综合描述说明，在此录入上述图表的综合描述说明，在此录入上述图表的综合描述说明。</a:t>
            </a:r>
          </a:p>
        </p:txBody>
      </p:sp>
      <p:sp>
        <p:nvSpPr>
          <p:cNvPr id="43"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3"/>
          <p:cNvSpPr>
            <a:spLocks noChangeArrowheads="1"/>
          </p:cNvSpPr>
          <p:nvPr/>
        </p:nvSpPr>
        <p:spPr bwMode="auto">
          <a:xfrm>
            <a:off x="2200231" y="2191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阶段三</a:t>
            </a:r>
          </a:p>
        </p:txBody>
      </p:sp>
      <p:sp>
        <p:nvSpPr>
          <p:cNvPr id="45" name="文本框 13"/>
          <p:cNvSpPr txBox="1"/>
          <p:nvPr/>
        </p:nvSpPr>
        <p:spPr>
          <a:xfrm>
            <a:off x="686593" y="2485481"/>
            <a:ext cx="2333658" cy="565063"/>
          </a:xfrm>
          <a:prstGeom prst="rect">
            <a:avLst/>
          </a:prstGeom>
          <a:noFill/>
        </p:spPr>
        <p:txBody>
          <a:bodyPr wrap="square" lIns="65824" tIns="32911" rIns="65824" bIns="32911" rtlCol="0">
            <a:spAutoFit/>
          </a:bodyPr>
          <a:lstStyle/>
          <a:p>
            <a:pPr algn="r">
              <a:lnSpc>
                <a:spcPct val="120000"/>
              </a:lnSpc>
              <a:spcBef>
                <a:spcPct val="0"/>
              </a:spcBef>
              <a:buNone/>
            </a:pPr>
            <a:r>
              <a:rPr lang="zh-CN" altLang="en-US" sz="900" b="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在此录入上述图表的综合描述说明，在此录入上述图表的综合描述说明，在此录入上述图表的综合描述说明。</a:t>
            </a:r>
          </a:p>
        </p:txBody>
      </p:sp>
      <p:grpSp>
        <p:nvGrpSpPr>
          <p:cNvPr id="46" name="Group 20"/>
          <p:cNvGrpSpPr/>
          <p:nvPr/>
        </p:nvGrpSpPr>
        <p:grpSpPr>
          <a:xfrm>
            <a:off x="3418467" y="2587291"/>
            <a:ext cx="309413" cy="214312"/>
            <a:chOff x="7416800" y="1122363"/>
            <a:chExt cx="366713" cy="254000"/>
          </a:xfrm>
          <a:solidFill>
            <a:schemeClr val="bg1"/>
          </a:solidFill>
        </p:grpSpPr>
        <p:sp>
          <p:nvSpPr>
            <p:cNvPr id="47"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矩形 3"/>
          <p:cNvSpPr>
            <a:spLocks noChangeArrowheads="1"/>
          </p:cNvSpPr>
          <p:nvPr/>
        </p:nvSpPr>
        <p:spPr bwMode="auto">
          <a:xfrm>
            <a:off x="5715794" y="28011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阶段四</a:t>
            </a:r>
          </a:p>
        </p:txBody>
      </p:sp>
      <p:sp>
        <p:nvSpPr>
          <p:cNvPr id="50" name="文本框 13"/>
          <p:cNvSpPr txBox="1"/>
          <p:nvPr/>
        </p:nvSpPr>
        <p:spPr>
          <a:xfrm>
            <a:off x="5715795" y="3093244"/>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在此录入上述图表的综合描述说明，在此录入上述图表的综合描述说明，在此录入上述图表的综合描述说明。</a:t>
            </a:r>
          </a:p>
        </p:txBody>
      </p:sp>
      <p:grpSp>
        <p:nvGrpSpPr>
          <p:cNvPr id="51" name="组合 50"/>
          <p:cNvGrpSpPr/>
          <p:nvPr/>
        </p:nvGrpSpPr>
        <p:grpSpPr>
          <a:xfrm>
            <a:off x="4952251" y="2999765"/>
            <a:ext cx="316718" cy="302754"/>
            <a:chOff x="3294063" y="754063"/>
            <a:chExt cx="5600701" cy="5353051"/>
          </a:xfrm>
          <a:solidFill>
            <a:schemeClr val="bg1"/>
          </a:solidFill>
        </p:grpSpPr>
        <p:sp>
          <p:nvSpPr>
            <p:cNvPr id="52"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矩形 3"/>
          <p:cNvSpPr>
            <a:spLocks noChangeArrowheads="1"/>
          </p:cNvSpPr>
          <p:nvPr/>
        </p:nvSpPr>
        <p:spPr bwMode="auto">
          <a:xfrm>
            <a:off x="2200231" y="335359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阶段五</a:t>
            </a:r>
          </a:p>
        </p:txBody>
      </p:sp>
      <p:sp>
        <p:nvSpPr>
          <p:cNvPr id="64" name="文本框 13"/>
          <p:cNvSpPr txBox="1"/>
          <p:nvPr/>
        </p:nvSpPr>
        <p:spPr>
          <a:xfrm>
            <a:off x="686593" y="3618956"/>
            <a:ext cx="2333658" cy="565063"/>
          </a:xfrm>
          <a:prstGeom prst="rect">
            <a:avLst/>
          </a:prstGeom>
          <a:noFill/>
        </p:spPr>
        <p:txBody>
          <a:bodyPr wrap="square" lIns="65824" tIns="32911" rIns="65824" bIns="32911" rtlCol="0">
            <a:spAutoFit/>
          </a:bodyPr>
          <a:lstStyle/>
          <a:p>
            <a:pPr algn="r">
              <a:lnSpc>
                <a:spcPct val="120000"/>
              </a:lnSpc>
              <a:spcBef>
                <a:spcPct val="0"/>
              </a:spcBef>
              <a:buNone/>
            </a:pPr>
            <a:r>
              <a:rPr lang="zh-CN" altLang="en-US" sz="900" b="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在此录入上述图表的综合描述说明，在此录入上述图表的综合描述说明，在此录入上述图表的综合描述说明。</a:t>
            </a:r>
          </a:p>
        </p:txBody>
      </p:sp>
      <p:grpSp>
        <p:nvGrpSpPr>
          <p:cNvPr id="65" name="Group 23"/>
          <p:cNvGrpSpPr/>
          <p:nvPr/>
        </p:nvGrpSpPr>
        <p:grpSpPr>
          <a:xfrm>
            <a:off x="3477649" y="3563144"/>
            <a:ext cx="256945" cy="224003"/>
            <a:chOff x="7540014" y="4306907"/>
            <a:chExt cx="389342" cy="339426"/>
          </a:xfrm>
          <a:solidFill>
            <a:schemeClr val="bg1"/>
          </a:solidFill>
        </p:grpSpPr>
        <p:sp>
          <p:nvSpPr>
            <p:cNvPr id="66"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6"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矩形 3"/>
          <p:cNvSpPr>
            <a:spLocks noChangeArrowheads="1"/>
          </p:cNvSpPr>
          <p:nvPr/>
        </p:nvSpPr>
        <p:spPr bwMode="auto">
          <a:xfrm>
            <a:off x="4864801" y="43223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阶段六</a:t>
            </a:r>
          </a:p>
        </p:txBody>
      </p:sp>
      <p:sp>
        <p:nvSpPr>
          <p:cNvPr id="78" name="文本框 13"/>
          <p:cNvSpPr txBox="1"/>
          <p:nvPr/>
        </p:nvSpPr>
        <p:spPr>
          <a:xfrm>
            <a:off x="5715795" y="4174613"/>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在此录入上述图表的综合描述说明，在此录入上述图表的综合描述说明，在此录入上述图表的综合描述说明。</a:t>
            </a:r>
          </a:p>
        </p:txBody>
      </p:sp>
      <p:grpSp>
        <p:nvGrpSpPr>
          <p:cNvPr id="79" name="Group 9"/>
          <p:cNvGrpSpPr/>
          <p:nvPr/>
        </p:nvGrpSpPr>
        <p:grpSpPr>
          <a:xfrm>
            <a:off x="4193937" y="4408421"/>
            <a:ext cx="288608" cy="214010"/>
            <a:chOff x="4572000" y="3414713"/>
            <a:chExt cx="374651" cy="277813"/>
          </a:xfrm>
          <a:solidFill>
            <a:schemeClr val="bg1"/>
          </a:solidFill>
        </p:grpSpPr>
        <p:sp>
          <p:nvSpPr>
            <p:cNvPr id="80"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2"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 presetClass="entr" presetSubtype="12" accel="61000" fill="hold" nodeType="afterEffect" p14:presetBounceEnd="58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58000">
                                          <p:cBhvr additive="base">
                                            <p:cTn id="15" dur="1400" fill="hold"/>
                                            <p:tgtEl>
                                              <p:spTgt spid="5"/>
                                            </p:tgtEl>
                                            <p:attrNameLst>
                                              <p:attrName>ppt_x</p:attrName>
                                            </p:attrNameLst>
                                          </p:cBhvr>
                                          <p:tavLst>
                                            <p:tav tm="0">
                                              <p:val>
                                                <p:strVal val="0-#ppt_w/2"/>
                                              </p:val>
                                            </p:tav>
                                            <p:tav tm="100000">
                                              <p:val>
                                                <p:strVal val="#ppt_x"/>
                                              </p:val>
                                            </p:tav>
                                          </p:tavLst>
                                        </p:anim>
                                        <p:anim calcmode="lin" valueType="num" p14:bounceEnd="58000">
                                          <p:cBhvr additive="base">
                                            <p:cTn id="16" dur="14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58000">
                                          <p:cBhvr additive="base">
                                            <p:cTn id="19" dur="1400" fill="hold"/>
                                            <p:tgtEl>
                                              <p:spTgt spid="10"/>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3" accel="61000" fill="hold" nodeType="withEffect" p14:presetBounceEnd="58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58000">
                                          <p:cBhvr additive="base">
                                            <p:cTn id="23" dur="1400" fill="hold"/>
                                            <p:tgtEl>
                                              <p:spTgt spid="20"/>
                                            </p:tgtEl>
                                            <p:attrNameLst>
                                              <p:attrName>ppt_x</p:attrName>
                                            </p:attrNameLst>
                                          </p:cBhvr>
                                          <p:tavLst>
                                            <p:tav tm="0">
                                              <p:val>
                                                <p:strVal val="1+#ppt_w/2"/>
                                              </p:val>
                                            </p:tav>
                                            <p:tav tm="100000">
                                              <p:val>
                                                <p:strVal val="#ppt_x"/>
                                              </p:val>
                                            </p:tav>
                                          </p:tavLst>
                                        </p:anim>
                                        <p:anim calcmode="lin" valueType="num" p14:bounceEnd="58000">
                                          <p:cBhvr additive="base">
                                            <p:cTn id="24" dur="14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2" accel="61000" fill="hold" nodeType="withEffect" p14:presetBounceEnd="58000">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14:bounceEnd="58000">
                                          <p:cBhvr additive="base">
                                            <p:cTn id="27" dur="1400" fill="hold"/>
                                            <p:tgtEl>
                                              <p:spTgt spid="25"/>
                                            </p:tgtEl>
                                            <p:attrNameLst>
                                              <p:attrName>ppt_x</p:attrName>
                                            </p:attrNameLst>
                                          </p:cBhvr>
                                          <p:tavLst>
                                            <p:tav tm="0">
                                              <p:val>
                                                <p:strVal val="0-#ppt_w/2"/>
                                              </p:val>
                                            </p:tav>
                                            <p:tav tm="100000">
                                              <p:val>
                                                <p:strVal val="#ppt_x"/>
                                              </p:val>
                                            </p:tav>
                                          </p:tavLst>
                                        </p:anim>
                                        <p:anim calcmode="lin" valueType="num" p14:bounceEnd="58000">
                                          <p:cBhvr additive="base">
                                            <p:cTn id="28" dur="14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3" accel="61000" fill="hold" nodeType="withEffect" p14:presetBounceEnd="58000">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14:bounceEnd="58000">
                                          <p:cBhvr additive="base">
                                            <p:cTn id="31" dur="1400" fill="hold"/>
                                            <p:tgtEl>
                                              <p:spTgt spid="30"/>
                                            </p:tgtEl>
                                            <p:attrNameLst>
                                              <p:attrName>ppt_x</p:attrName>
                                            </p:attrNameLst>
                                          </p:cBhvr>
                                          <p:tavLst>
                                            <p:tav tm="0">
                                              <p:val>
                                                <p:strVal val="1+#ppt_w/2"/>
                                              </p:val>
                                            </p:tav>
                                            <p:tav tm="100000">
                                              <p:val>
                                                <p:strVal val="#ppt_x"/>
                                              </p:val>
                                            </p:tav>
                                          </p:tavLst>
                                        </p:anim>
                                        <p:anim calcmode="lin" valueType="num" p14:bounceEnd="58000">
                                          <p:cBhvr additive="base">
                                            <p:cTn id="32" dur="1400" fill="hold"/>
                                            <p:tgtEl>
                                              <p:spTgt spid="30"/>
                                            </p:tgtEl>
                                            <p:attrNameLst>
                                              <p:attrName>ppt_y</p:attrName>
                                            </p:attrNameLst>
                                          </p:cBhvr>
                                          <p:tavLst>
                                            <p:tav tm="0">
                                              <p:val>
                                                <p:strVal val="0-#ppt_h/2"/>
                                              </p:val>
                                            </p:tav>
                                            <p:tav tm="100000">
                                              <p:val>
                                                <p:strVal val="#ppt_y"/>
                                              </p:val>
                                            </p:tav>
                                          </p:tavLst>
                                        </p:anim>
                                      </p:childTnLst>
                                    </p:cTn>
                                  </p:par>
                                  <p:par>
                                    <p:cTn id="33" presetID="2" presetClass="entr" presetSubtype="12" accel="61000" fill="hold" nodeType="withEffect" p14:presetBounceEnd="58000">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14:bounceEnd="58000">
                                          <p:cBhvr additive="base">
                                            <p:cTn id="35" dur="1400" fill="hold"/>
                                            <p:tgtEl>
                                              <p:spTgt spid="15"/>
                                            </p:tgtEl>
                                            <p:attrNameLst>
                                              <p:attrName>ppt_x</p:attrName>
                                            </p:attrNameLst>
                                          </p:cBhvr>
                                          <p:tavLst>
                                            <p:tav tm="0">
                                              <p:val>
                                                <p:strVal val="0-#ppt_w/2"/>
                                              </p:val>
                                            </p:tav>
                                            <p:tav tm="100000">
                                              <p:val>
                                                <p:strVal val="#ppt_x"/>
                                              </p:val>
                                            </p:tav>
                                          </p:tavLst>
                                        </p:anim>
                                        <p:anim calcmode="lin" valueType="num" p14:bounceEnd="58000">
                                          <p:cBhvr additive="base">
                                            <p:cTn id="36" dur="1400" fill="hold"/>
                                            <p:tgtEl>
                                              <p:spTgt spid="1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 calcmode="lin" valueType="num">
                                          <p:cBhvr>
                                            <p:cTn id="42" dur="500" fill="hold"/>
                                            <p:tgtEl>
                                              <p:spTgt spid="35"/>
                                            </p:tgtEl>
                                            <p:attrNameLst>
                                              <p:attrName>style.rotation</p:attrName>
                                            </p:attrNameLst>
                                          </p:cBhvr>
                                          <p:tavLst>
                                            <p:tav tm="0">
                                              <p:val>
                                                <p:fltVal val="90"/>
                                              </p:val>
                                            </p:tav>
                                            <p:tav tm="100000">
                                              <p:val>
                                                <p:fltVal val="0"/>
                                              </p:val>
                                            </p:tav>
                                          </p:tavLst>
                                        </p:anim>
                                        <p:animEffect transition="in" filter="fade">
                                          <p:cBhvr>
                                            <p:cTn id="43" dur="500"/>
                                            <p:tgtEl>
                                              <p:spTgt spid="35"/>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right)">
                                          <p:cBhvr>
                                            <p:cTn id="50" dur="750"/>
                                            <p:tgtEl>
                                              <p:spTgt spid="40"/>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p:cTn id="54" dur="500" fill="hold"/>
                                            <p:tgtEl>
                                              <p:spTgt spid="43"/>
                                            </p:tgtEl>
                                            <p:attrNameLst>
                                              <p:attrName>ppt_w</p:attrName>
                                            </p:attrNameLst>
                                          </p:cBhvr>
                                          <p:tavLst>
                                            <p:tav tm="0">
                                              <p:val>
                                                <p:fltVal val="0"/>
                                              </p:val>
                                            </p:tav>
                                            <p:tav tm="100000">
                                              <p:val>
                                                <p:strVal val="#ppt_w"/>
                                              </p:val>
                                            </p:tav>
                                          </p:tavLst>
                                        </p:anim>
                                        <p:anim calcmode="lin" valueType="num">
                                          <p:cBhvr>
                                            <p:cTn id="55" dur="500" fill="hold"/>
                                            <p:tgtEl>
                                              <p:spTgt spid="43"/>
                                            </p:tgtEl>
                                            <p:attrNameLst>
                                              <p:attrName>ppt_h</p:attrName>
                                            </p:attrNameLst>
                                          </p:cBhvr>
                                          <p:tavLst>
                                            <p:tav tm="0">
                                              <p:val>
                                                <p:fltVal val="0"/>
                                              </p:val>
                                            </p:tav>
                                            <p:tav tm="100000">
                                              <p:val>
                                                <p:strVal val="#ppt_h"/>
                                              </p:val>
                                            </p:tav>
                                          </p:tavLst>
                                        </p:anim>
                                        <p:anim calcmode="lin" valueType="num">
                                          <p:cBhvr>
                                            <p:cTn id="56" dur="500" fill="hold"/>
                                            <p:tgtEl>
                                              <p:spTgt spid="43"/>
                                            </p:tgtEl>
                                            <p:attrNameLst>
                                              <p:attrName>style.rotation</p:attrName>
                                            </p:attrNameLst>
                                          </p:cBhvr>
                                          <p:tavLst>
                                            <p:tav tm="0">
                                              <p:val>
                                                <p:fltVal val="90"/>
                                              </p:val>
                                            </p:tav>
                                            <p:tav tm="100000">
                                              <p:val>
                                                <p:fltVal val="0"/>
                                              </p:val>
                                            </p:tav>
                                          </p:tavLst>
                                        </p:anim>
                                        <p:animEffect transition="in" filter="fade">
                                          <p:cBhvr>
                                            <p:cTn id="57" dur="500"/>
                                            <p:tgtEl>
                                              <p:spTgt spid="43"/>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right)">
                                          <p:cBhvr>
                                            <p:cTn id="64" dur="750"/>
                                            <p:tgtEl>
                                              <p:spTgt spid="42"/>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 calcmode="lin" valueType="num">
                                          <p:cBhvr>
                                            <p:cTn id="70" dur="500" fill="hold"/>
                                            <p:tgtEl>
                                              <p:spTgt spid="46"/>
                                            </p:tgtEl>
                                            <p:attrNameLst>
                                              <p:attrName>style.rotation</p:attrName>
                                            </p:attrNameLst>
                                          </p:cBhvr>
                                          <p:tavLst>
                                            <p:tav tm="0">
                                              <p:val>
                                                <p:fltVal val="90"/>
                                              </p:val>
                                            </p:tav>
                                            <p:tav tm="100000">
                                              <p:val>
                                                <p:fltVal val="0"/>
                                              </p:val>
                                            </p:tav>
                                          </p:tavLst>
                                        </p:anim>
                                        <p:animEffect transition="in" filter="fade">
                                          <p:cBhvr>
                                            <p:cTn id="71" dur="500"/>
                                            <p:tgtEl>
                                              <p:spTgt spid="46"/>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right)">
                                          <p:cBhvr>
                                            <p:cTn id="78" dur="750"/>
                                            <p:tgtEl>
                                              <p:spTgt spid="45"/>
                                            </p:tgtEl>
                                          </p:cBhvr>
                                        </p:animEffect>
                                      </p:childTnLst>
                                    </p:cTn>
                                  </p:par>
                                </p:childTnLst>
                              </p:cTn>
                            </p:par>
                            <p:par>
                              <p:cTn id="79" fill="hold">
                                <p:stCondLst>
                                  <p:cond delay="5500"/>
                                </p:stCondLst>
                                <p:childTnLst>
                                  <p:par>
                                    <p:cTn id="80" presetID="31" presetClass="entr" presetSubtype="0"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 calcmode="lin" valueType="num">
                                          <p:cBhvr>
                                            <p:cTn id="84" dur="500" fill="hold"/>
                                            <p:tgtEl>
                                              <p:spTgt spid="51"/>
                                            </p:tgtEl>
                                            <p:attrNameLst>
                                              <p:attrName>style.rotation</p:attrName>
                                            </p:attrNameLst>
                                          </p:cBhvr>
                                          <p:tavLst>
                                            <p:tav tm="0">
                                              <p:val>
                                                <p:fltVal val="90"/>
                                              </p:val>
                                            </p:tav>
                                            <p:tav tm="100000">
                                              <p:val>
                                                <p:fltVal val="0"/>
                                              </p:val>
                                            </p:tav>
                                          </p:tavLst>
                                        </p:anim>
                                        <p:animEffect transition="in" filter="fade">
                                          <p:cBhvr>
                                            <p:cTn id="85" dur="500"/>
                                            <p:tgtEl>
                                              <p:spTgt spid="51"/>
                                            </p:tgtEl>
                                          </p:cBhvr>
                                        </p:animEffect>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right)">
                                          <p:cBhvr>
                                            <p:cTn id="92" dur="750"/>
                                            <p:tgtEl>
                                              <p:spTgt spid="50"/>
                                            </p:tgtEl>
                                          </p:cBhvr>
                                        </p:animEffect>
                                      </p:childTnLst>
                                    </p:cTn>
                                  </p:par>
                                </p:childTnLst>
                              </p:cTn>
                            </p:par>
                            <p:par>
                              <p:cTn id="93" fill="hold">
                                <p:stCondLst>
                                  <p:cond delay="6500"/>
                                </p:stCondLst>
                                <p:childTnLst>
                                  <p:par>
                                    <p:cTn id="94" presetID="31" presetClass="entr" presetSubtype="0" fill="hold"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p:cTn id="96" dur="500" fill="hold"/>
                                            <p:tgtEl>
                                              <p:spTgt spid="65"/>
                                            </p:tgtEl>
                                            <p:attrNameLst>
                                              <p:attrName>ppt_w</p:attrName>
                                            </p:attrNameLst>
                                          </p:cBhvr>
                                          <p:tavLst>
                                            <p:tav tm="0">
                                              <p:val>
                                                <p:fltVal val="0"/>
                                              </p:val>
                                            </p:tav>
                                            <p:tav tm="100000">
                                              <p:val>
                                                <p:strVal val="#ppt_w"/>
                                              </p:val>
                                            </p:tav>
                                          </p:tavLst>
                                        </p:anim>
                                        <p:anim calcmode="lin" valueType="num">
                                          <p:cBhvr>
                                            <p:cTn id="97" dur="500" fill="hold"/>
                                            <p:tgtEl>
                                              <p:spTgt spid="65"/>
                                            </p:tgtEl>
                                            <p:attrNameLst>
                                              <p:attrName>ppt_h</p:attrName>
                                            </p:attrNameLst>
                                          </p:cBhvr>
                                          <p:tavLst>
                                            <p:tav tm="0">
                                              <p:val>
                                                <p:fltVal val="0"/>
                                              </p:val>
                                            </p:tav>
                                            <p:tav tm="100000">
                                              <p:val>
                                                <p:strVal val="#ppt_h"/>
                                              </p:val>
                                            </p:tav>
                                          </p:tavLst>
                                        </p:anim>
                                        <p:anim calcmode="lin" valueType="num">
                                          <p:cBhvr>
                                            <p:cTn id="98" dur="500" fill="hold"/>
                                            <p:tgtEl>
                                              <p:spTgt spid="65"/>
                                            </p:tgtEl>
                                            <p:attrNameLst>
                                              <p:attrName>style.rotation</p:attrName>
                                            </p:attrNameLst>
                                          </p:cBhvr>
                                          <p:tavLst>
                                            <p:tav tm="0">
                                              <p:val>
                                                <p:fltVal val="90"/>
                                              </p:val>
                                            </p:tav>
                                            <p:tav tm="100000">
                                              <p:val>
                                                <p:fltVal val="0"/>
                                              </p:val>
                                            </p:tav>
                                          </p:tavLst>
                                        </p:anim>
                                        <p:animEffect transition="in" filter="fade">
                                          <p:cBhvr>
                                            <p:cTn id="99" dur="500"/>
                                            <p:tgtEl>
                                              <p:spTgt spid="65"/>
                                            </p:tgtEl>
                                          </p:cBhvr>
                                        </p:animEffect>
                                      </p:childTnLst>
                                    </p:cTn>
                                  </p:par>
                                </p:childTnLst>
                              </p:cTn>
                            </p:par>
                            <p:par>
                              <p:cTn id="100" fill="hold">
                                <p:stCondLst>
                                  <p:cond delay="7000"/>
                                </p:stCondLst>
                                <p:childTnLst>
                                  <p:par>
                                    <p:cTn id="101" presetID="22" presetClass="entr" presetSubtype="8"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left)">
                                          <p:cBhvr>
                                            <p:cTn id="103" dur="500"/>
                                            <p:tgtEl>
                                              <p:spTgt spid="63"/>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wipe(right)">
                                          <p:cBhvr>
                                            <p:cTn id="106" dur="750"/>
                                            <p:tgtEl>
                                              <p:spTgt spid="64"/>
                                            </p:tgtEl>
                                          </p:cBhvr>
                                        </p:animEffect>
                                      </p:childTnLst>
                                    </p:cTn>
                                  </p:par>
                                </p:childTnLst>
                              </p:cTn>
                            </p:par>
                            <p:par>
                              <p:cTn id="107" fill="hold">
                                <p:stCondLst>
                                  <p:cond delay="7500"/>
                                </p:stCondLst>
                                <p:childTnLst>
                                  <p:par>
                                    <p:cTn id="108" presetID="31" presetClass="entr" presetSubtype="0" fill="hold" nodeType="afterEffect">
                                      <p:stCondLst>
                                        <p:cond delay="0"/>
                                      </p:stCondLst>
                                      <p:childTnLst>
                                        <p:set>
                                          <p:cBhvr>
                                            <p:cTn id="109" dur="1" fill="hold">
                                              <p:stCondLst>
                                                <p:cond delay="0"/>
                                              </p:stCondLst>
                                            </p:cTn>
                                            <p:tgtEl>
                                              <p:spTgt spid="79"/>
                                            </p:tgtEl>
                                            <p:attrNameLst>
                                              <p:attrName>style.visibility</p:attrName>
                                            </p:attrNameLst>
                                          </p:cBhvr>
                                          <p:to>
                                            <p:strVal val="visible"/>
                                          </p:to>
                                        </p:set>
                                        <p:anim calcmode="lin" valueType="num">
                                          <p:cBhvr>
                                            <p:cTn id="110" dur="500" fill="hold"/>
                                            <p:tgtEl>
                                              <p:spTgt spid="79"/>
                                            </p:tgtEl>
                                            <p:attrNameLst>
                                              <p:attrName>ppt_w</p:attrName>
                                            </p:attrNameLst>
                                          </p:cBhvr>
                                          <p:tavLst>
                                            <p:tav tm="0">
                                              <p:val>
                                                <p:fltVal val="0"/>
                                              </p:val>
                                            </p:tav>
                                            <p:tav tm="100000">
                                              <p:val>
                                                <p:strVal val="#ppt_w"/>
                                              </p:val>
                                            </p:tav>
                                          </p:tavLst>
                                        </p:anim>
                                        <p:anim calcmode="lin" valueType="num">
                                          <p:cBhvr>
                                            <p:cTn id="111" dur="500" fill="hold"/>
                                            <p:tgtEl>
                                              <p:spTgt spid="79"/>
                                            </p:tgtEl>
                                            <p:attrNameLst>
                                              <p:attrName>ppt_h</p:attrName>
                                            </p:attrNameLst>
                                          </p:cBhvr>
                                          <p:tavLst>
                                            <p:tav tm="0">
                                              <p:val>
                                                <p:fltVal val="0"/>
                                              </p:val>
                                            </p:tav>
                                            <p:tav tm="100000">
                                              <p:val>
                                                <p:strVal val="#ppt_h"/>
                                              </p:val>
                                            </p:tav>
                                          </p:tavLst>
                                        </p:anim>
                                        <p:anim calcmode="lin" valueType="num">
                                          <p:cBhvr>
                                            <p:cTn id="112" dur="500" fill="hold"/>
                                            <p:tgtEl>
                                              <p:spTgt spid="79"/>
                                            </p:tgtEl>
                                            <p:attrNameLst>
                                              <p:attrName>style.rotation</p:attrName>
                                            </p:attrNameLst>
                                          </p:cBhvr>
                                          <p:tavLst>
                                            <p:tav tm="0">
                                              <p:val>
                                                <p:fltVal val="90"/>
                                              </p:val>
                                            </p:tav>
                                            <p:tav tm="100000">
                                              <p:val>
                                                <p:fltVal val="0"/>
                                              </p:val>
                                            </p:tav>
                                          </p:tavLst>
                                        </p:anim>
                                        <p:animEffect transition="in" filter="fade">
                                          <p:cBhvr>
                                            <p:cTn id="113" dur="500"/>
                                            <p:tgtEl>
                                              <p:spTgt spid="79"/>
                                            </p:tgtEl>
                                          </p:cBhvr>
                                        </p:animEffect>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wipe(left)">
                                          <p:cBhvr>
                                            <p:cTn id="117" dur="500"/>
                                            <p:tgtEl>
                                              <p:spTgt spid="77"/>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wipe(right)">
                                          <p:cBhvr>
                                            <p:cTn id="120"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animBg="1"/>
          <p:bldP spid="44" grpId="0"/>
          <p:bldP spid="45" grpId="0"/>
          <p:bldP spid="49" grpId="0"/>
          <p:bldP spid="50" grpId="0"/>
          <p:bldP spid="63" grpId="0"/>
          <p:bldP spid="64" grpId="0"/>
          <p:bldP spid="77" grpId="0"/>
          <p:bldP spid="78" grpId="0"/>
          <p:bldP spid="8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 presetClass="entr" presetSubtype="12" accel="61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400" fill="hold"/>
                                            <p:tgtEl>
                                              <p:spTgt spid="5"/>
                                            </p:tgtEl>
                                            <p:attrNameLst>
                                              <p:attrName>ppt_x</p:attrName>
                                            </p:attrNameLst>
                                          </p:cBhvr>
                                          <p:tavLst>
                                            <p:tav tm="0">
                                              <p:val>
                                                <p:strVal val="0-#ppt_w/2"/>
                                              </p:val>
                                            </p:tav>
                                            <p:tav tm="100000">
                                              <p:val>
                                                <p:strVal val="#ppt_x"/>
                                              </p:val>
                                            </p:tav>
                                          </p:tavLst>
                                        </p:anim>
                                        <p:anim calcmode="lin" valueType="num">
                                          <p:cBhvr additive="base">
                                            <p:cTn id="16" dur="14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400" fill="hold"/>
                                            <p:tgtEl>
                                              <p:spTgt spid="10"/>
                                            </p:tgtEl>
                                            <p:attrNameLst>
                                              <p:attrName>ppt_x</p:attrName>
                                            </p:attrNameLst>
                                          </p:cBhvr>
                                          <p:tavLst>
                                            <p:tav tm="0">
                                              <p:val>
                                                <p:strVal val="1+#ppt_w/2"/>
                                              </p:val>
                                            </p:tav>
                                            <p:tav tm="100000">
                                              <p:val>
                                                <p:strVal val="#ppt_x"/>
                                              </p:val>
                                            </p:tav>
                                          </p:tavLst>
                                        </p:anim>
                                        <p:anim calcmode="lin" valueType="num">
                                          <p:cBhvr additive="base">
                                            <p:cTn id="20" dur="14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3" accel="6100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400" fill="hold"/>
                                            <p:tgtEl>
                                              <p:spTgt spid="20"/>
                                            </p:tgtEl>
                                            <p:attrNameLst>
                                              <p:attrName>ppt_x</p:attrName>
                                            </p:attrNameLst>
                                          </p:cBhvr>
                                          <p:tavLst>
                                            <p:tav tm="0">
                                              <p:val>
                                                <p:strVal val="1+#ppt_w/2"/>
                                              </p:val>
                                            </p:tav>
                                            <p:tav tm="100000">
                                              <p:val>
                                                <p:strVal val="#ppt_x"/>
                                              </p:val>
                                            </p:tav>
                                          </p:tavLst>
                                        </p:anim>
                                        <p:anim calcmode="lin" valueType="num">
                                          <p:cBhvr additive="base">
                                            <p:cTn id="24" dur="14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2" accel="6100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400" fill="hold"/>
                                            <p:tgtEl>
                                              <p:spTgt spid="25"/>
                                            </p:tgtEl>
                                            <p:attrNameLst>
                                              <p:attrName>ppt_x</p:attrName>
                                            </p:attrNameLst>
                                          </p:cBhvr>
                                          <p:tavLst>
                                            <p:tav tm="0">
                                              <p:val>
                                                <p:strVal val="0-#ppt_w/2"/>
                                              </p:val>
                                            </p:tav>
                                            <p:tav tm="100000">
                                              <p:val>
                                                <p:strVal val="#ppt_x"/>
                                              </p:val>
                                            </p:tav>
                                          </p:tavLst>
                                        </p:anim>
                                        <p:anim calcmode="lin" valueType="num">
                                          <p:cBhvr additive="base">
                                            <p:cTn id="28" dur="14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3" accel="6100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400" fill="hold"/>
                                            <p:tgtEl>
                                              <p:spTgt spid="30"/>
                                            </p:tgtEl>
                                            <p:attrNameLst>
                                              <p:attrName>ppt_x</p:attrName>
                                            </p:attrNameLst>
                                          </p:cBhvr>
                                          <p:tavLst>
                                            <p:tav tm="0">
                                              <p:val>
                                                <p:strVal val="1+#ppt_w/2"/>
                                              </p:val>
                                            </p:tav>
                                            <p:tav tm="100000">
                                              <p:val>
                                                <p:strVal val="#ppt_x"/>
                                              </p:val>
                                            </p:tav>
                                          </p:tavLst>
                                        </p:anim>
                                        <p:anim calcmode="lin" valueType="num">
                                          <p:cBhvr additive="base">
                                            <p:cTn id="32" dur="1400" fill="hold"/>
                                            <p:tgtEl>
                                              <p:spTgt spid="30"/>
                                            </p:tgtEl>
                                            <p:attrNameLst>
                                              <p:attrName>ppt_y</p:attrName>
                                            </p:attrNameLst>
                                          </p:cBhvr>
                                          <p:tavLst>
                                            <p:tav tm="0">
                                              <p:val>
                                                <p:strVal val="0-#ppt_h/2"/>
                                              </p:val>
                                            </p:tav>
                                            <p:tav tm="100000">
                                              <p:val>
                                                <p:strVal val="#ppt_y"/>
                                              </p:val>
                                            </p:tav>
                                          </p:tavLst>
                                        </p:anim>
                                      </p:childTnLst>
                                    </p:cTn>
                                  </p:par>
                                  <p:par>
                                    <p:cTn id="33" presetID="2" presetClass="entr" presetSubtype="12" accel="6100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400" fill="hold"/>
                                            <p:tgtEl>
                                              <p:spTgt spid="15"/>
                                            </p:tgtEl>
                                            <p:attrNameLst>
                                              <p:attrName>ppt_x</p:attrName>
                                            </p:attrNameLst>
                                          </p:cBhvr>
                                          <p:tavLst>
                                            <p:tav tm="0">
                                              <p:val>
                                                <p:strVal val="0-#ppt_w/2"/>
                                              </p:val>
                                            </p:tav>
                                            <p:tav tm="100000">
                                              <p:val>
                                                <p:strVal val="#ppt_x"/>
                                              </p:val>
                                            </p:tav>
                                          </p:tavLst>
                                        </p:anim>
                                        <p:anim calcmode="lin" valueType="num">
                                          <p:cBhvr additive="base">
                                            <p:cTn id="36" dur="1400" fill="hold"/>
                                            <p:tgtEl>
                                              <p:spTgt spid="1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 calcmode="lin" valueType="num">
                                          <p:cBhvr>
                                            <p:cTn id="42" dur="500" fill="hold"/>
                                            <p:tgtEl>
                                              <p:spTgt spid="35"/>
                                            </p:tgtEl>
                                            <p:attrNameLst>
                                              <p:attrName>style.rotation</p:attrName>
                                            </p:attrNameLst>
                                          </p:cBhvr>
                                          <p:tavLst>
                                            <p:tav tm="0">
                                              <p:val>
                                                <p:fltVal val="90"/>
                                              </p:val>
                                            </p:tav>
                                            <p:tav tm="100000">
                                              <p:val>
                                                <p:fltVal val="0"/>
                                              </p:val>
                                            </p:tav>
                                          </p:tavLst>
                                        </p:anim>
                                        <p:animEffect transition="in" filter="fade">
                                          <p:cBhvr>
                                            <p:cTn id="43" dur="500"/>
                                            <p:tgtEl>
                                              <p:spTgt spid="35"/>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right)">
                                          <p:cBhvr>
                                            <p:cTn id="50" dur="750"/>
                                            <p:tgtEl>
                                              <p:spTgt spid="40"/>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p:cTn id="54" dur="500" fill="hold"/>
                                            <p:tgtEl>
                                              <p:spTgt spid="43"/>
                                            </p:tgtEl>
                                            <p:attrNameLst>
                                              <p:attrName>ppt_w</p:attrName>
                                            </p:attrNameLst>
                                          </p:cBhvr>
                                          <p:tavLst>
                                            <p:tav tm="0">
                                              <p:val>
                                                <p:fltVal val="0"/>
                                              </p:val>
                                            </p:tav>
                                            <p:tav tm="100000">
                                              <p:val>
                                                <p:strVal val="#ppt_w"/>
                                              </p:val>
                                            </p:tav>
                                          </p:tavLst>
                                        </p:anim>
                                        <p:anim calcmode="lin" valueType="num">
                                          <p:cBhvr>
                                            <p:cTn id="55" dur="500" fill="hold"/>
                                            <p:tgtEl>
                                              <p:spTgt spid="43"/>
                                            </p:tgtEl>
                                            <p:attrNameLst>
                                              <p:attrName>ppt_h</p:attrName>
                                            </p:attrNameLst>
                                          </p:cBhvr>
                                          <p:tavLst>
                                            <p:tav tm="0">
                                              <p:val>
                                                <p:fltVal val="0"/>
                                              </p:val>
                                            </p:tav>
                                            <p:tav tm="100000">
                                              <p:val>
                                                <p:strVal val="#ppt_h"/>
                                              </p:val>
                                            </p:tav>
                                          </p:tavLst>
                                        </p:anim>
                                        <p:anim calcmode="lin" valueType="num">
                                          <p:cBhvr>
                                            <p:cTn id="56" dur="500" fill="hold"/>
                                            <p:tgtEl>
                                              <p:spTgt spid="43"/>
                                            </p:tgtEl>
                                            <p:attrNameLst>
                                              <p:attrName>style.rotation</p:attrName>
                                            </p:attrNameLst>
                                          </p:cBhvr>
                                          <p:tavLst>
                                            <p:tav tm="0">
                                              <p:val>
                                                <p:fltVal val="90"/>
                                              </p:val>
                                            </p:tav>
                                            <p:tav tm="100000">
                                              <p:val>
                                                <p:fltVal val="0"/>
                                              </p:val>
                                            </p:tav>
                                          </p:tavLst>
                                        </p:anim>
                                        <p:animEffect transition="in" filter="fade">
                                          <p:cBhvr>
                                            <p:cTn id="57" dur="500"/>
                                            <p:tgtEl>
                                              <p:spTgt spid="43"/>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right)">
                                          <p:cBhvr>
                                            <p:cTn id="64" dur="750"/>
                                            <p:tgtEl>
                                              <p:spTgt spid="42"/>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 calcmode="lin" valueType="num">
                                          <p:cBhvr>
                                            <p:cTn id="70" dur="500" fill="hold"/>
                                            <p:tgtEl>
                                              <p:spTgt spid="46"/>
                                            </p:tgtEl>
                                            <p:attrNameLst>
                                              <p:attrName>style.rotation</p:attrName>
                                            </p:attrNameLst>
                                          </p:cBhvr>
                                          <p:tavLst>
                                            <p:tav tm="0">
                                              <p:val>
                                                <p:fltVal val="90"/>
                                              </p:val>
                                            </p:tav>
                                            <p:tav tm="100000">
                                              <p:val>
                                                <p:fltVal val="0"/>
                                              </p:val>
                                            </p:tav>
                                          </p:tavLst>
                                        </p:anim>
                                        <p:animEffect transition="in" filter="fade">
                                          <p:cBhvr>
                                            <p:cTn id="71" dur="500"/>
                                            <p:tgtEl>
                                              <p:spTgt spid="46"/>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right)">
                                          <p:cBhvr>
                                            <p:cTn id="78" dur="750"/>
                                            <p:tgtEl>
                                              <p:spTgt spid="45"/>
                                            </p:tgtEl>
                                          </p:cBhvr>
                                        </p:animEffect>
                                      </p:childTnLst>
                                    </p:cTn>
                                  </p:par>
                                </p:childTnLst>
                              </p:cTn>
                            </p:par>
                            <p:par>
                              <p:cTn id="79" fill="hold">
                                <p:stCondLst>
                                  <p:cond delay="5500"/>
                                </p:stCondLst>
                                <p:childTnLst>
                                  <p:par>
                                    <p:cTn id="80" presetID="31" presetClass="entr" presetSubtype="0"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 calcmode="lin" valueType="num">
                                          <p:cBhvr>
                                            <p:cTn id="84" dur="500" fill="hold"/>
                                            <p:tgtEl>
                                              <p:spTgt spid="51"/>
                                            </p:tgtEl>
                                            <p:attrNameLst>
                                              <p:attrName>style.rotation</p:attrName>
                                            </p:attrNameLst>
                                          </p:cBhvr>
                                          <p:tavLst>
                                            <p:tav tm="0">
                                              <p:val>
                                                <p:fltVal val="90"/>
                                              </p:val>
                                            </p:tav>
                                            <p:tav tm="100000">
                                              <p:val>
                                                <p:fltVal val="0"/>
                                              </p:val>
                                            </p:tav>
                                          </p:tavLst>
                                        </p:anim>
                                        <p:animEffect transition="in" filter="fade">
                                          <p:cBhvr>
                                            <p:cTn id="85" dur="500"/>
                                            <p:tgtEl>
                                              <p:spTgt spid="51"/>
                                            </p:tgtEl>
                                          </p:cBhvr>
                                        </p:animEffect>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right)">
                                          <p:cBhvr>
                                            <p:cTn id="92" dur="750"/>
                                            <p:tgtEl>
                                              <p:spTgt spid="50"/>
                                            </p:tgtEl>
                                          </p:cBhvr>
                                        </p:animEffect>
                                      </p:childTnLst>
                                    </p:cTn>
                                  </p:par>
                                </p:childTnLst>
                              </p:cTn>
                            </p:par>
                            <p:par>
                              <p:cTn id="93" fill="hold">
                                <p:stCondLst>
                                  <p:cond delay="6500"/>
                                </p:stCondLst>
                                <p:childTnLst>
                                  <p:par>
                                    <p:cTn id="94" presetID="31" presetClass="entr" presetSubtype="0" fill="hold"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p:cTn id="96" dur="500" fill="hold"/>
                                            <p:tgtEl>
                                              <p:spTgt spid="65"/>
                                            </p:tgtEl>
                                            <p:attrNameLst>
                                              <p:attrName>ppt_w</p:attrName>
                                            </p:attrNameLst>
                                          </p:cBhvr>
                                          <p:tavLst>
                                            <p:tav tm="0">
                                              <p:val>
                                                <p:fltVal val="0"/>
                                              </p:val>
                                            </p:tav>
                                            <p:tav tm="100000">
                                              <p:val>
                                                <p:strVal val="#ppt_w"/>
                                              </p:val>
                                            </p:tav>
                                          </p:tavLst>
                                        </p:anim>
                                        <p:anim calcmode="lin" valueType="num">
                                          <p:cBhvr>
                                            <p:cTn id="97" dur="500" fill="hold"/>
                                            <p:tgtEl>
                                              <p:spTgt spid="65"/>
                                            </p:tgtEl>
                                            <p:attrNameLst>
                                              <p:attrName>ppt_h</p:attrName>
                                            </p:attrNameLst>
                                          </p:cBhvr>
                                          <p:tavLst>
                                            <p:tav tm="0">
                                              <p:val>
                                                <p:fltVal val="0"/>
                                              </p:val>
                                            </p:tav>
                                            <p:tav tm="100000">
                                              <p:val>
                                                <p:strVal val="#ppt_h"/>
                                              </p:val>
                                            </p:tav>
                                          </p:tavLst>
                                        </p:anim>
                                        <p:anim calcmode="lin" valueType="num">
                                          <p:cBhvr>
                                            <p:cTn id="98" dur="500" fill="hold"/>
                                            <p:tgtEl>
                                              <p:spTgt spid="65"/>
                                            </p:tgtEl>
                                            <p:attrNameLst>
                                              <p:attrName>style.rotation</p:attrName>
                                            </p:attrNameLst>
                                          </p:cBhvr>
                                          <p:tavLst>
                                            <p:tav tm="0">
                                              <p:val>
                                                <p:fltVal val="90"/>
                                              </p:val>
                                            </p:tav>
                                            <p:tav tm="100000">
                                              <p:val>
                                                <p:fltVal val="0"/>
                                              </p:val>
                                            </p:tav>
                                          </p:tavLst>
                                        </p:anim>
                                        <p:animEffect transition="in" filter="fade">
                                          <p:cBhvr>
                                            <p:cTn id="99" dur="500"/>
                                            <p:tgtEl>
                                              <p:spTgt spid="65"/>
                                            </p:tgtEl>
                                          </p:cBhvr>
                                        </p:animEffect>
                                      </p:childTnLst>
                                    </p:cTn>
                                  </p:par>
                                </p:childTnLst>
                              </p:cTn>
                            </p:par>
                            <p:par>
                              <p:cTn id="100" fill="hold">
                                <p:stCondLst>
                                  <p:cond delay="7000"/>
                                </p:stCondLst>
                                <p:childTnLst>
                                  <p:par>
                                    <p:cTn id="101" presetID="22" presetClass="entr" presetSubtype="8"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left)">
                                          <p:cBhvr>
                                            <p:cTn id="103" dur="500"/>
                                            <p:tgtEl>
                                              <p:spTgt spid="63"/>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wipe(right)">
                                          <p:cBhvr>
                                            <p:cTn id="106" dur="750"/>
                                            <p:tgtEl>
                                              <p:spTgt spid="64"/>
                                            </p:tgtEl>
                                          </p:cBhvr>
                                        </p:animEffect>
                                      </p:childTnLst>
                                    </p:cTn>
                                  </p:par>
                                </p:childTnLst>
                              </p:cTn>
                            </p:par>
                            <p:par>
                              <p:cTn id="107" fill="hold">
                                <p:stCondLst>
                                  <p:cond delay="7500"/>
                                </p:stCondLst>
                                <p:childTnLst>
                                  <p:par>
                                    <p:cTn id="108" presetID="31" presetClass="entr" presetSubtype="0" fill="hold" nodeType="afterEffect">
                                      <p:stCondLst>
                                        <p:cond delay="0"/>
                                      </p:stCondLst>
                                      <p:childTnLst>
                                        <p:set>
                                          <p:cBhvr>
                                            <p:cTn id="109" dur="1" fill="hold">
                                              <p:stCondLst>
                                                <p:cond delay="0"/>
                                              </p:stCondLst>
                                            </p:cTn>
                                            <p:tgtEl>
                                              <p:spTgt spid="79"/>
                                            </p:tgtEl>
                                            <p:attrNameLst>
                                              <p:attrName>style.visibility</p:attrName>
                                            </p:attrNameLst>
                                          </p:cBhvr>
                                          <p:to>
                                            <p:strVal val="visible"/>
                                          </p:to>
                                        </p:set>
                                        <p:anim calcmode="lin" valueType="num">
                                          <p:cBhvr>
                                            <p:cTn id="110" dur="500" fill="hold"/>
                                            <p:tgtEl>
                                              <p:spTgt spid="79"/>
                                            </p:tgtEl>
                                            <p:attrNameLst>
                                              <p:attrName>ppt_w</p:attrName>
                                            </p:attrNameLst>
                                          </p:cBhvr>
                                          <p:tavLst>
                                            <p:tav tm="0">
                                              <p:val>
                                                <p:fltVal val="0"/>
                                              </p:val>
                                            </p:tav>
                                            <p:tav tm="100000">
                                              <p:val>
                                                <p:strVal val="#ppt_w"/>
                                              </p:val>
                                            </p:tav>
                                          </p:tavLst>
                                        </p:anim>
                                        <p:anim calcmode="lin" valueType="num">
                                          <p:cBhvr>
                                            <p:cTn id="111" dur="500" fill="hold"/>
                                            <p:tgtEl>
                                              <p:spTgt spid="79"/>
                                            </p:tgtEl>
                                            <p:attrNameLst>
                                              <p:attrName>ppt_h</p:attrName>
                                            </p:attrNameLst>
                                          </p:cBhvr>
                                          <p:tavLst>
                                            <p:tav tm="0">
                                              <p:val>
                                                <p:fltVal val="0"/>
                                              </p:val>
                                            </p:tav>
                                            <p:tav tm="100000">
                                              <p:val>
                                                <p:strVal val="#ppt_h"/>
                                              </p:val>
                                            </p:tav>
                                          </p:tavLst>
                                        </p:anim>
                                        <p:anim calcmode="lin" valueType="num">
                                          <p:cBhvr>
                                            <p:cTn id="112" dur="500" fill="hold"/>
                                            <p:tgtEl>
                                              <p:spTgt spid="79"/>
                                            </p:tgtEl>
                                            <p:attrNameLst>
                                              <p:attrName>style.rotation</p:attrName>
                                            </p:attrNameLst>
                                          </p:cBhvr>
                                          <p:tavLst>
                                            <p:tav tm="0">
                                              <p:val>
                                                <p:fltVal val="90"/>
                                              </p:val>
                                            </p:tav>
                                            <p:tav tm="100000">
                                              <p:val>
                                                <p:fltVal val="0"/>
                                              </p:val>
                                            </p:tav>
                                          </p:tavLst>
                                        </p:anim>
                                        <p:animEffect transition="in" filter="fade">
                                          <p:cBhvr>
                                            <p:cTn id="113" dur="500"/>
                                            <p:tgtEl>
                                              <p:spTgt spid="79"/>
                                            </p:tgtEl>
                                          </p:cBhvr>
                                        </p:animEffect>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wipe(left)">
                                          <p:cBhvr>
                                            <p:cTn id="117" dur="500"/>
                                            <p:tgtEl>
                                              <p:spTgt spid="77"/>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wipe(right)">
                                          <p:cBhvr>
                                            <p:cTn id="120"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animBg="1"/>
          <p:bldP spid="44" grpId="0"/>
          <p:bldP spid="45" grpId="0"/>
          <p:bldP spid="49" grpId="0"/>
          <p:bldP spid="50" grpId="0"/>
          <p:bldP spid="63" grpId="0"/>
          <p:bldP spid="64" grpId="0"/>
          <p:bldP spid="77" grpId="0"/>
          <p:bldP spid="78" grpId="0"/>
          <p:bldP spid="8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2823345" y="1475098"/>
            <a:ext cx="625508" cy="625506"/>
            <a:chOff x="1463339" y="1072758"/>
            <a:chExt cx="1546058" cy="1546058"/>
          </a:xfrm>
          <a:effectLst>
            <a:outerShdw blurRad="330200" dist="215900" dir="6900000" sx="81000" sy="8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椭圆 46"/>
          <p:cNvSpPr/>
          <p:nvPr/>
        </p:nvSpPr>
        <p:spPr>
          <a:xfrm>
            <a:off x="2899396" y="1551149"/>
            <a:ext cx="473410" cy="473408"/>
          </a:xfrm>
          <a:prstGeom prst="ellipse">
            <a:avLst/>
          </a:prstGeom>
          <a:solidFill>
            <a:srgbClr val="0855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a:off x="2812177" y="2513435"/>
            <a:ext cx="625508" cy="625506"/>
            <a:chOff x="1463339" y="1072758"/>
            <a:chExt cx="1546058" cy="1546058"/>
          </a:xfrm>
          <a:effectLst>
            <a:outerShdw blurRad="330200" dist="215900" dir="6900000" sx="81000" sy="81000" algn="t" rotWithShape="0">
              <a:prstClr val="black">
                <a:alpha val="49000"/>
              </a:prstClr>
            </a:outerShdw>
          </a:effectLst>
        </p:grpSpPr>
        <p:sp>
          <p:nvSpPr>
            <p:cNvPr id="49" name="同心圆 4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椭圆 50"/>
          <p:cNvSpPr/>
          <p:nvPr/>
        </p:nvSpPr>
        <p:spPr>
          <a:xfrm>
            <a:off x="2888227" y="2589486"/>
            <a:ext cx="473410" cy="473408"/>
          </a:xfrm>
          <a:prstGeom prst="ellipse">
            <a:avLst/>
          </a:prstGeom>
          <a:solidFill>
            <a:srgbClr val="0855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2" name="组合 51"/>
          <p:cNvGrpSpPr/>
          <p:nvPr/>
        </p:nvGrpSpPr>
        <p:grpSpPr>
          <a:xfrm>
            <a:off x="2812177" y="3503245"/>
            <a:ext cx="625508" cy="625506"/>
            <a:chOff x="1463339" y="1072758"/>
            <a:chExt cx="1546058" cy="1546058"/>
          </a:xfrm>
          <a:effectLst>
            <a:outerShdw blurRad="330200" dist="215900" dir="6900000" sx="81000" sy="81000" algn="t" rotWithShape="0">
              <a:prstClr val="black">
                <a:alpha val="49000"/>
              </a:prstClr>
            </a:outerShdw>
          </a:effectLst>
        </p:grpSpPr>
        <p:sp>
          <p:nvSpPr>
            <p:cNvPr id="53" name="同心圆 5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1484232" y="1093652"/>
              <a:ext cx="1504272"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椭圆 54"/>
          <p:cNvSpPr/>
          <p:nvPr/>
        </p:nvSpPr>
        <p:spPr>
          <a:xfrm>
            <a:off x="2888227" y="3579295"/>
            <a:ext cx="473410" cy="473408"/>
          </a:xfrm>
          <a:prstGeom prst="ellipse">
            <a:avLst/>
          </a:prstGeom>
          <a:solidFill>
            <a:srgbClr val="0855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6" name="组合 55"/>
          <p:cNvGrpSpPr/>
          <p:nvPr/>
        </p:nvGrpSpPr>
        <p:grpSpPr>
          <a:xfrm>
            <a:off x="5882621" y="1475098"/>
            <a:ext cx="625508" cy="625506"/>
            <a:chOff x="1463339" y="1072758"/>
            <a:chExt cx="1546058" cy="1546058"/>
          </a:xfrm>
          <a:effectLst>
            <a:outerShdw blurRad="330200" dist="215900" dir="6900000" sx="81000" sy="81000" algn="t" rotWithShape="0">
              <a:prstClr val="black">
                <a:alpha val="49000"/>
              </a:prstClr>
            </a:outerShdw>
          </a:effectLst>
        </p:grpSpPr>
        <p:sp>
          <p:nvSpPr>
            <p:cNvPr id="57" name="同心圆 5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椭圆 5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椭圆 58"/>
          <p:cNvSpPr/>
          <p:nvPr/>
        </p:nvSpPr>
        <p:spPr>
          <a:xfrm>
            <a:off x="5958670" y="1551149"/>
            <a:ext cx="473410" cy="473408"/>
          </a:xfrm>
          <a:prstGeom prst="ellipse">
            <a:avLst/>
          </a:prstGeom>
          <a:solidFill>
            <a:srgbClr val="1397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60" name="组合 59"/>
          <p:cNvGrpSpPr/>
          <p:nvPr/>
        </p:nvGrpSpPr>
        <p:grpSpPr>
          <a:xfrm>
            <a:off x="5871453" y="2513435"/>
            <a:ext cx="625508" cy="625506"/>
            <a:chOff x="1463339" y="1072758"/>
            <a:chExt cx="1546058" cy="1546058"/>
          </a:xfrm>
          <a:effectLst>
            <a:outerShdw blurRad="330200" dist="215900" dir="6900000" sx="81000" sy="81000" algn="t" rotWithShape="0">
              <a:prstClr val="black">
                <a:alpha val="49000"/>
              </a:prstClr>
            </a:outerShdw>
          </a:effectLst>
        </p:grpSpPr>
        <p:sp>
          <p:nvSpPr>
            <p:cNvPr id="61"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椭圆 62"/>
          <p:cNvSpPr/>
          <p:nvPr/>
        </p:nvSpPr>
        <p:spPr>
          <a:xfrm>
            <a:off x="5947502" y="2589486"/>
            <a:ext cx="473410" cy="473408"/>
          </a:xfrm>
          <a:prstGeom prst="ellipse">
            <a:avLst/>
          </a:prstGeom>
          <a:solidFill>
            <a:srgbClr val="1397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64" name="组合 63"/>
          <p:cNvGrpSpPr/>
          <p:nvPr/>
        </p:nvGrpSpPr>
        <p:grpSpPr>
          <a:xfrm>
            <a:off x="5871453" y="3503245"/>
            <a:ext cx="625508" cy="625506"/>
            <a:chOff x="1463339" y="1072758"/>
            <a:chExt cx="1546058" cy="1546058"/>
          </a:xfrm>
          <a:effectLst>
            <a:outerShdw blurRad="330200" dist="215900" dir="6900000" sx="81000" sy="81000" algn="t" rotWithShape="0">
              <a:prstClr val="black">
                <a:alpha val="49000"/>
              </a:prstClr>
            </a:outerShdw>
          </a:effectLst>
        </p:grpSpPr>
        <p:sp>
          <p:nvSpPr>
            <p:cNvPr id="65" name="同心圆 6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椭圆 66"/>
          <p:cNvSpPr/>
          <p:nvPr/>
        </p:nvSpPr>
        <p:spPr>
          <a:xfrm>
            <a:off x="5947502" y="3579295"/>
            <a:ext cx="473410" cy="473408"/>
          </a:xfrm>
          <a:prstGeom prst="ellipse">
            <a:avLst/>
          </a:prstGeom>
          <a:solidFill>
            <a:srgbClr val="1397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4" name="Picture 46" descr="iPhone6_mockup_front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8433" y="1134233"/>
            <a:ext cx="2520280" cy="3393595"/>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77738" y="1601767"/>
            <a:ext cx="1524154" cy="2395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9" name="组合 2048"/>
          <p:cNvGrpSpPr/>
          <p:nvPr/>
        </p:nvGrpSpPr>
        <p:grpSpPr>
          <a:xfrm>
            <a:off x="6633499" y="1443643"/>
            <a:ext cx="1311127" cy="2707565"/>
            <a:chOff x="6713191" y="1509563"/>
            <a:chExt cx="1311127" cy="2707568"/>
          </a:xfrm>
        </p:grpSpPr>
        <p:sp>
          <p:nvSpPr>
            <p:cNvPr id="80" name="TextBox 79"/>
            <p:cNvSpPr txBox="1"/>
            <p:nvPr/>
          </p:nvSpPr>
          <p:spPr>
            <a:xfrm>
              <a:off x="6713191" y="1749682"/>
              <a:ext cx="1311127" cy="372400"/>
            </a:xfrm>
            <a:prstGeom prst="rect">
              <a:avLst/>
            </a:prstGeom>
            <a:noFill/>
          </p:spPr>
          <p:txBody>
            <a:bodyPr wrap="square" lIns="91431" tIns="45715" rIns="91431" bIns="45715" rtlCol="0">
              <a:spAutoFit/>
            </a:bodyPr>
            <a:lstStyle/>
            <a:p>
              <a:pP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a:t>
              </a:r>
            </a:p>
          </p:txBody>
        </p:sp>
        <p:sp>
          <p:nvSpPr>
            <p:cNvPr id="81" name="TextBox 80"/>
            <p:cNvSpPr txBox="1"/>
            <p:nvPr/>
          </p:nvSpPr>
          <p:spPr>
            <a:xfrm>
              <a:off x="6727614" y="1509563"/>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rgbClr val="13973F"/>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sp>
          <p:nvSpPr>
            <p:cNvPr id="82" name="TextBox 81"/>
            <p:cNvSpPr txBox="1"/>
            <p:nvPr/>
          </p:nvSpPr>
          <p:spPr>
            <a:xfrm>
              <a:off x="6713191" y="2804363"/>
              <a:ext cx="1311127" cy="372400"/>
            </a:xfrm>
            <a:prstGeom prst="rect">
              <a:avLst/>
            </a:prstGeom>
            <a:noFill/>
          </p:spPr>
          <p:txBody>
            <a:bodyPr wrap="square" lIns="91431" tIns="45715" rIns="91431" bIns="45715" rtlCol="0">
              <a:spAutoFit/>
            </a:bodyPr>
            <a:lstStyle/>
            <a:p>
              <a:pP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a:t>
              </a:r>
            </a:p>
          </p:txBody>
        </p:sp>
        <p:sp>
          <p:nvSpPr>
            <p:cNvPr id="83" name="TextBox 82"/>
            <p:cNvSpPr txBox="1"/>
            <p:nvPr/>
          </p:nvSpPr>
          <p:spPr>
            <a:xfrm>
              <a:off x="6727615" y="2571750"/>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rgbClr val="13973F"/>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sp>
          <p:nvSpPr>
            <p:cNvPr id="84" name="TextBox 83"/>
            <p:cNvSpPr txBox="1"/>
            <p:nvPr/>
          </p:nvSpPr>
          <p:spPr>
            <a:xfrm>
              <a:off x="6713191" y="3844731"/>
              <a:ext cx="1311127" cy="372400"/>
            </a:xfrm>
            <a:prstGeom prst="rect">
              <a:avLst/>
            </a:prstGeom>
            <a:noFill/>
          </p:spPr>
          <p:txBody>
            <a:bodyPr wrap="square" lIns="91431" tIns="45715" rIns="91431" bIns="45715" rtlCol="0">
              <a:spAutoFit/>
            </a:bodyPr>
            <a:lstStyle/>
            <a:p>
              <a:pP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a:t>
              </a:r>
            </a:p>
          </p:txBody>
        </p:sp>
        <p:sp>
          <p:nvSpPr>
            <p:cNvPr id="85" name="TextBox 84"/>
            <p:cNvSpPr txBox="1"/>
            <p:nvPr/>
          </p:nvSpPr>
          <p:spPr>
            <a:xfrm>
              <a:off x="6727615" y="3612118"/>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rgbClr val="13973F"/>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grpSp>
        <p:nvGrpSpPr>
          <p:cNvPr id="2048" name="组合 2047"/>
          <p:cNvGrpSpPr/>
          <p:nvPr/>
        </p:nvGrpSpPr>
        <p:grpSpPr>
          <a:xfrm>
            <a:off x="1010537" y="1504625"/>
            <a:ext cx="1519446" cy="2669274"/>
            <a:chOff x="824932" y="1570544"/>
            <a:chExt cx="1519446" cy="2669279"/>
          </a:xfrm>
        </p:grpSpPr>
        <p:sp>
          <p:nvSpPr>
            <p:cNvPr id="86" name="TextBox 85"/>
            <p:cNvSpPr txBox="1"/>
            <p:nvPr/>
          </p:nvSpPr>
          <p:spPr>
            <a:xfrm>
              <a:off x="824932" y="1833186"/>
              <a:ext cx="1519446" cy="372401"/>
            </a:xfrm>
            <a:prstGeom prst="rect">
              <a:avLst/>
            </a:prstGeom>
            <a:noFill/>
          </p:spPr>
          <p:txBody>
            <a:bodyPr wrap="square" lIns="91431" tIns="45715" rIns="91431" bIns="45715" rtlCol="0">
              <a:spAutoFit/>
            </a:bodyPr>
            <a:lstStyle/>
            <a:p>
              <a:pPr algn="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a:t>
              </a:r>
            </a:p>
          </p:txBody>
        </p:sp>
        <p:sp>
          <p:nvSpPr>
            <p:cNvPr id="87" name="TextBox 86"/>
            <p:cNvSpPr txBox="1"/>
            <p:nvPr/>
          </p:nvSpPr>
          <p:spPr>
            <a:xfrm>
              <a:off x="1331640" y="1570544"/>
              <a:ext cx="1008112" cy="244362"/>
            </a:xfrm>
            <a:prstGeom prst="rect">
              <a:avLst/>
            </a:prstGeom>
            <a:noFill/>
          </p:spPr>
          <p:txBody>
            <a:bodyPr wrap="square" lIns="91431" tIns="0" rIns="91431" bIns="0" rtlCol="0" anchor="t">
              <a:spAutoFit/>
            </a:bodyPr>
            <a:lstStyle/>
            <a:p>
              <a:pPr algn="r">
                <a:lnSpc>
                  <a:spcPct val="150000"/>
                </a:lnSpc>
              </a:pPr>
              <a:r>
                <a:rPr lang="zh-CN" altLang="en-US" sz="1200" dirty="0">
                  <a:solidFill>
                    <a:srgbClr val="0855B7"/>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sp>
          <p:nvSpPr>
            <p:cNvPr id="88" name="TextBox 87"/>
            <p:cNvSpPr txBox="1"/>
            <p:nvPr/>
          </p:nvSpPr>
          <p:spPr>
            <a:xfrm>
              <a:off x="896940" y="2805428"/>
              <a:ext cx="1447438" cy="372401"/>
            </a:xfrm>
            <a:prstGeom prst="rect">
              <a:avLst/>
            </a:prstGeom>
            <a:noFill/>
          </p:spPr>
          <p:txBody>
            <a:bodyPr wrap="square" lIns="91431" tIns="45715" rIns="91431" bIns="45715" rtlCol="0">
              <a:spAutoFit/>
            </a:bodyPr>
            <a:lstStyle/>
            <a:p>
              <a:pPr algn="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a:t>
              </a:r>
            </a:p>
          </p:txBody>
        </p:sp>
        <p:sp>
          <p:nvSpPr>
            <p:cNvPr id="89" name="TextBox 88"/>
            <p:cNvSpPr txBox="1"/>
            <p:nvPr/>
          </p:nvSpPr>
          <p:spPr>
            <a:xfrm>
              <a:off x="1331640" y="2587805"/>
              <a:ext cx="1008112" cy="244362"/>
            </a:xfrm>
            <a:prstGeom prst="rect">
              <a:avLst/>
            </a:prstGeom>
            <a:noFill/>
          </p:spPr>
          <p:txBody>
            <a:bodyPr wrap="square" lIns="91431" tIns="0" rIns="91431" bIns="0" rtlCol="0" anchor="t">
              <a:spAutoFit/>
            </a:bodyPr>
            <a:lstStyle/>
            <a:p>
              <a:pPr algn="r">
                <a:lnSpc>
                  <a:spcPct val="150000"/>
                </a:lnSpc>
              </a:pPr>
              <a:r>
                <a:rPr lang="zh-CN" altLang="en-US" sz="1200" dirty="0">
                  <a:solidFill>
                    <a:srgbClr val="0855B7"/>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sp>
          <p:nvSpPr>
            <p:cNvPr id="90" name="TextBox 89"/>
            <p:cNvSpPr txBox="1"/>
            <p:nvPr/>
          </p:nvSpPr>
          <p:spPr>
            <a:xfrm>
              <a:off x="1000462" y="3867422"/>
              <a:ext cx="1343916" cy="372401"/>
            </a:xfrm>
            <a:prstGeom prst="rect">
              <a:avLst/>
            </a:prstGeom>
            <a:noFill/>
          </p:spPr>
          <p:txBody>
            <a:bodyPr wrap="square" lIns="91431" tIns="45715" rIns="91431" bIns="45715" rtlCol="0">
              <a:spAutoFit/>
            </a:bodyPr>
            <a:lstStyle/>
            <a:p>
              <a:pPr algn="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a:t>
              </a:r>
            </a:p>
          </p:txBody>
        </p:sp>
        <p:sp>
          <p:nvSpPr>
            <p:cNvPr id="91" name="TextBox 90"/>
            <p:cNvSpPr txBox="1"/>
            <p:nvPr/>
          </p:nvSpPr>
          <p:spPr>
            <a:xfrm>
              <a:off x="1331640" y="3634809"/>
              <a:ext cx="1008112" cy="244362"/>
            </a:xfrm>
            <a:prstGeom prst="rect">
              <a:avLst/>
            </a:prstGeom>
            <a:noFill/>
          </p:spPr>
          <p:txBody>
            <a:bodyPr wrap="square" lIns="91431" tIns="0" rIns="91431" bIns="0" rtlCol="0" anchor="t">
              <a:spAutoFit/>
            </a:bodyPr>
            <a:lstStyle/>
            <a:p>
              <a:pPr algn="r">
                <a:lnSpc>
                  <a:spcPct val="150000"/>
                </a:lnSpc>
              </a:pPr>
              <a:r>
                <a:rPr lang="zh-CN" altLang="en-US" sz="1200" dirty="0">
                  <a:solidFill>
                    <a:srgbClr val="0855B7"/>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sp>
        <p:nvSpPr>
          <p:cNvPr id="2054" name="TextBox 2053"/>
          <p:cNvSpPr txBox="1"/>
          <p:nvPr/>
        </p:nvSpPr>
        <p:spPr>
          <a:xfrm>
            <a:off x="2903373" y="1583543"/>
            <a:ext cx="519390"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TextBox 100"/>
          <p:cNvSpPr txBox="1"/>
          <p:nvPr/>
        </p:nvSpPr>
        <p:spPr>
          <a:xfrm>
            <a:off x="2879850" y="2618505"/>
            <a:ext cx="520653"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TextBox 101"/>
          <p:cNvSpPr txBox="1"/>
          <p:nvPr/>
        </p:nvSpPr>
        <p:spPr>
          <a:xfrm>
            <a:off x="2884474" y="3601459"/>
            <a:ext cx="538289"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TextBox 102"/>
          <p:cNvSpPr txBox="1"/>
          <p:nvPr/>
        </p:nvSpPr>
        <p:spPr>
          <a:xfrm>
            <a:off x="5947502" y="3608276"/>
            <a:ext cx="531750"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103"/>
          <p:cNvSpPr txBox="1"/>
          <p:nvPr/>
        </p:nvSpPr>
        <p:spPr>
          <a:xfrm>
            <a:off x="5939058" y="2618505"/>
            <a:ext cx="495656"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TextBox 104"/>
          <p:cNvSpPr txBox="1"/>
          <p:nvPr/>
        </p:nvSpPr>
        <p:spPr>
          <a:xfrm>
            <a:off x="5956984" y="1567226"/>
            <a:ext cx="496293"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3" presetClass="entr" presetSubtype="272"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ppt_w</p:attrName>
                                        </p:attrNameLst>
                                      </p:cBhvr>
                                      <p:tavLst>
                                        <p:tav tm="0">
                                          <p:val>
                                            <p:strVal val="2/3*#ppt_w"/>
                                          </p:val>
                                        </p:tav>
                                        <p:tav tm="100000">
                                          <p:val>
                                            <p:strVal val="#ppt_w"/>
                                          </p:val>
                                        </p:tav>
                                      </p:tavLst>
                                    </p:anim>
                                    <p:anim calcmode="lin" valueType="num">
                                      <p:cBhvr>
                                        <p:cTn id="12" dur="500" fill="hold"/>
                                        <p:tgtEl>
                                          <p:spTgt spid="44"/>
                                        </p:tgtEl>
                                        <p:attrNameLst>
                                          <p:attrName>ppt_h</p:attrName>
                                        </p:attrNameLst>
                                      </p:cBhvr>
                                      <p:tavLst>
                                        <p:tav tm="0">
                                          <p:val>
                                            <p:strVal val="2/3*#ppt_h"/>
                                          </p:val>
                                        </p:tav>
                                        <p:tav tm="100000">
                                          <p:val>
                                            <p:strVal val="#ppt_h"/>
                                          </p:val>
                                        </p:tav>
                                      </p:tavLst>
                                    </p:anim>
                                  </p:childTnLst>
                                </p:cTn>
                              </p:par>
                              <p:par>
                                <p:cTn id="13" presetID="23" presetClass="entr" presetSubtype="288"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strVal val="4/3*#ppt_w"/>
                                          </p:val>
                                        </p:tav>
                                        <p:tav tm="100000">
                                          <p:val>
                                            <p:strVal val="#ppt_w"/>
                                          </p:val>
                                        </p:tav>
                                      </p:tavLst>
                                    </p:anim>
                                    <p:anim calcmode="lin" valueType="num">
                                      <p:cBhvr>
                                        <p:cTn id="16" dur="500" fill="hold"/>
                                        <p:tgtEl>
                                          <p:spTgt spid="47"/>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p:cTn id="19" dur="500" fill="hold"/>
                                        <p:tgtEl>
                                          <p:spTgt spid="2054"/>
                                        </p:tgtEl>
                                        <p:attrNameLst>
                                          <p:attrName>ppt_w</p:attrName>
                                        </p:attrNameLst>
                                      </p:cBhvr>
                                      <p:tavLst>
                                        <p:tav tm="0">
                                          <p:val>
                                            <p:strVal val="4/3*#ppt_w"/>
                                          </p:val>
                                        </p:tav>
                                        <p:tav tm="100000">
                                          <p:val>
                                            <p:strVal val="#ppt_w"/>
                                          </p:val>
                                        </p:tav>
                                      </p:tavLst>
                                    </p:anim>
                                    <p:anim calcmode="lin" valueType="num">
                                      <p:cBhvr>
                                        <p:cTn id="20" dur="500" fill="hold"/>
                                        <p:tgtEl>
                                          <p:spTgt spid="2054"/>
                                        </p:tgtEl>
                                        <p:attrNameLst>
                                          <p:attrName>ppt_h</p:attrName>
                                        </p:attrNameLst>
                                      </p:cBhvr>
                                      <p:tavLst>
                                        <p:tav tm="0">
                                          <p:val>
                                            <p:strVal val="4/3*#ppt_h"/>
                                          </p:val>
                                        </p:tav>
                                        <p:tav tm="100000">
                                          <p:val>
                                            <p:strVal val="#ppt_h"/>
                                          </p:val>
                                        </p:tav>
                                      </p:tavLst>
                                    </p:anim>
                                  </p:childTnLst>
                                </p:cTn>
                              </p:par>
                            </p:childTnLst>
                          </p:cTn>
                        </p:par>
                        <p:par>
                          <p:cTn id="21" fill="hold">
                            <p:stCondLst>
                              <p:cond delay="1000"/>
                            </p:stCondLst>
                            <p:childTnLst>
                              <p:par>
                                <p:cTn id="22" presetID="23" presetClass="entr" presetSubtype="272"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strVal val="2/3*#ppt_w"/>
                                          </p:val>
                                        </p:tav>
                                        <p:tav tm="100000">
                                          <p:val>
                                            <p:strVal val="#ppt_w"/>
                                          </p:val>
                                        </p:tav>
                                      </p:tavLst>
                                    </p:anim>
                                    <p:anim calcmode="lin" valueType="num">
                                      <p:cBhvr>
                                        <p:cTn id="25" dur="500" fill="hold"/>
                                        <p:tgtEl>
                                          <p:spTgt spid="48"/>
                                        </p:tgtEl>
                                        <p:attrNameLst>
                                          <p:attrName>ppt_h</p:attrName>
                                        </p:attrNameLst>
                                      </p:cBhvr>
                                      <p:tavLst>
                                        <p:tav tm="0">
                                          <p:val>
                                            <p:strVal val="2/3*#ppt_h"/>
                                          </p:val>
                                        </p:tav>
                                        <p:tav tm="100000">
                                          <p:val>
                                            <p:strVal val="#ppt_h"/>
                                          </p:val>
                                        </p:tav>
                                      </p:tavLst>
                                    </p:anim>
                                  </p:childTnLst>
                                </p:cTn>
                              </p:par>
                              <p:par>
                                <p:cTn id="26" presetID="23" presetClass="entr" presetSubtype="288" fill="hold" grpId="0" nodeType="withEffect">
                                  <p:stCondLst>
                                    <p:cond delay="0"/>
                                  </p:stCondLst>
                                  <p:childTnLst>
                                    <p:set>
                                      <p:cBhvr>
                                        <p:cTn id="27" dur="1" fill="hold">
                                          <p:stCondLst>
                                            <p:cond delay="0"/>
                                          </p:stCondLst>
                                        </p:cTn>
                                        <p:tgtEl>
                                          <p:spTgt spid="101"/>
                                        </p:tgtEl>
                                        <p:attrNameLst>
                                          <p:attrName>style.visibility</p:attrName>
                                        </p:attrNameLst>
                                      </p:cBhvr>
                                      <p:to>
                                        <p:strVal val="visible"/>
                                      </p:to>
                                    </p:set>
                                    <p:anim calcmode="lin" valueType="num">
                                      <p:cBhvr>
                                        <p:cTn id="28" dur="500" fill="hold"/>
                                        <p:tgtEl>
                                          <p:spTgt spid="101"/>
                                        </p:tgtEl>
                                        <p:attrNameLst>
                                          <p:attrName>ppt_w</p:attrName>
                                        </p:attrNameLst>
                                      </p:cBhvr>
                                      <p:tavLst>
                                        <p:tav tm="0">
                                          <p:val>
                                            <p:strVal val="4/3*#ppt_w"/>
                                          </p:val>
                                        </p:tav>
                                        <p:tav tm="100000">
                                          <p:val>
                                            <p:strVal val="#ppt_w"/>
                                          </p:val>
                                        </p:tav>
                                      </p:tavLst>
                                    </p:anim>
                                    <p:anim calcmode="lin" valueType="num">
                                      <p:cBhvr>
                                        <p:cTn id="29" dur="500" fill="hold"/>
                                        <p:tgtEl>
                                          <p:spTgt spid="101"/>
                                        </p:tgtEl>
                                        <p:attrNameLst>
                                          <p:attrName>ppt_h</p:attrName>
                                        </p:attrNameLst>
                                      </p:cBhvr>
                                      <p:tavLst>
                                        <p:tav tm="0">
                                          <p:val>
                                            <p:strVal val="4/3*#ppt_h"/>
                                          </p:val>
                                        </p:tav>
                                        <p:tav tm="100000">
                                          <p:val>
                                            <p:strVal val="#ppt_h"/>
                                          </p:val>
                                        </p:tav>
                                      </p:tavLst>
                                    </p:anim>
                                  </p:childTnLst>
                                </p:cTn>
                              </p:par>
                              <p:par>
                                <p:cTn id="30" presetID="23" presetClass="entr" presetSubtype="288"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500" fill="hold"/>
                                        <p:tgtEl>
                                          <p:spTgt spid="51"/>
                                        </p:tgtEl>
                                        <p:attrNameLst>
                                          <p:attrName>ppt_w</p:attrName>
                                        </p:attrNameLst>
                                      </p:cBhvr>
                                      <p:tavLst>
                                        <p:tav tm="0">
                                          <p:val>
                                            <p:strVal val="4/3*#ppt_w"/>
                                          </p:val>
                                        </p:tav>
                                        <p:tav tm="100000">
                                          <p:val>
                                            <p:strVal val="#ppt_w"/>
                                          </p:val>
                                        </p:tav>
                                      </p:tavLst>
                                    </p:anim>
                                    <p:anim calcmode="lin" valueType="num">
                                      <p:cBhvr>
                                        <p:cTn id="33" dur="500" fill="hold"/>
                                        <p:tgtEl>
                                          <p:spTgt spid="51"/>
                                        </p:tgtEl>
                                        <p:attrNameLst>
                                          <p:attrName>ppt_h</p:attrName>
                                        </p:attrNameLst>
                                      </p:cBhvr>
                                      <p:tavLst>
                                        <p:tav tm="0">
                                          <p:val>
                                            <p:strVal val="4/3*#ppt_h"/>
                                          </p:val>
                                        </p:tav>
                                        <p:tav tm="100000">
                                          <p:val>
                                            <p:strVal val="#ppt_h"/>
                                          </p:val>
                                        </p:tav>
                                      </p:tavLst>
                                    </p:anim>
                                  </p:childTnLst>
                                </p:cTn>
                              </p:par>
                            </p:childTnLst>
                          </p:cTn>
                        </p:par>
                        <p:par>
                          <p:cTn id="34" fill="hold">
                            <p:stCondLst>
                              <p:cond delay="1500"/>
                            </p:stCondLst>
                            <p:childTnLst>
                              <p:par>
                                <p:cTn id="35" presetID="23" presetClass="entr" presetSubtype="27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strVal val="2/3*#ppt_w"/>
                                          </p:val>
                                        </p:tav>
                                        <p:tav tm="100000">
                                          <p:val>
                                            <p:strVal val="#ppt_w"/>
                                          </p:val>
                                        </p:tav>
                                      </p:tavLst>
                                    </p:anim>
                                    <p:anim calcmode="lin" valueType="num">
                                      <p:cBhvr>
                                        <p:cTn id="38" dur="500" fill="hold"/>
                                        <p:tgtEl>
                                          <p:spTgt spid="52"/>
                                        </p:tgtEl>
                                        <p:attrNameLst>
                                          <p:attrName>ppt_h</p:attrName>
                                        </p:attrNameLst>
                                      </p:cBhvr>
                                      <p:tavLst>
                                        <p:tav tm="0">
                                          <p:val>
                                            <p:strVal val="2/3*#ppt_h"/>
                                          </p:val>
                                        </p:tav>
                                        <p:tav tm="100000">
                                          <p:val>
                                            <p:strVal val="#ppt_h"/>
                                          </p:val>
                                        </p:tav>
                                      </p:tavLst>
                                    </p:anim>
                                  </p:childTnLst>
                                </p:cTn>
                              </p:par>
                              <p:par>
                                <p:cTn id="39" presetID="23" presetClass="entr" presetSubtype="288"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strVal val="4/3*#ppt_w"/>
                                          </p:val>
                                        </p:tav>
                                        <p:tav tm="100000">
                                          <p:val>
                                            <p:strVal val="#ppt_w"/>
                                          </p:val>
                                        </p:tav>
                                      </p:tavLst>
                                    </p:anim>
                                    <p:anim calcmode="lin" valueType="num">
                                      <p:cBhvr>
                                        <p:cTn id="42" dur="500" fill="hold"/>
                                        <p:tgtEl>
                                          <p:spTgt spid="55"/>
                                        </p:tgtEl>
                                        <p:attrNameLst>
                                          <p:attrName>ppt_h</p:attrName>
                                        </p:attrNameLst>
                                      </p:cBhvr>
                                      <p:tavLst>
                                        <p:tav tm="0">
                                          <p:val>
                                            <p:strVal val="4/3*#ppt_h"/>
                                          </p:val>
                                        </p:tav>
                                        <p:tav tm="100000">
                                          <p:val>
                                            <p:strVal val="#ppt_h"/>
                                          </p:val>
                                        </p:tav>
                                      </p:tavLst>
                                    </p:anim>
                                  </p:childTnLst>
                                </p:cTn>
                              </p:par>
                              <p:par>
                                <p:cTn id="43" presetID="23" presetClass="entr" presetSubtype="288"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anim calcmode="lin" valueType="num">
                                      <p:cBhvr>
                                        <p:cTn id="45" dur="500" fill="hold"/>
                                        <p:tgtEl>
                                          <p:spTgt spid="102"/>
                                        </p:tgtEl>
                                        <p:attrNameLst>
                                          <p:attrName>ppt_w</p:attrName>
                                        </p:attrNameLst>
                                      </p:cBhvr>
                                      <p:tavLst>
                                        <p:tav tm="0">
                                          <p:val>
                                            <p:strVal val="4/3*#ppt_w"/>
                                          </p:val>
                                        </p:tav>
                                        <p:tav tm="100000">
                                          <p:val>
                                            <p:strVal val="#ppt_w"/>
                                          </p:val>
                                        </p:tav>
                                      </p:tavLst>
                                    </p:anim>
                                    <p:anim calcmode="lin" valueType="num">
                                      <p:cBhvr>
                                        <p:cTn id="46" dur="500" fill="hold"/>
                                        <p:tgtEl>
                                          <p:spTgt spid="102"/>
                                        </p:tgtEl>
                                        <p:attrNameLst>
                                          <p:attrName>ppt_h</p:attrName>
                                        </p:attrNameLst>
                                      </p:cBhvr>
                                      <p:tavLst>
                                        <p:tav tm="0">
                                          <p:val>
                                            <p:strVal val="4/3*#ppt_h"/>
                                          </p:val>
                                        </p:tav>
                                        <p:tav tm="100000">
                                          <p:val>
                                            <p:strVal val="#ppt_h"/>
                                          </p:val>
                                        </p:tav>
                                      </p:tavLst>
                                    </p:anim>
                                  </p:childTnLst>
                                </p:cTn>
                              </p:par>
                            </p:childTnLst>
                          </p:cTn>
                        </p:par>
                        <p:par>
                          <p:cTn id="47" fill="hold">
                            <p:stCondLst>
                              <p:cond delay="2000"/>
                            </p:stCondLst>
                            <p:childTnLst>
                              <p:par>
                                <p:cTn id="48" presetID="23" presetClass="entr" presetSubtype="272"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p:cTn id="50" dur="500" fill="hold"/>
                                        <p:tgtEl>
                                          <p:spTgt spid="56"/>
                                        </p:tgtEl>
                                        <p:attrNameLst>
                                          <p:attrName>ppt_w</p:attrName>
                                        </p:attrNameLst>
                                      </p:cBhvr>
                                      <p:tavLst>
                                        <p:tav tm="0">
                                          <p:val>
                                            <p:strVal val="2/3*#ppt_w"/>
                                          </p:val>
                                        </p:tav>
                                        <p:tav tm="100000">
                                          <p:val>
                                            <p:strVal val="#ppt_w"/>
                                          </p:val>
                                        </p:tav>
                                      </p:tavLst>
                                    </p:anim>
                                    <p:anim calcmode="lin" valueType="num">
                                      <p:cBhvr>
                                        <p:cTn id="51" dur="500" fill="hold"/>
                                        <p:tgtEl>
                                          <p:spTgt spid="56"/>
                                        </p:tgtEl>
                                        <p:attrNameLst>
                                          <p:attrName>ppt_h</p:attrName>
                                        </p:attrNameLst>
                                      </p:cBhvr>
                                      <p:tavLst>
                                        <p:tav tm="0">
                                          <p:val>
                                            <p:strVal val="2/3*#ppt_h"/>
                                          </p:val>
                                        </p:tav>
                                        <p:tav tm="100000">
                                          <p:val>
                                            <p:strVal val="#ppt_h"/>
                                          </p:val>
                                        </p:tav>
                                      </p:tavLst>
                                    </p:anim>
                                  </p:childTnLst>
                                </p:cTn>
                              </p:par>
                              <p:par>
                                <p:cTn id="52" presetID="23" presetClass="entr" presetSubtype="288"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500" fill="hold"/>
                                        <p:tgtEl>
                                          <p:spTgt spid="59"/>
                                        </p:tgtEl>
                                        <p:attrNameLst>
                                          <p:attrName>ppt_w</p:attrName>
                                        </p:attrNameLst>
                                      </p:cBhvr>
                                      <p:tavLst>
                                        <p:tav tm="0">
                                          <p:val>
                                            <p:strVal val="4/3*#ppt_w"/>
                                          </p:val>
                                        </p:tav>
                                        <p:tav tm="100000">
                                          <p:val>
                                            <p:strVal val="#ppt_w"/>
                                          </p:val>
                                        </p:tav>
                                      </p:tavLst>
                                    </p:anim>
                                    <p:anim calcmode="lin" valueType="num">
                                      <p:cBhvr>
                                        <p:cTn id="55" dur="500" fill="hold"/>
                                        <p:tgtEl>
                                          <p:spTgt spid="59"/>
                                        </p:tgtEl>
                                        <p:attrNameLst>
                                          <p:attrName>ppt_h</p:attrName>
                                        </p:attrNameLst>
                                      </p:cBhvr>
                                      <p:tavLst>
                                        <p:tav tm="0">
                                          <p:val>
                                            <p:strVal val="4/3*#ppt_h"/>
                                          </p:val>
                                        </p:tav>
                                        <p:tav tm="100000">
                                          <p:val>
                                            <p:strVal val="#ppt_h"/>
                                          </p:val>
                                        </p:tav>
                                      </p:tavLst>
                                    </p:anim>
                                  </p:childTnLst>
                                </p:cTn>
                              </p:par>
                              <p:par>
                                <p:cTn id="56" presetID="23" presetClass="entr" presetSubtype="288" fill="hold" grpId="0" nodeType="withEffect">
                                  <p:stCondLst>
                                    <p:cond delay="0"/>
                                  </p:stCondLst>
                                  <p:childTnLst>
                                    <p:set>
                                      <p:cBhvr>
                                        <p:cTn id="57" dur="1" fill="hold">
                                          <p:stCondLst>
                                            <p:cond delay="0"/>
                                          </p:stCondLst>
                                        </p:cTn>
                                        <p:tgtEl>
                                          <p:spTgt spid="105"/>
                                        </p:tgtEl>
                                        <p:attrNameLst>
                                          <p:attrName>style.visibility</p:attrName>
                                        </p:attrNameLst>
                                      </p:cBhvr>
                                      <p:to>
                                        <p:strVal val="visible"/>
                                      </p:to>
                                    </p:set>
                                    <p:anim calcmode="lin" valueType="num">
                                      <p:cBhvr>
                                        <p:cTn id="58" dur="500" fill="hold"/>
                                        <p:tgtEl>
                                          <p:spTgt spid="105"/>
                                        </p:tgtEl>
                                        <p:attrNameLst>
                                          <p:attrName>ppt_w</p:attrName>
                                        </p:attrNameLst>
                                      </p:cBhvr>
                                      <p:tavLst>
                                        <p:tav tm="0">
                                          <p:val>
                                            <p:strVal val="4/3*#ppt_w"/>
                                          </p:val>
                                        </p:tav>
                                        <p:tav tm="100000">
                                          <p:val>
                                            <p:strVal val="#ppt_w"/>
                                          </p:val>
                                        </p:tav>
                                      </p:tavLst>
                                    </p:anim>
                                    <p:anim calcmode="lin" valueType="num">
                                      <p:cBhvr>
                                        <p:cTn id="59" dur="500" fill="hold"/>
                                        <p:tgtEl>
                                          <p:spTgt spid="105"/>
                                        </p:tgtEl>
                                        <p:attrNameLst>
                                          <p:attrName>ppt_h</p:attrName>
                                        </p:attrNameLst>
                                      </p:cBhvr>
                                      <p:tavLst>
                                        <p:tav tm="0">
                                          <p:val>
                                            <p:strVal val="4/3*#ppt_h"/>
                                          </p:val>
                                        </p:tav>
                                        <p:tav tm="100000">
                                          <p:val>
                                            <p:strVal val="#ppt_h"/>
                                          </p:val>
                                        </p:tav>
                                      </p:tavLst>
                                    </p:anim>
                                  </p:childTnLst>
                                </p:cTn>
                              </p:par>
                            </p:childTnLst>
                          </p:cTn>
                        </p:par>
                        <p:par>
                          <p:cTn id="60" fill="hold">
                            <p:stCondLst>
                              <p:cond delay="2500"/>
                            </p:stCondLst>
                            <p:childTnLst>
                              <p:par>
                                <p:cTn id="61" presetID="23" presetClass="entr" presetSubtype="272" fill="hold"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strVal val="2/3*#ppt_w"/>
                                          </p:val>
                                        </p:tav>
                                        <p:tav tm="100000">
                                          <p:val>
                                            <p:strVal val="#ppt_w"/>
                                          </p:val>
                                        </p:tav>
                                      </p:tavLst>
                                    </p:anim>
                                    <p:anim calcmode="lin" valueType="num">
                                      <p:cBhvr>
                                        <p:cTn id="64" dur="500" fill="hold"/>
                                        <p:tgtEl>
                                          <p:spTgt spid="60"/>
                                        </p:tgtEl>
                                        <p:attrNameLst>
                                          <p:attrName>ppt_h</p:attrName>
                                        </p:attrNameLst>
                                      </p:cBhvr>
                                      <p:tavLst>
                                        <p:tav tm="0">
                                          <p:val>
                                            <p:strVal val="2/3*#ppt_h"/>
                                          </p:val>
                                        </p:tav>
                                        <p:tav tm="100000">
                                          <p:val>
                                            <p:strVal val="#ppt_h"/>
                                          </p:val>
                                        </p:tav>
                                      </p:tavLst>
                                    </p:anim>
                                  </p:childTnLst>
                                </p:cTn>
                              </p:par>
                              <p:par>
                                <p:cTn id="65" presetID="23" presetClass="entr" presetSubtype="288"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strVal val="4/3*#ppt_w"/>
                                          </p:val>
                                        </p:tav>
                                        <p:tav tm="100000">
                                          <p:val>
                                            <p:strVal val="#ppt_w"/>
                                          </p:val>
                                        </p:tav>
                                      </p:tavLst>
                                    </p:anim>
                                    <p:anim calcmode="lin" valueType="num">
                                      <p:cBhvr>
                                        <p:cTn id="68" dur="500" fill="hold"/>
                                        <p:tgtEl>
                                          <p:spTgt spid="63"/>
                                        </p:tgtEl>
                                        <p:attrNameLst>
                                          <p:attrName>ppt_h</p:attrName>
                                        </p:attrNameLst>
                                      </p:cBhvr>
                                      <p:tavLst>
                                        <p:tav tm="0">
                                          <p:val>
                                            <p:strVal val="4/3*#ppt_h"/>
                                          </p:val>
                                        </p:tav>
                                        <p:tav tm="100000">
                                          <p:val>
                                            <p:strVal val="#ppt_h"/>
                                          </p:val>
                                        </p:tav>
                                      </p:tavLst>
                                    </p:anim>
                                  </p:childTnLst>
                                </p:cTn>
                              </p:par>
                              <p:par>
                                <p:cTn id="69" presetID="23" presetClass="entr" presetSubtype="288" fill="hold" grpId="0" nodeType="withEffect">
                                  <p:stCondLst>
                                    <p:cond delay="0"/>
                                  </p:stCondLst>
                                  <p:childTnLst>
                                    <p:set>
                                      <p:cBhvr>
                                        <p:cTn id="70" dur="1" fill="hold">
                                          <p:stCondLst>
                                            <p:cond delay="0"/>
                                          </p:stCondLst>
                                        </p:cTn>
                                        <p:tgtEl>
                                          <p:spTgt spid="104"/>
                                        </p:tgtEl>
                                        <p:attrNameLst>
                                          <p:attrName>style.visibility</p:attrName>
                                        </p:attrNameLst>
                                      </p:cBhvr>
                                      <p:to>
                                        <p:strVal val="visible"/>
                                      </p:to>
                                    </p:set>
                                    <p:anim calcmode="lin" valueType="num">
                                      <p:cBhvr>
                                        <p:cTn id="71" dur="500" fill="hold"/>
                                        <p:tgtEl>
                                          <p:spTgt spid="104"/>
                                        </p:tgtEl>
                                        <p:attrNameLst>
                                          <p:attrName>ppt_w</p:attrName>
                                        </p:attrNameLst>
                                      </p:cBhvr>
                                      <p:tavLst>
                                        <p:tav tm="0">
                                          <p:val>
                                            <p:strVal val="4/3*#ppt_w"/>
                                          </p:val>
                                        </p:tav>
                                        <p:tav tm="100000">
                                          <p:val>
                                            <p:strVal val="#ppt_w"/>
                                          </p:val>
                                        </p:tav>
                                      </p:tavLst>
                                    </p:anim>
                                    <p:anim calcmode="lin" valueType="num">
                                      <p:cBhvr>
                                        <p:cTn id="72" dur="500" fill="hold"/>
                                        <p:tgtEl>
                                          <p:spTgt spid="104"/>
                                        </p:tgtEl>
                                        <p:attrNameLst>
                                          <p:attrName>ppt_h</p:attrName>
                                        </p:attrNameLst>
                                      </p:cBhvr>
                                      <p:tavLst>
                                        <p:tav tm="0">
                                          <p:val>
                                            <p:strVal val="4/3*#ppt_h"/>
                                          </p:val>
                                        </p:tav>
                                        <p:tav tm="100000">
                                          <p:val>
                                            <p:strVal val="#ppt_h"/>
                                          </p:val>
                                        </p:tav>
                                      </p:tavLst>
                                    </p:anim>
                                  </p:childTnLst>
                                </p:cTn>
                              </p:par>
                            </p:childTnLst>
                          </p:cTn>
                        </p:par>
                        <p:par>
                          <p:cTn id="73" fill="hold">
                            <p:stCondLst>
                              <p:cond delay="3000"/>
                            </p:stCondLst>
                            <p:childTnLst>
                              <p:par>
                                <p:cTn id="74" presetID="23" presetClass="entr" presetSubtype="272" fill="hold" nodeType="after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p:cTn id="76" dur="500" fill="hold"/>
                                        <p:tgtEl>
                                          <p:spTgt spid="64"/>
                                        </p:tgtEl>
                                        <p:attrNameLst>
                                          <p:attrName>ppt_w</p:attrName>
                                        </p:attrNameLst>
                                      </p:cBhvr>
                                      <p:tavLst>
                                        <p:tav tm="0">
                                          <p:val>
                                            <p:strVal val="2/3*#ppt_w"/>
                                          </p:val>
                                        </p:tav>
                                        <p:tav tm="100000">
                                          <p:val>
                                            <p:strVal val="#ppt_w"/>
                                          </p:val>
                                        </p:tav>
                                      </p:tavLst>
                                    </p:anim>
                                    <p:anim calcmode="lin" valueType="num">
                                      <p:cBhvr>
                                        <p:cTn id="77" dur="500" fill="hold"/>
                                        <p:tgtEl>
                                          <p:spTgt spid="64"/>
                                        </p:tgtEl>
                                        <p:attrNameLst>
                                          <p:attrName>ppt_h</p:attrName>
                                        </p:attrNameLst>
                                      </p:cBhvr>
                                      <p:tavLst>
                                        <p:tav tm="0">
                                          <p:val>
                                            <p:strVal val="2/3*#ppt_h"/>
                                          </p:val>
                                        </p:tav>
                                        <p:tav tm="100000">
                                          <p:val>
                                            <p:strVal val="#ppt_h"/>
                                          </p:val>
                                        </p:tav>
                                      </p:tavLst>
                                    </p:anim>
                                  </p:childTnLst>
                                </p:cTn>
                              </p:par>
                              <p:par>
                                <p:cTn id="78" presetID="23" presetClass="entr" presetSubtype="288" fill="hold" grpId="0" nodeType="withEffect">
                                  <p:stCondLst>
                                    <p:cond delay="0"/>
                                  </p:stCondLst>
                                  <p:childTnLst>
                                    <p:set>
                                      <p:cBhvr>
                                        <p:cTn id="79" dur="1" fill="hold">
                                          <p:stCondLst>
                                            <p:cond delay="0"/>
                                          </p:stCondLst>
                                        </p:cTn>
                                        <p:tgtEl>
                                          <p:spTgt spid="67"/>
                                        </p:tgtEl>
                                        <p:attrNameLst>
                                          <p:attrName>style.visibility</p:attrName>
                                        </p:attrNameLst>
                                      </p:cBhvr>
                                      <p:to>
                                        <p:strVal val="visible"/>
                                      </p:to>
                                    </p:set>
                                    <p:anim calcmode="lin" valueType="num">
                                      <p:cBhvr>
                                        <p:cTn id="80" dur="500" fill="hold"/>
                                        <p:tgtEl>
                                          <p:spTgt spid="67"/>
                                        </p:tgtEl>
                                        <p:attrNameLst>
                                          <p:attrName>ppt_w</p:attrName>
                                        </p:attrNameLst>
                                      </p:cBhvr>
                                      <p:tavLst>
                                        <p:tav tm="0">
                                          <p:val>
                                            <p:strVal val="4/3*#ppt_w"/>
                                          </p:val>
                                        </p:tav>
                                        <p:tav tm="100000">
                                          <p:val>
                                            <p:strVal val="#ppt_w"/>
                                          </p:val>
                                        </p:tav>
                                      </p:tavLst>
                                    </p:anim>
                                    <p:anim calcmode="lin" valueType="num">
                                      <p:cBhvr>
                                        <p:cTn id="81" dur="500" fill="hold"/>
                                        <p:tgtEl>
                                          <p:spTgt spid="67"/>
                                        </p:tgtEl>
                                        <p:attrNameLst>
                                          <p:attrName>ppt_h</p:attrName>
                                        </p:attrNameLst>
                                      </p:cBhvr>
                                      <p:tavLst>
                                        <p:tav tm="0">
                                          <p:val>
                                            <p:strVal val="4/3*#ppt_h"/>
                                          </p:val>
                                        </p:tav>
                                        <p:tav tm="100000">
                                          <p:val>
                                            <p:strVal val="#ppt_h"/>
                                          </p:val>
                                        </p:tav>
                                      </p:tavLst>
                                    </p:anim>
                                  </p:childTnLst>
                                </p:cTn>
                              </p:par>
                              <p:par>
                                <p:cTn id="82" presetID="23" presetClass="entr" presetSubtype="288" fill="hold" grpId="0" nodeType="withEffect">
                                  <p:stCondLst>
                                    <p:cond delay="0"/>
                                  </p:stCondLst>
                                  <p:childTnLst>
                                    <p:set>
                                      <p:cBhvr>
                                        <p:cTn id="83" dur="1" fill="hold">
                                          <p:stCondLst>
                                            <p:cond delay="0"/>
                                          </p:stCondLst>
                                        </p:cTn>
                                        <p:tgtEl>
                                          <p:spTgt spid="103"/>
                                        </p:tgtEl>
                                        <p:attrNameLst>
                                          <p:attrName>style.visibility</p:attrName>
                                        </p:attrNameLst>
                                      </p:cBhvr>
                                      <p:to>
                                        <p:strVal val="visible"/>
                                      </p:to>
                                    </p:set>
                                    <p:anim calcmode="lin" valueType="num">
                                      <p:cBhvr>
                                        <p:cTn id="84" dur="500" fill="hold"/>
                                        <p:tgtEl>
                                          <p:spTgt spid="103"/>
                                        </p:tgtEl>
                                        <p:attrNameLst>
                                          <p:attrName>ppt_w</p:attrName>
                                        </p:attrNameLst>
                                      </p:cBhvr>
                                      <p:tavLst>
                                        <p:tav tm="0">
                                          <p:val>
                                            <p:strVal val="4/3*#ppt_w"/>
                                          </p:val>
                                        </p:tav>
                                        <p:tav tm="100000">
                                          <p:val>
                                            <p:strVal val="#ppt_w"/>
                                          </p:val>
                                        </p:tav>
                                      </p:tavLst>
                                    </p:anim>
                                    <p:anim calcmode="lin" valueType="num">
                                      <p:cBhvr>
                                        <p:cTn id="85" dur="500" fill="hold"/>
                                        <p:tgtEl>
                                          <p:spTgt spid="103"/>
                                        </p:tgtEl>
                                        <p:attrNameLst>
                                          <p:attrName>ppt_h</p:attrName>
                                        </p:attrNameLst>
                                      </p:cBhvr>
                                      <p:tavLst>
                                        <p:tav tm="0">
                                          <p:val>
                                            <p:strVal val="4/3*#ppt_h"/>
                                          </p:val>
                                        </p:tav>
                                        <p:tav tm="100000">
                                          <p:val>
                                            <p:strVal val="#ppt_h"/>
                                          </p:val>
                                        </p:tav>
                                      </p:tavLst>
                                    </p:anim>
                                  </p:childTnLst>
                                </p:cTn>
                              </p:par>
                            </p:childTnLst>
                          </p:cTn>
                        </p:par>
                        <p:par>
                          <p:cTn id="86" fill="hold">
                            <p:stCondLst>
                              <p:cond delay="3500"/>
                            </p:stCondLst>
                            <p:childTnLst>
                              <p:par>
                                <p:cTn id="87" presetID="2" presetClass="entr" presetSubtype="8" fill="hold" nodeType="afterEffect">
                                  <p:stCondLst>
                                    <p:cond delay="0"/>
                                  </p:stCondLst>
                                  <p:childTnLst>
                                    <p:set>
                                      <p:cBhvr>
                                        <p:cTn id="88" dur="1" fill="hold">
                                          <p:stCondLst>
                                            <p:cond delay="0"/>
                                          </p:stCondLst>
                                        </p:cTn>
                                        <p:tgtEl>
                                          <p:spTgt spid="2048"/>
                                        </p:tgtEl>
                                        <p:attrNameLst>
                                          <p:attrName>style.visibility</p:attrName>
                                        </p:attrNameLst>
                                      </p:cBhvr>
                                      <p:to>
                                        <p:strVal val="visible"/>
                                      </p:to>
                                    </p:set>
                                    <p:anim calcmode="lin" valueType="num">
                                      <p:cBhvr additive="base">
                                        <p:cTn id="89" dur="500" fill="hold"/>
                                        <p:tgtEl>
                                          <p:spTgt spid="2048"/>
                                        </p:tgtEl>
                                        <p:attrNameLst>
                                          <p:attrName>ppt_x</p:attrName>
                                        </p:attrNameLst>
                                      </p:cBhvr>
                                      <p:tavLst>
                                        <p:tav tm="0">
                                          <p:val>
                                            <p:strVal val="0-#ppt_w/2"/>
                                          </p:val>
                                        </p:tav>
                                        <p:tav tm="100000">
                                          <p:val>
                                            <p:strVal val="#ppt_x"/>
                                          </p:val>
                                        </p:tav>
                                      </p:tavLst>
                                    </p:anim>
                                    <p:anim calcmode="lin" valueType="num">
                                      <p:cBhvr additive="base">
                                        <p:cTn id="90" dur="500" fill="hold"/>
                                        <p:tgtEl>
                                          <p:spTgt spid="2048"/>
                                        </p:tgtEl>
                                        <p:attrNameLst>
                                          <p:attrName>ppt_y</p:attrName>
                                        </p:attrNameLst>
                                      </p:cBhvr>
                                      <p:tavLst>
                                        <p:tav tm="0">
                                          <p:val>
                                            <p:strVal val="#ppt_y"/>
                                          </p:val>
                                        </p:tav>
                                        <p:tav tm="100000">
                                          <p:val>
                                            <p:strVal val="#ppt_y"/>
                                          </p:val>
                                        </p:tav>
                                      </p:tavLst>
                                    </p:anim>
                                  </p:childTnLst>
                                </p:cTn>
                              </p:par>
                              <p:par>
                                <p:cTn id="91" presetID="2" presetClass="entr" presetSubtype="2" fill="hold" nodeType="withEffect">
                                  <p:stCondLst>
                                    <p:cond delay="0"/>
                                  </p:stCondLst>
                                  <p:childTnLst>
                                    <p:set>
                                      <p:cBhvr>
                                        <p:cTn id="92" dur="1" fill="hold">
                                          <p:stCondLst>
                                            <p:cond delay="0"/>
                                          </p:stCondLst>
                                        </p:cTn>
                                        <p:tgtEl>
                                          <p:spTgt spid="2049"/>
                                        </p:tgtEl>
                                        <p:attrNameLst>
                                          <p:attrName>style.visibility</p:attrName>
                                        </p:attrNameLst>
                                      </p:cBhvr>
                                      <p:to>
                                        <p:strVal val="visible"/>
                                      </p:to>
                                    </p:set>
                                    <p:anim calcmode="lin" valueType="num">
                                      <p:cBhvr additive="base">
                                        <p:cTn id="93" dur="500" fill="hold"/>
                                        <p:tgtEl>
                                          <p:spTgt spid="2049"/>
                                        </p:tgtEl>
                                        <p:attrNameLst>
                                          <p:attrName>ppt_x</p:attrName>
                                        </p:attrNameLst>
                                      </p:cBhvr>
                                      <p:tavLst>
                                        <p:tav tm="0">
                                          <p:val>
                                            <p:strVal val="1+#ppt_w/2"/>
                                          </p:val>
                                        </p:tav>
                                        <p:tav tm="100000">
                                          <p:val>
                                            <p:strVal val="#ppt_x"/>
                                          </p:val>
                                        </p:tav>
                                      </p:tavLst>
                                    </p:anim>
                                    <p:anim calcmode="lin" valueType="num">
                                      <p:cBhvr additive="base">
                                        <p:cTn id="94" dur="500" fill="hold"/>
                                        <p:tgtEl>
                                          <p:spTgt spid="20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55" grpId="0" animBg="1"/>
      <p:bldP spid="59" grpId="0" animBg="1"/>
      <p:bldP spid="63" grpId="0" animBg="1"/>
      <p:bldP spid="67" grpId="0" animBg="1"/>
      <p:bldP spid="2054" grpId="0"/>
      <p:bldP spid="101" grpId="0"/>
      <p:bldP spid="102" grpId="0"/>
      <p:bldP spid="103" grpId="0"/>
      <p:bldP spid="104" grpId="0"/>
      <p:bldP spid="105"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184983" y="1280985"/>
            <a:ext cx="589446" cy="589444"/>
            <a:chOff x="1463339" y="1072758"/>
            <a:chExt cx="1546058" cy="1546058"/>
          </a:xfrm>
          <a:effectLst>
            <a:outerShdw blurRad="330200" dist="215900" dir="6900000" sx="81000" sy="81000" algn="t" rotWithShape="0">
              <a:prstClr val="black">
                <a:alpha val="42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1484232" y="1093651"/>
              <a:ext cx="1504274"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椭圆 10"/>
          <p:cNvSpPr/>
          <p:nvPr/>
        </p:nvSpPr>
        <p:spPr>
          <a:xfrm>
            <a:off x="5256648" y="1352651"/>
            <a:ext cx="446117" cy="446114"/>
          </a:xfrm>
          <a:prstGeom prst="ellipse">
            <a:avLst/>
          </a:prstGeom>
          <a:solidFill>
            <a:srgbClr val="0855B7"/>
          </a:solidFill>
          <a:ln>
            <a:noFill/>
          </a:ln>
          <a:effectLst>
            <a:innerShdw blurRad="114300">
              <a:srgbClr val="D3133C">
                <a:alpha val="14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5173815" y="2075815"/>
            <a:ext cx="589446" cy="589444"/>
            <a:chOff x="1463339" y="1072758"/>
            <a:chExt cx="1546058" cy="1546058"/>
          </a:xfrm>
          <a:effectLst>
            <a:outerShdw blurRad="330200" dist="215900" dir="6900000" sx="81000" sy="81000" algn="t" rotWithShape="0">
              <a:prstClr val="black">
                <a:alpha val="49000"/>
              </a:prstClr>
            </a:outerShdw>
          </a:effectLst>
        </p:grpSpPr>
        <p:sp>
          <p:nvSpPr>
            <p:cNvPr id="13" name="同心圆 1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椭圆 14"/>
          <p:cNvSpPr/>
          <p:nvPr/>
        </p:nvSpPr>
        <p:spPr>
          <a:xfrm>
            <a:off x="5245479" y="2147481"/>
            <a:ext cx="446117" cy="446114"/>
          </a:xfrm>
          <a:prstGeom prst="ellipse">
            <a:avLst/>
          </a:prstGeom>
          <a:solidFill>
            <a:srgbClr val="1397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5173815" y="2870645"/>
            <a:ext cx="589446" cy="589444"/>
            <a:chOff x="1463339" y="1072758"/>
            <a:chExt cx="1546058" cy="1546058"/>
          </a:xfrm>
          <a:effectLst>
            <a:outerShdw blurRad="330200" dist="215900" dir="6900000" sx="81000" sy="8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1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椭圆 18"/>
          <p:cNvSpPr/>
          <p:nvPr/>
        </p:nvSpPr>
        <p:spPr>
          <a:xfrm>
            <a:off x="5245479" y="2942310"/>
            <a:ext cx="446117" cy="446114"/>
          </a:xfrm>
          <a:prstGeom prst="ellipse">
            <a:avLst/>
          </a:prstGeom>
          <a:solidFill>
            <a:srgbClr val="0855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5982646" y="1275699"/>
            <a:ext cx="1573282" cy="738702"/>
            <a:chOff x="6084168" y="1274556"/>
            <a:chExt cx="1669538" cy="783900"/>
          </a:xfrm>
        </p:grpSpPr>
        <p:sp>
          <p:nvSpPr>
            <p:cNvPr id="21" name="TextBox 20"/>
            <p:cNvSpPr txBox="1"/>
            <p:nvPr/>
          </p:nvSpPr>
          <p:spPr>
            <a:xfrm>
              <a:off x="6084168" y="1514664"/>
              <a:ext cx="1669538" cy="543792"/>
            </a:xfrm>
            <a:prstGeom prst="rect">
              <a:avLst/>
            </a:prstGeom>
            <a:noFill/>
          </p:spPr>
          <p:txBody>
            <a:bodyPr wrap="square" lIns="91431" tIns="45715" rIns="91431" bIns="45715" rtlCol="0">
              <a:spAutoFit/>
            </a:bodyPr>
            <a:lstStyle/>
            <a:p>
              <a:pP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您的内容打在这里，或者通过您的内容打在这里，或者您的内容打在这里，</a:t>
              </a:r>
            </a:p>
          </p:txBody>
        </p:sp>
        <p:sp>
          <p:nvSpPr>
            <p:cNvPr id="22" name="TextBox 21"/>
            <p:cNvSpPr txBox="1"/>
            <p:nvPr/>
          </p:nvSpPr>
          <p:spPr>
            <a:xfrm>
              <a:off x="6109640" y="1274556"/>
              <a:ext cx="1008112" cy="293947"/>
            </a:xfrm>
            <a:prstGeom prst="rect">
              <a:avLst/>
            </a:prstGeom>
            <a:noFill/>
          </p:spPr>
          <p:txBody>
            <a:bodyPr wrap="square" lIns="91431" tIns="0" rIns="91431" bIns="0" rtlCol="0" anchor="t">
              <a:spAutoFit/>
            </a:bodyPr>
            <a:lstStyle/>
            <a:p>
              <a:pPr>
                <a:lnSpc>
                  <a:spcPct val="150000"/>
                </a:lnSpc>
              </a:pPr>
              <a:r>
                <a:rPr lang="zh-CN" altLang="en-US" sz="1200" dirty="0">
                  <a:solidFill>
                    <a:srgbClr val="0855B7"/>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grpSp>
        <p:nvGrpSpPr>
          <p:cNvPr id="30" name="组合 29"/>
          <p:cNvGrpSpPr/>
          <p:nvPr/>
        </p:nvGrpSpPr>
        <p:grpSpPr>
          <a:xfrm>
            <a:off x="5982646" y="2150196"/>
            <a:ext cx="1573282" cy="717514"/>
            <a:chOff x="6084168" y="2547213"/>
            <a:chExt cx="1669538" cy="761413"/>
          </a:xfrm>
        </p:grpSpPr>
        <p:sp>
          <p:nvSpPr>
            <p:cNvPr id="23" name="TextBox 22"/>
            <p:cNvSpPr txBox="1"/>
            <p:nvPr/>
          </p:nvSpPr>
          <p:spPr>
            <a:xfrm>
              <a:off x="6084168" y="2764836"/>
              <a:ext cx="1669538" cy="543790"/>
            </a:xfrm>
            <a:prstGeom prst="rect">
              <a:avLst/>
            </a:prstGeom>
            <a:noFill/>
          </p:spPr>
          <p:txBody>
            <a:bodyPr wrap="square" lIns="91431" tIns="45715" rIns="91431" bIns="45715" rtlCol="0">
              <a:spAutoFit/>
            </a:bodyPr>
            <a:lstStyle/>
            <a:p>
              <a:pP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您的内容打在这里，或者通过您的内容打在这里，或者您的内容打在这里，</a:t>
              </a:r>
            </a:p>
          </p:txBody>
        </p:sp>
        <p:sp>
          <p:nvSpPr>
            <p:cNvPr id="24" name="TextBox 23"/>
            <p:cNvSpPr txBox="1"/>
            <p:nvPr/>
          </p:nvSpPr>
          <p:spPr>
            <a:xfrm>
              <a:off x="6109640" y="2547213"/>
              <a:ext cx="1008112" cy="293946"/>
            </a:xfrm>
            <a:prstGeom prst="rect">
              <a:avLst/>
            </a:prstGeom>
            <a:noFill/>
          </p:spPr>
          <p:txBody>
            <a:bodyPr wrap="square" lIns="91431" tIns="0" rIns="91431" bIns="0" rtlCol="0" anchor="t">
              <a:spAutoFit/>
            </a:bodyPr>
            <a:lstStyle/>
            <a:p>
              <a:pPr>
                <a:lnSpc>
                  <a:spcPct val="150000"/>
                </a:lnSpc>
              </a:pPr>
              <a:r>
                <a:rPr lang="zh-CN" altLang="en-US" sz="1200" dirty="0">
                  <a:solidFill>
                    <a:srgbClr val="13973F"/>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grpSp>
        <p:nvGrpSpPr>
          <p:cNvPr id="31" name="组合 30"/>
          <p:cNvGrpSpPr/>
          <p:nvPr/>
        </p:nvGrpSpPr>
        <p:grpSpPr>
          <a:xfrm>
            <a:off x="5982646" y="2897986"/>
            <a:ext cx="1573282" cy="731639"/>
            <a:chOff x="6084168" y="3766937"/>
            <a:chExt cx="1669538" cy="776405"/>
          </a:xfrm>
        </p:grpSpPr>
        <p:sp>
          <p:nvSpPr>
            <p:cNvPr id="25" name="TextBox 24"/>
            <p:cNvSpPr txBox="1"/>
            <p:nvPr/>
          </p:nvSpPr>
          <p:spPr>
            <a:xfrm>
              <a:off x="6084168" y="3999550"/>
              <a:ext cx="1669538" cy="543792"/>
            </a:xfrm>
            <a:prstGeom prst="rect">
              <a:avLst/>
            </a:prstGeom>
            <a:noFill/>
          </p:spPr>
          <p:txBody>
            <a:bodyPr wrap="square" lIns="91431" tIns="45715" rIns="91431" bIns="45715" rtlCol="0">
              <a:spAutoFit/>
            </a:bodyPr>
            <a:lstStyle/>
            <a:p>
              <a:pP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您的内容打在这里，或者通过您的内容打在这里，或者您的内容打在这里，</a:t>
              </a:r>
            </a:p>
          </p:txBody>
        </p:sp>
        <p:sp>
          <p:nvSpPr>
            <p:cNvPr id="26" name="TextBox 25"/>
            <p:cNvSpPr txBox="1"/>
            <p:nvPr/>
          </p:nvSpPr>
          <p:spPr>
            <a:xfrm>
              <a:off x="6094400" y="3766937"/>
              <a:ext cx="1008112" cy="259314"/>
            </a:xfrm>
            <a:prstGeom prst="rect">
              <a:avLst/>
            </a:prstGeom>
            <a:noFill/>
          </p:spPr>
          <p:txBody>
            <a:bodyPr wrap="square" lIns="91431" tIns="0" rIns="91431" bIns="0" rtlCol="0" anchor="t">
              <a:spAutoFit/>
            </a:bodyPr>
            <a:lstStyle/>
            <a:p>
              <a:pPr>
                <a:lnSpc>
                  <a:spcPct val="150000"/>
                </a:lnSpc>
              </a:pPr>
              <a:r>
                <a:rPr lang="zh-CN" altLang="en-US" sz="1200" dirty="0">
                  <a:solidFill>
                    <a:srgbClr val="0855B7"/>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sp>
        <p:nvSpPr>
          <p:cNvPr id="27" name="TextBox 26"/>
          <p:cNvSpPr txBox="1"/>
          <p:nvPr/>
        </p:nvSpPr>
        <p:spPr>
          <a:xfrm>
            <a:off x="5256648" y="1375530"/>
            <a:ext cx="517781"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27"/>
          <p:cNvSpPr txBox="1"/>
          <p:nvPr/>
        </p:nvSpPr>
        <p:spPr>
          <a:xfrm>
            <a:off x="5228915" y="2153373"/>
            <a:ext cx="517781"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a:off x="5227247" y="2957645"/>
            <a:ext cx="517781"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7" name="组合 96"/>
          <p:cNvGrpSpPr/>
          <p:nvPr/>
        </p:nvGrpSpPr>
        <p:grpSpPr>
          <a:xfrm>
            <a:off x="182995" y="1453592"/>
            <a:ext cx="4575896" cy="2780665"/>
            <a:chOff x="857224" y="1876434"/>
            <a:chExt cx="3519051" cy="2124076"/>
          </a:xfrm>
        </p:grpSpPr>
        <p:grpSp>
          <p:nvGrpSpPr>
            <p:cNvPr id="98" name="Group 7"/>
            <p:cNvGrpSpPr/>
            <p:nvPr/>
          </p:nvGrpSpPr>
          <p:grpSpPr>
            <a:xfrm>
              <a:off x="857224" y="1876434"/>
              <a:ext cx="3519051" cy="2124076"/>
              <a:chOff x="4901105" y="2090748"/>
              <a:chExt cx="3519051" cy="2124076"/>
            </a:xfrm>
          </p:grpSpPr>
          <p:pic>
            <p:nvPicPr>
              <p:cNvPr id="100" name="Picture 53"/>
              <p:cNvPicPr>
                <a:picLocks noChangeAspect="1"/>
              </p:cNvPicPr>
              <p:nvPr/>
            </p:nvPicPr>
            <p:blipFill>
              <a:blip r:embed="rId3"/>
              <a:srcRect/>
              <a:stretch>
                <a:fillRect/>
              </a:stretch>
            </p:blipFill>
            <p:spPr bwMode="auto">
              <a:xfrm>
                <a:off x="4901105" y="2090748"/>
                <a:ext cx="3519051" cy="2124076"/>
              </a:xfrm>
              <a:prstGeom prst="rect">
                <a:avLst/>
              </a:prstGeom>
              <a:noFill/>
              <a:ln w="9525">
                <a:noFill/>
                <a:miter lim="800000"/>
                <a:headEnd/>
                <a:tailEnd/>
              </a:ln>
            </p:spPr>
          </p:pic>
          <p:sp>
            <p:nvSpPr>
              <p:cNvPr id="101" name="Rectangle 9"/>
              <p:cNvSpPr/>
              <p:nvPr/>
            </p:nvSpPr>
            <p:spPr>
              <a:xfrm>
                <a:off x="5330923" y="2195514"/>
                <a:ext cx="2675358" cy="1674094"/>
              </a:xfrm>
              <a:prstGeom prst="rect">
                <a:avLst/>
              </a:prstGeom>
              <a:blipFil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微软雅黑" panose="020B0503020204020204" pitchFamily="34" charset="-122"/>
                  <a:sym typeface="Arial" panose="020B0604020202020204" pitchFamily="34" charset="0"/>
                </a:endParaRPr>
              </a:p>
            </p:txBody>
          </p:sp>
        </p:grpSp>
        <p:pic>
          <p:nvPicPr>
            <p:cNvPr id="99" name="图片 98"/>
            <p:cNvPicPr>
              <a:picLocks noChangeAspect="1"/>
            </p:cNvPicPr>
            <p:nvPr/>
          </p:nvPicPr>
          <p:blipFill>
            <a:blip r:embed="rId4" cstate="print">
              <a:extLst>
                <a:ext uri="{28A0092B-C50C-407E-A947-70E740481C1C}">
                  <a14:useLocalDpi xmlns:a14="http://schemas.microsoft.com/office/drawing/2010/main" val="0"/>
                </a:ext>
              </a:extLst>
            </a:blip>
            <a:srcRect t="8663" r="811" b="6467"/>
            <a:stretch>
              <a:fillRect/>
            </a:stretch>
          </p:blipFill>
          <p:spPr>
            <a:xfrm>
              <a:off x="1287042" y="1981200"/>
              <a:ext cx="2675358" cy="1713148"/>
            </a:xfrm>
            <a:custGeom>
              <a:avLst/>
              <a:gdLst>
                <a:gd name="connsiteX0" fmla="*/ 0 w 6715140"/>
                <a:gd name="connsiteY0" fmla="*/ 0 h 3214710"/>
                <a:gd name="connsiteX1" fmla="*/ 6715140 w 6715140"/>
                <a:gd name="connsiteY1" fmla="*/ 0 h 3214710"/>
                <a:gd name="connsiteX2" fmla="*/ 6715140 w 6715140"/>
                <a:gd name="connsiteY2" fmla="*/ 3214710 h 3214710"/>
                <a:gd name="connsiteX3" fmla="*/ 0 w 6715140"/>
                <a:gd name="connsiteY3" fmla="*/ 3214710 h 3214710"/>
              </a:gdLst>
              <a:ahLst/>
              <a:cxnLst>
                <a:cxn ang="0">
                  <a:pos x="connsiteX0" y="connsiteY0"/>
                </a:cxn>
                <a:cxn ang="0">
                  <a:pos x="connsiteX1" y="connsiteY1"/>
                </a:cxn>
                <a:cxn ang="0">
                  <a:pos x="connsiteX2" y="connsiteY2"/>
                </a:cxn>
                <a:cxn ang="0">
                  <a:pos x="connsiteX3" y="connsiteY3"/>
                </a:cxn>
              </a:cxnLst>
              <a:rect l="l" t="t" r="r" b="b"/>
              <a:pathLst>
                <a:path w="6715140" h="3214710">
                  <a:moveTo>
                    <a:pt x="0" y="0"/>
                  </a:moveTo>
                  <a:lnTo>
                    <a:pt x="6715140" y="0"/>
                  </a:lnTo>
                  <a:lnTo>
                    <a:pt x="6715140" y="3214710"/>
                  </a:lnTo>
                  <a:lnTo>
                    <a:pt x="0" y="3214710"/>
                  </a:lnTo>
                  <a:close/>
                </a:path>
              </a:pathLst>
            </a:custGeom>
          </p:spPr>
        </p:pic>
      </p:grpSp>
      <p:sp>
        <p:nvSpPr>
          <p:cNvPr id="42" name="Rectangle 19"/>
          <p:cNvSpPr>
            <a:spLocks noChangeArrowheads="1"/>
          </p:cNvSpPr>
          <p:nvPr/>
        </p:nvSpPr>
        <p:spPr bwMode="auto">
          <a:xfrm>
            <a:off x="31315023" y="796607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年</a:t>
            </a:r>
            <a:endParaRPr lang="zh-CN" altLang="zh-CN">
              <a:ea typeface="微软雅黑" panose="020B0503020204020204" pitchFamily="34" charset="-122"/>
              <a:sym typeface="Arial" panose="020B0604020202020204" pitchFamily="34" charset="0"/>
            </a:endParaRPr>
          </a:p>
        </p:txBody>
      </p:sp>
      <p:sp>
        <p:nvSpPr>
          <p:cNvPr id="43" name="Rectangle 20"/>
          <p:cNvSpPr>
            <a:spLocks noChangeArrowheads="1"/>
          </p:cNvSpPr>
          <p:nvPr/>
        </p:nvSpPr>
        <p:spPr bwMode="auto">
          <a:xfrm>
            <a:off x="35985446" y="796607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度</a:t>
            </a:r>
            <a:endParaRPr lang="zh-CN" altLang="zh-CN">
              <a:ea typeface="微软雅黑" panose="020B0503020204020204" pitchFamily="34" charset="-122"/>
              <a:sym typeface="Arial" panose="020B0604020202020204" pitchFamily="34" charset="0"/>
            </a:endParaRPr>
          </a:p>
        </p:txBody>
      </p:sp>
      <p:sp>
        <p:nvSpPr>
          <p:cNvPr id="44" name="Rectangle 21"/>
          <p:cNvSpPr>
            <a:spLocks noChangeArrowheads="1"/>
          </p:cNvSpPr>
          <p:nvPr/>
        </p:nvSpPr>
        <p:spPr bwMode="auto">
          <a:xfrm>
            <a:off x="40663810" y="796607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工</a:t>
            </a:r>
            <a:endParaRPr lang="zh-CN" altLang="zh-CN">
              <a:ea typeface="微软雅黑" panose="020B0503020204020204" pitchFamily="34" charset="-122"/>
              <a:sym typeface="Arial" panose="020B0604020202020204" pitchFamily="34" charset="0"/>
            </a:endParaRPr>
          </a:p>
        </p:txBody>
      </p:sp>
      <p:sp>
        <p:nvSpPr>
          <p:cNvPr id="45" name="Rectangle 22"/>
          <p:cNvSpPr>
            <a:spLocks noChangeArrowheads="1"/>
          </p:cNvSpPr>
          <p:nvPr/>
        </p:nvSpPr>
        <p:spPr bwMode="auto">
          <a:xfrm>
            <a:off x="45334234" y="796607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作</a:t>
            </a:r>
            <a:endParaRPr lang="zh-CN" altLang="zh-CN">
              <a:ea typeface="微软雅黑" panose="020B0503020204020204" pitchFamily="34" charset="-122"/>
              <a:sym typeface="Arial" panose="020B0604020202020204" pitchFamily="34" charset="0"/>
            </a:endParaRPr>
          </a:p>
        </p:txBody>
      </p:sp>
      <p:sp>
        <p:nvSpPr>
          <p:cNvPr id="46" name="Rectangle 23"/>
          <p:cNvSpPr>
            <a:spLocks noChangeArrowheads="1"/>
          </p:cNvSpPr>
          <p:nvPr/>
        </p:nvSpPr>
        <p:spPr bwMode="auto">
          <a:xfrm>
            <a:off x="50006247" y="796607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概</a:t>
            </a:r>
            <a:endParaRPr lang="zh-CN" altLang="zh-CN">
              <a:ea typeface="微软雅黑" panose="020B0503020204020204" pitchFamily="34" charset="-122"/>
              <a:sym typeface="Arial" panose="020B0604020202020204" pitchFamily="34" charset="0"/>
            </a:endParaRPr>
          </a:p>
        </p:txBody>
      </p:sp>
      <p:sp>
        <p:nvSpPr>
          <p:cNvPr id="47" name="Rectangle 24"/>
          <p:cNvSpPr>
            <a:spLocks noChangeArrowheads="1"/>
          </p:cNvSpPr>
          <p:nvPr/>
        </p:nvSpPr>
        <p:spPr bwMode="auto">
          <a:xfrm>
            <a:off x="54684608" y="796607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述</a:t>
            </a:r>
            <a:endParaRPr lang="zh-CN" altLang="zh-CN">
              <a:ea typeface="微软雅黑" panose="020B0503020204020204" pitchFamily="34" charset="-122"/>
              <a:sym typeface="Arial" panose="020B0604020202020204" pitchFamily="34" charset="0"/>
            </a:endParaRPr>
          </a:p>
        </p:txBody>
      </p:sp>
      <p:sp>
        <p:nvSpPr>
          <p:cNvPr id="48" name="Rectangle 25"/>
          <p:cNvSpPr>
            <a:spLocks noChangeArrowheads="1"/>
          </p:cNvSpPr>
          <p:nvPr/>
        </p:nvSpPr>
        <p:spPr bwMode="auto">
          <a:xfrm>
            <a:off x="63812733"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年</a:t>
            </a:r>
            <a:endParaRPr lang="zh-CN" altLang="zh-CN">
              <a:ea typeface="微软雅黑" panose="020B0503020204020204" pitchFamily="34" charset="-122"/>
              <a:sym typeface="Arial" panose="020B0604020202020204" pitchFamily="34" charset="0"/>
            </a:endParaRPr>
          </a:p>
        </p:txBody>
      </p:sp>
      <p:sp>
        <p:nvSpPr>
          <p:cNvPr id="49" name="Rectangle 26"/>
          <p:cNvSpPr>
            <a:spLocks noChangeArrowheads="1"/>
          </p:cNvSpPr>
          <p:nvPr/>
        </p:nvSpPr>
        <p:spPr bwMode="auto">
          <a:xfrm>
            <a:off x="68483155"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度</a:t>
            </a:r>
            <a:endParaRPr lang="zh-CN" altLang="zh-CN">
              <a:ea typeface="微软雅黑" panose="020B0503020204020204" pitchFamily="34" charset="-122"/>
              <a:sym typeface="Arial" panose="020B0604020202020204" pitchFamily="34" charset="0"/>
            </a:endParaRPr>
          </a:p>
        </p:txBody>
      </p:sp>
      <p:sp>
        <p:nvSpPr>
          <p:cNvPr id="50" name="Rectangle 27"/>
          <p:cNvSpPr>
            <a:spLocks noChangeArrowheads="1"/>
          </p:cNvSpPr>
          <p:nvPr/>
        </p:nvSpPr>
        <p:spPr bwMode="auto">
          <a:xfrm>
            <a:off x="73161519"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工</a:t>
            </a:r>
            <a:endParaRPr lang="zh-CN" altLang="zh-CN">
              <a:ea typeface="微软雅黑" panose="020B0503020204020204" pitchFamily="34" charset="-122"/>
              <a:sym typeface="Arial" panose="020B0604020202020204" pitchFamily="34" charset="0"/>
            </a:endParaRPr>
          </a:p>
        </p:txBody>
      </p:sp>
      <p:sp>
        <p:nvSpPr>
          <p:cNvPr id="51" name="Rectangle 28"/>
          <p:cNvSpPr>
            <a:spLocks noChangeArrowheads="1"/>
          </p:cNvSpPr>
          <p:nvPr/>
        </p:nvSpPr>
        <p:spPr bwMode="auto">
          <a:xfrm>
            <a:off x="77833531"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作</a:t>
            </a:r>
            <a:endParaRPr lang="zh-CN" altLang="zh-CN">
              <a:ea typeface="微软雅黑" panose="020B0503020204020204" pitchFamily="34" charset="-122"/>
              <a:sym typeface="Arial" panose="020B0604020202020204" pitchFamily="34" charset="0"/>
            </a:endParaRPr>
          </a:p>
        </p:txBody>
      </p:sp>
      <p:sp>
        <p:nvSpPr>
          <p:cNvPr id="52" name="Rectangle 29"/>
          <p:cNvSpPr>
            <a:spLocks noChangeArrowheads="1"/>
          </p:cNvSpPr>
          <p:nvPr/>
        </p:nvSpPr>
        <p:spPr bwMode="auto">
          <a:xfrm>
            <a:off x="82503956"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概</a:t>
            </a:r>
            <a:endParaRPr lang="zh-CN" altLang="zh-CN">
              <a:ea typeface="微软雅黑" panose="020B0503020204020204" pitchFamily="34" charset="-122"/>
              <a:sym typeface="Arial" panose="020B0604020202020204" pitchFamily="34" charset="0"/>
            </a:endParaRPr>
          </a:p>
        </p:txBody>
      </p:sp>
      <p:sp>
        <p:nvSpPr>
          <p:cNvPr id="53" name="Rectangle 30"/>
          <p:cNvSpPr>
            <a:spLocks noChangeArrowheads="1"/>
          </p:cNvSpPr>
          <p:nvPr/>
        </p:nvSpPr>
        <p:spPr bwMode="auto">
          <a:xfrm>
            <a:off x="87182318"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述</a:t>
            </a:r>
            <a:endParaRPr lang="zh-CN" altLang="zh-CN">
              <a:ea typeface="微软雅黑" panose="020B0503020204020204" pitchFamily="34" charset="-122"/>
              <a:sym typeface="Arial" panose="020B0604020202020204" pitchFamily="34" charset="0"/>
            </a:endParaRPr>
          </a:p>
        </p:txBody>
      </p:sp>
      <p:sp>
        <p:nvSpPr>
          <p:cNvPr id="54" name="Rectangle 31"/>
          <p:cNvSpPr>
            <a:spLocks noChangeArrowheads="1"/>
          </p:cNvSpPr>
          <p:nvPr/>
        </p:nvSpPr>
        <p:spPr bwMode="auto">
          <a:xfrm>
            <a:off x="96310442"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年</a:t>
            </a:r>
            <a:endParaRPr lang="zh-CN" altLang="zh-CN">
              <a:ea typeface="微软雅黑" panose="020B0503020204020204" pitchFamily="34" charset="-122"/>
              <a:sym typeface="Arial" panose="020B0604020202020204" pitchFamily="34" charset="0"/>
            </a:endParaRPr>
          </a:p>
        </p:txBody>
      </p:sp>
      <p:sp>
        <p:nvSpPr>
          <p:cNvPr id="55" name="Rectangle 32"/>
          <p:cNvSpPr>
            <a:spLocks noChangeArrowheads="1"/>
          </p:cNvSpPr>
          <p:nvPr/>
        </p:nvSpPr>
        <p:spPr bwMode="auto">
          <a:xfrm>
            <a:off x="100982454"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度</a:t>
            </a:r>
            <a:endParaRPr lang="zh-CN" altLang="zh-CN">
              <a:ea typeface="微软雅黑" panose="020B0503020204020204" pitchFamily="34" charset="-122"/>
              <a:sym typeface="Arial" panose="020B0604020202020204" pitchFamily="34" charset="0"/>
            </a:endParaRPr>
          </a:p>
        </p:txBody>
      </p:sp>
      <p:sp>
        <p:nvSpPr>
          <p:cNvPr id="59" name="Rectangle 33"/>
          <p:cNvSpPr>
            <a:spLocks noChangeArrowheads="1"/>
          </p:cNvSpPr>
          <p:nvPr/>
        </p:nvSpPr>
        <p:spPr bwMode="auto">
          <a:xfrm>
            <a:off x="105660818"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工</a:t>
            </a:r>
            <a:endParaRPr lang="zh-CN" altLang="zh-CN">
              <a:ea typeface="微软雅黑" panose="020B0503020204020204" pitchFamily="34" charset="-122"/>
              <a:sym typeface="Arial" panose="020B0604020202020204" pitchFamily="34" charset="0"/>
            </a:endParaRPr>
          </a:p>
        </p:txBody>
      </p:sp>
      <p:sp>
        <p:nvSpPr>
          <p:cNvPr id="60" name="Rectangle 34"/>
          <p:cNvSpPr>
            <a:spLocks noChangeArrowheads="1"/>
          </p:cNvSpPr>
          <p:nvPr/>
        </p:nvSpPr>
        <p:spPr bwMode="auto">
          <a:xfrm>
            <a:off x="110331241"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作</a:t>
            </a:r>
            <a:endParaRPr lang="zh-CN" altLang="zh-CN">
              <a:ea typeface="微软雅黑" panose="020B0503020204020204" pitchFamily="34" charset="-122"/>
              <a:sym typeface="Arial" panose="020B0604020202020204" pitchFamily="34" charset="0"/>
            </a:endParaRPr>
          </a:p>
        </p:txBody>
      </p:sp>
      <p:sp>
        <p:nvSpPr>
          <p:cNvPr id="61" name="Rectangle 35"/>
          <p:cNvSpPr>
            <a:spLocks noChangeArrowheads="1"/>
          </p:cNvSpPr>
          <p:nvPr/>
        </p:nvSpPr>
        <p:spPr bwMode="auto">
          <a:xfrm>
            <a:off x="115001667"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概</a:t>
            </a:r>
            <a:endParaRPr lang="zh-CN" altLang="zh-CN">
              <a:ea typeface="微软雅黑" panose="020B0503020204020204" pitchFamily="34" charset="-122"/>
              <a:sym typeface="Arial" panose="020B0604020202020204" pitchFamily="34" charset="0"/>
            </a:endParaRPr>
          </a:p>
        </p:txBody>
      </p:sp>
      <p:sp>
        <p:nvSpPr>
          <p:cNvPr id="62" name="Rectangle 36"/>
          <p:cNvSpPr>
            <a:spLocks noChangeArrowheads="1"/>
          </p:cNvSpPr>
          <p:nvPr/>
        </p:nvSpPr>
        <p:spPr bwMode="auto">
          <a:xfrm>
            <a:off x="119680028"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述</a:t>
            </a:r>
            <a:endParaRPr lang="zh-CN" altLang="zh-CN">
              <a:ea typeface="微软雅黑" panose="020B0503020204020204" pitchFamily="34" charset="-122"/>
              <a:sym typeface="Arial" panose="020B0604020202020204" pitchFamily="34" charset="0"/>
            </a:endParaRPr>
          </a:p>
        </p:txBody>
      </p:sp>
      <p:sp>
        <p:nvSpPr>
          <p:cNvPr id="63" name="Rectangle 37"/>
          <p:cNvSpPr>
            <a:spLocks noChangeArrowheads="1"/>
          </p:cNvSpPr>
          <p:nvPr/>
        </p:nvSpPr>
        <p:spPr bwMode="auto">
          <a:xfrm>
            <a:off x="128809740"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年</a:t>
            </a:r>
            <a:endParaRPr lang="zh-CN" altLang="zh-CN">
              <a:ea typeface="微软雅黑" panose="020B0503020204020204" pitchFamily="34" charset="-122"/>
              <a:sym typeface="Arial" panose="020B0604020202020204" pitchFamily="34" charset="0"/>
            </a:endParaRPr>
          </a:p>
        </p:txBody>
      </p:sp>
      <p:sp>
        <p:nvSpPr>
          <p:cNvPr id="64" name="Rectangle 38"/>
          <p:cNvSpPr>
            <a:spLocks noChangeArrowheads="1"/>
          </p:cNvSpPr>
          <p:nvPr/>
        </p:nvSpPr>
        <p:spPr bwMode="auto">
          <a:xfrm>
            <a:off x="133480164"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度</a:t>
            </a:r>
            <a:endParaRPr lang="zh-CN" altLang="zh-CN">
              <a:ea typeface="微软雅黑" panose="020B0503020204020204" pitchFamily="34" charset="-122"/>
              <a:sym typeface="Arial" panose="020B0604020202020204" pitchFamily="34" charset="0"/>
            </a:endParaRPr>
          </a:p>
        </p:txBody>
      </p:sp>
      <p:sp>
        <p:nvSpPr>
          <p:cNvPr id="65" name="Rectangle 39"/>
          <p:cNvSpPr>
            <a:spLocks noChangeArrowheads="1"/>
          </p:cNvSpPr>
          <p:nvPr/>
        </p:nvSpPr>
        <p:spPr bwMode="auto">
          <a:xfrm>
            <a:off x="138158527"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工</a:t>
            </a:r>
            <a:endParaRPr lang="zh-CN" altLang="zh-CN">
              <a:ea typeface="微软雅黑" panose="020B0503020204020204" pitchFamily="34" charset="-122"/>
              <a:sym typeface="Arial" panose="020B0604020202020204" pitchFamily="34" charset="0"/>
            </a:endParaRPr>
          </a:p>
        </p:txBody>
      </p:sp>
      <p:sp>
        <p:nvSpPr>
          <p:cNvPr id="66" name="Rectangle 40"/>
          <p:cNvSpPr>
            <a:spLocks noChangeArrowheads="1"/>
          </p:cNvSpPr>
          <p:nvPr/>
        </p:nvSpPr>
        <p:spPr bwMode="auto">
          <a:xfrm>
            <a:off x="142828951"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作</a:t>
            </a:r>
            <a:endParaRPr lang="zh-CN" altLang="zh-CN">
              <a:ea typeface="微软雅黑" panose="020B0503020204020204" pitchFamily="34" charset="-122"/>
              <a:sym typeface="Arial" panose="020B0604020202020204" pitchFamily="34" charset="0"/>
            </a:endParaRPr>
          </a:p>
        </p:txBody>
      </p:sp>
      <p:sp>
        <p:nvSpPr>
          <p:cNvPr id="67" name="Rectangle 41"/>
          <p:cNvSpPr>
            <a:spLocks noChangeArrowheads="1"/>
          </p:cNvSpPr>
          <p:nvPr/>
        </p:nvSpPr>
        <p:spPr bwMode="auto">
          <a:xfrm>
            <a:off x="147499375"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概</a:t>
            </a:r>
            <a:endParaRPr lang="zh-CN" altLang="zh-CN">
              <a:ea typeface="微软雅黑" panose="020B0503020204020204" pitchFamily="34" charset="-122"/>
              <a:sym typeface="Arial" panose="020B0604020202020204" pitchFamily="34" charset="0"/>
            </a:endParaRPr>
          </a:p>
        </p:txBody>
      </p:sp>
      <p:sp>
        <p:nvSpPr>
          <p:cNvPr id="68" name="Rectangle 42"/>
          <p:cNvSpPr>
            <a:spLocks noChangeArrowheads="1"/>
          </p:cNvSpPr>
          <p:nvPr/>
        </p:nvSpPr>
        <p:spPr bwMode="auto">
          <a:xfrm>
            <a:off x="152177737"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述</a:t>
            </a:r>
            <a:endParaRPr lang="zh-CN" altLang="zh-CN">
              <a:ea typeface="微软雅黑" panose="020B0503020204020204" pitchFamily="34" charset="-122"/>
              <a:sym typeface="Arial" panose="020B0604020202020204" pitchFamily="34" charset="0"/>
            </a:endParaRPr>
          </a:p>
        </p:txBody>
      </p:sp>
      <p:sp>
        <p:nvSpPr>
          <p:cNvPr id="71" name="Rectangle 43"/>
          <p:cNvSpPr>
            <a:spLocks noChangeArrowheads="1"/>
          </p:cNvSpPr>
          <p:nvPr/>
        </p:nvSpPr>
        <p:spPr bwMode="auto">
          <a:xfrm>
            <a:off x="161307448"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年</a:t>
            </a:r>
            <a:endParaRPr lang="zh-CN" altLang="zh-CN">
              <a:ea typeface="微软雅黑" panose="020B0503020204020204" pitchFamily="34" charset="-122"/>
              <a:sym typeface="Arial" panose="020B0604020202020204" pitchFamily="34" charset="0"/>
            </a:endParaRPr>
          </a:p>
        </p:txBody>
      </p:sp>
      <p:sp>
        <p:nvSpPr>
          <p:cNvPr id="72" name="Rectangle 44"/>
          <p:cNvSpPr>
            <a:spLocks noChangeArrowheads="1"/>
          </p:cNvSpPr>
          <p:nvPr/>
        </p:nvSpPr>
        <p:spPr bwMode="auto">
          <a:xfrm>
            <a:off x="165977873"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度</a:t>
            </a:r>
            <a:endParaRPr lang="zh-CN" altLang="zh-CN">
              <a:ea typeface="微软雅黑" panose="020B0503020204020204" pitchFamily="34" charset="-122"/>
              <a:sym typeface="Arial" panose="020B0604020202020204" pitchFamily="34" charset="0"/>
            </a:endParaRPr>
          </a:p>
        </p:txBody>
      </p:sp>
      <p:sp>
        <p:nvSpPr>
          <p:cNvPr id="73" name="Rectangle 45"/>
          <p:cNvSpPr>
            <a:spLocks noChangeArrowheads="1"/>
          </p:cNvSpPr>
          <p:nvPr/>
        </p:nvSpPr>
        <p:spPr bwMode="auto">
          <a:xfrm>
            <a:off x="170656235"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工</a:t>
            </a:r>
            <a:endParaRPr lang="zh-CN" altLang="zh-CN">
              <a:ea typeface="微软雅黑" panose="020B0503020204020204" pitchFamily="34" charset="-122"/>
              <a:sym typeface="Arial" panose="020B0604020202020204" pitchFamily="34" charset="0"/>
            </a:endParaRPr>
          </a:p>
        </p:txBody>
      </p:sp>
      <p:sp>
        <p:nvSpPr>
          <p:cNvPr id="77" name="Rectangle 46"/>
          <p:cNvSpPr>
            <a:spLocks noChangeArrowheads="1"/>
          </p:cNvSpPr>
          <p:nvPr/>
        </p:nvSpPr>
        <p:spPr bwMode="auto">
          <a:xfrm>
            <a:off x="175326660"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作</a:t>
            </a:r>
            <a:endParaRPr lang="zh-CN" altLang="zh-CN">
              <a:ea typeface="微软雅黑" panose="020B0503020204020204" pitchFamily="34" charset="-122"/>
              <a:sym typeface="Arial" panose="020B0604020202020204" pitchFamily="34" charset="0"/>
            </a:endParaRPr>
          </a:p>
        </p:txBody>
      </p:sp>
      <p:sp>
        <p:nvSpPr>
          <p:cNvPr id="83" name="Rectangle 47"/>
          <p:cNvSpPr>
            <a:spLocks noChangeArrowheads="1"/>
          </p:cNvSpPr>
          <p:nvPr/>
        </p:nvSpPr>
        <p:spPr bwMode="auto">
          <a:xfrm>
            <a:off x="179997085"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概</a:t>
            </a:r>
            <a:endParaRPr lang="zh-CN" altLang="zh-CN">
              <a:ea typeface="微软雅黑" panose="020B0503020204020204" pitchFamily="34" charset="-122"/>
              <a:sym typeface="Arial" panose="020B0604020202020204" pitchFamily="34" charset="0"/>
            </a:endParaRPr>
          </a:p>
        </p:txBody>
      </p:sp>
      <p:sp>
        <p:nvSpPr>
          <p:cNvPr id="84" name="Rectangle 48"/>
          <p:cNvSpPr>
            <a:spLocks noChangeArrowheads="1"/>
          </p:cNvSpPr>
          <p:nvPr/>
        </p:nvSpPr>
        <p:spPr bwMode="auto">
          <a:xfrm>
            <a:off x="184675447" y="8112127"/>
            <a:ext cx="4514056"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35200">
                <a:solidFill>
                  <a:srgbClr val="231915"/>
                </a:solidFill>
                <a:ea typeface="微软雅黑" panose="020B0503020204020204" pitchFamily="34" charset="-122"/>
                <a:sym typeface="Arial" panose="020B0604020202020204" pitchFamily="34" charset="0"/>
              </a:rPr>
              <a:t>述</a:t>
            </a:r>
            <a:endParaRPr lang="zh-CN" altLang="zh-CN">
              <a:ea typeface="微软雅黑" panose="020B0503020204020204" pitchFamily="34" charset="-122"/>
              <a:sym typeface="Arial" panose="020B0604020202020204" pitchFamily="34" charset="0"/>
            </a:endParaRPr>
          </a:p>
        </p:txBody>
      </p:sp>
      <p:sp>
        <p:nvSpPr>
          <p:cNvPr id="86" name="Line 50"/>
          <p:cNvSpPr>
            <a:spLocks noChangeShapeType="1"/>
          </p:cNvSpPr>
          <p:nvPr/>
        </p:nvSpPr>
        <p:spPr bwMode="auto">
          <a:xfrm flipV="1">
            <a:off x="23415625" y="22174201"/>
            <a:ext cx="175475885" cy="46038"/>
          </a:xfrm>
          <a:prstGeom prst="line">
            <a:avLst/>
          </a:prstGeom>
          <a:noFill/>
          <a:ln w="152400" cap="flat">
            <a:solidFill>
              <a:srgbClr val="231915"/>
            </a:solidFill>
            <a:prstDash val="solid"/>
            <a:miter lim="800000"/>
          </a:ln>
          <a:extLst>
            <a:ext uri="{909E8E84-426E-40DD-AFC4-6F175D3DCCD1}">
              <a14:hiddenFill xmlns:a14="http://schemas.microsoft.com/office/drawing/2010/main">
                <a:noFill/>
              </a14:hiddenFill>
            </a:ext>
          </a:extLst>
        </p:spPr>
        <p:txBody>
          <a:bodyPr vert="horz" wrap="square" lIns="91386" tIns="45693" rIns="91386" bIns="45693"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51"/>
          <p:cNvSpPr/>
          <p:nvPr/>
        </p:nvSpPr>
        <p:spPr bwMode="auto">
          <a:xfrm>
            <a:off x="73848911" y="43011730"/>
            <a:ext cx="131367200" cy="17903825"/>
          </a:xfrm>
          <a:custGeom>
            <a:avLst/>
            <a:gdLst>
              <a:gd name="T0" fmla="*/ 0 w 17241"/>
              <a:gd name="T1" fmla="*/ 0 h 2350"/>
              <a:gd name="T2" fmla="*/ 16165 w 17241"/>
              <a:gd name="T3" fmla="*/ 0 h 2350"/>
              <a:gd name="T4" fmla="*/ 17241 w 17241"/>
              <a:gd name="T5" fmla="*/ 2350 h 2350"/>
              <a:gd name="T6" fmla="*/ 0 w 17241"/>
              <a:gd name="T7" fmla="*/ 2350 h 2350"/>
              <a:gd name="T8" fmla="*/ 0 w 17241"/>
              <a:gd name="T9" fmla="*/ 0 h 2350"/>
            </a:gdLst>
            <a:ahLst/>
            <a:cxnLst>
              <a:cxn ang="0">
                <a:pos x="T0" y="T1"/>
              </a:cxn>
              <a:cxn ang="0">
                <a:pos x="T2" y="T3"/>
              </a:cxn>
              <a:cxn ang="0">
                <a:pos x="T4" y="T5"/>
              </a:cxn>
              <a:cxn ang="0">
                <a:pos x="T6" y="T7"/>
              </a:cxn>
              <a:cxn ang="0">
                <a:pos x="T8" y="T9"/>
              </a:cxn>
            </a:cxnLst>
            <a:rect l="0" t="0" r="r" b="b"/>
            <a:pathLst>
              <a:path w="17241" h="2350">
                <a:moveTo>
                  <a:pt x="0" y="0"/>
                </a:moveTo>
                <a:lnTo>
                  <a:pt x="16165" y="0"/>
                </a:lnTo>
                <a:lnTo>
                  <a:pt x="17241" y="2350"/>
                </a:lnTo>
                <a:lnTo>
                  <a:pt x="0" y="2350"/>
                </a:lnTo>
                <a:lnTo>
                  <a:pt x="0" y="0"/>
                </a:lnTo>
                <a:close/>
              </a:path>
            </a:pathLst>
          </a:custGeom>
          <a:noFill/>
          <a:ln w="152400" cap="flat">
            <a:solidFill>
              <a:srgbClr val="23191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386" tIns="45693" rIns="91386" bIns="45693"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0" name="组合 89"/>
          <p:cNvGrpSpPr/>
          <p:nvPr/>
        </p:nvGrpSpPr>
        <p:grpSpPr>
          <a:xfrm>
            <a:off x="5173815" y="3582678"/>
            <a:ext cx="589446" cy="589444"/>
            <a:chOff x="1463339" y="1072758"/>
            <a:chExt cx="1546058" cy="1546058"/>
          </a:xfrm>
          <a:effectLst>
            <a:outerShdw blurRad="330200" dist="215900" dir="6900000" sx="81000" sy="81000" algn="t" rotWithShape="0">
              <a:prstClr val="black">
                <a:alpha val="49000"/>
              </a:prstClr>
            </a:outerShdw>
          </a:effectLst>
        </p:grpSpPr>
        <p:sp>
          <p:nvSpPr>
            <p:cNvPr id="92" name="同心圆 9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椭圆 9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4" name="椭圆 93"/>
          <p:cNvSpPr/>
          <p:nvPr/>
        </p:nvSpPr>
        <p:spPr>
          <a:xfrm>
            <a:off x="5245479" y="3654343"/>
            <a:ext cx="446117" cy="446114"/>
          </a:xfrm>
          <a:prstGeom prst="ellipse">
            <a:avLst/>
          </a:prstGeom>
          <a:solidFill>
            <a:srgbClr val="1397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5" name="组合 94"/>
          <p:cNvGrpSpPr/>
          <p:nvPr/>
        </p:nvGrpSpPr>
        <p:grpSpPr>
          <a:xfrm>
            <a:off x="5982646" y="3610019"/>
            <a:ext cx="1573282" cy="731639"/>
            <a:chOff x="6084168" y="3766937"/>
            <a:chExt cx="1669538" cy="776405"/>
          </a:xfrm>
        </p:grpSpPr>
        <p:sp>
          <p:nvSpPr>
            <p:cNvPr id="96" name="TextBox 95"/>
            <p:cNvSpPr txBox="1"/>
            <p:nvPr/>
          </p:nvSpPr>
          <p:spPr>
            <a:xfrm>
              <a:off x="6084168" y="3999550"/>
              <a:ext cx="1669538" cy="543792"/>
            </a:xfrm>
            <a:prstGeom prst="rect">
              <a:avLst/>
            </a:prstGeom>
            <a:noFill/>
          </p:spPr>
          <p:txBody>
            <a:bodyPr wrap="square" lIns="91431" tIns="45715" rIns="91431" bIns="45715" rtlCol="0">
              <a:spAutoFit/>
            </a:bodyPr>
            <a:lstStyle/>
            <a:p>
              <a:pPr>
                <a:lnSpc>
                  <a:spcPct val="130000"/>
                </a:lnSpc>
              </a:pPr>
              <a:r>
                <a:rPr lang="zh-CN" altLang="en-US" sz="7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您的内容打在这里，或者通过您的内容打在这里，或者您的内容打在这里，</a:t>
              </a:r>
            </a:p>
          </p:txBody>
        </p:sp>
        <p:sp>
          <p:nvSpPr>
            <p:cNvPr id="102" name="TextBox 101"/>
            <p:cNvSpPr txBox="1"/>
            <p:nvPr/>
          </p:nvSpPr>
          <p:spPr>
            <a:xfrm>
              <a:off x="6094400" y="3766937"/>
              <a:ext cx="1008112" cy="259314"/>
            </a:xfrm>
            <a:prstGeom prst="rect">
              <a:avLst/>
            </a:prstGeom>
            <a:noFill/>
          </p:spPr>
          <p:txBody>
            <a:bodyPr wrap="square" lIns="91431" tIns="0" rIns="91431" bIns="0" rtlCol="0" anchor="t">
              <a:spAutoFit/>
            </a:bodyPr>
            <a:lstStyle/>
            <a:p>
              <a:pPr>
                <a:lnSpc>
                  <a:spcPct val="150000"/>
                </a:lnSpc>
              </a:pPr>
              <a:r>
                <a:rPr lang="zh-CN" altLang="en-US" sz="1200" dirty="0">
                  <a:solidFill>
                    <a:srgbClr val="13973F"/>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sp>
        <p:nvSpPr>
          <p:cNvPr id="103" name="TextBox 102"/>
          <p:cNvSpPr txBox="1"/>
          <p:nvPr/>
        </p:nvSpPr>
        <p:spPr>
          <a:xfrm>
            <a:off x="5232838" y="3665475"/>
            <a:ext cx="528951" cy="415444"/>
          </a:xfrm>
          <a:prstGeom prst="rect">
            <a:avLst/>
          </a:prstGeom>
          <a:noFill/>
        </p:spPr>
        <p:txBody>
          <a:bodyPr wrap="square" lIns="91386" tIns="45693" rIns="91386" bIns="45693" rtlCol="0">
            <a:spAutoFit/>
          </a:bodyPr>
          <a:lstStyle/>
          <a:p>
            <a:r>
              <a:rPr lang="en-US" altLang="zh-CN" sz="21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fill="hold"/>
                                        <p:tgtEl>
                                          <p:spTgt spid="97"/>
                                        </p:tgtEl>
                                        <p:attrNameLst>
                                          <p:attrName>ppt_x</p:attrName>
                                        </p:attrNameLst>
                                      </p:cBhvr>
                                      <p:tavLst>
                                        <p:tav tm="0">
                                          <p:val>
                                            <p:strVal val="0-#ppt_w/2"/>
                                          </p:val>
                                        </p:tav>
                                        <p:tav tm="100000">
                                          <p:val>
                                            <p:strVal val="#ppt_x"/>
                                          </p:val>
                                        </p:tav>
                                      </p:tavLst>
                                    </p:anim>
                                    <p:anim calcmode="lin" valueType="num">
                                      <p:cBhvr additive="base">
                                        <p:cTn id="12" dur="50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3" presetClass="entr" presetSubtype="27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2/3*#ppt_w"/>
                                          </p:val>
                                        </p:tav>
                                        <p:tav tm="100000">
                                          <p:val>
                                            <p:strVal val="#ppt_w"/>
                                          </p:val>
                                        </p:tav>
                                      </p:tavLst>
                                    </p:anim>
                                    <p:anim calcmode="lin" valueType="num">
                                      <p:cBhvr>
                                        <p:cTn id="17" dur="500" fill="hold"/>
                                        <p:tgtEl>
                                          <p:spTgt spid="8"/>
                                        </p:tgtEl>
                                        <p:attrNameLst>
                                          <p:attrName>ppt_h</p:attrName>
                                        </p:attrNameLst>
                                      </p:cBhvr>
                                      <p:tavLst>
                                        <p:tav tm="0">
                                          <p:val>
                                            <p:strVal val="2/3*#ppt_h"/>
                                          </p:val>
                                        </p:tav>
                                        <p:tav tm="100000">
                                          <p:val>
                                            <p:strVal val="#ppt_h"/>
                                          </p:val>
                                        </p:tav>
                                      </p:tavLst>
                                    </p:anim>
                                  </p:childTnLst>
                                </p:cTn>
                              </p:par>
                              <p:par>
                                <p:cTn id="18" presetID="23" presetClass="entr" presetSubtype="28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strVal val="4/3*#ppt_w"/>
                                          </p:val>
                                        </p:tav>
                                        <p:tav tm="100000">
                                          <p:val>
                                            <p:strVal val="#ppt_w"/>
                                          </p:val>
                                        </p:tav>
                                      </p:tavLst>
                                    </p:anim>
                                    <p:anim calcmode="lin" valueType="num">
                                      <p:cBhvr>
                                        <p:cTn id="21" dur="500" fill="hold"/>
                                        <p:tgtEl>
                                          <p:spTgt spid="11"/>
                                        </p:tgtEl>
                                        <p:attrNameLst>
                                          <p:attrName>ppt_h</p:attrName>
                                        </p:attrNameLst>
                                      </p:cBhvr>
                                      <p:tavLst>
                                        <p:tav tm="0">
                                          <p:val>
                                            <p:strVal val="4/3*#ppt_h"/>
                                          </p:val>
                                        </p:tav>
                                        <p:tav tm="100000">
                                          <p:val>
                                            <p:strVal val="#ppt_h"/>
                                          </p:val>
                                        </p:tav>
                                      </p:tavLst>
                                    </p:anim>
                                  </p:childTnLst>
                                </p:cTn>
                              </p:par>
                              <p:par>
                                <p:cTn id="22" presetID="23" presetClass="entr" presetSubtype="288"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strVal val="4/3*#ppt_w"/>
                                          </p:val>
                                        </p:tav>
                                        <p:tav tm="100000">
                                          <p:val>
                                            <p:strVal val="#ppt_w"/>
                                          </p:val>
                                        </p:tav>
                                      </p:tavLst>
                                    </p:anim>
                                    <p:anim calcmode="lin" valueType="num">
                                      <p:cBhvr>
                                        <p:cTn id="25" dur="500" fill="hold"/>
                                        <p:tgtEl>
                                          <p:spTgt spid="27"/>
                                        </p:tgtEl>
                                        <p:attrNameLst>
                                          <p:attrName>ppt_h</p:attrName>
                                        </p:attrNameLst>
                                      </p:cBhvr>
                                      <p:tavLst>
                                        <p:tav tm="0">
                                          <p:val>
                                            <p:strVal val="4/3*#ppt_h"/>
                                          </p:val>
                                        </p:tav>
                                        <p:tav tm="100000">
                                          <p:val>
                                            <p:strVal val="#ppt_h"/>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3" presetClass="entr" presetSubtype="272"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strVal val="2/3*#ppt_w"/>
                                          </p:val>
                                        </p:tav>
                                        <p:tav tm="100000">
                                          <p:val>
                                            <p:strVal val="#ppt_w"/>
                                          </p:val>
                                        </p:tav>
                                      </p:tavLst>
                                    </p:anim>
                                    <p:anim calcmode="lin" valueType="num">
                                      <p:cBhvr>
                                        <p:cTn id="35" dur="500" fill="hold"/>
                                        <p:tgtEl>
                                          <p:spTgt spid="12"/>
                                        </p:tgtEl>
                                        <p:attrNameLst>
                                          <p:attrName>ppt_h</p:attrName>
                                        </p:attrNameLst>
                                      </p:cBhvr>
                                      <p:tavLst>
                                        <p:tav tm="0">
                                          <p:val>
                                            <p:strVal val="2/3*#ppt_h"/>
                                          </p:val>
                                        </p:tav>
                                        <p:tav tm="100000">
                                          <p:val>
                                            <p:strVal val="#ppt_h"/>
                                          </p:val>
                                        </p:tav>
                                      </p:tavLst>
                                    </p:anim>
                                  </p:childTnLst>
                                </p:cTn>
                              </p:par>
                              <p:par>
                                <p:cTn id="36" presetID="23" presetClass="entr" presetSubtype="288"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strVal val="4/3*#ppt_w"/>
                                          </p:val>
                                        </p:tav>
                                        <p:tav tm="100000">
                                          <p:val>
                                            <p:strVal val="#ppt_w"/>
                                          </p:val>
                                        </p:tav>
                                      </p:tavLst>
                                    </p:anim>
                                    <p:anim calcmode="lin" valueType="num">
                                      <p:cBhvr>
                                        <p:cTn id="39" dur="500" fill="hold"/>
                                        <p:tgtEl>
                                          <p:spTgt spid="28"/>
                                        </p:tgtEl>
                                        <p:attrNameLst>
                                          <p:attrName>ppt_h</p:attrName>
                                        </p:attrNameLst>
                                      </p:cBhvr>
                                      <p:tavLst>
                                        <p:tav tm="0">
                                          <p:val>
                                            <p:strVal val="4/3*#ppt_h"/>
                                          </p:val>
                                        </p:tav>
                                        <p:tav tm="100000">
                                          <p:val>
                                            <p:strVal val="#ppt_h"/>
                                          </p:val>
                                        </p:tav>
                                      </p:tavLst>
                                    </p:anim>
                                  </p:childTnLst>
                                </p:cTn>
                              </p:par>
                              <p:par>
                                <p:cTn id="40" presetID="23" presetClass="entr" presetSubtype="288"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strVal val="4/3*#ppt_w"/>
                                          </p:val>
                                        </p:tav>
                                        <p:tav tm="100000">
                                          <p:val>
                                            <p:strVal val="#ppt_w"/>
                                          </p:val>
                                        </p:tav>
                                      </p:tavLst>
                                    </p:anim>
                                    <p:anim calcmode="lin" valueType="num">
                                      <p:cBhvr>
                                        <p:cTn id="43" dur="500" fill="hold"/>
                                        <p:tgtEl>
                                          <p:spTgt spid="15"/>
                                        </p:tgtEl>
                                        <p:attrNameLst>
                                          <p:attrName>ppt_h</p:attrName>
                                        </p:attrNameLst>
                                      </p:cBhvr>
                                      <p:tavLst>
                                        <p:tav tm="0">
                                          <p:val>
                                            <p:strVal val="4/3*#ppt_h"/>
                                          </p:val>
                                        </p:tav>
                                        <p:tav tm="100000">
                                          <p:val>
                                            <p:strVal val="#ppt_h"/>
                                          </p:val>
                                        </p:tav>
                                      </p:tavLst>
                                    </p:anim>
                                  </p:childTnLst>
                                </p:cTn>
                              </p:par>
                            </p:childTnLst>
                          </p:cTn>
                        </p:par>
                        <p:par>
                          <p:cTn id="44" fill="hold">
                            <p:stCondLst>
                              <p:cond delay="2500"/>
                            </p:stCondLst>
                            <p:childTnLst>
                              <p:par>
                                <p:cTn id="45" presetID="2" presetClass="entr" presetSubtype="2"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1+#ppt_w/2"/>
                                          </p:val>
                                        </p:tav>
                                        <p:tav tm="100000">
                                          <p:val>
                                            <p:strVal val="#ppt_x"/>
                                          </p:val>
                                        </p:tav>
                                      </p:tavLst>
                                    </p:anim>
                                    <p:anim calcmode="lin" valueType="num">
                                      <p:cBhvr additive="base">
                                        <p:cTn id="48" dur="500" fill="hold"/>
                                        <p:tgtEl>
                                          <p:spTgt spid="3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3" presetClass="entr" presetSubtype="272"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strVal val="2/3*#ppt_w"/>
                                          </p:val>
                                        </p:tav>
                                        <p:tav tm="100000">
                                          <p:val>
                                            <p:strVal val="#ppt_w"/>
                                          </p:val>
                                        </p:tav>
                                      </p:tavLst>
                                    </p:anim>
                                    <p:anim calcmode="lin" valueType="num">
                                      <p:cBhvr>
                                        <p:cTn id="53" dur="500" fill="hold"/>
                                        <p:tgtEl>
                                          <p:spTgt spid="16"/>
                                        </p:tgtEl>
                                        <p:attrNameLst>
                                          <p:attrName>ppt_h</p:attrName>
                                        </p:attrNameLst>
                                      </p:cBhvr>
                                      <p:tavLst>
                                        <p:tav tm="0">
                                          <p:val>
                                            <p:strVal val="2/3*#ppt_h"/>
                                          </p:val>
                                        </p:tav>
                                        <p:tav tm="100000">
                                          <p:val>
                                            <p:strVal val="#ppt_h"/>
                                          </p:val>
                                        </p:tav>
                                      </p:tavLst>
                                    </p:anim>
                                  </p:childTnLst>
                                </p:cTn>
                              </p:par>
                              <p:par>
                                <p:cTn id="54" presetID="23" presetClass="entr" presetSubtype="288"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strVal val="4/3*#ppt_w"/>
                                          </p:val>
                                        </p:tav>
                                        <p:tav tm="100000">
                                          <p:val>
                                            <p:strVal val="#ppt_w"/>
                                          </p:val>
                                        </p:tav>
                                      </p:tavLst>
                                    </p:anim>
                                    <p:anim calcmode="lin" valueType="num">
                                      <p:cBhvr>
                                        <p:cTn id="57" dur="500" fill="hold"/>
                                        <p:tgtEl>
                                          <p:spTgt spid="19"/>
                                        </p:tgtEl>
                                        <p:attrNameLst>
                                          <p:attrName>ppt_h</p:attrName>
                                        </p:attrNameLst>
                                      </p:cBhvr>
                                      <p:tavLst>
                                        <p:tav tm="0">
                                          <p:val>
                                            <p:strVal val="4/3*#ppt_h"/>
                                          </p:val>
                                        </p:tav>
                                        <p:tav tm="100000">
                                          <p:val>
                                            <p:strVal val="#ppt_h"/>
                                          </p:val>
                                        </p:tav>
                                      </p:tavLst>
                                    </p:anim>
                                  </p:childTnLst>
                                </p:cTn>
                              </p:par>
                              <p:par>
                                <p:cTn id="58" presetID="23" presetClass="entr" presetSubtype="288"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strVal val="4/3*#ppt_w"/>
                                          </p:val>
                                        </p:tav>
                                        <p:tav tm="100000">
                                          <p:val>
                                            <p:strVal val="#ppt_w"/>
                                          </p:val>
                                        </p:tav>
                                      </p:tavLst>
                                    </p:anim>
                                    <p:anim calcmode="lin" valueType="num">
                                      <p:cBhvr>
                                        <p:cTn id="61" dur="500" fill="hold"/>
                                        <p:tgtEl>
                                          <p:spTgt spid="29"/>
                                        </p:tgtEl>
                                        <p:attrNameLst>
                                          <p:attrName>ppt_h</p:attrName>
                                        </p:attrNameLst>
                                      </p:cBhvr>
                                      <p:tavLst>
                                        <p:tav tm="0">
                                          <p:val>
                                            <p:strVal val="4/3*#ppt_h"/>
                                          </p:val>
                                        </p:tav>
                                        <p:tav tm="100000">
                                          <p:val>
                                            <p:strVal val="#ppt_h"/>
                                          </p:val>
                                        </p:tav>
                                      </p:tavLst>
                                    </p:anim>
                                  </p:childTnLst>
                                </p:cTn>
                              </p:par>
                            </p:childTnLst>
                          </p:cTn>
                        </p:par>
                        <p:par>
                          <p:cTn id="62" fill="hold">
                            <p:stCondLst>
                              <p:cond delay="3500"/>
                            </p:stCondLst>
                            <p:childTnLst>
                              <p:par>
                                <p:cTn id="63" presetID="2" presetClass="entr" presetSubtype="2"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1+#ppt_w/2"/>
                                          </p:val>
                                        </p:tav>
                                        <p:tav tm="100000">
                                          <p:val>
                                            <p:strVal val="#ppt_x"/>
                                          </p:val>
                                        </p:tav>
                                      </p:tavLst>
                                    </p:anim>
                                    <p:anim calcmode="lin" valueType="num">
                                      <p:cBhvr additive="base">
                                        <p:cTn id="66" dur="500" fill="hold"/>
                                        <p:tgtEl>
                                          <p:spTgt spid="31"/>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3" presetClass="entr" presetSubtype="272" fill="hold" nodeType="afterEffect">
                                  <p:stCondLst>
                                    <p:cond delay="0"/>
                                  </p:stCondLst>
                                  <p:childTnLst>
                                    <p:set>
                                      <p:cBhvr>
                                        <p:cTn id="69" dur="1" fill="hold">
                                          <p:stCondLst>
                                            <p:cond delay="0"/>
                                          </p:stCondLst>
                                        </p:cTn>
                                        <p:tgtEl>
                                          <p:spTgt spid="90"/>
                                        </p:tgtEl>
                                        <p:attrNameLst>
                                          <p:attrName>style.visibility</p:attrName>
                                        </p:attrNameLst>
                                      </p:cBhvr>
                                      <p:to>
                                        <p:strVal val="visible"/>
                                      </p:to>
                                    </p:set>
                                    <p:anim calcmode="lin" valueType="num">
                                      <p:cBhvr>
                                        <p:cTn id="70" dur="500" fill="hold"/>
                                        <p:tgtEl>
                                          <p:spTgt spid="90"/>
                                        </p:tgtEl>
                                        <p:attrNameLst>
                                          <p:attrName>ppt_w</p:attrName>
                                        </p:attrNameLst>
                                      </p:cBhvr>
                                      <p:tavLst>
                                        <p:tav tm="0">
                                          <p:val>
                                            <p:strVal val="2/3*#ppt_w"/>
                                          </p:val>
                                        </p:tav>
                                        <p:tav tm="100000">
                                          <p:val>
                                            <p:strVal val="#ppt_w"/>
                                          </p:val>
                                        </p:tav>
                                      </p:tavLst>
                                    </p:anim>
                                    <p:anim calcmode="lin" valueType="num">
                                      <p:cBhvr>
                                        <p:cTn id="71" dur="500" fill="hold"/>
                                        <p:tgtEl>
                                          <p:spTgt spid="90"/>
                                        </p:tgtEl>
                                        <p:attrNameLst>
                                          <p:attrName>ppt_h</p:attrName>
                                        </p:attrNameLst>
                                      </p:cBhvr>
                                      <p:tavLst>
                                        <p:tav tm="0">
                                          <p:val>
                                            <p:strVal val="2/3*#ppt_h"/>
                                          </p:val>
                                        </p:tav>
                                        <p:tav tm="100000">
                                          <p:val>
                                            <p:strVal val="#ppt_h"/>
                                          </p:val>
                                        </p:tav>
                                      </p:tavLst>
                                    </p:anim>
                                  </p:childTnLst>
                                </p:cTn>
                              </p:par>
                              <p:par>
                                <p:cTn id="72" presetID="23" presetClass="entr" presetSubtype="288" fill="hold" grpId="0" nodeType="withEffect">
                                  <p:stCondLst>
                                    <p:cond delay="0"/>
                                  </p:stCondLst>
                                  <p:childTnLst>
                                    <p:set>
                                      <p:cBhvr>
                                        <p:cTn id="73" dur="1" fill="hold">
                                          <p:stCondLst>
                                            <p:cond delay="0"/>
                                          </p:stCondLst>
                                        </p:cTn>
                                        <p:tgtEl>
                                          <p:spTgt spid="94"/>
                                        </p:tgtEl>
                                        <p:attrNameLst>
                                          <p:attrName>style.visibility</p:attrName>
                                        </p:attrNameLst>
                                      </p:cBhvr>
                                      <p:to>
                                        <p:strVal val="visible"/>
                                      </p:to>
                                    </p:set>
                                    <p:anim calcmode="lin" valueType="num">
                                      <p:cBhvr>
                                        <p:cTn id="74" dur="500" fill="hold"/>
                                        <p:tgtEl>
                                          <p:spTgt spid="94"/>
                                        </p:tgtEl>
                                        <p:attrNameLst>
                                          <p:attrName>ppt_w</p:attrName>
                                        </p:attrNameLst>
                                      </p:cBhvr>
                                      <p:tavLst>
                                        <p:tav tm="0">
                                          <p:val>
                                            <p:strVal val="4/3*#ppt_w"/>
                                          </p:val>
                                        </p:tav>
                                        <p:tav tm="100000">
                                          <p:val>
                                            <p:strVal val="#ppt_w"/>
                                          </p:val>
                                        </p:tav>
                                      </p:tavLst>
                                    </p:anim>
                                    <p:anim calcmode="lin" valueType="num">
                                      <p:cBhvr>
                                        <p:cTn id="75" dur="500" fill="hold"/>
                                        <p:tgtEl>
                                          <p:spTgt spid="94"/>
                                        </p:tgtEl>
                                        <p:attrNameLst>
                                          <p:attrName>ppt_h</p:attrName>
                                        </p:attrNameLst>
                                      </p:cBhvr>
                                      <p:tavLst>
                                        <p:tav tm="0">
                                          <p:val>
                                            <p:strVal val="4/3*#ppt_h"/>
                                          </p:val>
                                        </p:tav>
                                        <p:tav tm="100000">
                                          <p:val>
                                            <p:strVal val="#ppt_h"/>
                                          </p:val>
                                        </p:tav>
                                      </p:tavLst>
                                    </p:anim>
                                  </p:childTnLst>
                                </p:cTn>
                              </p:par>
                              <p:par>
                                <p:cTn id="76" presetID="23" presetClass="entr" presetSubtype="288" fill="hold" grpId="0" nodeType="withEffect">
                                  <p:stCondLst>
                                    <p:cond delay="0"/>
                                  </p:stCondLst>
                                  <p:childTnLst>
                                    <p:set>
                                      <p:cBhvr>
                                        <p:cTn id="77" dur="1" fill="hold">
                                          <p:stCondLst>
                                            <p:cond delay="0"/>
                                          </p:stCondLst>
                                        </p:cTn>
                                        <p:tgtEl>
                                          <p:spTgt spid="103"/>
                                        </p:tgtEl>
                                        <p:attrNameLst>
                                          <p:attrName>style.visibility</p:attrName>
                                        </p:attrNameLst>
                                      </p:cBhvr>
                                      <p:to>
                                        <p:strVal val="visible"/>
                                      </p:to>
                                    </p:set>
                                    <p:anim calcmode="lin" valueType="num">
                                      <p:cBhvr>
                                        <p:cTn id="78" dur="500" fill="hold"/>
                                        <p:tgtEl>
                                          <p:spTgt spid="103"/>
                                        </p:tgtEl>
                                        <p:attrNameLst>
                                          <p:attrName>ppt_w</p:attrName>
                                        </p:attrNameLst>
                                      </p:cBhvr>
                                      <p:tavLst>
                                        <p:tav tm="0">
                                          <p:val>
                                            <p:strVal val="4/3*#ppt_w"/>
                                          </p:val>
                                        </p:tav>
                                        <p:tav tm="100000">
                                          <p:val>
                                            <p:strVal val="#ppt_w"/>
                                          </p:val>
                                        </p:tav>
                                      </p:tavLst>
                                    </p:anim>
                                    <p:anim calcmode="lin" valueType="num">
                                      <p:cBhvr>
                                        <p:cTn id="79" dur="500" fill="hold"/>
                                        <p:tgtEl>
                                          <p:spTgt spid="103"/>
                                        </p:tgtEl>
                                        <p:attrNameLst>
                                          <p:attrName>ppt_h</p:attrName>
                                        </p:attrNameLst>
                                      </p:cBhvr>
                                      <p:tavLst>
                                        <p:tav tm="0">
                                          <p:val>
                                            <p:strVal val="4/3*#ppt_h"/>
                                          </p:val>
                                        </p:tav>
                                        <p:tav tm="100000">
                                          <p:val>
                                            <p:strVal val="#ppt_h"/>
                                          </p:val>
                                        </p:tav>
                                      </p:tavLst>
                                    </p:anim>
                                  </p:childTnLst>
                                </p:cTn>
                              </p:par>
                            </p:childTnLst>
                          </p:cTn>
                        </p:par>
                        <p:par>
                          <p:cTn id="80" fill="hold">
                            <p:stCondLst>
                              <p:cond delay="4500"/>
                            </p:stCondLst>
                            <p:childTnLst>
                              <p:par>
                                <p:cTn id="81" presetID="2" presetClass="entr" presetSubtype="2" fill="hold"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500" fill="hold"/>
                                        <p:tgtEl>
                                          <p:spTgt spid="95"/>
                                        </p:tgtEl>
                                        <p:attrNameLst>
                                          <p:attrName>ppt_x</p:attrName>
                                        </p:attrNameLst>
                                      </p:cBhvr>
                                      <p:tavLst>
                                        <p:tav tm="0">
                                          <p:val>
                                            <p:strVal val="1+#ppt_w/2"/>
                                          </p:val>
                                        </p:tav>
                                        <p:tav tm="100000">
                                          <p:val>
                                            <p:strVal val="#ppt_x"/>
                                          </p:val>
                                        </p:tav>
                                      </p:tavLst>
                                    </p:anim>
                                    <p:anim calcmode="lin" valueType="num">
                                      <p:cBhvr additive="base">
                                        <p:cTn id="84"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9" grpId="0" animBg="1"/>
      <p:bldP spid="27" grpId="0"/>
      <p:bldP spid="28" grpId="0"/>
      <p:bldP spid="29" grpId="0"/>
      <p:bldP spid="94" grpId="0" animBg="1"/>
      <p:bldP spid="103"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椭圆 181"/>
          <p:cNvSpPr/>
          <p:nvPr/>
        </p:nvSpPr>
        <p:spPr>
          <a:xfrm>
            <a:off x="946499" y="659294"/>
            <a:ext cx="817336" cy="817336"/>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3" name="椭圆 182"/>
          <p:cNvSpPr/>
          <p:nvPr/>
        </p:nvSpPr>
        <p:spPr>
          <a:xfrm>
            <a:off x="3637180" y="1370464"/>
            <a:ext cx="572332" cy="572332"/>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4" name="椭圆 183"/>
          <p:cNvSpPr/>
          <p:nvPr/>
        </p:nvSpPr>
        <p:spPr>
          <a:xfrm>
            <a:off x="867313" y="4124045"/>
            <a:ext cx="687982" cy="687982"/>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44"/>
          <p:cNvGrpSpPr/>
          <p:nvPr/>
        </p:nvGrpSpPr>
        <p:grpSpPr>
          <a:xfrm>
            <a:off x="5318872" y="1762796"/>
            <a:ext cx="910013" cy="360000"/>
            <a:chOff x="4935715" y="1778260"/>
            <a:chExt cx="910013" cy="360000"/>
          </a:xfrm>
        </p:grpSpPr>
        <p:cxnSp>
          <p:nvCxnSpPr>
            <p:cNvPr id="94" name="直接连接符 93"/>
            <p:cNvCxnSpPr/>
            <p:nvPr/>
          </p:nvCxnSpPr>
          <p:spPr>
            <a:xfrm>
              <a:off x="5845728" y="1778260"/>
              <a:ext cx="0" cy="360000"/>
            </a:xfrm>
            <a:prstGeom prst="line">
              <a:avLst/>
            </a:prstGeom>
            <a:ln w="6350">
              <a:solidFill>
                <a:srgbClr val="4D4D4D"/>
              </a:solidFill>
              <a:prstDash val="sysDot"/>
            </a:ln>
          </p:spPr>
          <p:style>
            <a:lnRef idx="1">
              <a:schemeClr val="accent1"/>
            </a:lnRef>
            <a:fillRef idx="0">
              <a:schemeClr val="accent1"/>
            </a:fillRef>
            <a:effectRef idx="0">
              <a:schemeClr val="accent1"/>
            </a:effectRef>
            <a:fontRef idx="minor">
              <a:schemeClr val="tx1"/>
            </a:fontRef>
          </p:style>
        </p:cxnSp>
        <p:grpSp>
          <p:nvGrpSpPr>
            <p:cNvPr id="86" name="组合 85"/>
            <p:cNvGrpSpPr/>
            <p:nvPr/>
          </p:nvGrpSpPr>
          <p:grpSpPr>
            <a:xfrm>
              <a:off x="4935715" y="1780963"/>
              <a:ext cx="822743" cy="354595"/>
              <a:chOff x="6225354" y="2411080"/>
              <a:chExt cx="1096990" cy="472793"/>
            </a:xfrm>
          </p:grpSpPr>
          <p:grpSp>
            <p:nvGrpSpPr>
              <p:cNvPr id="87" name="组合 86"/>
              <p:cNvGrpSpPr/>
              <p:nvPr/>
            </p:nvGrpSpPr>
            <p:grpSpPr>
              <a:xfrm>
                <a:off x="6225354" y="2411080"/>
                <a:ext cx="1096990" cy="472793"/>
                <a:chOff x="2207939" y="2018653"/>
                <a:chExt cx="6978844" cy="1220496"/>
              </a:xfrm>
            </p:grpSpPr>
            <p:sp>
              <p:nvSpPr>
                <p:cNvPr id="89" name="圆角矩形 88"/>
                <p:cNvSpPr/>
                <p:nvPr/>
              </p:nvSpPr>
              <p:spPr>
                <a:xfrm>
                  <a:off x="2207939" y="2018653"/>
                  <a:ext cx="6978844" cy="1220496"/>
                </a:xfrm>
                <a:prstGeom prst="roundRect">
                  <a:avLst>
                    <a:gd name="adj" fmla="val 50000"/>
                  </a:avLst>
                </a:prstGeom>
                <a:solidFill>
                  <a:srgbClr val="0855B7"/>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圆角矩形 89"/>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8" name="矩形 87"/>
              <p:cNvSpPr/>
              <p:nvPr/>
            </p:nvSpPr>
            <p:spPr>
              <a:xfrm>
                <a:off x="6736126" y="2447877"/>
                <a:ext cx="558272"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6" name="TextBox 45"/>
          <p:cNvSpPr txBox="1"/>
          <p:nvPr/>
        </p:nvSpPr>
        <p:spPr>
          <a:xfrm>
            <a:off x="6237763" y="1773519"/>
            <a:ext cx="1646605" cy="338554"/>
          </a:xfrm>
          <a:prstGeom prst="rect">
            <a:avLst/>
          </a:prstGeom>
          <a:noFill/>
        </p:spPr>
        <p:txBody>
          <a:bodyPr wrap="none" rtlCol="0">
            <a:spAutoFit/>
          </a:bodyPr>
          <a:lstStyle/>
          <a:p>
            <a:r>
              <a:rPr lang="zh-CN" altLang="en-US" sz="1600" spc="300" dirty="0">
                <a:solidFill>
                  <a:srgbClr val="292929"/>
                </a:solidFill>
                <a:latin typeface="Arial" panose="020B0604020202020204" pitchFamily="34" charset="0"/>
                <a:ea typeface="微软雅黑" panose="020B0503020204020204" pitchFamily="34" charset="-122"/>
                <a:sym typeface="Arial" panose="020B0604020202020204" pitchFamily="34" charset="0"/>
              </a:rPr>
              <a:t>年度工作概述</a:t>
            </a:r>
          </a:p>
        </p:txBody>
      </p:sp>
      <p:grpSp>
        <p:nvGrpSpPr>
          <p:cNvPr id="240" name="组合 239"/>
          <p:cNvGrpSpPr/>
          <p:nvPr/>
        </p:nvGrpSpPr>
        <p:grpSpPr>
          <a:xfrm>
            <a:off x="5318872" y="2253428"/>
            <a:ext cx="910013" cy="360000"/>
            <a:chOff x="4935715" y="1778260"/>
            <a:chExt cx="910013" cy="360000"/>
          </a:xfrm>
        </p:grpSpPr>
        <p:cxnSp>
          <p:nvCxnSpPr>
            <p:cNvPr id="242" name="直接连接符 241"/>
            <p:cNvCxnSpPr/>
            <p:nvPr/>
          </p:nvCxnSpPr>
          <p:spPr>
            <a:xfrm>
              <a:off x="5845728" y="1778260"/>
              <a:ext cx="0" cy="360000"/>
            </a:xfrm>
            <a:prstGeom prst="line">
              <a:avLst/>
            </a:prstGeom>
            <a:ln w="6350">
              <a:solidFill>
                <a:srgbClr val="4D4D4D"/>
              </a:solidFill>
              <a:prstDash val="sysDot"/>
            </a:ln>
          </p:spPr>
          <p:style>
            <a:lnRef idx="1">
              <a:schemeClr val="accent1"/>
            </a:lnRef>
            <a:fillRef idx="0">
              <a:schemeClr val="accent1"/>
            </a:fillRef>
            <a:effectRef idx="0">
              <a:schemeClr val="accent1"/>
            </a:effectRef>
            <a:fontRef idx="minor">
              <a:schemeClr val="tx1"/>
            </a:fontRef>
          </p:style>
        </p:cxnSp>
        <p:grpSp>
          <p:nvGrpSpPr>
            <p:cNvPr id="243" name="组合 242"/>
            <p:cNvGrpSpPr/>
            <p:nvPr/>
          </p:nvGrpSpPr>
          <p:grpSpPr>
            <a:xfrm>
              <a:off x="4935715" y="1780963"/>
              <a:ext cx="822743" cy="354595"/>
              <a:chOff x="6225354" y="2411080"/>
              <a:chExt cx="1096990" cy="472793"/>
            </a:xfrm>
          </p:grpSpPr>
          <p:grpSp>
            <p:nvGrpSpPr>
              <p:cNvPr id="244" name="组合 243"/>
              <p:cNvGrpSpPr/>
              <p:nvPr/>
            </p:nvGrpSpPr>
            <p:grpSpPr>
              <a:xfrm>
                <a:off x="6225354" y="2411080"/>
                <a:ext cx="1096990" cy="472793"/>
                <a:chOff x="2207939" y="2018653"/>
                <a:chExt cx="6978844" cy="1220496"/>
              </a:xfrm>
            </p:grpSpPr>
            <p:sp>
              <p:nvSpPr>
                <p:cNvPr id="246" name="圆角矩形 245"/>
                <p:cNvSpPr/>
                <p:nvPr/>
              </p:nvSpPr>
              <p:spPr>
                <a:xfrm>
                  <a:off x="2207939" y="2018653"/>
                  <a:ext cx="6978844" cy="1220496"/>
                </a:xfrm>
                <a:prstGeom prst="roundRect">
                  <a:avLst>
                    <a:gd name="adj" fmla="val 50000"/>
                  </a:avLst>
                </a:prstGeom>
                <a:solidFill>
                  <a:srgbClr val="13973F"/>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 name="圆角矩形 246"/>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5" name="矩形 244"/>
              <p:cNvSpPr/>
              <p:nvPr/>
            </p:nvSpPr>
            <p:spPr>
              <a:xfrm>
                <a:off x="6736127" y="2447877"/>
                <a:ext cx="558272"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41" name="TextBox 240"/>
          <p:cNvSpPr txBox="1"/>
          <p:nvPr/>
        </p:nvSpPr>
        <p:spPr>
          <a:xfrm>
            <a:off x="6237763" y="2264151"/>
            <a:ext cx="1646605" cy="338554"/>
          </a:xfrm>
          <a:prstGeom prst="rect">
            <a:avLst/>
          </a:prstGeom>
          <a:noFill/>
        </p:spPr>
        <p:txBody>
          <a:bodyPr wrap="none" rtlCol="0">
            <a:spAutoFit/>
          </a:bodyPr>
          <a:lstStyle/>
          <a:p>
            <a:r>
              <a:rPr lang="zh-CN" altLang="en-US" sz="1600" spc="300" dirty="0">
                <a:solidFill>
                  <a:srgbClr val="292929"/>
                </a:solidFill>
                <a:latin typeface="Arial" panose="020B0604020202020204" pitchFamily="34" charset="0"/>
                <a:ea typeface="微软雅黑" panose="020B0503020204020204" pitchFamily="34" charset="-122"/>
                <a:sym typeface="Arial" panose="020B0604020202020204" pitchFamily="34" charset="0"/>
              </a:rPr>
              <a:t>工作完成情况</a:t>
            </a:r>
          </a:p>
        </p:txBody>
      </p:sp>
      <p:grpSp>
        <p:nvGrpSpPr>
          <p:cNvPr id="249" name="组合 248"/>
          <p:cNvGrpSpPr/>
          <p:nvPr/>
        </p:nvGrpSpPr>
        <p:grpSpPr>
          <a:xfrm>
            <a:off x="5318872" y="2744060"/>
            <a:ext cx="910013" cy="360000"/>
            <a:chOff x="4935715" y="1778260"/>
            <a:chExt cx="910013" cy="360000"/>
          </a:xfrm>
        </p:grpSpPr>
        <p:cxnSp>
          <p:nvCxnSpPr>
            <p:cNvPr id="251" name="直接连接符 250"/>
            <p:cNvCxnSpPr/>
            <p:nvPr/>
          </p:nvCxnSpPr>
          <p:spPr>
            <a:xfrm>
              <a:off x="5845728" y="1778260"/>
              <a:ext cx="0" cy="360000"/>
            </a:xfrm>
            <a:prstGeom prst="line">
              <a:avLst/>
            </a:prstGeom>
            <a:ln w="6350">
              <a:solidFill>
                <a:srgbClr val="4D4D4D"/>
              </a:solidFill>
              <a:prstDash val="sysDot"/>
            </a:ln>
          </p:spPr>
          <p:style>
            <a:lnRef idx="1">
              <a:schemeClr val="accent1"/>
            </a:lnRef>
            <a:fillRef idx="0">
              <a:schemeClr val="accent1"/>
            </a:fillRef>
            <a:effectRef idx="0">
              <a:schemeClr val="accent1"/>
            </a:effectRef>
            <a:fontRef idx="minor">
              <a:schemeClr val="tx1"/>
            </a:fontRef>
          </p:style>
        </p:cxnSp>
        <p:grpSp>
          <p:nvGrpSpPr>
            <p:cNvPr id="252" name="组合 251"/>
            <p:cNvGrpSpPr/>
            <p:nvPr/>
          </p:nvGrpSpPr>
          <p:grpSpPr>
            <a:xfrm>
              <a:off x="4935715" y="1780963"/>
              <a:ext cx="822743" cy="354595"/>
              <a:chOff x="6225354" y="2411080"/>
              <a:chExt cx="1096990" cy="472793"/>
            </a:xfrm>
          </p:grpSpPr>
          <p:grpSp>
            <p:nvGrpSpPr>
              <p:cNvPr id="253" name="组合 252"/>
              <p:cNvGrpSpPr/>
              <p:nvPr/>
            </p:nvGrpSpPr>
            <p:grpSpPr>
              <a:xfrm>
                <a:off x="6225354" y="2411080"/>
                <a:ext cx="1096990" cy="472793"/>
                <a:chOff x="2207939" y="2018653"/>
                <a:chExt cx="6978844" cy="1220496"/>
              </a:xfrm>
            </p:grpSpPr>
            <p:sp>
              <p:nvSpPr>
                <p:cNvPr id="255" name="圆角矩形 254"/>
                <p:cNvSpPr/>
                <p:nvPr/>
              </p:nvSpPr>
              <p:spPr>
                <a:xfrm>
                  <a:off x="2207939" y="2018653"/>
                  <a:ext cx="6978844" cy="1220496"/>
                </a:xfrm>
                <a:prstGeom prst="roundRect">
                  <a:avLst>
                    <a:gd name="adj" fmla="val 50000"/>
                  </a:avLst>
                </a:prstGeom>
                <a:solidFill>
                  <a:srgbClr val="0855B7"/>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 name="圆角矩形 255"/>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4" name="矩形 253"/>
              <p:cNvSpPr/>
              <p:nvPr/>
            </p:nvSpPr>
            <p:spPr>
              <a:xfrm>
                <a:off x="6736127" y="2447877"/>
                <a:ext cx="558272"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50" name="TextBox 249"/>
          <p:cNvSpPr txBox="1"/>
          <p:nvPr/>
        </p:nvSpPr>
        <p:spPr>
          <a:xfrm>
            <a:off x="6237763" y="2754783"/>
            <a:ext cx="1646605" cy="338554"/>
          </a:xfrm>
          <a:prstGeom prst="rect">
            <a:avLst/>
          </a:prstGeom>
          <a:noFill/>
        </p:spPr>
        <p:txBody>
          <a:bodyPr wrap="none" rtlCol="0">
            <a:spAutoFit/>
          </a:bodyPr>
          <a:lstStyle/>
          <a:p>
            <a:r>
              <a:rPr lang="zh-CN" altLang="en-US" sz="1600" spc="300" dirty="0">
                <a:solidFill>
                  <a:srgbClr val="292929"/>
                </a:solidFill>
                <a:latin typeface="Arial" panose="020B0604020202020204" pitchFamily="34" charset="0"/>
                <a:ea typeface="微软雅黑" panose="020B0503020204020204" pitchFamily="34" charset="-122"/>
                <a:sym typeface="Arial" panose="020B0604020202020204" pitchFamily="34" charset="0"/>
              </a:rPr>
              <a:t>成功项目展示</a:t>
            </a:r>
          </a:p>
        </p:txBody>
      </p:sp>
      <p:grpSp>
        <p:nvGrpSpPr>
          <p:cNvPr id="258" name="组合 257"/>
          <p:cNvGrpSpPr/>
          <p:nvPr/>
        </p:nvGrpSpPr>
        <p:grpSpPr>
          <a:xfrm>
            <a:off x="5318872" y="3234692"/>
            <a:ext cx="910013" cy="360000"/>
            <a:chOff x="4935715" y="1778260"/>
            <a:chExt cx="910013" cy="360000"/>
          </a:xfrm>
        </p:grpSpPr>
        <p:cxnSp>
          <p:nvCxnSpPr>
            <p:cNvPr id="260" name="直接连接符 259"/>
            <p:cNvCxnSpPr/>
            <p:nvPr/>
          </p:nvCxnSpPr>
          <p:spPr>
            <a:xfrm>
              <a:off x="5845728" y="1778260"/>
              <a:ext cx="0" cy="360000"/>
            </a:xfrm>
            <a:prstGeom prst="line">
              <a:avLst/>
            </a:prstGeom>
            <a:ln w="6350">
              <a:solidFill>
                <a:srgbClr val="4D4D4D"/>
              </a:solidFill>
              <a:prstDash val="sysDot"/>
            </a:ln>
          </p:spPr>
          <p:style>
            <a:lnRef idx="1">
              <a:schemeClr val="accent1"/>
            </a:lnRef>
            <a:fillRef idx="0">
              <a:schemeClr val="accent1"/>
            </a:fillRef>
            <a:effectRef idx="0">
              <a:schemeClr val="accent1"/>
            </a:effectRef>
            <a:fontRef idx="minor">
              <a:schemeClr val="tx1"/>
            </a:fontRef>
          </p:style>
        </p:cxnSp>
        <p:grpSp>
          <p:nvGrpSpPr>
            <p:cNvPr id="261" name="组合 260"/>
            <p:cNvGrpSpPr/>
            <p:nvPr/>
          </p:nvGrpSpPr>
          <p:grpSpPr>
            <a:xfrm>
              <a:off x="4935715" y="1780963"/>
              <a:ext cx="822743" cy="354595"/>
              <a:chOff x="6225354" y="2411080"/>
              <a:chExt cx="1096990" cy="472793"/>
            </a:xfrm>
          </p:grpSpPr>
          <p:grpSp>
            <p:nvGrpSpPr>
              <p:cNvPr id="262" name="组合 261"/>
              <p:cNvGrpSpPr/>
              <p:nvPr/>
            </p:nvGrpSpPr>
            <p:grpSpPr>
              <a:xfrm>
                <a:off x="6225354" y="2411080"/>
                <a:ext cx="1096990" cy="472793"/>
                <a:chOff x="2207939" y="2018653"/>
                <a:chExt cx="6978844" cy="1220496"/>
              </a:xfrm>
            </p:grpSpPr>
            <p:sp>
              <p:nvSpPr>
                <p:cNvPr id="264" name="圆角矩形 263"/>
                <p:cNvSpPr/>
                <p:nvPr/>
              </p:nvSpPr>
              <p:spPr>
                <a:xfrm>
                  <a:off x="2207939" y="2018653"/>
                  <a:ext cx="6978844" cy="1220496"/>
                </a:xfrm>
                <a:prstGeom prst="roundRect">
                  <a:avLst>
                    <a:gd name="adj" fmla="val 50000"/>
                  </a:avLst>
                </a:prstGeom>
                <a:solidFill>
                  <a:srgbClr val="13973F"/>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5" name="圆角矩形 264"/>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3" name="矩形 262"/>
              <p:cNvSpPr/>
              <p:nvPr/>
            </p:nvSpPr>
            <p:spPr>
              <a:xfrm>
                <a:off x="6736127" y="2447877"/>
                <a:ext cx="558272"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59" name="TextBox 258"/>
          <p:cNvSpPr txBox="1"/>
          <p:nvPr/>
        </p:nvSpPr>
        <p:spPr>
          <a:xfrm>
            <a:off x="6237763" y="3245415"/>
            <a:ext cx="1646605" cy="338554"/>
          </a:xfrm>
          <a:prstGeom prst="rect">
            <a:avLst/>
          </a:prstGeom>
          <a:noFill/>
        </p:spPr>
        <p:txBody>
          <a:bodyPr wrap="none" rtlCol="0">
            <a:spAutoFit/>
          </a:bodyPr>
          <a:lstStyle/>
          <a:p>
            <a:r>
              <a:rPr lang="zh-CN" altLang="en-US" sz="1600" spc="300" dirty="0">
                <a:solidFill>
                  <a:srgbClr val="292929"/>
                </a:solidFill>
                <a:latin typeface="Arial" panose="020B0604020202020204" pitchFamily="34" charset="0"/>
                <a:ea typeface="微软雅黑" panose="020B0503020204020204" pitchFamily="34" charset="-122"/>
                <a:sym typeface="Arial" panose="020B0604020202020204" pitchFamily="34" charset="0"/>
              </a:rPr>
              <a:t>工作存在不足</a:t>
            </a:r>
          </a:p>
        </p:txBody>
      </p:sp>
      <p:grpSp>
        <p:nvGrpSpPr>
          <p:cNvPr id="267" name="组合 266"/>
          <p:cNvGrpSpPr/>
          <p:nvPr/>
        </p:nvGrpSpPr>
        <p:grpSpPr>
          <a:xfrm>
            <a:off x="5318872" y="3725323"/>
            <a:ext cx="910013" cy="360000"/>
            <a:chOff x="4935715" y="1778260"/>
            <a:chExt cx="910013" cy="360000"/>
          </a:xfrm>
        </p:grpSpPr>
        <p:cxnSp>
          <p:nvCxnSpPr>
            <p:cNvPr id="269" name="直接连接符 268"/>
            <p:cNvCxnSpPr/>
            <p:nvPr/>
          </p:nvCxnSpPr>
          <p:spPr>
            <a:xfrm>
              <a:off x="5845728" y="1778260"/>
              <a:ext cx="0" cy="360000"/>
            </a:xfrm>
            <a:prstGeom prst="line">
              <a:avLst/>
            </a:prstGeom>
            <a:ln w="6350">
              <a:solidFill>
                <a:srgbClr val="4D4D4D"/>
              </a:solidFill>
              <a:prstDash val="sysDot"/>
            </a:ln>
          </p:spPr>
          <p:style>
            <a:lnRef idx="1">
              <a:schemeClr val="accent1"/>
            </a:lnRef>
            <a:fillRef idx="0">
              <a:schemeClr val="accent1"/>
            </a:fillRef>
            <a:effectRef idx="0">
              <a:schemeClr val="accent1"/>
            </a:effectRef>
            <a:fontRef idx="minor">
              <a:schemeClr val="tx1"/>
            </a:fontRef>
          </p:style>
        </p:cxnSp>
        <p:grpSp>
          <p:nvGrpSpPr>
            <p:cNvPr id="270" name="组合 269"/>
            <p:cNvGrpSpPr/>
            <p:nvPr/>
          </p:nvGrpSpPr>
          <p:grpSpPr>
            <a:xfrm>
              <a:off x="4935715" y="1780963"/>
              <a:ext cx="822743" cy="354595"/>
              <a:chOff x="6225354" y="2411080"/>
              <a:chExt cx="1096990" cy="472793"/>
            </a:xfrm>
          </p:grpSpPr>
          <p:grpSp>
            <p:nvGrpSpPr>
              <p:cNvPr id="271" name="组合 270"/>
              <p:cNvGrpSpPr/>
              <p:nvPr/>
            </p:nvGrpSpPr>
            <p:grpSpPr>
              <a:xfrm>
                <a:off x="6225354" y="2411080"/>
                <a:ext cx="1096990" cy="472793"/>
                <a:chOff x="2207939" y="2018653"/>
                <a:chExt cx="6978844" cy="1220496"/>
              </a:xfrm>
            </p:grpSpPr>
            <p:sp>
              <p:nvSpPr>
                <p:cNvPr id="273" name="圆角矩形 272"/>
                <p:cNvSpPr/>
                <p:nvPr/>
              </p:nvSpPr>
              <p:spPr>
                <a:xfrm>
                  <a:off x="2207939" y="2018653"/>
                  <a:ext cx="6978844" cy="1220496"/>
                </a:xfrm>
                <a:prstGeom prst="roundRect">
                  <a:avLst>
                    <a:gd name="adj" fmla="val 50000"/>
                  </a:avLst>
                </a:prstGeom>
                <a:solidFill>
                  <a:srgbClr val="0855B7"/>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4" name="圆角矩形 273"/>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2" name="矩形 271"/>
              <p:cNvSpPr/>
              <p:nvPr/>
            </p:nvSpPr>
            <p:spPr>
              <a:xfrm>
                <a:off x="6736127" y="2447877"/>
                <a:ext cx="558272"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68" name="TextBox 267"/>
          <p:cNvSpPr txBox="1"/>
          <p:nvPr/>
        </p:nvSpPr>
        <p:spPr>
          <a:xfrm>
            <a:off x="6237763" y="3736046"/>
            <a:ext cx="1646605" cy="338554"/>
          </a:xfrm>
          <a:prstGeom prst="rect">
            <a:avLst/>
          </a:prstGeom>
          <a:noFill/>
        </p:spPr>
        <p:txBody>
          <a:bodyPr wrap="none" rtlCol="0">
            <a:spAutoFit/>
          </a:bodyPr>
          <a:lstStyle/>
          <a:p>
            <a:r>
              <a:rPr lang="zh-CN" altLang="en-US" sz="1600" spc="300" dirty="0">
                <a:solidFill>
                  <a:srgbClr val="292929"/>
                </a:solidFill>
                <a:latin typeface="Arial" panose="020B0604020202020204" pitchFamily="34" charset="0"/>
                <a:ea typeface="微软雅黑" panose="020B0503020204020204" pitchFamily="34" charset="-122"/>
                <a:sym typeface="Arial" panose="020B0604020202020204" pitchFamily="34" charset="0"/>
              </a:rPr>
              <a:t>明年工作计划</a:t>
            </a:r>
          </a:p>
        </p:txBody>
      </p:sp>
      <p:sp>
        <p:nvSpPr>
          <p:cNvPr id="276" name="椭圆 275"/>
          <p:cNvSpPr/>
          <p:nvPr/>
        </p:nvSpPr>
        <p:spPr>
          <a:xfrm>
            <a:off x="827584" y="2932064"/>
            <a:ext cx="343991" cy="343991"/>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68" name="组合 167"/>
          <p:cNvGrpSpPr/>
          <p:nvPr/>
        </p:nvGrpSpPr>
        <p:grpSpPr>
          <a:xfrm>
            <a:off x="1738587" y="1855749"/>
            <a:ext cx="2446374" cy="3130430"/>
            <a:chOff x="3706622" y="1702991"/>
            <a:chExt cx="2056861" cy="2632003"/>
          </a:xfrm>
        </p:grpSpPr>
        <p:sp>
          <p:nvSpPr>
            <p:cNvPr id="169" name="椭圆 168"/>
            <p:cNvSpPr/>
            <p:nvPr/>
          </p:nvSpPr>
          <p:spPr>
            <a:xfrm>
              <a:off x="3706622" y="1735827"/>
              <a:ext cx="1730756" cy="1730756"/>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39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0" name="圆角矩形 169"/>
            <p:cNvSpPr/>
            <p:nvPr/>
          </p:nvSpPr>
          <p:spPr>
            <a:xfrm rot="2700000">
              <a:off x="3664932" y="2236443"/>
              <a:ext cx="2632003" cy="1565099"/>
            </a:xfrm>
            <a:prstGeom prst="roundRect">
              <a:avLst>
                <a:gd name="adj" fmla="val 50000"/>
              </a:avLst>
            </a:prstGeom>
            <a:gradFill>
              <a:gsLst>
                <a:gs pos="0">
                  <a:schemeClr val="tx1">
                    <a:alpha val="40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1" name="椭圆 170"/>
            <p:cNvSpPr/>
            <p:nvPr/>
          </p:nvSpPr>
          <p:spPr>
            <a:xfrm>
              <a:off x="3841081" y="1870286"/>
              <a:ext cx="1461839" cy="146183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44"/>
            <p:cNvSpPr/>
            <p:nvPr/>
          </p:nvSpPr>
          <p:spPr bwMode="auto">
            <a:xfrm>
              <a:off x="5234245" y="2786297"/>
              <a:ext cx="12959" cy="18514"/>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2049714" y="2375169"/>
            <a:ext cx="1441420" cy="1045700"/>
            <a:chOff x="2218831" y="2375169"/>
            <a:chExt cx="1441420" cy="1045700"/>
          </a:xfrm>
        </p:grpSpPr>
        <p:sp>
          <p:nvSpPr>
            <p:cNvPr id="42" name="TextBox 41"/>
            <p:cNvSpPr txBox="1"/>
            <p:nvPr/>
          </p:nvSpPr>
          <p:spPr>
            <a:xfrm>
              <a:off x="2218831" y="2375169"/>
              <a:ext cx="1441420" cy="800219"/>
            </a:xfrm>
            <a:prstGeom prst="rect">
              <a:avLst/>
            </a:prstGeom>
            <a:noFill/>
          </p:spPr>
          <p:txBody>
            <a:bodyPr wrap="none" rtlCol="0">
              <a:spAutoFit/>
            </a:bodyPr>
            <a:lstStyle/>
            <a:p>
              <a:r>
                <a:rPr lang="zh-CN" altLang="en-US" sz="4600" b="1" spc="300" dirty="0">
                  <a:gradFill>
                    <a:gsLst>
                      <a:gs pos="0">
                        <a:srgbClr val="13973F"/>
                      </a:gs>
                      <a:gs pos="78000">
                        <a:srgbClr val="0A5FA6"/>
                      </a:gs>
                      <a:gs pos="100000">
                        <a:srgbClr val="0855B7"/>
                      </a:gs>
                    </a:gsLst>
                    <a:lin ang="2700000" scaled="0"/>
                  </a:gradFill>
                  <a:latin typeface="Arial" panose="020B0604020202020204" pitchFamily="34" charset="0"/>
                  <a:ea typeface="微软雅黑" panose="020B0503020204020204" pitchFamily="34" charset="-122"/>
                  <a:sym typeface="Arial" panose="020B0604020202020204" pitchFamily="34" charset="0"/>
                </a:rPr>
                <a:t>目录</a:t>
              </a:r>
            </a:p>
          </p:txBody>
        </p:sp>
        <p:sp>
          <p:nvSpPr>
            <p:cNvPr id="43" name="TextBox 42"/>
            <p:cNvSpPr txBox="1"/>
            <p:nvPr/>
          </p:nvSpPr>
          <p:spPr>
            <a:xfrm>
              <a:off x="2281974" y="3082315"/>
              <a:ext cx="1309974" cy="338554"/>
            </a:xfrm>
            <a:prstGeom prst="rect">
              <a:avLst/>
            </a:prstGeom>
            <a:noFill/>
          </p:spPr>
          <p:txBody>
            <a:bodyPr wrap="none" rtlCol="0">
              <a:spAutoFit/>
            </a:bodyPr>
            <a:lstStyle/>
            <a:p>
              <a:r>
                <a:rPr lang="en-US" altLang="zh-CN" sz="1600" b="1" dirty="0">
                  <a:gradFill>
                    <a:gsLst>
                      <a:gs pos="0">
                        <a:srgbClr val="13973F"/>
                      </a:gs>
                      <a:gs pos="78000">
                        <a:srgbClr val="0A5FA6"/>
                      </a:gs>
                      <a:gs pos="100000">
                        <a:srgbClr val="0855B7"/>
                      </a:gs>
                    </a:gsLst>
                    <a:lin ang="2700000" scaled="0"/>
                  </a:gradFill>
                  <a:latin typeface="Arial" panose="020B0604020202020204" pitchFamily="34" charset="0"/>
                  <a:ea typeface="微软雅黑" panose="020B0503020204020204" pitchFamily="34" charset="-122"/>
                  <a:sym typeface="Arial" panose="020B0604020202020204" pitchFamily="34" charset="0"/>
                </a:rPr>
                <a:t>CONTENTS</a:t>
              </a:r>
              <a:endParaRPr lang="zh-CN" altLang="en-US" sz="1600" b="1" dirty="0">
                <a:gradFill>
                  <a:gsLst>
                    <a:gs pos="0">
                      <a:srgbClr val="13973F"/>
                    </a:gs>
                    <a:gs pos="78000">
                      <a:srgbClr val="0A5FA6"/>
                    </a:gs>
                    <a:gs pos="100000">
                      <a:srgbClr val="0855B7"/>
                    </a:gs>
                  </a:gsLst>
                  <a:lin ang="2700000" scaled="0"/>
                </a:gra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838">
        <p14:conveyor dir="l"/>
      </p:transition>
    </mc:Choice>
    <mc:Fallback xmlns="">
      <p:transition spd="slow" advTm="58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anim calcmode="lin" valueType="num">
                                      <p:cBhvr>
                                        <p:cTn id="8" dur="1000" fill="hold"/>
                                        <p:tgtEl>
                                          <p:spTgt spid="168"/>
                                        </p:tgtEl>
                                        <p:attrNameLst>
                                          <p:attrName>ppt_x</p:attrName>
                                        </p:attrNameLst>
                                      </p:cBhvr>
                                      <p:tavLst>
                                        <p:tav tm="0">
                                          <p:val>
                                            <p:strVal val="#ppt_x"/>
                                          </p:val>
                                        </p:tav>
                                        <p:tav tm="100000">
                                          <p:val>
                                            <p:strVal val="#ppt_x"/>
                                          </p:val>
                                        </p:tav>
                                      </p:tavLst>
                                    </p:anim>
                                    <p:anim calcmode="lin" valueType="num">
                                      <p:cBhvr>
                                        <p:cTn id="9" dur="1000" fill="hold"/>
                                        <p:tgtEl>
                                          <p:spTgt spid="16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grpId="0" nodeType="afterEffect">
                                  <p:stCondLst>
                                    <p:cond delay="0"/>
                                  </p:stCondLst>
                                  <p:childTnLst>
                                    <p:set>
                                      <p:cBhvr>
                                        <p:cTn id="12" dur="1" fill="hold">
                                          <p:stCondLst>
                                            <p:cond delay="0"/>
                                          </p:stCondLst>
                                        </p:cTn>
                                        <p:tgtEl>
                                          <p:spTgt spid="276"/>
                                        </p:tgtEl>
                                        <p:attrNameLst>
                                          <p:attrName>style.visibility</p:attrName>
                                        </p:attrNameLst>
                                      </p:cBhvr>
                                      <p:to>
                                        <p:strVal val="visible"/>
                                      </p:to>
                                    </p:set>
                                    <p:anim calcmode="lin" valueType="num">
                                      <p:cBhvr>
                                        <p:cTn id="13" dur="500" fill="hold"/>
                                        <p:tgtEl>
                                          <p:spTgt spid="276"/>
                                        </p:tgtEl>
                                        <p:attrNameLst>
                                          <p:attrName>ppt_w</p:attrName>
                                        </p:attrNameLst>
                                      </p:cBhvr>
                                      <p:tavLst>
                                        <p:tav tm="0">
                                          <p:val>
                                            <p:fltVal val="0"/>
                                          </p:val>
                                        </p:tav>
                                        <p:tav tm="100000">
                                          <p:val>
                                            <p:strVal val="#ppt_w"/>
                                          </p:val>
                                        </p:tav>
                                      </p:tavLst>
                                    </p:anim>
                                    <p:anim calcmode="lin" valueType="num">
                                      <p:cBhvr>
                                        <p:cTn id="14" dur="500" fill="hold"/>
                                        <p:tgtEl>
                                          <p:spTgt spid="276"/>
                                        </p:tgtEl>
                                        <p:attrNameLst>
                                          <p:attrName>ppt_h</p:attrName>
                                        </p:attrNameLst>
                                      </p:cBhvr>
                                      <p:tavLst>
                                        <p:tav tm="0">
                                          <p:val>
                                            <p:fltVal val="0"/>
                                          </p:val>
                                        </p:tav>
                                        <p:tav tm="100000">
                                          <p:val>
                                            <p:strVal val="#ppt_h"/>
                                          </p:val>
                                        </p:tav>
                                      </p:tavLst>
                                    </p:anim>
                                    <p:anim calcmode="lin" valueType="num">
                                      <p:cBhvr>
                                        <p:cTn id="15" dur="500" fill="hold"/>
                                        <p:tgtEl>
                                          <p:spTgt spid="276"/>
                                        </p:tgtEl>
                                        <p:attrNameLst>
                                          <p:attrName>ppt_x</p:attrName>
                                        </p:attrNameLst>
                                      </p:cBhvr>
                                      <p:tavLst>
                                        <p:tav tm="0">
                                          <p:val>
                                            <p:fltVal val="0.5"/>
                                          </p:val>
                                        </p:tav>
                                        <p:tav tm="100000">
                                          <p:val>
                                            <p:strVal val="#ppt_x"/>
                                          </p:val>
                                        </p:tav>
                                      </p:tavLst>
                                    </p:anim>
                                    <p:anim calcmode="lin" valueType="num">
                                      <p:cBhvr>
                                        <p:cTn id="16" dur="500" fill="hold"/>
                                        <p:tgtEl>
                                          <p:spTgt spid="27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00"/>
                                  </p:stCondLst>
                                  <p:childTnLst>
                                    <p:set>
                                      <p:cBhvr>
                                        <p:cTn id="18" dur="1" fill="hold">
                                          <p:stCondLst>
                                            <p:cond delay="0"/>
                                          </p:stCondLst>
                                        </p:cTn>
                                        <p:tgtEl>
                                          <p:spTgt spid="183"/>
                                        </p:tgtEl>
                                        <p:attrNameLst>
                                          <p:attrName>style.visibility</p:attrName>
                                        </p:attrNameLst>
                                      </p:cBhvr>
                                      <p:to>
                                        <p:strVal val="visible"/>
                                      </p:to>
                                    </p:set>
                                    <p:anim calcmode="lin" valueType="num">
                                      <p:cBhvr>
                                        <p:cTn id="19" dur="500" fill="hold"/>
                                        <p:tgtEl>
                                          <p:spTgt spid="183"/>
                                        </p:tgtEl>
                                        <p:attrNameLst>
                                          <p:attrName>ppt_w</p:attrName>
                                        </p:attrNameLst>
                                      </p:cBhvr>
                                      <p:tavLst>
                                        <p:tav tm="0">
                                          <p:val>
                                            <p:fltVal val="0"/>
                                          </p:val>
                                        </p:tav>
                                        <p:tav tm="100000">
                                          <p:val>
                                            <p:strVal val="#ppt_w"/>
                                          </p:val>
                                        </p:tav>
                                      </p:tavLst>
                                    </p:anim>
                                    <p:anim calcmode="lin" valueType="num">
                                      <p:cBhvr>
                                        <p:cTn id="20" dur="500" fill="hold"/>
                                        <p:tgtEl>
                                          <p:spTgt spid="183"/>
                                        </p:tgtEl>
                                        <p:attrNameLst>
                                          <p:attrName>ppt_h</p:attrName>
                                        </p:attrNameLst>
                                      </p:cBhvr>
                                      <p:tavLst>
                                        <p:tav tm="0">
                                          <p:val>
                                            <p:fltVal val="0"/>
                                          </p:val>
                                        </p:tav>
                                        <p:tav tm="100000">
                                          <p:val>
                                            <p:strVal val="#ppt_h"/>
                                          </p:val>
                                        </p:tav>
                                      </p:tavLst>
                                    </p:anim>
                                    <p:anim calcmode="lin" valueType="num">
                                      <p:cBhvr>
                                        <p:cTn id="21" dur="500" fill="hold"/>
                                        <p:tgtEl>
                                          <p:spTgt spid="183"/>
                                        </p:tgtEl>
                                        <p:attrNameLst>
                                          <p:attrName>ppt_x</p:attrName>
                                        </p:attrNameLst>
                                      </p:cBhvr>
                                      <p:tavLst>
                                        <p:tav tm="0">
                                          <p:val>
                                            <p:fltVal val="0.5"/>
                                          </p:val>
                                        </p:tav>
                                        <p:tav tm="100000">
                                          <p:val>
                                            <p:strVal val="#ppt_x"/>
                                          </p:val>
                                        </p:tav>
                                      </p:tavLst>
                                    </p:anim>
                                    <p:anim calcmode="lin" valueType="num">
                                      <p:cBhvr>
                                        <p:cTn id="22" dur="500" fill="hold"/>
                                        <p:tgtEl>
                                          <p:spTgt spid="183"/>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400"/>
                                  </p:stCondLst>
                                  <p:childTnLst>
                                    <p:set>
                                      <p:cBhvr>
                                        <p:cTn id="24" dur="1" fill="hold">
                                          <p:stCondLst>
                                            <p:cond delay="0"/>
                                          </p:stCondLst>
                                        </p:cTn>
                                        <p:tgtEl>
                                          <p:spTgt spid="182"/>
                                        </p:tgtEl>
                                        <p:attrNameLst>
                                          <p:attrName>style.visibility</p:attrName>
                                        </p:attrNameLst>
                                      </p:cBhvr>
                                      <p:to>
                                        <p:strVal val="visible"/>
                                      </p:to>
                                    </p:set>
                                    <p:anim calcmode="lin" valueType="num">
                                      <p:cBhvr>
                                        <p:cTn id="25" dur="500" fill="hold"/>
                                        <p:tgtEl>
                                          <p:spTgt spid="182"/>
                                        </p:tgtEl>
                                        <p:attrNameLst>
                                          <p:attrName>ppt_w</p:attrName>
                                        </p:attrNameLst>
                                      </p:cBhvr>
                                      <p:tavLst>
                                        <p:tav tm="0">
                                          <p:val>
                                            <p:fltVal val="0"/>
                                          </p:val>
                                        </p:tav>
                                        <p:tav tm="100000">
                                          <p:val>
                                            <p:strVal val="#ppt_w"/>
                                          </p:val>
                                        </p:tav>
                                      </p:tavLst>
                                    </p:anim>
                                    <p:anim calcmode="lin" valueType="num">
                                      <p:cBhvr>
                                        <p:cTn id="26" dur="500" fill="hold"/>
                                        <p:tgtEl>
                                          <p:spTgt spid="182"/>
                                        </p:tgtEl>
                                        <p:attrNameLst>
                                          <p:attrName>ppt_h</p:attrName>
                                        </p:attrNameLst>
                                      </p:cBhvr>
                                      <p:tavLst>
                                        <p:tav tm="0">
                                          <p:val>
                                            <p:fltVal val="0"/>
                                          </p:val>
                                        </p:tav>
                                        <p:tav tm="100000">
                                          <p:val>
                                            <p:strVal val="#ppt_h"/>
                                          </p:val>
                                        </p:tav>
                                      </p:tavLst>
                                    </p:anim>
                                    <p:anim calcmode="lin" valueType="num">
                                      <p:cBhvr>
                                        <p:cTn id="27" dur="500" fill="hold"/>
                                        <p:tgtEl>
                                          <p:spTgt spid="182"/>
                                        </p:tgtEl>
                                        <p:attrNameLst>
                                          <p:attrName>ppt_x</p:attrName>
                                        </p:attrNameLst>
                                      </p:cBhvr>
                                      <p:tavLst>
                                        <p:tav tm="0">
                                          <p:val>
                                            <p:fltVal val="0.5"/>
                                          </p:val>
                                        </p:tav>
                                        <p:tav tm="100000">
                                          <p:val>
                                            <p:strVal val="#ppt_x"/>
                                          </p:val>
                                        </p:tav>
                                      </p:tavLst>
                                    </p:anim>
                                    <p:anim calcmode="lin" valueType="num">
                                      <p:cBhvr>
                                        <p:cTn id="28" dur="500" fill="hold"/>
                                        <p:tgtEl>
                                          <p:spTgt spid="182"/>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600"/>
                                  </p:stCondLst>
                                  <p:childTnLst>
                                    <p:set>
                                      <p:cBhvr>
                                        <p:cTn id="30" dur="1" fill="hold">
                                          <p:stCondLst>
                                            <p:cond delay="0"/>
                                          </p:stCondLst>
                                        </p:cTn>
                                        <p:tgtEl>
                                          <p:spTgt spid="184"/>
                                        </p:tgtEl>
                                        <p:attrNameLst>
                                          <p:attrName>style.visibility</p:attrName>
                                        </p:attrNameLst>
                                      </p:cBhvr>
                                      <p:to>
                                        <p:strVal val="visible"/>
                                      </p:to>
                                    </p:set>
                                    <p:anim calcmode="lin" valueType="num">
                                      <p:cBhvr>
                                        <p:cTn id="31" dur="500" fill="hold"/>
                                        <p:tgtEl>
                                          <p:spTgt spid="184"/>
                                        </p:tgtEl>
                                        <p:attrNameLst>
                                          <p:attrName>ppt_w</p:attrName>
                                        </p:attrNameLst>
                                      </p:cBhvr>
                                      <p:tavLst>
                                        <p:tav tm="0">
                                          <p:val>
                                            <p:fltVal val="0"/>
                                          </p:val>
                                        </p:tav>
                                        <p:tav tm="100000">
                                          <p:val>
                                            <p:strVal val="#ppt_w"/>
                                          </p:val>
                                        </p:tav>
                                      </p:tavLst>
                                    </p:anim>
                                    <p:anim calcmode="lin" valueType="num">
                                      <p:cBhvr>
                                        <p:cTn id="32" dur="500" fill="hold"/>
                                        <p:tgtEl>
                                          <p:spTgt spid="184"/>
                                        </p:tgtEl>
                                        <p:attrNameLst>
                                          <p:attrName>ppt_h</p:attrName>
                                        </p:attrNameLst>
                                      </p:cBhvr>
                                      <p:tavLst>
                                        <p:tav tm="0">
                                          <p:val>
                                            <p:fltVal val="0"/>
                                          </p:val>
                                        </p:tav>
                                        <p:tav tm="100000">
                                          <p:val>
                                            <p:strVal val="#ppt_h"/>
                                          </p:val>
                                        </p:tav>
                                      </p:tavLst>
                                    </p:anim>
                                    <p:anim calcmode="lin" valueType="num">
                                      <p:cBhvr>
                                        <p:cTn id="33" dur="500" fill="hold"/>
                                        <p:tgtEl>
                                          <p:spTgt spid="184"/>
                                        </p:tgtEl>
                                        <p:attrNameLst>
                                          <p:attrName>ppt_x</p:attrName>
                                        </p:attrNameLst>
                                      </p:cBhvr>
                                      <p:tavLst>
                                        <p:tav tm="0">
                                          <p:val>
                                            <p:fltVal val="0.5"/>
                                          </p:val>
                                        </p:tav>
                                        <p:tav tm="100000">
                                          <p:val>
                                            <p:strVal val="#ppt_x"/>
                                          </p:val>
                                        </p:tav>
                                      </p:tavLst>
                                    </p:anim>
                                    <p:anim calcmode="lin" valueType="num">
                                      <p:cBhvr>
                                        <p:cTn id="34" dur="500" fill="hold"/>
                                        <p:tgtEl>
                                          <p:spTgt spid="184"/>
                                        </p:tgtEl>
                                        <p:attrNameLst>
                                          <p:attrName>ppt_y</p:attrName>
                                        </p:attrNameLst>
                                      </p:cBhvr>
                                      <p:tavLst>
                                        <p:tav tm="0">
                                          <p:val>
                                            <p:fltVal val="0.5"/>
                                          </p:val>
                                        </p:tav>
                                        <p:tav tm="100000">
                                          <p:val>
                                            <p:strVal val="#ppt_y"/>
                                          </p:val>
                                        </p:tav>
                                      </p:tavLst>
                                    </p:anim>
                                  </p:childTnLst>
                                </p:cTn>
                              </p:par>
                            </p:childTnLst>
                          </p:cTn>
                        </p:par>
                        <p:par>
                          <p:cTn id="35" fill="hold">
                            <p:stCondLst>
                              <p:cond delay="1500"/>
                            </p:stCondLst>
                            <p:childTnLst>
                              <p:par>
                                <p:cTn id="36" presetID="14" presetClass="entr" presetSubtype="10"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randombar(horizontal)">
                                      <p:cBhvr>
                                        <p:cTn id="38" dur="500"/>
                                        <p:tgtEl>
                                          <p:spTgt spid="49"/>
                                        </p:tgtEl>
                                      </p:cBhvr>
                                    </p:animEffect>
                                  </p:childTnLst>
                                </p:cTn>
                              </p:par>
                            </p:childTnLst>
                          </p:cTn>
                        </p:par>
                        <p:par>
                          <p:cTn id="39" fill="hold">
                            <p:stCondLst>
                              <p:cond delay="2000"/>
                            </p:stCondLst>
                            <p:childTnLst>
                              <p:par>
                                <p:cTn id="40" presetID="23" presetClass="entr" presetSubtype="528"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 calcmode="lin" valueType="num">
                                      <p:cBhvr>
                                        <p:cTn id="44" dur="500" fill="hold"/>
                                        <p:tgtEl>
                                          <p:spTgt spid="45"/>
                                        </p:tgtEl>
                                        <p:attrNameLst>
                                          <p:attrName>ppt_x</p:attrName>
                                        </p:attrNameLst>
                                      </p:cBhvr>
                                      <p:tavLst>
                                        <p:tav tm="0">
                                          <p:val>
                                            <p:fltVal val="0.5"/>
                                          </p:val>
                                        </p:tav>
                                        <p:tav tm="100000">
                                          <p:val>
                                            <p:strVal val="#ppt_x"/>
                                          </p:val>
                                        </p:tav>
                                      </p:tavLst>
                                    </p:anim>
                                    <p:anim calcmode="lin" valueType="num">
                                      <p:cBhvr>
                                        <p:cTn id="45" dur="500" fill="hold"/>
                                        <p:tgtEl>
                                          <p:spTgt spid="45"/>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200"/>
                                  </p:stCondLst>
                                  <p:childTnLst>
                                    <p:set>
                                      <p:cBhvr>
                                        <p:cTn id="47" dur="1" fill="hold">
                                          <p:stCondLst>
                                            <p:cond delay="0"/>
                                          </p:stCondLst>
                                        </p:cTn>
                                        <p:tgtEl>
                                          <p:spTgt spid="240"/>
                                        </p:tgtEl>
                                        <p:attrNameLst>
                                          <p:attrName>style.visibility</p:attrName>
                                        </p:attrNameLst>
                                      </p:cBhvr>
                                      <p:to>
                                        <p:strVal val="visible"/>
                                      </p:to>
                                    </p:set>
                                    <p:anim calcmode="lin" valueType="num">
                                      <p:cBhvr>
                                        <p:cTn id="48" dur="500" fill="hold"/>
                                        <p:tgtEl>
                                          <p:spTgt spid="240"/>
                                        </p:tgtEl>
                                        <p:attrNameLst>
                                          <p:attrName>ppt_w</p:attrName>
                                        </p:attrNameLst>
                                      </p:cBhvr>
                                      <p:tavLst>
                                        <p:tav tm="0">
                                          <p:val>
                                            <p:fltVal val="0"/>
                                          </p:val>
                                        </p:tav>
                                        <p:tav tm="100000">
                                          <p:val>
                                            <p:strVal val="#ppt_w"/>
                                          </p:val>
                                        </p:tav>
                                      </p:tavLst>
                                    </p:anim>
                                    <p:anim calcmode="lin" valueType="num">
                                      <p:cBhvr>
                                        <p:cTn id="49" dur="500" fill="hold"/>
                                        <p:tgtEl>
                                          <p:spTgt spid="240"/>
                                        </p:tgtEl>
                                        <p:attrNameLst>
                                          <p:attrName>ppt_h</p:attrName>
                                        </p:attrNameLst>
                                      </p:cBhvr>
                                      <p:tavLst>
                                        <p:tav tm="0">
                                          <p:val>
                                            <p:fltVal val="0"/>
                                          </p:val>
                                        </p:tav>
                                        <p:tav tm="100000">
                                          <p:val>
                                            <p:strVal val="#ppt_h"/>
                                          </p:val>
                                        </p:tav>
                                      </p:tavLst>
                                    </p:anim>
                                    <p:anim calcmode="lin" valueType="num">
                                      <p:cBhvr>
                                        <p:cTn id="50" dur="500" fill="hold"/>
                                        <p:tgtEl>
                                          <p:spTgt spid="240"/>
                                        </p:tgtEl>
                                        <p:attrNameLst>
                                          <p:attrName>ppt_x</p:attrName>
                                        </p:attrNameLst>
                                      </p:cBhvr>
                                      <p:tavLst>
                                        <p:tav tm="0">
                                          <p:val>
                                            <p:fltVal val="0.5"/>
                                          </p:val>
                                        </p:tav>
                                        <p:tav tm="100000">
                                          <p:val>
                                            <p:strVal val="#ppt_x"/>
                                          </p:val>
                                        </p:tav>
                                      </p:tavLst>
                                    </p:anim>
                                    <p:anim calcmode="lin" valueType="num">
                                      <p:cBhvr>
                                        <p:cTn id="51" dur="500" fill="hold"/>
                                        <p:tgtEl>
                                          <p:spTgt spid="240"/>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400"/>
                                  </p:stCondLst>
                                  <p:childTnLst>
                                    <p:set>
                                      <p:cBhvr>
                                        <p:cTn id="53" dur="1" fill="hold">
                                          <p:stCondLst>
                                            <p:cond delay="0"/>
                                          </p:stCondLst>
                                        </p:cTn>
                                        <p:tgtEl>
                                          <p:spTgt spid="249"/>
                                        </p:tgtEl>
                                        <p:attrNameLst>
                                          <p:attrName>style.visibility</p:attrName>
                                        </p:attrNameLst>
                                      </p:cBhvr>
                                      <p:to>
                                        <p:strVal val="visible"/>
                                      </p:to>
                                    </p:set>
                                    <p:anim calcmode="lin" valueType="num">
                                      <p:cBhvr>
                                        <p:cTn id="54" dur="500" fill="hold"/>
                                        <p:tgtEl>
                                          <p:spTgt spid="249"/>
                                        </p:tgtEl>
                                        <p:attrNameLst>
                                          <p:attrName>ppt_w</p:attrName>
                                        </p:attrNameLst>
                                      </p:cBhvr>
                                      <p:tavLst>
                                        <p:tav tm="0">
                                          <p:val>
                                            <p:fltVal val="0"/>
                                          </p:val>
                                        </p:tav>
                                        <p:tav tm="100000">
                                          <p:val>
                                            <p:strVal val="#ppt_w"/>
                                          </p:val>
                                        </p:tav>
                                      </p:tavLst>
                                    </p:anim>
                                    <p:anim calcmode="lin" valueType="num">
                                      <p:cBhvr>
                                        <p:cTn id="55" dur="500" fill="hold"/>
                                        <p:tgtEl>
                                          <p:spTgt spid="249"/>
                                        </p:tgtEl>
                                        <p:attrNameLst>
                                          <p:attrName>ppt_h</p:attrName>
                                        </p:attrNameLst>
                                      </p:cBhvr>
                                      <p:tavLst>
                                        <p:tav tm="0">
                                          <p:val>
                                            <p:fltVal val="0"/>
                                          </p:val>
                                        </p:tav>
                                        <p:tav tm="100000">
                                          <p:val>
                                            <p:strVal val="#ppt_h"/>
                                          </p:val>
                                        </p:tav>
                                      </p:tavLst>
                                    </p:anim>
                                    <p:anim calcmode="lin" valueType="num">
                                      <p:cBhvr>
                                        <p:cTn id="56" dur="500" fill="hold"/>
                                        <p:tgtEl>
                                          <p:spTgt spid="249"/>
                                        </p:tgtEl>
                                        <p:attrNameLst>
                                          <p:attrName>ppt_x</p:attrName>
                                        </p:attrNameLst>
                                      </p:cBhvr>
                                      <p:tavLst>
                                        <p:tav tm="0">
                                          <p:val>
                                            <p:fltVal val="0.5"/>
                                          </p:val>
                                        </p:tav>
                                        <p:tav tm="100000">
                                          <p:val>
                                            <p:strVal val="#ppt_x"/>
                                          </p:val>
                                        </p:tav>
                                      </p:tavLst>
                                    </p:anim>
                                    <p:anim calcmode="lin" valueType="num">
                                      <p:cBhvr>
                                        <p:cTn id="57" dur="500" fill="hold"/>
                                        <p:tgtEl>
                                          <p:spTgt spid="249"/>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600"/>
                                  </p:stCondLst>
                                  <p:childTnLst>
                                    <p:set>
                                      <p:cBhvr>
                                        <p:cTn id="59" dur="1" fill="hold">
                                          <p:stCondLst>
                                            <p:cond delay="0"/>
                                          </p:stCondLst>
                                        </p:cTn>
                                        <p:tgtEl>
                                          <p:spTgt spid="258"/>
                                        </p:tgtEl>
                                        <p:attrNameLst>
                                          <p:attrName>style.visibility</p:attrName>
                                        </p:attrNameLst>
                                      </p:cBhvr>
                                      <p:to>
                                        <p:strVal val="visible"/>
                                      </p:to>
                                    </p:set>
                                    <p:anim calcmode="lin" valueType="num">
                                      <p:cBhvr>
                                        <p:cTn id="60" dur="500" fill="hold"/>
                                        <p:tgtEl>
                                          <p:spTgt spid="258"/>
                                        </p:tgtEl>
                                        <p:attrNameLst>
                                          <p:attrName>ppt_w</p:attrName>
                                        </p:attrNameLst>
                                      </p:cBhvr>
                                      <p:tavLst>
                                        <p:tav tm="0">
                                          <p:val>
                                            <p:fltVal val="0"/>
                                          </p:val>
                                        </p:tav>
                                        <p:tav tm="100000">
                                          <p:val>
                                            <p:strVal val="#ppt_w"/>
                                          </p:val>
                                        </p:tav>
                                      </p:tavLst>
                                    </p:anim>
                                    <p:anim calcmode="lin" valueType="num">
                                      <p:cBhvr>
                                        <p:cTn id="61" dur="500" fill="hold"/>
                                        <p:tgtEl>
                                          <p:spTgt spid="258"/>
                                        </p:tgtEl>
                                        <p:attrNameLst>
                                          <p:attrName>ppt_h</p:attrName>
                                        </p:attrNameLst>
                                      </p:cBhvr>
                                      <p:tavLst>
                                        <p:tav tm="0">
                                          <p:val>
                                            <p:fltVal val="0"/>
                                          </p:val>
                                        </p:tav>
                                        <p:tav tm="100000">
                                          <p:val>
                                            <p:strVal val="#ppt_h"/>
                                          </p:val>
                                        </p:tav>
                                      </p:tavLst>
                                    </p:anim>
                                    <p:anim calcmode="lin" valueType="num">
                                      <p:cBhvr>
                                        <p:cTn id="62" dur="500" fill="hold"/>
                                        <p:tgtEl>
                                          <p:spTgt spid="258"/>
                                        </p:tgtEl>
                                        <p:attrNameLst>
                                          <p:attrName>ppt_x</p:attrName>
                                        </p:attrNameLst>
                                      </p:cBhvr>
                                      <p:tavLst>
                                        <p:tav tm="0">
                                          <p:val>
                                            <p:fltVal val="0.5"/>
                                          </p:val>
                                        </p:tav>
                                        <p:tav tm="100000">
                                          <p:val>
                                            <p:strVal val="#ppt_x"/>
                                          </p:val>
                                        </p:tav>
                                      </p:tavLst>
                                    </p:anim>
                                    <p:anim calcmode="lin" valueType="num">
                                      <p:cBhvr>
                                        <p:cTn id="63" dur="500" fill="hold"/>
                                        <p:tgtEl>
                                          <p:spTgt spid="258"/>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800"/>
                                  </p:stCondLst>
                                  <p:childTnLst>
                                    <p:set>
                                      <p:cBhvr>
                                        <p:cTn id="65" dur="1" fill="hold">
                                          <p:stCondLst>
                                            <p:cond delay="0"/>
                                          </p:stCondLst>
                                        </p:cTn>
                                        <p:tgtEl>
                                          <p:spTgt spid="267"/>
                                        </p:tgtEl>
                                        <p:attrNameLst>
                                          <p:attrName>style.visibility</p:attrName>
                                        </p:attrNameLst>
                                      </p:cBhvr>
                                      <p:to>
                                        <p:strVal val="visible"/>
                                      </p:to>
                                    </p:set>
                                    <p:anim calcmode="lin" valueType="num">
                                      <p:cBhvr>
                                        <p:cTn id="66" dur="500" fill="hold"/>
                                        <p:tgtEl>
                                          <p:spTgt spid="267"/>
                                        </p:tgtEl>
                                        <p:attrNameLst>
                                          <p:attrName>ppt_w</p:attrName>
                                        </p:attrNameLst>
                                      </p:cBhvr>
                                      <p:tavLst>
                                        <p:tav tm="0">
                                          <p:val>
                                            <p:fltVal val="0"/>
                                          </p:val>
                                        </p:tav>
                                        <p:tav tm="100000">
                                          <p:val>
                                            <p:strVal val="#ppt_w"/>
                                          </p:val>
                                        </p:tav>
                                      </p:tavLst>
                                    </p:anim>
                                    <p:anim calcmode="lin" valueType="num">
                                      <p:cBhvr>
                                        <p:cTn id="67" dur="500" fill="hold"/>
                                        <p:tgtEl>
                                          <p:spTgt spid="267"/>
                                        </p:tgtEl>
                                        <p:attrNameLst>
                                          <p:attrName>ppt_h</p:attrName>
                                        </p:attrNameLst>
                                      </p:cBhvr>
                                      <p:tavLst>
                                        <p:tav tm="0">
                                          <p:val>
                                            <p:fltVal val="0"/>
                                          </p:val>
                                        </p:tav>
                                        <p:tav tm="100000">
                                          <p:val>
                                            <p:strVal val="#ppt_h"/>
                                          </p:val>
                                        </p:tav>
                                      </p:tavLst>
                                    </p:anim>
                                    <p:anim calcmode="lin" valueType="num">
                                      <p:cBhvr>
                                        <p:cTn id="68" dur="500" fill="hold"/>
                                        <p:tgtEl>
                                          <p:spTgt spid="267"/>
                                        </p:tgtEl>
                                        <p:attrNameLst>
                                          <p:attrName>ppt_x</p:attrName>
                                        </p:attrNameLst>
                                      </p:cBhvr>
                                      <p:tavLst>
                                        <p:tav tm="0">
                                          <p:val>
                                            <p:fltVal val="0.5"/>
                                          </p:val>
                                        </p:tav>
                                        <p:tav tm="100000">
                                          <p:val>
                                            <p:strVal val="#ppt_x"/>
                                          </p:val>
                                        </p:tav>
                                      </p:tavLst>
                                    </p:anim>
                                    <p:anim calcmode="lin" valueType="num">
                                      <p:cBhvr>
                                        <p:cTn id="69" dur="500" fill="hold"/>
                                        <p:tgtEl>
                                          <p:spTgt spid="267"/>
                                        </p:tgtEl>
                                        <p:attrNameLst>
                                          <p:attrName>ppt_y</p:attrName>
                                        </p:attrNameLst>
                                      </p:cBhvr>
                                      <p:tavLst>
                                        <p:tav tm="0">
                                          <p:val>
                                            <p:fltVal val="0.5"/>
                                          </p:val>
                                        </p:tav>
                                        <p:tav tm="100000">
                                          <p:val>
                                            <p:strVal val="#ppt_y"/>
                                          </p:val>
                                        </p:tav>
                                      </p:tavLst>
                                    </p:anim>
                                  </p:childTnLst>
                                </p:cTn>
                              </p:par>
                            </p:childTnLst>
                          </p:cTn>
                        </p:par>
                        <p:par>
                          <p:cTn id="70" fill="hold">
                            <p:stCondLst>
                              <p:cond delay="2500"/>
                            </p:stCondLst>
                            <p:childTnLst>
                              <p:par>
                                <p:cTn id="71" presetID="2" presetClass="entr" presetSubtype="2" decel="30000"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additive="base">
                                        <p:cTn id="73" dur="500" fill="hold"/>
                                        <p:tgtEl>
                                          <p:spTgt spid="46"/>
                                        </p:tgtEl>
                                        <p:attrNameLst>
                                          <p:attrName>ppt_x</p:attrName>
                                        </p:attrNameLst>
                                      </p:cBhvr>
                                      <p:tavLst>
                                        <p:tav tm="0">
                                          <p:val>
                                            <p:strVal val="1+#ppt_w/2"/>
                                          </p:val>
                                        </p:tav>
                                        <p:tav tm="100000">
                                          <p:val>
                                            <p:strVal val="#ppt_x"/>
                                          </p:val>
                                        </p:tav>
                                      </p:tavLst>
                                    </p:anim>
                                    <p:anim calcmode="lin" valueType="num">
                                      <p:cBhvr additive="base">
                                        <p:cTn id="74" dur="500" fill="hold"/>
                                        <p:tgtEl>
                                          <p:spTgt spid="46"/>
                                        </p:tgtEl>
                                        <p:attrNameLst>
                                          <p:attrName>ppt_y</p:attrName>
                                        </p:attrNameLst>
                                      </p:cBhvr>
                                      <p:tavLst>
                                        <p:tav tm="0">
                                          <p:val>
                                            <p:strVal val="#ppt_y"/>
                                          </p:val>
                                        </p:tav>
                                        <p:tav tm="100000">
                                          <p:val>
                                            <p:strVal val="#ppt_y"/>
                                          </p:val>
                                        </p:tav>
                                      </p:tavLst>
                                    </p:anim>
                                  </p:childTnLst>
                                </p:cTn>
                              </p:par>
                              <p:par>
                                <p:cTn id="75" presetID="2" presetClass="entr" presetSubtype="2" decel="30000" fill="hold" grpId="0" nodeType="withEffect">
                                  <p:stCondLst>
                                    <p:cond delay="200"/>
                                  </p:stCondLst>
                                  <p:childTnLst>
                                    <p:set>
                                      <p:cBhvr>
                                        <p:cTn id="76" dur="1" fill="hold">
                                          <p:stCondLst>
                                            <p:cond delay="0"/>
                                          </p:stCondLst>
                                        </p:cTn>
                                        <p:tgtEl>
                                          <p:spTgt spid="241"/>
                                        </p:tgtEl>
                                        <p:attrNameLst>
                                          <p:attrName>style.visibility</p:attrName>
                                        </p:attrNameLst>
                                      </p:cBhvr>
                                      <p:to>
                                        <p:strVal val="visible"/>
                                      </p:to>
                                    </p:set>
                                    <p:anim calcmode="lin" valueType="num">
                                      <p:cBhvr additive="base">
                                        <p:cTn id="77" dur="500" fill="hold"/>
                                        <p:tgtEl>
                                          <p:spTgt spid="241"/>
                                        </p:tgtEl>
                                        <p:attrNameLst>
                                          <p:attrName>ppt_x</p:attrName>
                                        </p:attrNameLst>
                                      </p:cBhvr>
                                      <p:tavLst>
                                        <p:tav tm="0">
                                          <p:val>
                                            <p:strVal val="1+#ppt_w/2"/>
                                          </p:val>
                                        </p:tav>
                                        <p:tav tm="100000">
                                          <p:val>
                                            <p:strVal val="#ppt_x"/>
                                          </p:val>
                                        </p:tav>
                                      </p:tavLst>
                                    </p:anim>
                                    <p:anim calcmode="lin" valueType="num">
                                      <p:cBhvr additive="base">
                                        <p:cTn id="78" dur="500" fill="hold"/>
                                        <p:tgtEl>
                                          <p:spTgt spid="241"/>
                                        </p:tgtEl>
                                        <p:attrNameLst>
                                          <p:attrName>ppt_y</p:attrName>
                                        </p:attrNameLst>
                                      </p:cBhvr>
                                      <p:tavLst>
                                        <p:tav tm="0">
                                          <p:val>
                                            <p:strVal val="#ppt_y"/>
                                          </p:val>
                                        </p:tav>
                                        <p:tav tm="100000">
                                          <p:val>
                                            <p:strVal val="#ppt_y"/>
                                          </p:val>
                                        </p:tav>
                                      </p:tavLst>
                                    </p:anim>
                                  </p:childTnLst>
                                </p:cTn>
                              </p:par>
                              <p:par>
                                <p:cTn id="79" presetID="2" presetClass="entr" presetSubtype="2" decel="30000" fill="hold" grpId="0" nodeType="withEffect">
                                  <p:stCondLst>
                                    <p:cond delay="400"/>
                                  </p:stCondLst>
                                  <p:childTnLst>
                                    <p:set>
                                      <p:cBhvr>
                                        <p:cTn id="80" dur="1" fill="hold">
                                          <p:stCondLst>
                                            <p:cond delay="0"/>
                                          </p:stCondLst>
                                        </p:cTn>
                                        <p:tgtEl>
                                          <p:spTgt spid="250"/>
                                        </p:tgtEl>
                                        <p:attrNameLst>
                                          <p:attrName>style.visibility</p:attrName>
                                        </p:attrNameLst>
                                      </p:cBhvr>
                                      <p:to>
                                        <p:strVal val="visible"/>
                                      </p:to>
                                    </p:set>
                                    <p:anim calcmode="lin" valueType="num">
                                      <p:cBhvr additive="base">
                                        <p:cTn id="81" dur="500" fill="hold"/>
                                        <p:tgtEl>
                                          <p:spTgt spid="250"/>
                                        </p:tgtEl>
                                        <p:attrNameLst>
                                          <p:attrName>ppt_x</p:attrName>
                                        </p:attrNameLst>
                                      </p:cBhvr>
                                      <p:tavLst>
                                        <p:tav tm="0">
                                          <p:val>
                                            <p:strVal val="1+#ppt_w/2"/>
                                          </p:val>
                                        </p:tav>
                                        <p:tav tm="100000">
                                          <p:val>
                                            <p:strVal val="#ppt_x"/>
                                          </p:val>
                                        </p:tav>
                                      </p:tavLst>
                                    </p:anim>
                                    <p:anim calcmode="lin" valueType="num">
                                      <p:cBhvr additive="base">
                                        <p:cTn id="82" dur="500" fill="hold"/>
                                        <p:tgtEl>
                                          <p:spTgt spid="250"/>
                                        </p:tgtEl>
                                        <p:attrNameLst>
                                          <p:attrName>ppt_y</p:attrName>
                                        </p:attrNameLst>
                                      </p:cBhvr>
                                      <p:tavLst>
                                        <p:tav tm="0">
                                          <p:val>
                                            <p:strVal val="#ppt_y"/>
                                          </p:val>
                                        </p:tav>
                                        <p:tav tm="100000">
                                          <p:val>
                                            <p:strVal val="#ppt_y"/>
                                          </p:val>
                                        </p:tav>
                                      </p:tavLst>
                                    </p:anim>
                                  </p:childTnLst>
                                </p:cTn>
                              </p:par>
                              <p:par>
                                <p:cTn id="83" presetID="2" presetClass="entr" presetSubtype="2" decel="30000" fill="hold" grpId="0" nodeType="withEffect">
                                  <p:stCondLst>
                                    <p:cond delay="600"/>
                                  </p:stCondLst>
                                  <p:childTnLst>
                                    <p:set>
                                      <p:cBhvr>
                                        <p:cTn id="84" dur="1" fill="hold">
                                          <p:stCondLst>
                                            <p:cond delay="0"/>
                                          </p:stCondLst>
                                        </p:cTn>
                                        <p:tgtEl>
                                          <p:spTgt spid="259"/>
                                        </p:tgtEl>
                                        <p:attrNameLst>
                                          <p:attrName>style.visibility</p:attrName>
                                        </p:attrNameLst>
                                      </p:cBhvr>
                                      <p:to>
                                        <p:strVal val="visible"/>
                                      </p:to>
                                    </p:set>
                                    <p:anim calcmode="lin" valueType="num">
                                      <p:cBhvr additive="base">
                                        <p:cTn id="85" dur="500" fill="hold"/>
                                        <p:tgtEl>
                                          <p:spTgt spid="259"/>
                                        </p:tgtEl>
                                        <p:attrNameLst>
                                          <p:attrName>ppt_x</p:attrName>
                                        </p:attrNameLst>
                                      </p:cBhvr>
                                      <p:tavLst>
                                        <p:tav tm="0">
                                          <p:val>
                                            <p:strVal val="1+#ppt_w/2"/>
                                          </p:val>
                                        </p:tav>
                                        <p:tav tm="100000">
                                          <p:val>
                                            <p:strVal val="#ppt_x"/>
                                          </p:val>
                                        </p:tav>
                                      </p:tavLst>
                                    </p:anim>
                                    <p:anim calcmode="lin" valueType="num">
                                      <p:cBhvr additive="base">
                                        <p:cTn id="86" dur="500" fill="hold"/>
                                        <p:tgtEl>
                                          <p:spTgt spid="259"/>
                                        </p:tgtEl>
                                        <p:attrNameLst>
                                          <p:attrName>ppt_y</p:attrName>
                                        </p:attrNameLst>
                                      </p:cBhvr>
                                      <p:tavLst>
                                        <p:tav tm="0">
                                          <p:val>
                                            <p:strVal val="#ppt_y"/>
                                          </p:val>
                                        </p:tav>
                                        <p:tav tm="100000">
                                          <p:val>
                                            <p:strVal val="#ppt_y"/>
                                          </p:val>
                                        </p:tav>
                                      </p:tavLst>
                                    </p:anim>
                                  </p:childTnLst>
                                </p:cTn>
                              </p:par>
                              <p:par>
                                <p:cTn id="87" presetID="2" presetClass="entr" presetSubtype="2" decel="30000" fill="hold" grpId="0" nodeType="withEffect">
                                  <p:stCondLst>
                                    <p:cond delay="800"/>
                                  </p:stCondLst>
                                  <p:childTnLst>
                                    <p:set>
                                      <p:cBhvr>
                                        <p:cTn id="88" dur="1" fill="hold">
                                          <p:stCondLst>
                                            <p:cond delay="0"/>
                                          </p:stCondLst>
                                        </p:cTn>
                                        <p:tgtEl>
                                          <p:spTgt spid="268"/>
                                        </p:tgtEl>
                                        <p:attrNameLst>
                                          <p:attrName>style.visibility</p:attrName>
                                        </p:attrNameLst>
                                      </p:cBhvr>
                                      <p:to>
                                        <p:strVal val="visible"/>
                                      </p:to>
                                    </p:set>
                                    <p:anim calcmode="lin" valueType="num">
                                      <p:cBhvr additive="base">
                                        <p:cTn id="89" dur="500" fill="hold"/>
                                        <p:tgtEl>
                                          <p:spTgt spid="268"/>
                                        </p:tgtEl>
                                        <p:attrNameLst>
                                          <p:attrName>ppt_x</p:attrName>
                                        </p:attrNameLst>
                                      </p:cBhvr>
                                      <p:tavLst>
                                        <p:tav tm="0">
                                          <p:val>
                                            <p:strVal val="1+#ppt_w/2"/>
                                          </p:val>
                                        </p:tav>
                                        <p:tav tm="100000">
                                          <p:val>
                                            <p:strVal val="#ppt_x"/>
                                          </p:val>
                                        </p:tav>
                                      </p:tavLst>
                                    </p:anim>
                                    <p:anim calcmode="lin" valueType="num">
                                      <p:cBhvr additive="base">
                                        <p:cTn id="90" dur="500" fill="hold"/>
                                        <p:tgtEl>
                                          <p:spTgt spid="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3" grpId="0" animBg="1"/>
      <p:bldP spid="184" grpId="0" animBg="1"/>
      <p:bldP spid="46" grpId="0"/>
      <p:bldP spid="241" grpId="0"/>
      <p:bldP spid="250" grpId="0"/>
      <p:bldP spid="259" grpId="0"/>
      <p:bldP spid="268" grpId="0"/>
      <p:bldP spid="27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971341" y="1917143"/>
            <a:ext cx="505778" cy="505780"/>
          </a:xfrm>
          <a:prstGeom prst="ellipse">
            <a:avLst/>
          </a:prstGeom>
          <a:solidFill>
            <a:schemeClr val="bg1">
              <a:lumMod val="95000"/>
            </a:schemeClr>
          </a:solidFill>
          <a:ln w="50800">
            <a:noFill/>
          </a:ln>
          <a:effectLst>
            <a:outerShdw blurRad="76200" dist="38100" dir="2700000" algn="tl" rotWithShape="0">
              <a:schemeClr val="tx1">
                <a:alpha val="2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p:nvPr/>
        </p:nvSpPr>
        <p:spPr>
          <a:xfrm>
            <a:off x="3539377" y="1917143"/>
            <a:ext cx="505778" cy="505780"/>
          </a:xfrm>
          <a:prstGeom prst="ellipse">
            <a:avLst/>
          </a:prstGeom>
          <a:solidFill>
            <a:schemeClr val="bg1">
              <a:lumMod val="95000"/>
            </a:schemeClr>
          </a:solidFill>
          <a:ln w="50800">
            <a:noFill/>
          </a:ln>
          <a:effectLst>
            <a:outerShdw blurRad="76200" dist="38100" dir="2700000" algn="tl" rotWithShape="0">
              <a:schemeClr val="tx1">
                <a:alpha val="2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4107414" y="1917143"/>
            <a:ext cx="505778" cy="505780"/>
          </a:xfrm>
          <a:prstGeom prst="ellipse">
            <a:avLst/>
          </a:prstGeom>
          <a:solidFill>
            <a:schemeClr val="bg1">
              <a:lumMod val="95000"/>
            </a:schemeClr>
          </a:solidFill>
          <a:ln w="50800">
            <a:noFill/>
          </a:ln>
          <a:effectLst>
            <a:outerShdw blurRad="76200" dist="38100" dir="2700000" algn="tl" rotWithShape="0">
              <a:schemeClr val="tx1">
                <a:alpha val="2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圆角矩形 6"/>
          <p:cNvSpPr/>
          <p:nvPr/>
        </p:nvSpPr>
        <p:spPr>
          <a:xfrm>
            <a:off x="1827326" y="3167524"/>
            <a:ext cx="2821670"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2678555" y="2673051"/>
            <a:ext cx="1981396" cy="500287"/>
            <a:chOff x="7497701" y="1851659"/>
            <a:chExt cx="2177121" cy="667049"/>
          </a:xfrm>
        </p:grpSpPr>
        <p:sp>
          <p:nvSpPr>
            <p:cNvPr id="9" name="文本框 8"/>
            <p:cNvSpPr txBox="1"/>
            <p:nvPr/>
          </p:nvSpPr>
          <p:spPr>
            <a:xfrm>
              <a:off x="7497701" y="1851659"/>
              <a:ext cx="2177121" cy="492442"/>
            </a:xfrm>
            <a:prstGeom prst="rect">
              <a:avLst/>
            </a:prstGeom>
            <a:noFill/>
          </p:spPr>
          <p:txBody>
            <a:bodyPr wrap="square" rtlCol="0">
              <a:spAutoFit/>
            </a:bodyPr>
            <a:lstStyle/>
            <a:p>
              <a:pPr algn="dist"/>
              <a:r>
                <a:rPr lang="zh-CN" altLang="en-US" sz="180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sp>
          <p:nvSpPr>
            <p:cNvPr id="10" name="文本框 9"/>
            <p:cNvSpPr txBox="1"/>
            <p:nvPr/>
          </p:nvSpPr>
          <p:spPr>
            <a:xfrm>
              <a:off x="7508478" y="2210932"/>
              <a:ext cx="2155566" cy="307776"/>
            </a:xfrm>
            <a:prstGeom prst="rect">
              <a:avLst/>
            </a:prstGeom>
            <a:noFill/>
          </p:spPr>
          <p:txBody>
            <a:bodyPr wrap="square" rtlCol="0">
              <a:spAutoFit/>
            </a:bodyPr>
            <a:lstStyle/>
            <a:p>
              <a:pPr algn="dist"/>
              <a:r>
                <a:rPr lang="en-US" altLang="zh-CN" sz="90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Add the title here</a:t>
              </a:r>
              <a:endPar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grpSp>
      <p:sp>
        <p:nvSpPr>
          <p:cNvPr id="11" name="文本框 10"/>
          <p:cNvSpPr txBox="1"/>
          <p:nvPr/>
        </p:nvSpPr>
        <p:spPr bwMode="auto">
          <a:xfrm>
            <a:off x="1704157" y="3252806"/>
            <a:ext cx="3051044" cy="779059"/>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grpSp>
        <p:nvGrpSpPr>
          <p:cNvPr id="12" name="组合 11"/>
          <p:cNvGrpSpPr/>
          <p:nvPr/>
        </p:nvGrpSpPr>
        <p:grpSpPr>
          <a:xfrm>
            <a:off x="5026872" y="1634604"/>
            <a:ext cx="2864150" cy="2798688"/>
            <a:chOff x="2330673" y="2010009"/>
            <a:chExt cx="1739454" cy="1412819"/>
          </a:xfrm>
        </p:grpSpPr>
        <p:sp>
          <p:nvSpPr>
            <p:cNvPr id="13" name="圆角矩形 12"/>
            <p:cNvSpPr/>
            <p:nvPr/>
          </p:nvSpPr>
          <p:spPr>
            <a:xfrm>
              <a:off x="2330673" y="2010009"/>
              <a:ext cx="1739454" cy="1412819"/>
            </a:xfrm>
            <a:prstGeom prst="roundRect">
              <a:avLst>
                <a:gd name="adj" fmla="val 0"/>
              </a:avLst>
            </a:prstGeom>
            <a:solidFill>
              <a:schemeClr val="bg1">
                <a:lumMod val="75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圆角矩形 13"/>
            <p:cNvSpPr/>
            <p:nvPr/>
          </p:nvSpPr>
          <p:spPr>
            <a:xfrm>
              <a:off x="2385774" y="2051987"/>
              <a:ext cx="1629238" cy="132885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3130228" y="2069713"/>
            <a:ext cx="204212" cy="203471"/>
            <a:chOff x="3618897" y="2279040"/>
            <a:chExt cx="706229" cy="703668"/>
          </a:xfrm>
          <a:solidFill>
            <a:srgbClr val="055495"/>
          </a:solidFill>
        </p:grpSpPr>
        <p:sp>
          <p:nvSpPr>
            <p:cNvPr id="16"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3690636" y="2072704"/>
            <a:ext cx="203260" cy="204635"/>
            <a:chOff x="5042691" y="2273920"/>
            <a:chExt cx="702937" cy="707692"/>
          </a:xfrm>
        </p:grpSpPr>
        <p:sp>
          <p:nvSpPr>
            <p:cNvPr id="20"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4257932" y="2063672"/>
            <a:ext cx="204740" cy="203365"/>
            <a:chOff x="6463926" y="2278309"/>
            <a:chExt cx="708057" cy="703302"/>
          </a:xfrm>
          <a:solidFill>
            <a:srgbClr val="055495"/>
          </a:solidFill>
        </p:grpSpPr>
        <p:sp>
          <p:nvSpPr>
            <p:cNvPr id="23"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p:cNvGrpSpPr/>
          <p:nvPr/>
        </p:nvGrpSpPr>
        <p:grpSpPr>
          <a:xfrm>
            <a:off x="5383556" y="1825291"/>
            <a:ext cx="2150761" cy="276999"/>
            <a:chOff x="7178074" y="2433718"/>
            <a:chExt cx="2867681" cy="369332"/>
          </a:xfrm>
        </p:grpSpPr>
        <p:sp>
          <p:nvSpPr>
            <p:cNvPr id="28" name="文本框 27"/>
            <p:cNvSpPr txBox="1"/>
            <p:nvPr/>
          </p:nvSpPr>
          <p:spPr>
            <a:xfrm>
              <a:off x="7531045" y="2433718"/>
              <a:ext cx="2161740" cy="369332"/>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Add the title here</a:t>
              </a:r>
              <a:endPar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组合 28"/>
            <p:cNvGrpSpPr/>
            <p:nvPr/>
          </p:nvGrpSpPr>
          <p:grpSpPr>
            <a:xfrm>
              <a:off x="7178074" y="2522793"/>
              <a:ext cx="2867681" cy="150284"/>
              <a:chOff x="7429073" y="2537244"/>
              <a:chExt cx="2606983" cy="136622"/>
            </a:xfrm>
            <a:solidFill>
              <a:schemeClr val="tx1">
                <a:lumMod val="65000"/>
                <a:lumOff val="35000"/>
              </a:schemeClr>
            </a:solidFill>
          </p:grpSpPr>
          <p:sp>
            <p:nvSpPr>
              <p:cNvPr id="30" name="等腰三角形 29"/>
              <p:cNvSpPr/>
              <p:nvPr/>
            </p:nvSpPr>
            <p:spPr>
              <a:xfrm rot="5400000">
                <a:off x="9908857" y="2546667"/>
                <a:ext cx="136621" cy="1177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1" name="等腰三角形 30"/>
              <p:cNvSpPr/>
              <p:nvPr/>
            </p:nvSpPr>
            <p:spPr>
              <a:xfrm rot="16200000" flipH="1">
                <a:off x="7419650" y="2546668"/>
                <a:ext cx="136621" cy="1177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graphicFrame>
        <p:nvGraphicFramePr>
          <p:cNvPr id="32" name="表格 31"/>
          <p:cNvGraphicFramePr>
            <a:graphicFrameLocks noGrp="1"/>
          </p:cNvGraphicFramePr>
          <p:nvPr/>
        </p:nvGraphicFramePr>
        <p:xfrm>
          <a:off x="5200038" y="2151073"/>
          <a:ext cx="2517795" cy="1990308"/>
        </p:xfrm>
        <a:graphic>
          <a:graphicData uri="http://schemas.openxmlformats.org/drawingml/2006/table">
            <a:tbl>
              <a:tblPr firstRow="1" bandRow="1">
                <a:effectLst>
                  <a:outerShdw blurRad="76200" dist="38100" dir="2700000" algn="tl" rotWithShape="0">
                    <a:prstClr val="black">
                      <a:alpha val="25000"/>
                    </a:prstClr>
                  </a:outerShdw>
                </a:effectLst>
                <a:tableStyleId>{5C22544A-7EE6-4342-B048-85BDC9FD1C3A}</a:tableStyleId>
              </a:tblPr>
              <a:tblGrid>
                <a:gridCol w="359685">
                  <a:extLst>
                    <a:ext uri="{9D8B030D-6E8A-4147-A177-3AD203B41FA5}">
                      <a16:colId xmlns:a16="http://schemas.microsoft.com/office/drawing/2014/main" val="20000"/>
                    </a:ext>
                  </a:extLst>
                </a:gridCol>
                <a:gridCol w="359685">
                  <a:extLst>
                    <a:ext uri="{9D8B030D-6E8A-4147-A177-3AD203B41FA5}">
                      <a16:colId xmlns:a16="http://schemas.microsoft.com/office/drawing/2014/main" val="20001"/>
                    </a:ext>
                  </a:extLst>
                </a:gridCol>
                <a:gridCol w="359685">
                  <a:extLst>
                    <a:ext uri="{9D8B030D-6E8A-4147-A177-3AD203B41FA5}">
                      <a16:colId xmlns:a16="http://schemas.microsoft.com/office/drawing/2014/main" val="20002"/>
                    </a:ext>
                  </a:extLst>
                </a:gridCol>
                <a:gridCol w="359685">
                  <a:extLst>
                    <a:ext uri="{9D8B030D-6E8A-4147-A177-3AD203B41FA5}">
                      <a16:colId xmlns:a16="http://schemas.microsoft.com/office/drawing/2014/main" val="20003"/>
                    </a:ext>
                  </a:extLst>
                </a:gridCol>
                <a:gridCol w="359685">
                  <a:extLst>
                    <a:ext uri="{9D8B030D-6E8A-4147-A177-3AD203B41FA5}">
                      <a16:colId xmlns:a16="http://schemas.microsoft.com/office/drawing/2014/main" val="20004"/>
                    </a:ext>
                  </a:extLst>
                </a:gridCol>
                <a:gridCol w="359685">
                  <a:extLst>
                    <a:ext uri="{9D8B030D-6E8A-4147-A177-3AD203B41FA5}">
                      <a16:colId xmlns:a16="http://schemas.microsoft.com/office/drawing/2014/main" val="20005"/>
                    </a:ext>
                  </a:extLst>
                </a:gridCol>
                <a:gridCol w="359685">
                  <a:extLst>
                    <a:ext uri="{9D8B030D-6E8A-4147-A177-3AD203B41FA5}">
                      <a16:colId xmlns:a16="http://schemas.microsoft.com/office/drawing/2014/main" val="20006"/>
                    </a:ext>
                  </a:extLst>
                </a:gridCol>
              </a:tblGrid>
              <a:tr h="331718">
                <a:tc>
                  <a:txBody>
                    <a:bodyPr/>
                    <a:lstStyle/>
                    <a:p>
                      <a:pPr algn="ctr"/>
                      <a:r>
                        <a:rPr lang="en-US" altLang="zh-CN" sz="700" dirty="0">
                          <a:latin typeface="Arial" panose="020B0604020202020204" pitchFamily="34" charset="0"/>
                          <a:ea typeface="微软雅黑" panose="020B0503020204020204" pitchFamily="34" charset="-122"/>
                          <a:sym typeface="Arial" panose="020B0604020202020204" pitchFamily="34" charset="0"/>
                        </a:rPr>
                        <a:t>SUN</a:t>
                      </a:r>
                      <a:endParaRPr lang="zh-CN" altLang="en-US" sz="7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855B7"/>
                    </a:solidFill>
                  </a:tcPr>
                </a:tc>
                <a:tc>
                  <a:txBody>
                    <a:bodyPr/>
                    <a:lstStyle/>
                    <a:p>
                      <a:pPr algn="ctr"/>
                      <a:r>
                        <a:rPr lang="en-US" altLang="zh-CN" sz="700" dirty="0">
                          <a:latin typeface="Arial" panose="020B0604020202020204" pitchFamily="34" charset="0"/>
                          <a:ea typeface="微软雅黑" panose="020B0503020204020204" pitchFamily="34" charset="-122"/>
                          <a:sym typeface="Arial" panose="020B0604020202020204" pitchFamily="34" charset="0"/>
                        </a:rPr>
                        <a:t>MON</a:t>
                      </a:r>
                      <a:endParaRPr lang="zh-CN" altLang="en-US" sz="7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855B7"/>
                    </a:solidFill>
                  </a:tcPr>
                </a:tc>
                <a:tc>
                  <a:txBody>
                    <a:bodyPr/>
                    <a:lstStyle/>
                    <a:p>
                      <a:pPr algn="ctr"/>
                      <a:r>
                        <a:rPr lang="en-US" altLang="zh-CN" sz="700" dirty="0">
                          <a:latin typeface="Arial" panose="020B0604020202020204" pitchFamily="34" charset="0"/>
                          <a:ea typeface="微软雅黑" panose="020B0503020204020204" pitchFamily="34" charset="-122"/>
                          <a:sym typeface="Arial" panose="020B0604020202020204" pitchFamily="34" charset="0"/>
                        </a:rPr>
                        <a:t>TUE</a:t>
                      </a:r>
                      <a:endParaRPr lang="zh-CN" altLang="en-US" sz="7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855B7"/>
                    </a:solidFill>
                  </a:tcPr>
                </a:tc>
                <a:tc>
                  <a:txBody>
                    <a:bodyPr/>
                    <a:lstStyle/>
                    <a:p>
                      <a:pPr algn="ctr"/>
                      <a:r>
                        <a:rPr lang="en-US" altLang="zh-CN" sz="700" dirty="0">
                          <a:latin typeface="Arial" panose="020B0604020202020204" pitchFamily="34" charset="0"/>
                          <a:ea typeface="微软雅黑" panose="020B0503020204020204" pitchFamily="34" charset="-122"/>
                          <a:sym typeface="Arial" panose="020B0604020202020204" pitchFamily="34" charset="0"/>
                        </a:rPr>
                        <a:t>WED</a:t>
                      </a:r>
                      <a:endParaRPr lang="zh-CN" altLang="en-US" sz="7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855B7"/>
                    </a:solidFill>
                  </a:tcPr>
                </a:tc>
                <a:tc>
                  <a:txBody>
                    <a:bodyPr/>
                    <a:lstStyle/>
                    <a:p>
                      <a:pPr algn="ctr"/>
                      <a:r>
                        <a:rPr lang="en-US" altLang="zh-CN" sz="700" dirty="0">
                          <a:latin typeface="Arial" panose="020B0604020202020204" pitchFamily="34" charset="0"/>
                          <a:ea typeface="微软雅黑" panose="020B0503020204020204" pitchFamily="34" charset="-122"/>
                          <a:sym typeface="Arial" panose="020B0604020202020204" pitchFamily="34" charset="0"/>
                        </a:rPr>
                        <a:t>THR</a:t>
                      </a:r>
                      <a:endParaRPr lang="zh-CN" altLang="en-US" sz="7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855B7"/>
                    </a:solidFill>
                  </a:tcPr>
                </a:tc>
                <a:tc>
                  <a:txBody>
                    <a:bodyPr/>
                    <a:lstStyle/>
                    <a:p>
                      <a:pPr algn="ctr"/>
                      <a:r>
                        <a:rPr lang="en-US" altLang="zh-CN" sz="700" dirty="0">
                          <a:latin typeface="Arial" panose="020B0604020202020204" pitchFamily="34" charset="0"/>
                          <a:ea typeface="微软雅黑" panose="020B0503020204020204" pitchFamily="34" charset="-122"/>
                          <a:sym typeface="Arial" panose="020B0604020202020204" pitchFamily="34" charset="0"/>
                        </a:rPr>
                        <a:t>FRI</a:t>
                      </a:r>
                      <a:endParaRPr lang="zh-CN" altLang="en-US" sz="7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855B7"/>
                    </a:solidFill>
                  </a:tcPr>
                </a:tc>
                <a:tc>
                  <a:txBody>
                    <a:bodyPr/>
                    <a:lstStyle/>
                    <a:p>
                      <a:pPr algn="ctr"/>
                      <a:r>
                        <a:rPr lang="en-US" altLang="zh-CN" sz="700" dirty="0">
                          <a:latin typeface="Arial" panose="020B0604020202020204" pitchFamily="34" charset="0"/>
                          <a:ea typeface="微软雅黑" panose="020B0503020204020204" pitchFamily="34" charset="-122"/>
                          <a:sym typeface="Arial" panose="020B0604020202020204" pitchFamily="34" charset="0"/>
                        </a:rPr>
                        <a:t>SAT</a:t>
                      </a:r>
                      <a:endParaRPr lang="zh-CN" altLang="en-US" sz="7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855B7"/>
                    </a:solidFill>
                  </a:tcPr>
                </a:tc>
                <a:extLst>
                  <a:ext uri="{0D108BD9-81ED-4DB2-BD59-A6C34878D82A}">
                    <a16:rowId xmlns:a16="http://schemas.microsoft.com/office/drawing/2014/main" val="10000"/>
                  </a:ext>
                </a:extLst>
              </a:tr>
              <a:tr h="331718">
                <a:tc>
                  <a:txBody>
                    <a:bodyPr/>
                    <a:lstStyle/>
                    <a:p>
                      <a:pPr algn="ct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1</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2</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3</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4</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rgbClr val="13973F"/>
                          </a:solidFill>
                          <a:latin typeface="Arial" panose="020B0604020202020204" pitchFamily="34" charset="0"/>
                          <a:ea typeface="微软雅黑" panose="020B0503020204020204" pitchFamily="34" charset="-122"/>
                          <a:sym typeface="Arial" panose="020B0604020202020204" pitchFamily="34" charset="0"/>
                        </a:rPr>
                        <a:t>5</a:t>
                      </a:r>
                      <a:endParaRPr lang="zh-CN" altLang="en-US" sz="900"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1718">
                <a:tc>
                  <a:txBody>
                    <a:bodyPr/>
                    <a:lstStyle/>
                    <a:p>
                      <a:pPr algn="ctr"/>
                      <a:r>
                        <a:rPr lang="en-US" altLang="zh-CN" sz="900" dirty="0">
                          <a:solidFill>
                            <a:srgbClr val="13973F"/>
                          </a:solidFill>
                          <a:latin typeface="Arial" panose="020B0604020202020204" pitchFamily="34" charset="0"/>
                          <a:ea typeface="微软雅黑" panose="020B0503020204020204" pitchFamily="34" charset="-122"/>
                          <a:sym typeface="Arial" panose="020B0604020202020204" pitchFamily="34" charset="0"/>
                        </a:rPr>
                        <a:t>6</a:t>
                      </a:r>
                      <a:endParaRPr lang="zh-CN" altLang="en-US" sz="900"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7</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8</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9</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10</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11</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rgbClr val="13973F"/>
                          </a:solidFill>
                          <a:latin typeface="Arial" panose="020B0604020202020204" pitchFamily="34" charset="0"/>
                          <a:ea typeface="微软雅黑" panose="020B0503020204020204" pitchFamily="34" charset="-122"/>
                          <a:sym typeface="Arial" panose="020B0604020202020204" pitchFamily="34" charset="0"/>
                        </a:rPr>
                        <a:t>12</a:t>
                      </a:r>
                      <a:endParaRPr lang="zh-CN" altLang="en-US" sz="900"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1718">
                <a:tc>
                  <a:txBody>
                    <a:bodyPr/>
                    <a:lstStyle/>
                    <a:p>
                      <a:pPr algn="ctr"/>
                      <a:r>
                        <a:rPr lang="en-US" altLang="zh-CN" sz="900" dirty="0">
                          <a:solidFill>
                            <a:srgbClr val="13973F"/>
                          </a:solidFill>
                          <a:latin typeface="Arial" panose="020B0604020202020204" pitchFamily="34" charset="0"/>
                          <a:ea typeface="微软雅黑" panose="020B0503020204020204" pitchFamily="34" charset="-122"/>
                          <a:sym typeface="Arial" panose="020B0604020202020204" pitchFamily="34" charset="0"/>
                        </a:rPr>
                        <a:t>13</a:t>
                      </a:r>
                      <a:endParaRPr lang="zh-CN" altLang="en-US" sz="900"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14</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15</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16</a:t>
                      </a:r>
                      <a:endPar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13973F"/>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17</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18</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rgbClr val="13973F"/>
                          </a:solidFill>
                          <a:latin typeface="Arial" panose="020B0604020202020204" pitchFamily="34" charset="0"/>
                          <a:ea typeface="微软雅黑" panose="020B0503020204020204" pitchFamily="34" charset="-122"/>
                          <a:sym typeface="Arial" panose="020B0604020202020204" pitchFamily="34" charset="0"/>
                        </a:rPr>
                        <a:t>19</a:t>
                      </a:r>
                      <a:endParaRPr lang="zh-CN" altLang="en-US" sz="900"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1718">
                <a:tc>
                  <a:txBody>
                    <a:bodyPr/>
                    <a:lstStyle/>
                    <a:p>
                      <a:pPr algn="ctr"/>
                      <a:r>
                        <a:rPr lang="en-US" altLang="zh-CN" sz="900" dirty="0">
                          <a:solidFill>
                            <a:srgbClr val="13973F"/>
                          </a:solidFill>
                          <a:latin typeface="Arial" panose="020B0604020202020204" pitchFamily="34" charset="0"/>
                          <a:ea typeface="微软雅黑" panose="020B0503020204020204" pitchFamily="34" charset="-122"/>
                          <a:sym typeface="Arial" panose="020B0604020202020204" pitchFamily="34" charset="0"/>
                        </a:rPr>
                        <a:t>20</a:t>
                      </a:r>
                      <a:endParaRPr lang="zh-CN" altLang="en-US" sz="900"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21</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22</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23</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24</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25</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rgbClr val="13973F"/>
                          </a:solidFill>
                          <a:latin typeface="Arial" panose="020B0604020202020204" pitchFamily="34" charset="0"/>
                          <a:ea typeface="微软雅黑" panose="020B0503020204020204" pitchFamily="34" charset="-122"/>
                          <a:sym typeface="Arial" panose="020B0604020202020204" pitchFamily="34" charset="0"/>
                        </a:rPr>
                        <a:t>26</a:t>
                      </a:r>
                      <a:endParaRPr lang="zh-CN" altLang="en-US" sz="900"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1718">
                <a:tc>
                  <a:txBody>
                    <a:bodyPr/>
                    <a:lstStyle/>
                    <a:p>
                      <a:pPr algn="ctr"/>
                      <a:r>
                        <a:rPr lang="en-US" altLang="zh-CN" sz="900" dirty="0">
                          <a:solidFill>
                            <a:srgbClr val="13973F"/>
                          </a:solidFill>
                          <a:latin typeface="Arial" panose="020B0604020202020204" pitchFamily="34" charset="0"/>
                          <a:ea typeface="微软雅黑" panose="020B0503020204020204" pitchFamily="34" charset="-122"/>
                          <a:sym typeface="Arial" panose="020B0604020202020204" pitchFamily="34" charset="0"/>
                        </a:rPr>
                        <a:t>27</a:t>
                      </a:r>
                      <a:endParaRPr lang="zh-CN" altLang="en-US" sz="900"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28</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29</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30</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Arial" panose="020B0604020202020204" pitchFamily="34" charset="0"/>
                          <a:ea typeface="微软雅黑" panose="020B0503020204020204" pitchFamily="34" charset="-122"/>
                          <a:sym typeface="Arial" panose="020B0604020202020204" pitchFamily="34" charset="0"/>
                        </a:rPr>
                        <a:t>31</a:t>
                      </a: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zh-CN" altLang="en-US" sz="90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zh-CN" altLang="en-US" sz="900" dirty="0">
                        <a:latin typeface="Arial" panose="020B0604020202020204" pitchFamily="34" charset="0"/>
                        <a:ea typeface="微软雅黑" panose="020B0503020204020204" pitchFamily="34" charset="-122"/>
                        <a:sym typeface="Arial" panose="020B0604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3"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37"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outVertical)">
                                          <p:cBhvr>
                                            <p:cTn id="18" dur="500"/>
                                            <p:tgtEl>
                                              <p:spTgt spid="27"/>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2" presetClass="entr" presetSubtype="4" accel="62000" fill="hold" nodeType="withEffect" p14:presetBounceEnd="40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40000">
                                          <p:cBhvr additive="base">
                                            <p:cTn id="31"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53" presetClass="entr" presetSubtype="16" fill="hold" grpId="0" nodeType="withEffect">
                                      <p:stCondLst>
                                        <p:cond delay="20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2" presetClass="entr" presetSubtype="4" accel="62000" fill="hold" nodeType="withEffect" p14:presetBounceEnd="40000">
                                      <p:stCondLst>
                                        <p:cond delay="200"/>
                                      </p:stCondLst>
                                      <p:childTnLst>
                                        <p:set>
                                          <p:cBhvr>
                                            <p:cTn id="39" dur="1" fill="hold">
                                              <p:stCondLst>
                                                <p:cond delay="0"/>
                                              </p:stCondLst>
                                            </p:cTn>
                                            <p:tgtEl>
                                              <p:spTgt spid="19"/>
                                            </p:tgtEl>
                                            <p:attrNameLst>
                                              <p:attrName>style.visibility</p:attrName>
                                            </p:attrNameLst>
                                          </p:cBhvr>
                                          <p:to>
                                            <p:strVal val="visible"/>
                                          </p:to>
                                        </p:set>
                                        <p:anim calcmode="lin" valueType="num" p14:bounceEnd="40000">
                                          <p:cBhvr additive="base">
                                            <p:cTn id="40"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41" dur="500" fill="hold"/>
                                            <p:tgtEl>
                                              <p:spTgt spid="19"/>
                                            </p:tgtEl>
                                            <p:attrNameLst>
                                              <p:attrName>ppt_y</p:attrName>
                                            </p:attrNameLst>
                                          </p:cBhvr>
                                          <p:tavLst>
                                            <p:tav tm="0">
                                              <p:val>
                                                <p:strVal val="1+#ppt_h/2"/>
                                              </p:val>
                                            </p:tav>
                                            <p:tav tm="100000">
                                              <p:val>
                                                <p:strVal val="#ppt_y"/>
                                              </p:val>
                                            </p:tav>
                                          </p:tavLst>
                                        </p:anim>
                                      </p:childTnLst>
                                    </p:cTn>
                                  </p:par>
                                  <p:par>
                                    <p:cTn id="42" presetID="53" presetClass="entr" presetSubtype="16" fill="hold" grpId="0" nodeType="withEffect">
                                      <p:stCondLst>
                                        <p:cond delay="40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par>
                                    <p:cTn id="47" presetID="2" presetClass="entr" presetSubtype="4" accel="62000" fill="hold" nodeType="withEffect" p14:presetBounceEnd="40000">
                                      <p:stCondLst>
                                        <p:cond delay="400"/>
                                      </p:stCondLst>
                                      <p:childTnLst>
                                        <p:set>
                                          <p:cBhvr>
                                            <p:cTn id="48" dur="1" fill="hold">
                                              <p:stCondLst>
                                                <p:cond delay="0"/>
                                              </p:stCondLst>
                                            </p:cTn>
                                            <p:tgtEl>
                                              <p:spTgt spid="22"/>
                                            </p:tgtEl>
                                            <p:attrNameLst>
                                              <p:attrName>style.visibility</p:attrName>
                                            </p:attrNameLst>
                                          </p:cBhvr>
                                          <p:to>
                                            <p:strVal val="visible"/>
                                          </p:to>
                                        </p:set>
                                        <p:anim calcmode="lin" valueType="num" p14:bounceEnd="40000">
                                          <p:cBhvr additive="base">
                                            <p:cTn id="49"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16" presetClass="entr" presetSubtype="37"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arn(outVertical)">
                                          <p:cBhvr>
                                            <p:cTn id="54" dur="500"/>
                                            <p:tgtEl>
                                              <p:spTgt spid="8"/>
                                            </p:tgtEl>
                                          </p:cBhvr>
                                        </p:animEffect>
                                      </p:childTnLst>
                                    </p:cTn>
                                  </p:par>
                                </p:childTnLst>
                              </p:cTn>
                            </p:par>
                            <p:par>
                              <p:cTn id="55" fill="hold">
                                <p:stCondLst>
                                  <p:cond delay="3500"/>
                                </p:stCondLst>
                                <p:childTnLst>
                                  <p:par>
                                    <p:cTn id="56" presetID="22" presetClass="entr" presetSubtype="2"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right)">
                                          <p:cBhvr>
                                            <p:cTn id="58" dur="500"/>
                                            <p:tgtEl>
                                              <p:spTgt spid="7"/>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right)">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37"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outVertical)">
                                          <p:cBhvr>
                                            <p:cTn id="18" dur="500"/>
                                            <p:tgtEl>
                                              <p:spTgt spid="27"/>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2" presetClass="entr" presetSubtype="4" accel="6200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53" presetClass="entr" presetSubtype="16" fill="hold" grpId="0" nodeType="withEffect">
                                      <p:stCondLst>
                                        <p:cond delay="20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2" presetClass="entr" presetSubtype="4" accel="62000" fill="hold" nodeType="withEffect">
                                      <p:stCondLst>
                                        <p:cond delay="20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par>
                                    <p:cTn id="42" presetID="53" presetClass="entr" presetSubtype="16" fill="hold" grpId="0" nodeType="withEffect">
                                      <p:stCondLst>
                                        <p:cond delay="40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par>
                                    <p:cTn id="47" presetID="2" presetClass="entr" presetSubtype="4" accel="62000" fill="hold" nodeType="withEffect">
                                      <p:stCondLst>
                                        <p:cond delay="40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16" presetClass="entr" presetSubtype="37"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arn(outVertical)">
                                          <p:cBhvr>
                                            <p:cTn id="54" dur="500"/>
                                            <p:tgtEl>
                                              <p:spTgt spid="8"/>
                                            </p:tgtEl>
                                          </p:cBhvr>
                                        </p:animEffect>
                                      </p:childTnLst>
                                    </p:cTn>
                                  </p:par>
                                </p:childTnLst>
                              </p:cTn>
                            </p:par>
                            <p:par>
                              <p:cTn id="55" fill="hold">
                                <p:stCondLst>
                                  <p:cond delay="3500"/>
                                </p:stCondLst>
                                <p:childTnLst>
                                  <p:par>
                                    <p:cTn id="56" presetID="22" presetClass="entr" presetSubtype="2"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right)">
                                          <p:cBhvr>
                                            <p:cTn id="58" dur="500"/>
                                            <p:tgtEl>
                                              <p:spTgt spid="7"/>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right)">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33"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7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7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7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7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7143181" y="2647917"/>
            <a:ext cx="1050303" cy="1050303"/>
            <a:chOff x="1979712" y="3723878"/>
            <a:chExt cx="1050303" cy="1050303"/>
          </a:xfrm>
        </p:grpSpPr>
        <p:grpSp>
          <p:nvGrpSpPr>
            <p:cNvPr id="6" name="组合 5"/>
            <p:cNvGrpSpPr/>
            <p:nvPr/>
          </p:nvGrpSpPr>
          <p:grpSpPr>
            <a:xfrm>
              <a:off x="1979712" y="3723878"/>
              <a:ext cx="1050303" cy="1050303"/>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1826937" y="3453495"/>
                <a:ext cx="987336" cy="987336"/>
              </a:xfrm>
              <a:prstGeom prst="ellipse">
                <a:avLst/>
              </a:prstGeom>
              <a:solidFill>
                <a:srgbClr val="0855B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TextBox 77"/>
            <p:cNvSpPr txBox="1"/>
            <p:nvPr/>
          </p:nvSpPr>
          <p:spPr>
            <a:xfrm>
              <a:off x="2264305" y="3910326"/>
              <a:ext cx="470000" cy="707886"/>
            </a:xfrm>
            <a:prstGeom prst="rect">
              <a:avLst/>
            </a:prstGeom>
            <a:noFill/>
          </p:spPr>
          <p:txBody>
            <a:bodyPr wrap="none" rtlCol="0">
              <a:spAutoFit/>
            </a:bodyPr>
            <a:lstStyle/>
            <a:p>
              <a:pPr algn="ctr"/>
              <a:r>
                <a:rPr lang="en-US" altLang="zh-CN" sz="4000" b="1" dirty="0">
                  <a:solidFill>
                    <a:srgbClr val="FFFFFF"/>
                  </a:solidFill>
                  <a:latin typeface="Arial" panose="020B0604020202020204" pitchFamily="34" charset="0"/>
                  <a:ea typeface="微软雅黑" panose="020B0503020204020204" pitchFamily="34" charset="-122"/>
                  <a:sym typeface="Arial" panose="020B0604020202020204" pitchFamily="34" charset="0"/>
                </a:rPr>
                <a:t>5</a:t>
              </a:r>
              <a:endParaRPr lang="zh-CN" altLang="en-US" sz="4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5600856" y="1565249"/>
            <a:ext cx="1050303" cy="1050303"/>
            <a:chOff x="1979712" y="3723878"/>
            <a:chExt cx="1050303" cy="1050303"/>
          </a:xfrm>
        </p:grpSpPr>
        <p:grpSp>
          <p:nvGrpSpPr>
            <p:cNvPr id="11" name="组合 10"/>
            <p:cNvGrpSpPr/>
            <p:nvPr/>
          </p:nvGrpSpPr>
          <p:grpSpPr>
            <a:xfrm>
              <a:off x="1979712" y="3723878"/>
              <a:ext cx="1050303" cy="1050303"/>
              <a:chOff x="1695226" y="3321784"/>
              <a:chExt cx="1250759" cy="1250759"/>
            </a:xfrm>
          </p:grpSpPr>
          <p:sp>
            <p:nvSpPr>
              <p:cNvPr id="13" name="椭圆 1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1826937" y="3453495"/>
                <a:ext cx="987336" cy="987336"/>
              </a:xfrm>
              <a:prstGeom prst="ellipse">
                <a:avLst/>
              </a:prstGeom>
              <a:solidFill>
                <a:srgbClr val="13973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TextBox 72"/>
            <p:cNvSpPr txBox="1"/>
            <p:nvPr/>
          </p:nvSpPr>
          <p:spPr>
            <a:xfrm>
              <a:off x="2264305" y="3910326"/>
              <a:ext cx="470000" cy="707886"/>
            </a:xfrm>
            <a:prstGeom prst="rect">
              <a:avLst/>
            </a:prstGeom>
            <a:noFill/>
          </p:spPr>
          <p:txBody>
            <a:bodyPr wrap="none" rtlCol="0">
              <a:spAutoFit/>
            </a:bodyPr>
            <a:lstStyle/>
            <a:p>
              <a:pPr algn="ctr"/>
              <a:r>
                <a:rPr lang="en-US" altLang="zh-CN" sz="4000" b="1" dirty="0">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sz="4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4008788" y="2650771"/>
            <a:ext cx="1050303" cy="1050303"/>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1826937" y="3453495"/>
                <a:ext cx="987336" cy="987336"/>
              </a:xfrm>
              <a:prstGeom prst="ellipse">
                <a:avLst/>
              </a:prstGeom>
              <a:solidFill>
                <a:srgbClr val="0855B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TextBox 67"/>
            <p:cNvSpPr txBox="1"/>
            <p:nvPr/>
          </p:nvSpPr>
          <p:spPr>
            <a:xfrm>
              <a:off x="2264305" y="3910326"/>
              <a:ext cx="470000" cy="707886"/>
            </a:xfrm>
            <a:prstGeom prst="rect">
              <a:avLst/>
            </a:prstGeom>
            <a:noFill/>
          </p:spPr>
          <p:txBody>
            <a:bodyPr wrap="none" rtlCol="0">
              <a:spAutoFit/>
            </a:bodyPr>
            <a:lstStyle/>
            <a:p>
              <a:pPr algn="ctr"/>
              <a:r>
                <a:rPr lang="en-US" altLang="zh-CN" sz="4000" b="1" dirty="0">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4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2395306" y="1630403"/>
            <a:ext cx="1050303" cy="1050303"/>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1826937" y="3453495"/>
                <a:ext cx="987336" cy="987336"/>
              </a:xfrm>
              <a:prstGeom prst="ellipse">
                <a:avLst/>
              </a:prstGeom>
              <a:solidFill>
                <a:srgbClr val="13973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62"/>
            <p:cNvSpPr txBox="1"/>
            <p:nvPr/>
          </p:nvSpPr>
          <p:spPr>
            <a:xfrm>
              <a:off x="2264305" y="3910326"/>
              <a:ext cx="470000" cy="707886"/>
            </a:xfrm>
            <a:prstGeom prst="rect">
              <a:avLst/>
            </a:prstGeom>
            <a:noFill/>
          </p:spPr>
          <p:txBody>
            <a:bodyPr wrap="none" rtlCol="0">
              <a:spAutoFit/>
            </a:bodyPr>
            <a:lstStyle/>
            <a:p>
              <a:pPr algn="ctr"/>
              <a:r>
                <a:rPr lang="en-US" altLang="zh-CN" sz="4000" b="1"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4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859332" y="2680706"/>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1826937" y="3453495"/>
                <a:ext cx="987336" cy="987336"/>
              </a:xfrm>
              <a:prstGeom prst="ellipse">
                <a:avLst/>
              </a:prstGeom>
              <a:solidFill>
                <a:srgbClr val="0855B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59"/>
            <p:cNvSpPr txBox="1"/>
            <p:nvPr/>
          </p:nvSpPr>
          <p:spPr>
            <a:xfrm>
              <a:off x="2264305" y="3910326"/>
              <a:ext cx="470000" cy="707886"/>
            </a:xfrm>
            <a:prstGeom prst="rect">
              <a:avLst/>
            </a:prstGeom>
            <a:noFill/>
          </p:spPr>
          <p:txBody>
            <a:bodyPr wrap="none" rtlCol="0">
              <a:spAutoFit/>
            </a:bodyPr>
            <a:lstStyle/>
            <a:p>
              <a:pPr algn="ctr"/>
              <a:r>
                <a:rPr lang="en-US" altLang="zh-CN" sz="4000" b="1"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4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标题内容</a:t>
            </a:r>
          </a:p>
        </p:txBody>
      </p:sp>
      <p:sp>
        <p:nvSpPr>
          <p:cNvPr id="31"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标题内容</a:t>
            </a:r>
          </a:p>
        </p:txBody>
      </p:sp>
      <p:sp>
        <p:nvSpPr>
          <p:cNvPr id="32"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标题内容</a:t>
            </a:r>
          </a:p>
        </p:txBody>
      </p:sp>
      <p:sp>
        <p:nvSpPr>
          <p:cNvPr id="33"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标题内容</a:t>
            </a:r>
          </a:p>
        </p:txBody>
      </p:sp>
      <p:sp>
        <p:nvSpPr>
          <p:cNvPr id="34"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标题内容</a:t>
            </a:r>
          </a:p>
        </p:txBody>
      </p:sp>
      <p:sp>
        <p:nvSpPr>
          <p:cNvPr id="35"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0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nodeType="withEffect">
                                  <p:stCondLst>
                                    <p:cond delay="5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par>
                                <p:cTn id="28" presetID="53" presetClass="entr" presetSubtype="16" fill="hold" nodeType="withEffect">
                                  <p:stCondLst>
                                    <p:cond delay="10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nodeType="withEffect">
                                  <p:stCondLst>
                                    <p:cond delay="150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80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40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190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19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anim calcmode="lin" valueType="num">
                                      <p:cBhvr>
                                        <p:cTn id="61" dur="1000" fill="hold"/>
                                        <p:tgtEl>
                                          <p:spTgt spid="34"/>
                                        </p:tgtEl>
                                        <p:attrNameLst>
                                          <p:attrName>ppt_x</p:attrName>
                                        </p:attrNameLst>
                                      </p:cBhvr>
                                      <p:tavLst>
                                        <p:tav tm="0">
                                          <p:val>
                                            <p:strVal val="#ppt_x"/>
                                          </p:val>
                                        </p:tav>
                                        <p:tav tm="100000">
                                          <p:val>
                                            <p:strVal val="#ppt_x"/>
                                          </p:val>
                                        </p:tav>
                                      </p:tavLst>
                                    </p:anim>
                                    <p:anim calcmode="lin" valueType="num">
                                      <p:cBhvr>
                                        <p:cTn id="6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95"/>
          <p:cNvGrpSpPr/>
          <p:nvPr/>
        </p:nvGrpSpPr>
        <p:grpSpPr>
          <a:xfrm>
            <a:off x="1551508" y="681170"/>
            <a:ext cx="4070894" cy="3545000"/>
            <a:chOff x="3826258" y="2468593"/>
            <a:chExt cx="3743930" cy="3260276"/>
          </a:xfrm>
          <a:effectLst>
            <a:outerShdw blurRad="254000" dist="127000" dir="2700000" algn="tl" rotWithShape="0">
              <a:prstClr val="black">
                <a:alpha val="20000"/>
              </a:prstClr>
            </a:outerShdw>
          </a:effectLst>
        </p:grpSpPr>
        <p:sp>
          <p:nvSpPr>
            <p:cNvPr id="97" name="Freeform 5"/>
            <p:cNvSpPr/>
            <p:nvPr/>
          </p:nvSpPr>
          <p:spPr bwMode="auto">
            <a:xfrm>
              <a:off x="4236955" y="29343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5"/>
            <p:cNvSpPr/>
            <p:nvPr/>
          </p:nvSpPr>
          <p:spPr bwMode="auto">
            <a:xfrm>
              <a:off x="4248852" y="29449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5"/>
            <p:cNvSpPr/>
            <p:nvPr/>
          </p:nvSpPr>
          <p:spPr bwMode="auto">
            <a:xfrm>
              <a:off x="3830666"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5"/>
            <p:cNvSpPr/>
            <p:nvPr/>
          </p:nvSpPr>
          <p:spPr bwMode="auto">
            <a:xfrm>
              <a:off x="3842564"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5"/>
            <p:cNvSpPr/>
            <p:nvPr/>
          </p:nvSpPr>
          <p:spPr bwMode="auto">
            <a:xfrm>
              <a:off x="4635215" y="270210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5"/>
            <p:cNvSpPr/>
            <p:nvPr/>
          </p:nvSpPr>
          <p:spPr bwMode="auto">
            <a:xfrm>
              <a:off x="4647113" y="271264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5"/>
            <p:cNvSpPr/>
            <p:nvPr/>
          </p:nvSpPr>
          <p:spPr bwMode="auto">
            <a:xfrm>
              <a:off x="4633057"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5"/>
            <p:cNvSpPr/>
            <p:nvPr/>
          </p:nvSpPr>
          <p:spPr bwMode="auto">
            <a:xfrm>
              <a:off x="4644955"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5"/>
            <p:cNvSpPr/>
            <p:nvPr/>
          </p:nvSpPr>
          <p:spPr bwMode="auto">
            <a:xfrm>
              <a:off x="5034747"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5"/>
            <p:cNvSpPr/>
            <p:nvPr/>
          </p:nvSpPr>
          <p:spPr bwMode="auto">
            <a:xfrm>
              <a:off x="5046645"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5"/>
            <p:cNvSpPr/>
            <p:nvPr/>
          </p:nvSpPr>
          <p:spPr bwMode="auto">
            <a:xfrm>
              <a:off x="5433888" y="270210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5"/>
            <p:cNvSpPr/>
            <p:nvPr/>
          </p:nvSpPr>
          <p:spPr bwMode="auto">
            <a:xfrm>
              <a:off x="5445786" y="271264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5"/>
            <p:cNvSpPr/>
            <p:nvPr/>
          </p:nvSpPr>
          <p:spPr bwMode="auto">
            <a:xfrm>
              <a:off x="5833421"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5"/>
            <p:cNvSpPr/>
            <p:nvPr/>
          </p:nvSpPr>
          <p:spPr bwMode="auto">
            <a:xfrm>
              <a:off x="5845318"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5"/>
            <p:cNvSpPr/>
            <p:nvPr/>
          </p:nvSpPr>
          <p:spPr bwMode="auto">
            <a:xfrm>
              <a:off x="6234399" y="2702262"/>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5"/>
            <p:cNvSpPr/>
            <p:nvPr/>
          </p:nvSpPr>
          <p:spPr bwMode="auto">
            <a:xfrm>
              <a:off x="6246297" y="2712807"/>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5"/>
            <p:cNvSpPr/>
            <p:nvPr/>
          </p:nvSpPr>
          <p:spPr bwMode="auto">
            <a:xfrm>
              <a:off x="6638271"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5"/>
            <p:cNvSpPr/>
            <p:nvPr/>
          </p:nvSpPr>
          <p:spPr bwMode="auto">
            <a:xfrm>
              <a:off x="6650169"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5"/>
            <p:cNvSpPr/>
            <p:nvPr/>
          </p:nvSpPr>
          <p:spPr bwMode="auto">
            <a:xfrm>
              <a:off x="6236751"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5"/>
            <p:cNvSpPr/>
            <p:nvPr/>
          </p:nvSpPr>
          <p:spPr bwMode="auto">
            <a:xfrm>
              <a:off x="6248649"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3973F"/>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5"/>
            <p:cNvSpPr/>
            <p:nvPr/>
          </p:nvSpPr>
          <p:spPr bwMode="auto">
            <a:xfrm>
              <a:off x="5434360"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5"/>
            <p:cNvSpPr/>
            <p:nvPr/>
          </p:nvSpPr>
          <p:spPr bwMode="auto">
            <a:xfrm>
              <a:off x="5446258"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Freeform 5"/>
            <p:cNvSpPr/>
            <p:nvPr/>
          </p:nvSpPr>
          <p:spPr bwMode="auto">
            <a:xfrm>
              <a:off x="7035891"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5"/>
            <p:cNvSpPr/>
            <p:nvPr/>
          </p:nvSpPr>
          <p:spPr bwMode="auto">
            <a:xfrm>
              <a:off x="7047789"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Freeform 5"/>
            <p:cNvSpPr/>
            <p:nvPr/>
          </p:nvSpPr>
          <p:spPr bwMode="auto">
            <a:xfrm>
              <a:off x="3826258" y="31631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5"/>
            <p:cNvSpPr/>
            <p:nvPr/>
          </p:nvSpPr>
          <p:spPr bwMode="auto">
            <a:xfrm>
              <a:off x="3838156" y="31736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5"/>
            <p:cNvSpPr/>
            <p:nvPr/>
          </p:nvSpPr>
          <p:spPr bwMode="auto">
            <a:xfrm>
              <a:off x="4230909" y="3394089"/>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5"/>
            <p:cNvSpPr/>
            <p:nvPr/>
          </p:nvSpPr>
          <p:spPr bwMode="auto">
            <a:xfrm>
              <a:off x="4242807" y="3404634"/>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5"/>
            <p:cNvSpPr/>
            <p:nvPr/>
          </p:nvSpPr>
          <p:spPr bwMode="auto">
            <a:xfrm>
              <a:off x="4633145" y="36295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5"/>
            <p:cNvSpPr/>
            <p:nvPr/>
          </p:nvSpPr>
          <p:spPr bwMode="auto">
            <a:xfrm>
              <a:off x="4645042" y="36401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3973F"/>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5"/>
            <p:cNvSpPr/>
            <p:nvPr/>
          </p:nvSpPr>
          <p:spPr bwMode="auto">
            <a:xfrm>
              <a:off x="4633145" y="40940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5"/>
            <p:cNvSpPr/>
            <p:nvPr/>
          </p:nvSpPr>
          <p:spPr bwMode="auto">
            <a:xfrm>
              <a:off x="4645042" y="41045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5"/>
            <p:cNvSpPr/>
            <p:nvPr/>
          </p:nvSpPr>
          <p:spPr bwMode="auto">
            <a:xfrm>
              <a:off x="5031405" y="33972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5"/>
            <p:cNvSpPr/>
            <p:nvPr/>
          </p:nvSpPr>
          <p:spPr bwMode="auto">
            <a:xfrm>
              <a:off x="5043303" y="340783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5"/>
            <p:cNvSpPr/>
            <p:nvPr/>
          </p:nvSpPr>
          <p:spPr bwMode="auto">
            <a:xfrm>
              <a:off x="5031405" y="3861730"/>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5"/>
            <p:cNvSpPr/>
            <p:nvPr/>
          </p:nvSpPr>
          <p:spPr bwMode="auto">
            <a:xfrm>
              <a:off x="5043303" y="3872275"/>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5"/>
            <p:cNvSpPr/>
            <p:nvPr/>
          </p:nvSpPr>
          <p:spPr bwMode="auto">
            <a:xfrm>
              <a:off x="5031405" y="432550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5"/>
            <p:cNvSpPr/>
            <p:nvPr/>
          </p:nvSpPr>
          <p:spPr bwMode="auto">
            <a:xfrm>
              <a:off x="5043303" y="433604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5"/>
            <p:cNvSpPr/>
            <p:nvPr/>
          </p:nvSpPr>
          <p:spPr bwMode="auto">
            <a:xfrm>
              <a:off x="5031405" y="4789946"/>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Freeform 5"/>
            <p:cNvSpPr/>
            <p:nvPr/>
          </p:nvSpPr>
          <p:spPr bwMode="auto">
            <a:xfrm>
              <a:off x="5043303" y="480049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Freeform 5"/>
            <p:cNvSpPr/>
            <p:nvPr/>
          </p:nvSpPr>
          <p:spPr bwMode="auto">
            <a:xfrm>
              <a:off x="5430937" y="36272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5"/>
            <p:cNvSpPr/>
            <p:nvPr/>
          </p:nvSpPr>
          <p:spPr bwMode="auto">
            <a:xfrm>
              <a:off x="5442835" y="36378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3973F"/>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5"/>
            <p:cNvSpPr/>
            <p:nvPr/>
          </p:nvSpPr>
          <p:spPr bwMode="auto">
            <a:xfrm>
              <a:off x="5430937" y="40917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5"/>
            <p:cNvSpPr/>
            <p:nvPr/>
          </p:nvSpPr>
          <p:spPr bwMode="auto">
            <a:xfrm>
              <a:off x="5442835" y="41022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5"/>
            <p:cNvSpPr/>
            <p:nvPr/>
          </p:nvSpPr>
          <p:spPr bwMode="auto">
            <a:xfrm>
              <a:off x="5430937" y="4555489"/>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5"/>
            <p:cNvSpPr/>
            <p:nvPr/>
          </p:nvSpPr>
          <p:spPr bwMode="auto">
            <a:xfrm>
              <a:off x="5442835" y="4566034"/>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3973F"/>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5"/>
            <p:cNvSpPr/>
            <p:nvPr/>
          </p:nvSpPr>
          <p:spPr bwMode="auto">
            <a:xfrm>
              <a:off x="5029247" y="525532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5"/>
            <p:cNvSpPr/>
            <p:nvPr/>
          </p:nvSpPr>
          <p:spPr bwMode="auto">
            <a:xfrm>
              <a:off x="5041145" y="526587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5"/>
            <p:cNvSpPr/>
            <p:nvPr/>
          </p:nvSpPr>
          <p:spPr bwMode="auto">
            <a:xfrm>
              <a:off x="5430937" y="501993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5"/>
            <p:cNvSpPr/>
            <p:nvPr/>
          </p:nvSpPr>
          <p:spPr bwMode="auto">
            <a:xfrm>
              <a:off x="5442835" y="503047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5"/>
            <p:cNvSpPr/>
            <p:nvPr/>
          </p:nvSpPr>
          <p:spPr bwMode="auto">
            <a:xfrm>
              <a:off x="5830078" y="33972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5"/>
            <p:cNvSpPr/>
            <p:nvPr/>
          </p:nvSpPr>
          <p:spPr bwMode="auto">
            <a:xfrm>
              <a:off x="5841976" y="340783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5"/>
            <p:cNvSpPr/>
            <p:nvPr/>
          </p:nvSpPr>
          <p:spPr bwMode="auto">
            <a:xfrm>
              <a:off x="5830078" y="3861730"/>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5"/>
            <p:cNvSpPr/>
            <p:nvPr/>
          </p:nvSpPr>
          <p:spPr bwMode="auto">
            <a:xfrm>
              <a:off x="5841976" y="3872275"/>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5"/>
            <p:cNvSpPr/>
            <p:nvPr/>
          </p:nvSpPr>
          <p:spPr bwMode="auto">
            <a:xfrm>
              <a:off x="5830078" y="432550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5"/>
            <p:cNvSpPr/>
            <p:nvPr/>
          </p:nvSpPr>
          <p:spPr bwMode="auto">
            <a:xfrm>
              <a:off x="5841976" y="433604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Freeform 5"/>
            <p:cNvSpPr/>
            <p:nvPr/>
          </p:nvSpPr>
          <p:spPr bwMode="auto">
            <a:xfrm>
              <a:off x="5830078" y="4789946"/>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Freeform 5"/>
            <p:cNvSpPr/>
            <p:nvPr/>
          </p:nvSpPr>
          <p:spPr bwMode="auto">
            <a:xfrm>
              <a:off x="5841976" y="480049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5"/>
            <p:cNvSpPr/>
            <p:nvPr/>
          </p:nvSpPr>
          <p:spPr bwMode="auto">
            <a:xfrm>
              <a:off x="6229611" y="36272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5"/>
            <p:cNvSpPr/>
            <p:nvPr/>
          </p:nvSpPr>
          <p:spPr bwMode="auto">
            <a:xfrm>
              <a:off x="6241508" y="36378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5"/>
            <p:cNvSpPr/>
            <p:nvPr/>
          </p:nvSpPr>
          <p:spPr bwMode="auto">
            <a:xfrm>
              <a:off x="6229611" y="40917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5"/>
            <p:cNvSpPr/>
            <p:nvPr/>
          </p:nvSpPr>
          <p:spPr bwMode="auto">
            <a:xfrm>
              <a:off x="6241508" y="41022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5"/>
            <p:cNvSpPr/>
            <p:nvPr/>
          </p:nvSpPr>
          <p:spPr bwMode="auto">
            <a:xfrm>
              <a:off x="6630589" y="339744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Freeform 5"/>
            <p:cNvSpPr/>
            <p:nvPr/>
          </p:nvSpPr>
          <p:spPr bwMode="auto">
            <a:xfrm>
              <a:off x="6642487" y="340798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7" name="Freeform 5"/>
            <p:cNvSpPr/>
            <p:nvPr/>
          </p:nvSpPr>
          <p:spPr bwMode="auto">
            <a:xfrm>
              <a:off x="7031483" y="31631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8" name="Freeform 5"/>
            <p:cNvSpPr/>
            <p:nvPr/>
          </p:nvSpPr>
          <p:spPr bwMode="auto">
            <a:xfrm>
              <a:off x="7043381" y="31736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Freeform 5"/>
            <p:cNvSpPr/>
            <p:nvPr/>
          </p:nvSpPr>
          <p:spPr bwMode="auto">
            <a:xfrm>
              <a:off x="5830550" y="525532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5"/>
            <p:cNvSpPr/>
            <p:nvPr/>
          </p:nvSpPr>
          <p:spPr bwMode="auto">
            <a:xfrm>
              <a:off x="5842448" y="526587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1" name="组合 210"/>
            <p:cNvGrpSpPr/>
            <p:nvPr/>
          </p:nvGrpSpPr>
          <p:grpSpPr>
            <a:xfrm>
              <a:off x="4233677" y="2468593"/>
              <a:ext cx="538705" cy="477910"/>
              <a:chOff x="4220977" y="2455893"/>
              <a:chExt cx="538705" cy="477910"/>
            </a:xfrm>
          </p:grpSpPr>
          <p:sp>
            <p:nvSpPr>
              <p:cNvPr id="217" name="Freeform 5"/>
              <p:cNvSpPr/>
              <p:nvPr/>
            </p:nvSpPr>
            <p:spPr bwMode="auto">
              <a:xfrm>
                <a:off x="4225385" y="246026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5"/>
              <p:cNvSpPr/>
              <p:nvPr/>
            </p:nvSpPr>
            <p:spPr bwMode="auto">
              <a:xfrm>
                <a:off x="4237283" y="247080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Freeform 5"/>
              <p:cNvSpPr/>
              <p:nvPr/>
            </p:nvSpPr>
            <p:spPr bwMode="auto">
              <a:xfrm>
                <a:off x="4220977" y="245589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Freeform 5"/>
              <p:cNvSpPr/>
              <p:nvPr/>
            </p:nvSpPr>
            <p:spPr bwMode="auto">
              <a:xfrm>
                <a:off x="4232875" y="246643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2" name="组合 211"/>
            <p:cNvGrpSpPr/>
            <p:nvPr/>
          </p:nvGrpSpPr>
          <p:grpSpPr>
            <a:xfrm>
              <a:off x="6633863" y="2468593"/>
              <a:ext cx="538705" cy="477910"/>
              <a:chOff x="4220977" y="2455893"/>
              <a:chExt cx="538705" cy="477910"/>
            </a:xfrm>
          </p:grpSpPr>
          <p:sp>
            <p:nvSpPr>
              <p:cNvPr id="213" name="Freeform 5"/>
              <p:cNvSpPr/>
              <p:nvPr/>
            </p:nvSpPr>
            <p:spPr bwMode="auto">
              <a:xfrm>
                <a:off x="4225385" y="246026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5"/>
              <p:cNvSpPr/>
              <p:nvPr/>
            </p:nvSpPr>
            <p:spPr bwMode="auto">
              <a:xfrm>
                <a:off x="4237283" y="247080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5"/>
              <p:cNvSpPr/>
              <p:nvPr/>
            </p:nvSpPr>
            <p:spPr bwMode="auto">
              <a:xfrm>
                <a:off x="4220977" y="245589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Freeform 5"/>
              <p:cNvSpPr/>
              <p:nvPr/>
            </p:nvSpPr>
            <p:spPr bwMode="auto">
              <a:xfrm>
                <a:off x="4232875" y="246643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1" name="组合 90"/>
          <p:cNvGrpSpPr/>
          <p:nvPr/>
        </p:nvGrpSpPr>
        <p:grpSpPr>
          <a:xfrm>
            <a:off x="3563888" y="1640872"/>
            <a:ext cx="2446374" cy="3130430"/>
            <a:chOff x="3706622" y="1702991"/>
            <a:chExt cx="2056861" cy="2632003"/>
          </a:xfrm>
        </p:grpSpPr>
        <p:sp>
          <p:nvSpPr>
            <p:cNvPr id="92" name="椭圆 91"/>
            <p:cNvSpPr/>
            <p:nvPr/>
          </p:nvSpPr>
          <p:spPr>
            <a:xfrm>
              <a:off x="3706622" y="1735827"/>
              <a:ext cx="1730756" cy="1730756"/>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39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圆角矩形 92"/>
            <p:cNvSpPr/>
            <p:nvPr/>
          </p:nvSpPr>
          <p:spPr>
            <a:xfrm rot="2700000">
              <a:off x="3664932" y="2236443"/>
              <a:ext cx="2632003" cy="1565099"/>
            </a:xfrm>
            <a:prstGeom prst="roundRect">
              <a:avLst>
                <a:gd name="adj" fmla="val 50000"/>
              </a:avLst>
            </a:prstGeom>
            <a:gradFill>
              <a:gsLst>
                <a:gs pos="0">
                  <a:schemeClr val="tx1">
                    <a:alpha val="40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椭圆 93"/>
            <p:cNvSpPr/>
            <p:nvPr/>
          </p:nvSpPr>
          <p:spPr>
            <a:xfrm>
              <a:off x="3841081" y="1870286"/>
              <a:ext cx="1461839" cy="146183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44"/>
            <p:cNvSpPr/>
            <p:nvPr/>
          </p:nvSpPr>
          <p:spPr bwMode="auto">
            <a:xfrm>
              <a:off x="5234245" y="2786297"/>
              <a:ext cx="12959" cy="18514"/>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4" name="组合 223"/>
          <p:cNvGrpSpPr/>
          <p:nvPr/>
        </p:nvGrpSpPr>
        <p:grpSpPr>
          <a:xfrm>
            <a:off x="4678703" y="1599954"/>
            <a:ext cx="801632" cy="712080"/>
            <a:chOff x="1174591" y="1652949"/>
            <a:chExt cx="801632" cy="712080"/>
          </a:xfrm>
        </p:grpSpPr>
        <p:sp>
          <p:nvSpPr>
            <p:cNvPr id="225"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6" name="文本框 37"/>
            <p:cNvSpPr txBox="1"/>
            <p:nvPr/>
          </p:nvSpPr>
          <p:spPr>
            <a:xfrm>
              <a:off x="1174591" y="1758114"/>
              <a:ext cx="801632" cy="523220"/>
            </a:xfrm>
            <a:prstGeom prst="rect">
              <a:avLst/>
            </a:prstGeom>
            <a:noFill/>
          </p:spPr>
          <p:txBody>
            <a:bodyPr wrap="square" rtlCol="0">
              <a:spAutoFit/>
            </a:bodyPr>
            <a:lstStyle/>
            <a:p>
              <a:pPr algn="ctr"/>
              <a:r>
                <a:rPr lang="en-US" altLang="zh-CN" sz="2800" dirty="0">
                  <a:solidFill>
                    <a:srgbClr val="0855B7"/>
                  </a:solidFill>
                  <a:latin typeface="Arial" panose="020B0604020202020204" pitchFamily="34" charset="0"/>
                  <a:ea typeface="微软雅黑" panose="020B0503020204020204" pitchFamily="34" charset="-122"/>
                  <a:sym typeface="Arial" panose="020B0604020202020204" pitchFamily="34" charset="0"/>
                </a:rPr>
                <a:t>0</a:t>
              </a:r>
              <a:r>
                <a:rPr lang="zh-CN" altLang="zh-CN" sz="2800" dirty="0">
                  <a:solidFill>
                    <a:srgbClr val="0855B7"/>
                  </a:solidFill>
                  <a:latin typeface="Arial" panose="020B0604020202020204" pitchFamily="34" charset="0"/>
                  <a:ea typeface="微软雅黑" panose="020B0503020204020204" pitchFamily="34" charset="-122"/>
                  <a:sym typeface="Arial" panose="020B0604020202020204" pitchFamily="34" charset="0"/>
                </a:rPr>
                <a:t>3</a:t>
              </a:r>
              <a:endParaRPr lang="zh-CN" altLang="en-US" sz="2800"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3674230" y="2370629"/>
            <a:ext cx="1833874" cy="705177"/>
            <a:chOff x="3674230" y="2370629"/>
            <a:chExt cx="1833874" cy="705177"/>
          </a:xfrm>
        </p:grpSpPr>
        <p:sp>
          <p:nvSpPr>
            <p:cNvPr id="227" name="TextBox 226"/>
            <p:cNvSpPr txBox="1"/>
            <p:nvPr/>
          </p:nvSpPr>
          <p:spPr>
            <a:xfrm>
              <a:off x="3916151" y="2370629"/>
              <a:ext cx="1415772" cy="338554"/>
            </a:xfrm>
            <a:prstGeom prst="rect">
              <a:avLst/>
            </a:prstGeom>
            <a:noFill/>
          </p:spPr>
          <p:txBody>
            <a:bodyPr wrap="none" rtlCol="0">
              <a:spAutoFit/>
            </a:bodyPr>
            <a:lstStyle/>
            <a:p>
              <a:r>
                <a:rPr lang="zh-CN" altLang="en-US" sz="1600" b="1" dirty="0">
                  <a:gradFill>
                    <a:gsLst>
                      <a:gs pos="0">
                        <a:srgbClr val="13973F"/>
                      </a:gs>
                      <a:gs pos="78000">
                        <a:srgbClr val="0A5FA6"/>
                      </a:gs>
                      <a:gs pos="100000">
                        <a:srgbClr val="0855B7"/>
                      </a:gs>
                    </a:gsLst>
                    <a:lin ang="2700000" scaled="0"/>
                  </a:gradFill>
                  <a:latin typeface="Arial" panose="020B0604020202020204" pitchFamily="34" charset="0"/>
                  <a:ea typeface="微软雅黑" panose="020B0503020204020204" pitchFamily="34" charset="-122"/>
                  <a:sym typeface="Arial" panose="020B0604020202020204" pitchFamily="34" charset="0"/>
                </a:rPr>
                <a:t>添加文本标题</a:t>
              </a:r>
            </a:p>
          </p:txBody>
        </p:sp>
        <p:sp>
          <p:nvSpPr>
            <p:cNvPr id="228" name="Text Placeholder 2"/>
            <p:cNvSpPr txBox="1"/>
            <p:nvPr/>
          </p:nvSpPr>
          <p:spPr bwMode="auto">
            <a:xfrm>
              <a:off x="3674230" y="2653888"/>
              <a:ext cx="1833874"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文字内容需概括精炼</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不用多余的</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3955">
        <p14:conveyor dir="l"/>
      </p:transition>
    </mc:Choice>
    <mc:Fallback xmlns="">
      <p:transition spd="slow" advTm="39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randombar(horizontal)">
                                      <p:cBhvr>
                                        <p:cTn id="7" dur="500"/>
                                        <p:tgtEl>
                                          <p:spTgt spid="9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1000"/>
                                        <p:tgtEl>
                                          <p:spTgt spid="224"/>
                                        </p:tgtEl>
                                      </p:cBhvr>
                                    </p:animEffect>
                                    <p:anim calcmode="lin" valueType="num">
                                      <p:cBhvr>
                                        <p:cTn id="18" dur="1000" fill="hold"/>
                                        <p:tgtEl>
                                          <p:spTgt spid="224"/>
                                        </p:tgtEl>
                                        <p:attrNameLst>
                                          <p:attrName>ppt_x</p:attrName>
                                        </p:attrNameLst>
                                      </p:cBhvr>
                                      <p:tavLst>
                                        <p:tav tm="0">
                                          <p:val>
                                            <p:strVal val="#ppt_x"/>
                                          </p:val>
                                        </p:tav>
                                        <p:tav tm="100000">
                                          <p:val>
                                            <p:strVal val="#ppt_x"/>
                                          </p:val>
                                        </p:tav>
                                      </p:tavLst>
                                    </p:anim>
                                    <p:anim calcmode="lin" valueType="num">
                                      <p:cBhvr>
                                        <p:cTn id="19" dur="1000" fill="hold"/>
                                        <p:tgtEl>
                                          <p:spTgt spid="22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Line 321"/>
          <p:cNvSpPr>
            <a:spLocks noChangeShapeType="1"/>
          </p:cNvSpPr>
          <p:nvPr/>
        </p:nvSpPr>
        <p:spPr bwMode="auto">
          <a:xfrm flipV="1">
            <a:off x="3205546" y="1352773"/>
            <a:ext cx="1003828" cy="1350169"/>
          </a:xfrm>
          <a:prstGeom prst="line">
            <a:avLst/>
          </a:prstGeom>
          <a:noFill/>
          <a:ln w="19050" cap="rnd">
            <a:solidFill>
              <a:srgbClr val="4D4D4D"/>
            </a:solidFill>
            <a:prstDash val="sysDot"/>
            <a:round/>
            <a:head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3" name="Line 322"/>
          <p:cNvSpPr>
            <a:spLocks noChangeShapeType="1"/>
          </p:cNvSpPr>
          <p:nvPr/>
        </p:nvSpPr>
        <p:spPr bwMode="auto">
          <a:xfrm flipV="1">
            <a:off x="3203164" y="1892125"/>
            <a:ext cx="1003828" cy="809625"/>
          </a:xfrm>
          <a:prstGeom prst="line">
            <a:avLst/>
          </a:prstGeom>
          <a:noFill/>
          <a:ln w="19050" cap="rnd">
            <a:solidFill>
              <a:srgbClr val="4D4D4D"/>
            </a:solidFill>
            <a:prstDash val="sysDot"/>
            <a:round/>
            <a:head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4" name="Line 323"/>
          <p:cNvSpPr>
            <a:spLocks noChangeShapeType="1"/>
          </p:cNvSpPr>
          <p:nvPr/>
        </p:nvSpPr>
        <p:spPr bwMode="auto">
          <a:xfrm flipV="1">
            <a:off x="4204610" y="1351582"/>
            <a:ext cx="403674" cy="0"/>
          </a:xfrm>
          <a:prstGeom prst="line">
            <a:avLst/>
          </a:prstGeom>
          <a:noFill/>
          <a:ln w="19050" cap="rnd">
            <a:solidFill>
              <a:srgbClr val="4D4D4D"/>
            </a:solidFill>
            <a:prstDash val="sysDot"/>
            <a:round/>
            <a:tail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5" name="Line 324"/>
          <p:cNvSpPr>
            <a:spLocks noChangeShapeType="1"/>
          </p:cNvSpPr>
          <p:nvPr/>
        </p:nvSpPr>
        <p:spPr bwMode="auto">
          <a:xfrm flipV="1">
            <a:off x="4204610" y="1890934"/>
            <a:ext cx="403674" cy="0"/>
          </a:xfrm>
          <a:prstGeom prst="line">
            <a:avLst/>
          </a:prstGeom>
          <a:noFill/>
          <a:ln w="19050" cap="rnd">
            <a:solidFill>
              <a:srgbClr val="4D4D4D"/>
            </a:solidFill>
            <a:prstDash val="sysDot"/>
            <a:round/>
            <a:tail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6" name="Line 325"/>
          <p:cNvSpPr>
            <a:spLocks noChangeShapeType="1"/>
          </p:cNvSpPr>
          <p:nvPr/>
        </p:nvSpPr>
        <p:spPr bwMode="auto">
          <a:xfrm flipV="1">
            <a:off x="4229617" y="2485057"/>
            <a:ext cx="403675" cy="0"/>
          </a:xfrm>
          <a:prstGeom prst="line">
            <a:avLst/>
          </a:prstGeom>
          <a:noFill/>
          <a:ln w="19050" cap="rnd">
            <a:solidFill>
              <a:srgbClr val="4D4D4D"/>
            </a:solidFill>
            <a:prstDash val="sysDot"/>
            <a:round/>
            <a:tail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7" name="Line 326"/>
          <p:cNvSpPr>
            <a:spLocks noChangeShapeType="1"/>
          </p:cNvSpPr>
          <p:nvPr/>
        </p:nvSpPr>
        <p:spPr bwMode="auto">
          <a:xfrm>
            <a:off x="4243907" y="3072035"/>
            <a:ext cx="389385" cy="7144"/>
          </a:xfrm>
          <a:prstGeom prst="line">
            <a:avLst/>
          </a:prstGeom>
          <a:noFill/>
          <a:ln w="19050" cap="rnd">
            <a:solidFill>
              <a:srgbClr val="4D4D4D"/>
            </a:solidFill>
            <a:prstDash val="sysDot"/>
            <a:round/>
            <a:tail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8" name="Line 327"/>
          <p:cNvSpPr>
            <a:spLocks noChangeShapeType="1"/>
          </p:cNvSpPr>
          <p:nvPr/>
        </p:nvSpPr>
        <p:spPr bwMode="auto">
          <a:xfrm flipV="1">
            <a:off x="4240334" y="3682825"/>
            <a:ext cx="403674" cy="0"/>
          </a:xfrm>
          <a:prstGeom prst="line">
            <a:avLst/>
          </a:prstGeom>
          <a:noFill/>
          <a:ln w="19050" cap="rnd">
            <a:solidFill>
              <a:srgbClr val="4D4D4D"/>
            </a:solidFill>
            <a:prstDash val="sysDot"/>
            <a:round/>
            <a:tail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9" name="Line 328"/>
          <p:cNvSpPr>
            <a:spLocks noChangeShapeType="1"/>
          </p:cNvSpPr>
          <p:nvPr/>
        </p:nvSpPr>
        <p:spPr bwMode="auto">
          <a:xfrm flipV="1">
            <a:off x="4233189" y="4245991"/>
            <a:ext cx="403674" cy="0"/>
          </a:xfrm>
          <a:prstGeom prst="line">
            <a:avLst/>
          </a:prstGeom>
          <a:noFill/>
          <a:ln w="19050" cap="rnd">
            <a:solidFill>
              <a:srgbClr val="4D4D4D"/>
            </a:solidFill>
            <a:prstDash val="sysDot"/>
            <a:round/>
            <a:tail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0" name="Line 335"/>
          <p:cNvSpPr>
            <a:spLocks noChangeShapeType="1"/>
          </p:cNvSpPr>
          <p:nvPr/>
        </p:nvSpPr>
        <p:spPr bwMode="auto">
          <a:xfrm flipV="1">
            <a:off x="3203164" y="2485058"/>
            <a:ext cx="1026452" cy="215503"/>
          </a:xfrm>
          <a:prstGeom prst="line">
            <a:avLst/>
          </a:prstGeom>
          <a:noFill/>
          <a:ln w="19050" cap="rnd">
            <a:solidFill>
              <a:srgbClr val="4D4D4D"/>
            </a:solidFill>
            <a:prstDash val="sysDot"/>
            <a:round/>
            <a:head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1" name="Line 336"/>
          <p:cNvSpPr>
            <a:spLocks noChangeShapeType="1"/>
          </p:cNvSpPr>
          <p:nvPr/>
        </p:nvSpPr>
        <p:spPr bwMode="auto">
          <a:xfrm>
            <a:off x="3203164" y="2701751"/>
            <a:ext cx="1080038" cy="377428"/>
          </a:xfrm>
          <a:prstGeom prst="line">
            <a:avLst/>
          </a:prstGeom>
          <a:noFill/>
          <a:ln w="19050" cap="rnd">
            <a:solidFill>
              <a:srgbClr val="4D4D4D"/>
            </a:solidFill>
            <a:prstDash val="sysDot"/>
            <a:round/>
            <a:head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2" name="Line 337"/>
          <p:cNvSpPr>
            <a:spLocks noChangeShapeType="1"/>
          </p:cNvSpPr>
          <p:nvPr/>
        </p:nvSpPr>
        <p:spPr bwMode="auto">
          <a:xfrm>
            <a:off x="3203164" y="2701750"/>
            <a:ext cx="1026452" cy="971550"/>
          </a:xfrm>
          <a:prstGeom prst="line">
            <a:avLst/>
          </a:prstGeom>
          <a:noFill/>
          <a:ln w="19050" cap="rnd">
            <a:solidFill>
              <a:srgbClr val="4D4D4D"/>
            </a:solidFill>
            <a:prstDash val="sysDot"/>
            <a:round/>
            <a:head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 name="Line 338"/>
          <p:cNvSpPr>
            <a:spLocks noChangeShapeType="1"/>
          </p:cNvSpPr>
          <p:nvPr/>
        </p:nvSpPr>
        <p:spPr bwMode="auto">
          <a:xfrm>
            <a:off x="3203164" y="2701751"/>
            <a:ext cx="1026452" cy="1565672"/>
          </a:xfrm>
          <a:prstGeom prst="line">
            <a:avLst/>
          </a:prstGeom>
          <a:noFill/>
          <a:ln w="19050" cap="rnd">
            <a:solidFill>
              <a:srgbClr val="4D4D4D"/>
            </a:solidFill>
            <a:prstDash val="sysDot"/>
            <a:round/>
            <a:headEnd type="oval" w="med" len="med"/>
          </a:ln>
          <a:extLst>
            <a:ext uri="{909E8E84-426E-40DD-AFC4-6F175D3DCCD1}">
              <a14:hiddenFill xmlns:a14="http://schemas.microsoft.com/office/drawing/2010/main">
                <a:noFill/>
              </a14:hiddenFill>
            </a:ext>
          </a:extLst>
        </p:spPr>
        <p:txBody>
          <a:bodyPr lIns="68573" tIns="34286" rIns="68573" bIns="34286"/>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20661" t="1133" r="29339" b="-1133"/>
          <a:stretch>
            <a:fillRect/>
          </a:stretch>
        </p:blipFill>
        <p:spPr>
          <a:xfrm>
            <a:off x="1052256" y="1470576"/>
            <a:ext cx="1997938" cy="2663918"/>
          </a:xfrm>
          <a:prstGeom prst="rect">
            <a:avLst/>
          </a:prstGeom>
        </p:spPr>
      </p:pic>
      <p:pic>
        <p:nvPicPr>
          <p:cNvPr id="3" name="H0006(Black_iPhone6)2.png"/>
          <p:cNvPicPr/>
          <p:nvPr/>
        </p:nvPicPr>
        <p:blipFill>
          <a:blip r:embed="rId4"/>
          <a:srcRect b="14998"/>
          <a:stretch>
            <a:fillRect/>
          </a:stretch>
        </p:blipFill>
        <p:spPr>
          <a:xfrm>
            <a:off x="395536" y="1183779"/>
            <a:ext cx="3383042" cy="3960942"/>
          </a:xfrm>
          <a:prstGeom prst="rect">
            <a:avLst/>
          </a:prstGeom>
          <a:ln w="12700">
            <a:miter lim="400000"/>
            <a:headEnd/>
            <a:tailEnd/>
          </a:ln>
        </p:spPr>
      </p:pic>
      <p:grpSp>
        <p:nvGrpSpPr>
          <p:cNvPr id="157" name="组合 156"/>
          <p:cNvGrpSpPr/>
          <p:nvPr/>
        </p:nvGrpSpPr>
        <p:grpSpPr>
          <a:xfrm>
            <a:off x="4747714" y="2282428"/>
            <a:ext cx="501631" cy="501631"/>
            <a:chOff x="4641550" y="3027270"/>
            <a:chExt cx="587801" cy="587801"/>
          </a:xfrm>
        </p:grpSpPr>
        <p:grpSp>
          <p:nvGrpSpPr>
            <p:cNvPr id="158" name="组合 157"/>
            <p:cNvGrpSpPr/>
            <p:nvPr/>
          </p:nvGrpSpPr>
          <p:grpSpPr>
            <a:xfrm>
              <a:off x="4641550" y="3027270"/>
              <a:ext cx="587801" cy="587801"/>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 name="椭圆 1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9" name="组合 158"/>
            <p:cNvGrpSpPr/>
            <p:nvPr/>
          </p:nvGrpSpPr>
          <p:grpSpPr>
            <a:xfrm>
              <a:off x="4790609" y="3178517"/>
              <a:ext cx="289682" cy="293110"/>
              <a:chOff x="2627313" y="1546225"/>
              <a:chExt cx="536575" cy="542925"/>
            </a:xfrm>
            <a:solidFill>
              <a:schemeClr val="accent3"/>
            </a:solidFill>
          </p:grpSpPr>
          <p:sp>
            <p:nvSpPr>
              <p:cNvPr id="160" name="Freeform 30"/>
              <p:cNvSpPr>
                <a:spLocks noEditPoints="1"/>
              </p:cNvSpPr>
              <p:nvPr/>
            </p:nvSpPr>
            <p:spPr bwMode="auto">
              <a:xfrm>
                <a:off x="2627313" y="1616075"/>
                <a:ext cx="536575" cy="473075"/>
              </a:xfrm>
              <a:custGeom>
                <a:avLst/>
                <a:gdLst>
                  <a:gd name="T0" fmla="*/ 310 w 338"/>
                  <a:gd name="T1" fmla="*/ 134 h 298"/>
                  <a:gd name="T2" fmla="*/ 296 w 338"/>
                  <a:gd name="T3" fmla="*/ 94 h 298"/>
                  <a:gd name="T4" fmla="*/ 270 w 338"/>
                  <a:gd name="T5" fmla="*/ 62 h 298"/>
                  <a:gd name="T6" fmla="*/ 248 w 338"/>
                  <a:gd name="T7" fmla="*/ 46 h 298"/>
                  <a:gd name="T8" fmla="*/ 208 w 338"/>
                  <a:gd name="T9" fmla="*/ 72 h 298"/>
                  <a:gd name="T10" fmla="*/ 182 w 338"/>
                  <a:gd name="T11" fmla="*/ 72 h 298"/>
                  <a:gd name="T12" fmla="*/ 152 w 338"/>
                  <a:gd name="T13" fmla="*/ 60 h 298"/>
                  <a:gd name="T14" fmla="*/ 132 w 338"/>
                  <a:gd name="T15" fmla="*/ 36 h 298"/>
                  <a:gd name="T16" fmla="*/ 94 w 338"/>
                  <a:gd name="T17" fmla="*/ 2 h 298"/>
                  <a:gd name="T18" fmla="*/ 86 w 338"/>
                  <a:gd name="T19" fmla="*/ 2 h 298"/>
                  <a:gd name="T20" fmla="*/ 80 w 338"/>
                  <a:gd name="T21" fmla="*/ 56 h 298"/>
                  <a:gd name="T22" fmla="*/ 48 w 338"/>
                  <a:gd name="T23" fmla="*/ 92 h 298"/>
                  <a:gd name="T24" fmla="*/ 18 w 338"/>
                  <a:gd name="T25" fmla="*/ 108 h 298"/>
                  <a:gd name="T26" fmla="*/ 2 w 338"/>
                  <a:gd name="T27" fmla="*/ 118 h 298"/>
                  <a:gd name="T28" fmla="*/ 0 w 338"/>
                  <a:gd name="T29" fmla="*/ 174 h 298"/>
                  <a:gd name="T30" fmla="*/ 10 w 338"/>
                  <a:gd name="T31" fmla="*/ 188 h 298"/>
                  <a:gd name="T32" fmla="*/ 36 w 338"/>
                  <a:gd name="T33" fmla="*/ 190 h 298"/>
                  <a:gd name="T34" fmla="*/ 74 w 338"/>
                  <a:gd name="T35" fmla="*/ 246 h 298"/>
                  <a:gd name="T36" fmla="*/ 92 w 338"/>
                  <a:gd name="T37" fmla="*/ 290 h 298"/>
                  <a:gd name="T38" fmla="*/ 136 w 338"/>
                  <a:gd name="T39" fmla="*/ 298 h 298"/>
                  <a:gd name="T40" fmla="*/ 144 w 338"/>
                  <a:gd name="T41" fmla="*/ 290 h 298"/>
                  <a:gd name="T42" fmla="*/ 156 w 338"/>
                  <a:gd name="T43" fmla="*/ 280 h 298"/>
                  <a:gd name="T44" fmla="*/ 184 w 338"/>
                  <a:gd name="T45" fmla="*/ 280 h 298"/>
                  <a:gd name="T46" fmla="*/ 198 w 338"/>
                  <a:gd name="T47" fmla="*/ 290 h 298"/>
                  <a:gd name="T48" fmla="*/ 242 w 338"/>
                  <a:gd name="T49" fmla="*/ 298 h 298"/>
                  <a:gd name="T50" fmla="*/ 248 w 338"/>
                  <a:gd name="T51" fmla="*/ 290 h 298"/>
                  <a:gd name="T52" fmla="*/ 262 w 338"/>
                  <a:gd name="T53" fmla="*/ 250 h 298"/>
                  <a:gd name="T54" fmla="*/ 290 w 338"/>
                  <a:gd name="T55" fmla="*/ 220 h 298"/>
                  <a:gd name="T56" fmla="*/ 308 w 338"/>
                  <a:gd name="T57" fmla="*/ 180 h 298"/>
                  <a:gd name="T58" fmla="*/ 322 w 338"/>
                  <a:gd name="T59" fmla="*/ 166 h 298"/>
                  <a:gd name="T60" fmla="*/ 336 w 338"/>
                  <a:gd name="T61" fmla="*/ 156 h 298"/>
                  <a:gd name="T62" fmla="*/ 336 w 338"/>
                  <a:gd name="T63" fmla="*/ 144 h 298"/>
                  <a:gd name="T64" fmla="*/ 322 w 338"/>
                  <a:gd name="T65" fmla="*/ 134 h 298"/>
                  <a:gd name="T66" fmla="*/ 96 w 338"/>
                  <a:gd name="T67" fmla="*/ 120 h 298"/>
                  <a:gd name="T68" fmla="*/ 78 w 338"/>
                  <a:gd name="T69" fmla="*/ 110 h 298"/>
                  <a:gd name="T70" fmla="*/ 80 w 338"/>
                  <a:gd name="T71" fmla="*/ 108 h 298"/>
                  <a:gd name="T72" fmla="*/ 92 w 338"/>
                  <a:gd name="T73" fmla="*/ 108 h 298"/>
                  <a:gd name="T74" fmla="*/ 102 w 338"/>
                  <a:gd name="T75" fmla="*/ 94 h 298"/>
                  <a:gd name="T76" fmla="*/ 98 w 338"/>
                  <a:gd name="T77" fmla="*/ 84 h 298"/>
                  <a:gd name="T78" fmla="*/ 88 w 338"/>
                  <a:gd name="T79" fmla="*/ 80 h 298"/>
                  <a:gd name="T80" fmla="*/ 90 w 338"/>
                  <a:gd name="T81" fmla="*/ 78 h 298"/>
                  <a:gd name="T82" fmla="*/ 104 w 338"/>
                  <a:gd name="T83" fmla="*/ 78 h 298"/>
                  <a:gd name="T84" fmla="*/ 116 w 338"/>
                  <a:gd name="T85" fmla="*/ 98 h 298"/>
                  <a:gd name="T86" fmla="*/ 110 w 338"/>
                  <a:gd name="T87" fmla="*/ 114 h 298"/>
                  <a:gd name="T88" fmla="*/ 96 w 338"/>
                  <a:gd name="T89" fmla="*/ 12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8" h="298">
                    <a:moveTo>
                      <a:pt x="322" y="134"/>
                    </a:moveTo>
                    <a:lnTo>
                      <a:pt x="310" y="134"/>
                    </a:lnTo>
                    <a:lnTo>
                      <a:pt x="310" y="134"/>
                    </a:lnTo>
                    <a:lnTo>
                      <a:pt x="306" y="120"/>
                    </a:lnTo>
                    <a:lnTo>
                      <a:pt x="302" y="108"/>
                    </a:lnTo>
                    <a:lnTo>
                      <a:pt x="296" y="94"/>
                    </a:lnTo>
                    <a:lnTo>
                      <a:pt x="288" y="84"/>
                    </a:lnTo>
                    <a:lnTo>
                      <a:pt x="280" y="72"/>
                    </a:lnTo>
                    <a:lnTo>
                      <a:pt x="270" y="62"/>
                    </a:lnTo>
                    <a:lnTo>
                      <a:pt x="260" y="54"/>
                    </a:lnTo>
                    <a:lnTo>
                      <a:pt x="248" y="46"/>
                    </a:lnTo>
                    <a:lnTo>
                      <a:pt x="248" y="46"/>
                    </a:lnTo>
                    <a:lnTo>
                      <a:pt x="236" y="58"/>
                    </a:lnTo>
                    <a:lnTo>
                      <a:pt x="224" y="66"/>
                    </a:lnTo>
                    <a:lnTo>
                      <a:pt x="208" y="72"/>
                    </a:lnTo>
                    <a:lnTo>
                      <a:pt x="192" y="74"/>
                    </a:lnTo>
                    <a:lnTo>
                      <a:pt x="192" y="74"/>
                    </a:lnTo>
                    <a:lnTo>
                      <a:pt x="182" y="72"/>
                    </a:lnTo>
                    <a:lnTo>
                      <a:pt x="172" y="70"/>
                    </a:lnTo>
                    <a:lnTo>
                      <a:pt x="162" y="66"/>
                    </a:lnTo>
                    <a:lnTo>
                      <a:pt x="152" y="60"/>
                    </a:lnTo>
                    <a:lnTo>
                      <a:pt x="144" y="54"/>
                    </a:lnTo>
                    <a:lnTo>
                      <a:pt x="138" y="46"/>
                    </a:lnTo>
                    <a:lnTo>
                      <a:pt x="132" y="36"/>
                    </a:lnTo>
                    <a:lnTo>
                      <a:pt x="128" y="28"/>
                    </a:lnTo>
                    <a:lnTo>
                      <a:pt x="94" y="2"/>
                    </a:lnTo>
                    <a:lnTo>
                      <a:pt x="94" y="2"/>
                    </a:lnTo>
                    <a:lnTo>
                      <a:pt x="90" y="0"/>
                    </a:lnTo>
                    <a:lnTo>
                      <a:pt x="88" y="0"/>
                    </a:lnTo>
                    <a:lnTo>
                      <a:pt x="86" y="2"/>
                    </a:lnTo>
                    <a:lnTo>
                      <a:pt x="86" y="6"/>
                    </a:lnTo>
                    <a:lnTo>
                      <a:pt x="80" y="56"/>
                    </a:lnTo>
                    <a:lnTo>
                      <a:pt x="80" y="56"/>
                    </a:lnTo>
                    <a:lnTo>
                      <a:pt x="68" y="66"/>
                    </a:lnTo>
                    <a:lnTo>
                      <a:pt x="56" y="80"/>
                    </a:lnTo>
                    <a:lnTo>
                      <a:pt x="48" y="92"/>
                    </a:lnTo>
                    <a:lnTo>
                      <a:pt x="40" y="108"/>
                    </a:lnTo>
                    <a:lnTo>
                      <a:pt x="18" y="108"/>
                    </a:lnTo>
                    <a:lnTo>
                      <a:pt x="18" y="108"/>
                    </a:lnTo>
                    <a:lnTo>
                      <a:pt x="10" y="108"/>
                    </a:lnTo>
                    <a:lnTo>
                      <a:pt x="6" y="112"/>
                    </a:lnTo>
                    <a:lnTo>
                      <a:pt x="2" y="118"/>
                    </a:lnTo>
                    <a:lnTo>
                      <a:pt x="0" y="124"/>
                    </a:lnTo>
                    <a:lnTo>
                      <a:pt x="0" y="174"/>
                    </a:lnTo>
                    <a:lnTo>
                      <a:pt x="0" y="174"/>
                    </a:lnTo>
                    <a:lnTo>
                      <a:pt x="2" y="180"/>
                    </a:lnTo>
                    <a:lnTo>
                      <a:pt x="6" y="184"/>
                    </a:lnTo>
                    <a:lnTo>
                      <a:pt x="10" y="188"/>
                    </a:lnTo>
                    <a:lnTo>
                      <a:pt x="18" y="190"/>
                    </a:lnTo>
                    <a:lnTo>
                      <a:pt x="36" y="190"/>
                    </a:lnTo>
                    <a:lnTo>
                      <a:pt x="36" y="190"/>
                    </a:lnTo>
                    <a:lnTo>
                      <a:pt x="46" y="210"/>
                    </a:lnTo>
                    <a:lnTo>
                      <a:pt x="58" y="228"/>
                    </a:lnTo>
                    <a:lnTo>
                      <a:pt x="74" y="246"/>
                    </a:lnTo>
                    <a:lnTo>
                      <a:pt x="92" y="258"/>
                    </a:lnTo>
                    <a:lnTo>
                      <a:pt x="92" y="290"/>
                    </a:lnTo>
                    <a:lnTo>
                      <a:pt x="92" y="290"/>
                    </a:lnTo>
                    <a:lnTo>
                      <a:pt x="96" y="296"/>
                    </a:lnTo>
                    <a:lnTo>
                      <a:pt x="100" y="298"/>
                    </a:lnTo>
                    <a:lnTo>
                      <a:pt x="136" y="298"/>
                    </a:lnTo>
                    <a:lnTo>
                      <a:pt x="136" y="298"/>
                    </a:lnTo>
                    <a:lnTo>
                      <a:pt x="142" y="296"/>
                    </a:lnTo>
                    <a:lnTo>
                      <a:pt x="144" y="290"/>
                    </a:lnTo>
                    <a:lnTo>
                      <a:pt x="144" y="278"/>
                    </a:lnTo>
                    <a:lnTo>
                      <a:pt x="144" y="278"/>
                    </a:lnTo>
                    <a:lnTo>
                      <a:pt x="156" y="280"/>
                    </a:lnTo>
                    <a:lnTo>
                      <a:pt x="170" y="280"/>
                    </a:lnTo>
                    <a:lnTo>
                      <a:pt x="170" y="280"/>
                    </a:lnTo>
                    <a:lnTo>
                      <a:pt x="184" y="280"/>
                    </a:lnTo>
                    <a:lnTo>
                      <a:pt x="198" y="278"/>
                    </a:lnTo>
                    <a:lnTo>
                      <a:pt x="198" y="290"/>
                    </a:lnTo>
                    <a:lnTo>
                      <a:pt x="198" y="290"/>
                    </a:lnTo>
                    <a:lnTo>
                      <a:pt x="200" y="296"/>
                    </a:lnTo>
                    <a:lnTo>
                      <a:pt x="206" y="298"/>
                    </a:lnTo>
                    <a:lnTo>
                      <a:pt x="242" y="298"/>
                    </a:lnTo>
                    <a:lnTo>
                      <a:pt x="242" y="298"/>
                    </a:lnTo>
                    <a:lnTo>
                      <a:pt x="246" y="296"/>
                    </a:lnTo>
                    <a:lnTo>
                      <a:pt x="248" y="290"/>
                    </a:lnTo>
                    <a:lnTo>
                      <a:pt x="248" y="258"/>
                    </a:lnTo>
                    <a:lnTo>
                      <a:pt x="248" y="258"/>
                    </a:lnTo>
                    <a:lnTo>
                      <a:pt x="262" y="250"/>
                    </a:lnTo>
                    <a:lnTo>
                      <a:pt x="272" y="242"/>
                    </a:lnTo>
                    <a:lnTo>
                      <a:pt x="282" y="230"/>
                    </a:lnTo>
                    <a:lnTo>
                      <a:pt x="290" y="220"/>
                    </a:lnTo>
                    <a:lnTo>
                      <a:pt x="298" y="208"/>
                    </a:lnTo>
                    <a:lnTo>
                      <a:pt x="304" y="194"/>
                    </a:lnTo>
                    <a:lnTo>
                      <a:pt x="308" y="180"/>
                    </a:lnTo>
                    <a:lnTo>
                      <a:pt x="310" y="166"/>
                    </a:lnTo>
                    <a:lnTo>
                      <a:pt x="322" y="166"/>
                    </a:lnTo>
                    <a:lnTo>
                      <a:pt x="322" y="166"/>
                    </a:lnTo>
                    <a:lnTo>
                      <a:pt x="328" y="166"/>
                    </a:lnTo>
                    <a:lnTo>
                      <a:pt x="332" y="162"/>
                    </a:lnTo>
                    <a:lnTo>
                      <a:pt x="336" y="156"/>
                    </a:lnTo>
                    <a:lnTo>
                      <a:pt x="338" y="150"/>
                    </a:lnTo>
                    <a:lnTo>
                      <a:pt x="338" y="150"/>
                    </a:lnTo>
                    <a:lnTo>
                      <a:pt x="336" y="144"/>
                    </a:lnTo>
                    <a:lnTo>
                      <a:pt x="332" y="138"/>
                    </a:lnTo>
                    <a:lnTo>
                      <a:pt x="328" y="136"/>
                    </a:lnTo>
                    <a:lnTo>
                      <a:pt x="322" y="134"/>
                    </a:lnTo>
                    <a:lnTo>
                      <a:pt x="322" y="134"/>
                    </a:lnTo>
                    <a:close/>
                    <a:moveTo>
                      <a:pt x="96" y="120"/>
                    </a:moveTo>
                    <a:lnTo>
                      <a:pt x="96" y="120"/>
                    </a:lnTo>
                    <a:lnTo>
                      <a:pt x="88" y="118"/>
                    </a:lnTo>
                    <a:lnTo>
                      <a:pt x="82" y="114"/>
                    </a:lnTo>
                    <a:lnTo>
                      <a:pt x="78" y="110"/>
                    </a:lnTo>
                    <a:lnTo>
                      <a:pt x="76" y="104"/>
                    </a:lnTo>
                    <a:lnTo>
                      <a:pt x="76" y="104"/>
                    </a:lnTo>
                    <a:lnTo>
                      <a:pt x="80" y="108"/>
                    </a:lnTo>
                    <a:lnTo>
                      <a:pt x="88" y="110"/>
                    </a:lnTo>
                    <a:lnTo>
                      <a:pt x="88" y="110"/>
                    </a:lnTo>
                    <a:lnTo>
                      <a:pt x="92" y="108"/>
                    </a:lnTo>
                    <a:lnTo>
                      <a:pt x="98" y="106"/>
                    </a:lnTo>
                    <a:lnTo>
                      <a:pt x="100" y="100"/>
                    </a:lnTo>
                    <a:lnTo>
                      <a:pt x="102" y="94"/>
                    </a:lnTo>
                    <a:lnTo>
                      <a:pt x="102" y="94"/>
                    </a:lnTo>
                    <a:lnTo>
                      <a:pt x="100" y="88"/>
                    </a:lnTo>
                    <a:lnTo>
                      <a:pt x="98" y="84"/>
                    </a:lnTo>
                    <a:lnTo>
                      <a:pt x="92" y="82"/>
                    </a:lnTo>
                    <a:lnTo>
                      <a:pt x="88" y="80"/>
                    </a:lnTo>
                    <a:lnTo>
                      <a:pt x="88" y="80"/>
                    </a:lnTo>
                    <a:lnTo>
                      <a:pt x="86" y="80"/>
                    </a:lnTo>
                    <a:lnTo>
                      <a:pt x="86" y="80"/>
                    </a:lnTo>
                    <a:lnTo>
                      <a:pt x="90" y="78"/>
                    </a:lnTo>
                    <a:lnTo>
                      <a:pt x="96" y="78"/>
                    </a:lnTo>
                    <a:lnTo>
                      <a:pt x="96" y="78"/>
                    </a:lnTo>
                    <a:lnTo>
                      <a:pt x="104" y="78"/>
                    </a:lnTo>
                    <a:lnTo>
                      <a:pt x="110" y="84"/>
                    </a:lnTo>
                    <a:lnTo>
                      <a:pt x="116" y="90"/>
                    </a:lnTo>
                    <a:lnTo>
                      <a:pt x="116" y="98"/>
                    </a:lnTo>
                    <a:lnTo>
                      <a:pt x="116" y="98"/>
                    </a:lnTo>
                    <a:lnTo>
                      <a:pt x="116" y="106"/>
                    </a:lnTo>
                    <a:lnTo>
                      <a:pt x="110" y="114"/>
                    </a:lnTo>
                    <a:lnTo>
                      <a:pt x="104" y="118"/>
                    </a:lnTo>
                    <a:lnTo>
                      <a:pt x="96" y="120"/>
                    </a:lnTo>
                    <a:lnTo>
                      <a:pt x="96" y="120"/>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1" name="Freeform 31"/>
              <p:cNvSpPr>
                <a:spLocks noEditPoints="1"/>
              </p:cNvSpPr>
              <p:nvPr/>
            </p:nvSpPr>
            <p:spPr bwMode="auto">
              <a:xfrm>
                <a:off x="2855913" y="1546225"/>
                <a:ext cx="155575" cy="155575"/>
              </a:xfrm>
              <a:custGeom>
                <a:avLst/>
                <a:gdLst>
                  <a:gd name="T0" fmla="*/ 48 w 98"/>
                  <a:gd name="T1" fmla="*/ 0 h 98"/>
                  <a:gd name="T2" fmla="*/ 30 w 98"/>
                  <a:gd name="T3" fmla="*/ 4 h 98"/>
                  <a:gd name="T4" fmla="*/ 14 w 98"/>
                  <a:gd name="T5" fmla="*/ 16 h 98"/>
                  <a:gd name="T6" fmla="*/ 4 w 98"/>
                  <a:gd name="T7" fmla="*/ 30 h 98"/>
                  <a:gd name="T8" fmla="*/ 0 w 98"/>
                  <a:gd name="T9" fmla="*/ 50 h 98"/>
                  <a:gd name="T10" fmla="*/ 0 w 98"/>
                  <a:gd name="T11" fmla="*/ 60 h 98"/>
                  <a:gd name="T12" fmla="*/ 8 w 98"/>
                  <a:gd name="T13" fmla="*/ 78 h 98"/>
                  <a:gd name="T14" fmla="*/ 22 w 98"/>
                  <a:gd name="T15" fmla="*/ 90 h 98"/>
                  <a:gd name="T16" fmla="*/ 38 w 98"/>
                  <a:gd name="T17" fmla="*/ 98 h 98"/>
                  <a:gd name="T18" fmla="*/ 48 w 98"/>
                  <a:gd name="T19" fmla="*/ 98 h 98"/>
                  <a:gd name="T20" fmla="*/ 68 w 98"/>
                  <a:gd name="T21" fmla="*/ 94 h 98"/>
                  <a:gd name="T22" fmla="*/ 84 w 98"/>
                  <a:gd name="T23" fmla="*/ 84 h 98"/>
                  <a:gd name="T24" fmla="*/ 94 w 98"/>
                  <a:gd name="T25" fmla="*/ 68 h 98"/>
                  <a:gd name="T26" fmla="*/ 98 w 98"/>
                  <a:gd name="T27" fmla="*/ 50 h 98"/>
                  <a:gd name="T28" fmla="*/ 96 w 98"/>
                  <a:gd name="T29" fmla="*/ 40 h 98"/>
                  <a:gd name="T30" fmla="*/ 90 w 98"/>
                  <a:gd name="T31" fmla="*/ 22 h 98"/>
                  <a:gd name="T32" fmla="*/ 76 w 98"/>
                  <a:gd name="T33" fmla="*/ 10 h 98"/>
                  <a:gd name="T34" fmla="*/ 58 w 98"/>
                  <a:gd name="T35" fmla="*/ 2 h 98"/>
                  <a:gd name="T36" fmla="*/ 48 w 98"/>
                  <a:gd name="T37" fmla="*/ 0 h 98"/>
                  <a:gd name="T38" fmla="*/ 52 w 98"/>
                  <a:gd name="T39" fmla="*/ 82 h 98"/>
                  <a:gd name="T40" fmla="*/ 42 w 98"/>
                  <a:gd name="T41" fmla="*/ 74 h 98"/>
                  <a:gd name="T42" fmla="*/ 34 w 98"/>
                  <a:gd name="T43" fmla="*/ 74 h 98"/>
                  <a:gd name="T44" fmla="*/ 30 w 98"/>
                  <a:gd name="T45" fmla="*/ 60 h 98"/>
                  <a:gd name="T46" fmla="*/ 36 w 98"/>
                  <a:gd name="T47" fmla="*/ 62 h 98"/>
                  <a:gd name="T48" fmla="*/ 46 w 98"/>
                  <a:gd name="T49" fmla="*/ 64 h 98"/>
                  <a:gd name="T50" fmla="*/ 52 w 98"/>
                  <a:gd name="T51" fmla="*/ 60 h 98"/>
                  <a:gd name="T52" fmla="*/ 50 w 98"/>
                  <a:gd name="T53" fmla="*/ 56 h 98"/>
                  <a:gd name="T54" fmla="*/ 44 w 98"/>
                  <a:gd name="T55" fmla="*/ 54 h 98"/>
                  <a:gd name="T56" fmla="*/ 32 w 98"/>
                  <a:gd name="T57" fmla="*/ 48 h 98"/>
                  <a:gd name="T58" fmla="*/ 28 w 98"/>
                  <a:gd name="T59" fmla="*/ 38 h 98"/>
                  <a:gd name="T60" fmla="*/ 28 w 98"/>
                  <a:gd name="T61" fmla="*/ 34 h 98"/>
                  <a:gd name="T62" fmla="*/ 36 w 98"/>
                  <a:gd name="T63" fmla="*/ 26 h 98"/>
                  <a:gd name="T64" fmla="*/ 42 w 98"/>
                  <a:gd name="T65" fmla="*/ 16 h 98"/>
                  <a:gd name="T66" fmla="*/ 52 w 98"/>
                  <a:gd name="T67" fmla="*/ 22 h 98"/>
                  <a:gd name="T68" fmla="*/ 60 w 98"/>
                  <a:gd name="T69" fmla="*/ 24 h 98"/>
                  <a:gd name="T70" fmla="*/ 64 w 98"/>
                  <a:gd name="T71" fmla="*/ 36 h 98"/>
                  <a:gd name="T72" fmla="*/ 58 w 98"/>
                  <a:gd name="T73" fmla="*/ 34 h 98"/>
                  <a:gd name="T74" fmla="*/ 50 w 98"/>
                  <a:gd name="T75" fmla="*/ 34 h 98"/>
                  <a:gd name="T76" fmla="*/ 44 w 98"/>
                  <a:gd name="T77" fmla="*/ 38 h 98"/>
                  <a:gd name="T78" fmla="*/ 46 w 98"/>
                  <a:gd name="T79" fmla="*/ 40 h 98"/>
                  <a:gd name="T80" fmla="*/ 54 w 98"/>
                  <a:gd name="T81" fmla="*/ 44 h 98"/>
                  <a:gd name="T82" fmla="*/ 66 w 98"/>
                  <a:gd name="T83" fmla="*/ 50 h 98"/>
                  <a:gd name="T84" fmla="*/ 70 w 98"/>
                  <a:gd name="T85" fmla="*/ 58 h 98"/>
                  <a:gd name="T86" fmla="*/ 68 w 98"/>
                  <a:gd name="T87" fmla="*/ 64 h 98"/>
                  <a:gd name="T88" fmla="*/ 60 w 98"/>
                  <a:gd name="T89" fmla="*/ 72 h 98"/>
                  <a:gd name="T90" fmla="*/ 52 w 98"/>
                  <a:gd name="T91" fmla="*/ 7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8">
                    <a:moveTo>
                      <a:pt x="48" y="0"/>
                    </a:moveTo>
                    <a:lnTo>
                      <a:pt x="48" y="0"/>
                    </a:lnTo>
                    <a:lnTo>
                      <a:pt x="38" y="2"/>
                    </a:lnTo>
                    <a:lnTo>
                      <a:pt x="30" y="4"/>
                    </a:lnTo>
                    <a:lnTo>
                      <a:pt x="22" y="10"/>
                    </a:lnTo>
                    <a:lnTo>
                      <a:pt x="14" y="16"/>
                    </a:lnTo>
                    <a:lnTo>
                      <a:pt x="8" y="22"/>
                    </a:lnTo>
                    <a:lnTo>
                      <a:pt x="4" y="30"/>
                    </a:lnTo>
                    <a:lnTo>
                      <a:pt x="0" y="40"/>
                    </a:lnTo>
                    <a:lnTo>
                      <a:pt x="0" y="50"/>
                    </a:lnTo>
                    <a:lnTo>
                      <a:pt x="0" y="50"/>
                    </a:lnTo>
                    <a:lnTo>
                      <a:pt x="0" y="60"/>
                    </a:lnTo>
                    <a:lnTo>
                      <a:pt x="4" y="68"/>
                    </a:lnTo>
                    <a:lnTo>
                      <a:pt x="8" y="78"/>
                    </a:lnTo>
                    <a:lnTo>
                      <a:pt x="14" y="84"/>
                    </a:lnTo>
                    <a:lnTo>
                      <a:pt x="22" y="90"/>
                    </a:lnTo>
                    <a:lnTo>
                      <a:pt x="30" y="94"/>
                    </a:lnTo>
                    <a:lnTo>
                      <a:pt x="38" y="98"/>
                    </a:lnTo>
                    <a:lnTo>
                      <a:pt x="48" y="98"/>
                    </a:lnTo>
                    <a:lnTo>
                      <a:pt x="48" y="98"/>
                    </a:lnTo>
                    <a:lnTo>
                      <a:pt x="58" y="98"/>
                    </a:lnTo>
                    <a:lnTo>
                      <a:pt x="68" y="94"/>
                    </a:lnTo>
                    <a:lnTo>
                      <a:pt x="76" y="90"/>
                    </a:lnTo>
                    <a:lnTo>
                      <a:pt x="84" y="84"/>
                    </a:lnTo>
                    <a:lnTo>
                      <a:pt x="90" y="78"/>
                    </a:lnTo>
                    <a:lnTo>
                      <a:pt x="94" y="68"/>
                    </a:lnTo>
                    <a:lnTo>
                      <a:pt x="96" y="60"/>
                    </a:lnTo>
                    <a:lnTo>
                      <a:pt x="98" y="50"/>
                    </a:lnTo>
                    <a:lnTo>
                      <a:pt x="98" y="50"/>
                    </a:lnTo>
                    <a:lnTo>
                      <a:pt x="96" y="40"/>
                    </a:lnTo>
                    <a:lnTo>
                      <a:pt x="94" y="30"/>
                    </a:lnTo>
                    <a:lnTo>
                      <a:pt x="90" y="22"/>
                    </a:lnTo>
                    <a:lnTo>
                      <a:pt x="84" y="16"/>
                    </a:lnTo>
                    <a:lnTo>
                      <a:pt x="76" y="10"/>
                    </a:lnTo>
                    <a:lnTo>
                      <a:pt x="68" y="4"/>
                    </a:lnTo>
                    <a:lnTo>
                      <a:pt x="58" y="2"/>
                    </a:lnTo>
                    <a:lnTo>
                      <a:pt x="48" y="0"/>
                    </a:lnTo>
                    <a:lnTo>
                      <a:pt x="48" y="0"/>
                    </a:lnTo>
                    <a:close/>
                    <a:moveTo>
                      <a:pt x="52" y="74"/>
                    </a:moveTo>
                    <a:lnTo>
                      <a:pt x="52" y="82"/>
                    </a:lnTo>
                    <a:lnTo>
                      <a:pt x="42" y="82"/>
                    </a:lnTo>
                    <a:lnTo>
                      <a:pt x="42" y="74"/>
                    </a:lnTo>
                    <a:lnTo>
                      <a:pt x="42" y="74"/>
                    </a:lnTo>
                    <a:lnTo>
                      <a:pt x="34" y="74"/>
                    </a:lnTo>
                    <a:lnTo>
                      <a:pt x="26" y="72"/>
                    </a:lnTo>
                    <a:lnTo>
                      <a:pt x="30" y="60"/>
                    </a:lnTo>
                    <a:lnTo>
                      <a:pt x="30" y="60"/>
                    </a:lnTo>
                    <a:lnTo>
                      <a:pt x="36" y="62"/>
                    </a:lnTo>
                    <a:lnTo>
                      <a:pt x="46" y="64"/>
                    </a:lnTo>
                    <a:lnTo>
                      <a:pt x="46" y="64"/>
                    </a:lnTo>
                    <a:lnTo>
                      <a:pt x="50" y="62"/>
                    </a:lnTo>
                    <a:lnTo>
                      <a:pt x="52" y="60"/>
                    </a:lnTo>
                    <a:lnTo>
                      <a:pt x="52" y="60"/>
                    </a:lnTo>
                    <a:lnTo>
                      <a:pt x="50" y="56"/>
                    </a:lnTo>
                    <a:lnTo>
                      <a:pt x="44" y="54"/>
                    </a:lnTo>
                    <a:lnTo>
                      <a:pt x="44" y="54"/>
                    </a:lnTo>
                    <a:lnTo>
                      <a:pt x="38" y="52"/>
                    </a:lnTo>
                    <a:lnTo>
                      <a:pt x="32" y="48"/>
                    </a:lnTo>
                    <a:lnTo>
                      <a:pt x="28" y="44"/>
                    </a:lnTo>
                    <a:lnTo>
                      <a:pt x="28" y="38"/>
                    </a:lnTo>
                    <a:lnTo>
                      <a:pt x="28" y="38"/>
                    </a:lnTo>
                    <a:lnTo>
                      <a:pt x="28" y="34"/>
                    </a:lnTo>
                    <a:lnTo>
                      <a:pt x="32" y="28"/>
                    </a:lnTo>
                    <a:lnTo>
                      <a:pt x="36" y="26"/>
                    </a:lnTo>
                    <a:lnTo>
                      <a:pt x="42" y="24"/>
                    </a:lnTo>
                    <a:lnTo>
                      <a:pt x="42" y="16"/>
                    </a:lnTo>
                    <a:lnTo>
                      <a:pt x="52" y="16"/>
                    </a:lnTo>
                    <a:lnTo>
                      <a:pt x="52" y="22"/>
                    </a:lnTo>
                    <a:lnTo>
                      <a:pt x="52" y="22"/>
                    </a:lnTo>
                    <a:lnTo>
                      <a:pt x="60" y="24"/>
                    </a:lnTo>
                    <a:lnTo>
                      <a:pt x="66" y="26"/>
                    </a:lnTo>
                    <a:lnTo>
                      <a:pt x="64" y="36"/>
                    </a:lnTo>
                    <a:lnTo>
                      <a:pt x="64" y="36"/>
                    </a:lnTo>
                    <a:lnTo>
                      <a:pt x="58" y="34"/>
                    </a:lnTo>
                    <a:lnTo>
                      <a:pt x="50" y="34"/>
                    </a:lnTo>
                    <a:lnTo>
                      <a:pt x="50" y="34"/>
                    </a:lnTo>
                    <a:lnTo>
                      <a:pt x="44" y="34"/>
                    </a:lnTo>
                    <a:lnTo>
                      <a:pt x="44" y="38"/>
                    </a:lnTo>
                    <a:lnTo>
                      <a:pt x="44" y="38"/>
                    </a:lnTo>
                    <a:lnTo>
                      <a:pt x="46" y="40"/>
                    </a:lnTo>
                    <a:lnTo>
                      <a:pt x="54" y="44"/>
                    </a:lnTo>
                    <a:lnTo>
                      <a:pt x="54" y="44"/>
                    </a:lnTo>
                    <a:lnTo>
                      <a:pt x="60" y="46"/>
                    </a:lnTo>
                    <a:lnTo>
                      <a:pt x="66" y="50"/>
                    </a:lnTo>
                    <a:lnTo>
                      <a:pt x="68" y="54"/>
                    </a:lnTo>
                    <a:lnTo>
                      <a:pt x="70" y="58"/>
                    </a:lnTo>
                    <a:lnTo>
                      <a:pt x="70" y="58"/>
                    </a:lnTo>
                    <a:lnTo>
                      <a:pt x="68" y="64"/>
                    </a:lnTo>
                    <a:lnTo>
                      <a:pt x="64" y="68"/>
                    </a:lnTo>
                    <a:lnTo>
                      <a:pt x="60" y="72"/>
                    </a:lnTo>
                    <a:lnTo>
                      <a:pt x="52" y="74"/>
                    </a:lnTo>
                    <a:lnTo>
                      <a:pt x="52" y="74"/>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4" name="组合 163"/>
          <p:cNvGrpSpPr/>
          <p:nvPr/>
        </p:nvGrpSpPr>
        <p:grpSpPr>
          <a:xfrm>
            <a:off x="4747714" y="1691962"/>
            <a:ext cx="501631" cy="501631"/>
            <a:chOff x="4641550" y="2233932"/>
            <a:chExt cx="587801" cy="587801"/>
          </a:xfrm>
        </p:grpSpPr>
        <p:grpSp>
          <p:nvGrpSpPr>
            <p:cNvPr id="165" name="组合 164"/>
            <p:cNvGrpSpPr/>
            <p:nvPr/>
          </p:nvGrpSpPr>
          <p:grpSpPr>
            <a:xfrm>
              <a:off x="4641550" y="2233932"/>
              <a:ext cx="587801" cy="587801"/>
              <a:chOff x="304800" y="673100"/>
              <a:chExt cx="4000500" cy="4000500"/>
            </a:xfrm>
            <a:effectLst>
              <a:outerShdw blurRad="444500" dist="254000" dir="8100000" algn="tr" rotWithShape="0">
                <a:prstClr val="black">
                  <a:alpha val="50000"/>
                </a:prstClr>
              </a:outerShdw>
            </a:effectLst>
          </p:grpSpPr>
          <p:sp>
            <p:nvSpPr>
              <p:cNvPr id="169" name="同心圆 1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椭圆 16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6" name="组合 165"/>
            <p:cNvGrpSpPr/>
            <p:nvPr/>
          </p:nvGrpSpPr>
          <p:grpSpPr>
            <a:xfrm>
              <a:off x="4817013" y="2396824"/>
              <a:ext cx="253510" cy="262017"/>
              <a:chOff x="2649538" y="2673350"/>
              <a:chExt cx="473075" cy="488950"/>
            </a:xfrm>
            <a:solidFill>
              <a:schemeClr val="accent2"/>
            </a:solidFill>
          </p:grpSpPr>
          <p:sp>
            <p:nvSpPr>
              <p:cNvPr id="167" name="Freeform 64"/>
              <p:cNvSpPr>
                <a:spLocks noEditPoints="1"/>
              </p:cNvSpPr>
              <p:nvPr/>
            </p:nvSpPr>
            <p:spPr bwMode="auto">
              <a:xfrm>
                <a:off x="2887663" y="2673350"/>
                <a:ext cx="234950" cy="488950"/>
              </a:xfrm>
              <a:custGeom>
                <a:avLst/>
                <a:gdLst>
                  <a:gd name="T0" fmla="*/ 148 w 148"/>
                  <a:gd name="T1" fmla="*/ 146 h 308"/>
                  <a:gd name="T2" fmla="*/ 146 w 148"/>
                  <a:gd name="T3" fmla="*/ 132 h 308"/>
                  <a:gd name="T4" fmla="*/ 140 w 148"/>
                  <a:gd name="T5" fmla="*/ 102 h 308"/>
                  <a:gd name="T6" fmla="*/ 80 w 148"/>
                  <a:gd name="T7" fmla="*/ 86 h 308"/>
                  <a:gd name="T8" fmla="*/ 86 w 148"/>
                  <a:gd name="T9" fmla="*/ 116 h 308"/>
                  <a:gd name="T10" fmla="*/ 88 w 148"/>
                  <a:gd name="T11" fmla="*/ 146 h 308"/>
                  <a:gd name="T12" fmla="*/ 48 w 148"/>
                  <a:gd name="T13" fmla="*/ 42 h 308"/>
                  <a:gd name="T14" fmla="*/ 26 w 148"/>
                  <a:gd name="T15" fmla="*/ 12 h 308"/>
                  <a:gd name="T16" fmla="*/ 0 w 148"/>
                  <a:gd name="T17" fmla="*/ 0 h 308"/>
                  <a:gd name="T18" fmla="*/ 62 w 148"/>
                  <a:gd name="T19" fmla="*/ 74 h 308"/>
                  <a:gd name="T20" fmla="*/ 56 w 148"/>
                  <a:gd name="T21" fmla="*/ 58 h 308"/>
                  <a:gd name="T22" fmla="*/ 48 w 148"/>
                  <a:gd name="T23" fmla="*/ 42 h 308"/>
                  <a:gd name="T24" fmla="*/ 0 w 148"/>
                  <a:gd name="T25" fmla="*/ 86 h 308"/>
                  <a:gd name="T26" fmla="*/ 72 w 148"/>
                  <a:gd name="T27" fmla="*/ 146 h 308"/>
                  <a:gd name="T28" fmla="*/ 70 w 148"/>
                  <a:gd name="T29" fmla="*/ 116 h 308"/>
                  <a:gd name="T30" fmla="*/ 64 w 148"/>
                  <a:gd name="T31" fmla="*/ 86 h 308"/>
                  <a:gd name="T32" fmla="*/ 126 w 148"/>
                  <a:gd name="T33" fmla="*/ 74 h 308"/>
                  <a:gd name="T34" fmla="*/ 120 w 148"/>
                  <a:gd name="T35" fmla="*/ 64 h 308"/>
                  <a:gd name="T36" fmla="*/ 100 w 148"/>
                  <a:gd name="T37" fmla="*/ 42 h 308"/>
                  <a:gd name="T38" fmla="*/ 80 w 148"/>
                  <a:gd name="T39" fmla="*/ 24 h 308"/>
                  <a:gd name="T40" fmla="*/ 54 w 148"/>
                  <a:gd name="T41" fmla="*/ 12 h 308"/>
                  <a:gd name="T42" fmla="*/ 42 w 148"/>
                  <a:gd name="T43" fmla="*/ 6 h 308"/>
                  <a:gd name="T44" fmla="*/ 62 w 148"/>
                  <a:gd name="T45" fmla="*/ 36 h 308"/>
                  <a:gd name="T46" fmla="*/ 70 w 148"/>
                  <a:gd name="T47" fmla="*/ 54 h 308"/>
                  <a:gd name="T48" fmla="*/ 78 w 148"/>
                  <a:gd name="T49" fmla="*/ 74 h 308"/>
                  <a:gd name="T50" fmla="*/ 62 w 148"/>
                  <a:gd name="T51" fmla="*/ 272 h 308"/>
                  <a:gd name="T52" fmla="*/ 42 w 148"/>
                  <a:gd name="T53" fmla="*/ 302 h 308"/>
                  <a:gd name="T54" fmla="*/ 54 w 148"/>
                  <a:gd name="T55" fmla="*/ 296 h 308"/>
                  <a:gd name="T56" fmla="*/ 80 w 148"/>
                  <a:gd name="T57" fmla="*/ 282 h 308"/>
                  <a:gd name="T58" fmla="*/ 102 w 148"/>
                  <a:gd name="T59" fmla="*/ 264 h 308"/>
                  <a:gd name="T60" fmla="*/ 120 w 148"/>
                  <a:gd name="T61" fmla="*/ 242 h 308"/>
                  <a:gd name="T62" fmla="*/ 78 w 148"/>
                  <a:gd name="T63" fmla="*/ 230 h 308"/>
                  <a:gd name="T64" fmla="*/ 70 w 148"/>
                  <a:gd name="T65" fmla="*/ 252 h 308"/>
                  <a:gd name="T66" fmla="*/ 62 w 148"/>
                  <a:gd name="T67" fmla="*/ 272 h 308"/>
                  <a:gd name="T68" fmla="*/ 88 w 148"/>
                  <a:gd name="T69" fmla="*/ 158 h 308"/>
                  <a:gd name="T70" fmla="*/ 80 w 148"/>
                  <a:gd name="T71" fmla="*/ 218 h 308"/>
                  <a:gd name="T72" fmla="*/ 134 w 148"/>
                  <a:gd name="T73" fmla="*/ 218 h 308"/>
                  <a:gd name="T74" fmla="*/ 144 w 148"/>
                  <a:gd name="T75" fmla="*/ 190 h 308"/>
                  <a:gd name="T76" fmla="*/ 148 w 148"/>
                  <a:gd name="T77" fmla="*/ 158 h 308"/>
                  <a:gd name="T78" fmla="*/ 72 w 148"/>
                  <a:gd name="T79" fmla="*/ 158 h 308"/>
                  <a:gd name="T80" fmla="*/ 0 w 148"/>
                  <a:gd name="T81" fmla="*/ 218 h 308"/>
                  <a:gd name="T82" fmla="*/ 66 w 148"/>
                  <a:gd name="T83" fmla="*/ 218 h 308"/>
                  <a:gd name="T84" fmla="*/ 72 w 148"/>
                  <a:gd name="T85" fmla="*/ 158 h 308"/>
                  <a:gd name="T86" fmla="*/ 62 w 148"/>
                  <a:gd name="T87" fmla="*/ 230 h 308"/>
                  <a:gd name="T88" fmla="*/ 0 w 148"/>
                  <a:gd name="T89" fmla="*/ 308 h 308"/>
                  <a:gd name="T90" fmla="*/ 14 w 148"/>
                  <a:gd name="T91" fmla="*/ 304 h 308"/>
                  <a:gd name="T92" fmla="*/ 38 w 148"/>
                  <a:gd name="T93" fmla="*/ 282 h 308"/>
                  <a:gd name="T94" fmla="*/ 48 w 148"/>
                  <a:gd name="T95" fmla="*/ 266 h 308"/>
                  <a:gd name="T96" fmla="*/ 62 w 148"/>
                  <a:gd name="T97" fmla="*/ 23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308">
                    <a:moveTo>
                      <a:pt x="88" y="146"/>
                    </a:moveTo>
                    <a:lnTo>
                      <a:pt x="148" y="146"/>
                    </a:lnTo>
                    <a:lnTo>
                      <a:pt x="148" y="146"/>
                    </a:lnTo>
                    <a:lnTo>
                      <a:pt x="146" y="132"/>
                    </a:lnTo>
                    <a:lnTo>
                      <a:pt x="144" y="116"/>
                    </a:lnTo>
                    <a:lnTo>
                      <a:pt x="140" y="102"/>
                    </a:lnTo>
                    <a:lnTo>
                      <a:pt x="134" y="86"/>
                    </a:lnTo>
                    <a:lnTo>
                      <a:pt x="80" y="86"/>
                    </a:lnTo>
                    <a:lnTo>
                      <a:pt x="80" y="86"/>
                    </a:lnTo>
                    <a:lnTo>
                      <a:pt x="86" y="116"/>
                    </a:lnTo>
                    <a:lnTo>
                      <a:pt x="88" y="146"/>
                    </a:lnTo>
                    <a:lnTo>
                      <a:pt x="88" y="146"/>
                    </a:lnTo>
                    <a:close/>
                    <a:moveTo>
                      <a:pt x="48" y="42"/>
                    </a:moveTo>
                    <a:lnTo>
                      <a:pt x="48" y="42"/>
                    </a:lnTo>
                    <a:lnTo>
                      <a:pt x="38" y="26"/>
                    </a:lnTo>
                    <a:lnTo>
                      <a:pt x="26" y="12"/>
                    </a:lnTo>
                    <a:lnTo>
                      <a:pt x="14" y="4"/>
                    </a:lnTo>
                    <a:lnTo>
                      <a:pt x="0" y="0"/>
                    </a:lnTo>
                    <a:lnTo>
                      <a:pt x="0" y="74"/>
                    </a:lnTo>
                    <a:lnTo>
                      <a:pt x="62" y="74"/>
                    </a:lnTo>
                    <a:lnTo>
                      <a:pt x="62" y="74"/>
                    </a:lnTo>
                    <a:lnTo>
                      <a:pt x="56" y="58"/>
                    </a:lnTo>
                    <a:lnTo>
                      <a:pt x="48" y="42"/>
                    </a:lnTo>
                    <a:lnTo>
                      <a:pt x="48" y="42"/>
                    </a:lnTo>
                    <a:close/>
                    <a:moveTo>
                      <a:pt x="64" y="86"/>
                    </a:moveTo>
                    <a:lnTo>
                      <a:pt x="0" y="86"/>
                    </a:lnTo>
                    <a:lnTo>
                      <a:pt x="0" y="146"/>
                    </a:lnTo>
                    <a:lnTo>
                      <a:pt x="72" y="146"/>
                    </a:lnTo>
                    <a:lnTo>
                      <a:pt x="72" y="146"/>
                    </a:lnTo>
                    <a:lnTo>
                      <a:pt x="70" y="116"/>
                    </a:lnTo>
                    <a:lnTo>
                      <a:pt x="64" y="86"/>
                    </a:lnTo>
                    <a:lnTo>
                      <a:pt x="64" y="86"/>
                    </a:lnTo>
                    <a:close/>
                    <a:moveTo>
                      <a:pt x="78" y="74"/>
                    </a:moveTo>
                    <a:lnTo>
                      <a:pt x="126" y="74"/>
                    </a:lnTo>
                    <a:lnTo>
                      <a:pt x="126" y="74"/>
                    </a:lnTo>
                    <a:lnTo>
                      <a:pt x="120" y="64"/>
                    </a:lnTo>
                    <a:lnTo>
                      <a:pt x="110" y="52"/>
                    </a:lnTo>
                    <a:lnTo>
                      <a:pt x="100" y="42"/>
                    </a:lnTo>
                    <a:lnTo>
                      <a:pt x="90" y="32"/>
                    </a:lnTo>
                    <a:lnTo>
                      <a:pt x="80" y="24"/>
                    </a:lnTo>
                    <a:lnTo>
                      <a:pt x="68" y="18"/>
                    </a:lnTo>
                    <a:lnTo>
                      <a:pt x="54" y="12"/>
                    </a:lnTo>
                    <a:lnTo>
                      <a:pt x="42" y="6"/>
                    </a:lnTo>
                    <a:lnTo>
                      <a:pt x="42" y="6"/>
                    </a:lnTo>
                    <a:lnTo>
                      <a:pt x="52" y="20"/>
                    </a:lnTo>
                    <a:lnTo>
                      <a:pt x="62" y="36"/>
                    </a:lnTo>
                    <a:lnTo>
                      <a:pt x="62" y="36"/>
                    </a:lnTo>
                    <a:lnTo>
                      <a:pt x="70" y="54"/>
                    </a:lnTo>
                    <a:lnTo>
                      <a:pt x="78" y="74"/>
                    </a:lnTo>
                    <a:lnTo>
                      <a:pt x="78" y="74"/>
                    </a:lnTo>
                    <a:close/>
                    <a:moveTo>
                      <a:pt x="62" y="272"/>
                    </a:moveTo>
                    <a:lnTo>
                      <a:pt x="62" y="272"/>
                    </a:lnTo>
                    <a:lnTo>
                      <a:pt x="52" y="288"/>
                    </a:lnTo>
                    <a:lnTo>
                      <a:pt x="42" y="302"/>
                    </a:lnTo>
                    <a:lnTo>
                      <a:pt x="42" y="302"/>
                    </a:lnTo>
                    <a:lnTo>
                      <a:pt x="54" y="296"/>
                    </a:lnTo>
                    <a:lnTo>
                      <a:pt x="68" y="290"/>
                    </a:lnTo>
                    <a:lnTo>
                      <a:pt x="80" y="282"/>
                    </a:lnTo>
                    <a:lnTo>
                      <a:pt x="92" y="274"/>
                    </a:lnTo>
                    <a:lnTo>
                      <a:pt x="102" y="264"/>
                    </a:lnTo>
                    <a:lnTo>
                      <a:pt x="112" y="254"/>
                    </a:lnTo>
                    <a:lnTo>
                      <a:pt x="120" y="242"/>
                    </a:lnTo>
                    <a:lnTo>
                      <a:pt x="128" y="230"/>
                    </a:lnTo>
                    <a:lnTo>
                      <a:pt x="78" y="230"/>
                    </a:lnTo>
                    <a:lnTo>
                      <a:pt x="78" y="230"/>
                    </a:lnTo>
                    <a:lnTo>
                      <a:pt x="70" y="252"/>
                    </a:lnTo>
                    <a:lnTo>
                      <a:pt x="62" y="272"/>
                    </a:lnTo>
                    <a:lnTo>
                      <a:pt x="62" y="272"/>
                    </a:lnTo>
                    <a:close/>
                    <a:moveTo>
                      <a:pt x="88" y="158"/>
                    </a:moveTo>
                    <a:lnTo>
                      <a:pt x="88" y="158"/>
                    </a:lnTo>
                    <a:lnTo>
                      <a:pt x="86" y="190"/>
                    </a:lnTo>
                    <a:lnTo>
                      <a:pt x="80" y="218"/>
                    </a:lnTo>
                    <a:lnTo>
                      <a:pt x="134" y="218"/>
                    </a:lnTo>
                    <a:lnTo>
                      <a:pt x="134" y="218"/>
                    </a:lnTo>
                    <a:lnTo>
                      <a:pt x="140" y="204"/>
                    </a:lnTo>
                    <a:lnTo>
                      <a:pt x="144" y="190"/>
                    </a:lnTo>
                    <a:lnTo>
                      <a:pt x="148" y="174"/>
                    </a:lnTo>
                    <a:lnTo>
                      <a:pt x="148" y="158"/>
                    </a:lnTo>
                    <a:lnTo>
                      <a:pt x="88" y="158"/>
                    </a:lnTo>
                    <a:close/>
                    <a:moveTo>
                      <a:pt x="72" y="158"/>
                    </a:moveTo>
                    <a:lnTo>
                      <a:pt x="0" y="158"/>
                    </a:lnTo>
                    <a:lnTo>
                      <a:pt x="0" y="218"/>
                    </a:lnTo>
                    <a:lnTo>
                      <a:pt x="66" y="218"/>
                    </a:lnTo>
                    <a:lnTo>
                      <a:pt x="66" y="218"/>
                    </a:lnTo>
                    <a:lnTo>
                      <a:pt x="70" y="190"/>
                    </a:lnTo>
                    <a:lnTo>
                      <a:pt x="72" y="158"/>
                    </a:lnTo>
                    <a:lnTo>
                      <a:pt x="72" y="158"/>
                    </a:lnTo>
                    <a:close/>
                    <a:moveTo>
                      <a:pt x="62" y="230"/>
                    </a:moveTo>
                    <a:lnTo>
                      <a:pt x="0" y="230"/>
                    </a:lnTo>
                    <a:lnTo>
                      <a:pt x="0" y="308"/>
                    </a:lnTo>
                    <a:lnTo>
                      <a:pt x="0" y="308"/>
                    </a:lnTo>
                    <a:lnTo>
                      <a:pt x="14" y="304"/>
                    </a:lnTo>
                    <a:lnTo>
                      <a:pt x="26" y="296"/>
                    </a:lnTo>
                    <a:lnTo>
                      <a:pt x="38" y="282"/>
                    </a:lnTo>
                    <a:lnTo>
                      <a:pt x="48" y="266"/>
                    </a:lnTo>
                    <a:lnTo>
                      <a:pt x="48" y="266"/>
                    </a:lnTo>
                    <a:lnTo>
                      <a:pt x="56" y="250"/>
                    </a:lnTo>
                    <a:lnTo>
                      <a:pt x="62" y="230"/>
                    </a:lnTo>
                    <a:lnTo>
                      <a:pt x="62" y="230"/>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65"/>
              <p:cNvSpPr>
                <a:spLocks noEditPoints="1"/>
              </p:cNvSpPr>
              <p:nvPr/>
            </p:nvSpPr>
            <p:spPr bwMode="auto">
              <a:xfrm>
                <a:off x="2649538" y="2673350"/>
                <a:ext cx="203200" cy="488950"/>
              </a:xfrm>
              <a:custGeom>
                <a:avLst/>
                <a:gdLst>
                  <a:gd name="T0" fmla="*/ 128 w 128"/>
                  <a:gd name="T1" fmla="*/ 308 h 308"/>
                  <a:gd name="T2" fmla="*/ 128 w 128"/>
                  <a:gd name="T3" fmla="*/ 0 h 308"/>
                  <a:gd name="T4" fmla="*/ 102 w 128"/>
                  <a:gd name="T5" fmla="*/ 0 h 308"/>
                  <a:gd name="T6" fmla="*/ 102 w 128"/>
                  <a:gd name="T7" fmla="*/ 14 h 308"/>
                  <a:gd name="T8" fmla="*/ 102 w 128"/>
                  <a:gd name="T9" fmla="*/ 14 h 308"/>
                  <a:gd name="T10" fmla="*/ 80 w 128"/>
                  <a:gd name="T11" fmla="*/ 16 h 308"/>
                  <a:gd name="T12" fmla="*/ 62 w 128"/>
                  <a:gd name="T13" fmla="*/ 22 h 308"/>
                  <a:gd name="T14" fmla="*/ 46 w 128"/>
                  <a:gd name="T15" fmla="*/ 30 h 308"/>
                  <a:gd name="T16" fmla="*/ 34 w 128"/>
                  <a:gd name="T17" fmla="*/ 40 h 308"/>
                  <a:gd name="T18" fmla="*/ 34 w 128"/>
                  <a:gd name="T19" fmla="*/ 40 h 308"/>
                  <a:gd name="T20" fmla="*/ 24 w 128"/>
                  <a:gd name="T21" fmla="*/ 50 h 308"/>
                  <a:gd name="T22" fmla="*/ 16 w 128"/>
                  <a:gd name="T23" fmla="*/ 64 h 308"/>
                  <a:gd name="T24" fmla="*/ 12 w 128"/>
                  <a:gd name="T25" fmla="*/ 78 h 308"/>
                  <a:gd name="T26" fmla="*/ 10 w 128"/>
                  <a:gd name="T27" fmla="*/ 94 h 308"/>
                  <a:gd name="T28" fmla="*/ 10 w 128"/>
                  <a:gd name="T29" fmla="*/ 94 h 308"/>
                  <a:gd name="T30" fmla="*/ 12 w 128"/>
                  <a:gd name="T31" fmla="*/ 106 h 308"/>
                  <a:gd name="T32" fmla="*/ 14 w 128"/>
                  <a:gd name="T33" fmla="*/ 116 h 308"/>
                  <a:gd name="T34" fmla="*/ 18 w 128"/>
                  <a:gd name="T35" fmla="*/ 126 h 308"/>
                  <a:gd name="T36" fmla="*/ 22 w 128"/>
                  <a:gd name="T37" fmla="*/ 134 h 308"/>
                  <a:gd name="T38" fmla="*/ 22 w 128"/>
                  <a:gd name="T39" fmla="*/ 134 h 308"/>
                  <a:gd name="T40" fmla="*/ 34 w 128"/>
                  <a:gd name="T41" fmla="*/ 150 h 308"/>
                  <a:gd name="T42" fmla="*/ 42 w 128"/>
                  <a:gd name="T43" fmla="*/ 154 h 308"/>
                  <a:gd name="T44" fmla="*/ 50 w 128"/>
                  <a:gd name="T45" fmla="*/ 158 h 308"/>
                  <a:gd name="T46" fmla="*/ 50 w 128"/>
                  <a:gd name="T47" fmla="*/ 158 h 308"/>
                  <a:gd name="T48" fmla="*/ 70 w 128"/>
                  <a:gd name="T49" fmla="*/ 168 h 308"/>
                  <a:gd name="T50" fmla="*/ 102 w 128"/>
                  <a:gd name="T51" fmla="*/ 176 h 308"/>
                  <a:gd name="T52" fmla="*/ 102 w 128"/>
                  <a:gd name="T53" fmla="*/ 242 h 308"/>
                  <a:gd name="T54" fmla="*/ 102 w 128"/>
                  <a:gd name="T55" fmla="*/ 242 h 308"/>
                  <a:gd name="T56" fmla="*/ 90 w 128"/>
                  <a:gd name="T57" fmla="*/ 236 h 308"/>
                  <a:gd name="T58" fmla="*/ 84 w 128"/>
                  <a:gd name="T59" fmla="*/ 228 h 308"/>
                  <a:gd name="T60" fmla="*/ 84 w 128"/>
                  <a:gd name="T61" fmla="*/ 228 h 308"/>
                  <a:gd name="T62" fmla="*/ 78 w 128"/>
                  <a:gd name="T63" fmla="*/ 218 h 308"/>
                  <a:gd name="T64" fmla="*/ 74 w 128"/>
                  <a:gd name="T65" fmla="*/ 202 h 308"/>
                  <a:gd name="T66" fmla="*/ 0 w 128"/>
                  <a:gd name="T67" fmla="*/ 210 h 308"/>
                  <a:gd name="T68" fmla="*/ 0 w 128"/>
                  <a:gd name="T69" fmla="*/ 210 h 308"/>
                  <a:gd name="T70" fmla="*/ 4 w 128"/>
                  <a:gd name="T71" fmla="*/ 228 h 308"/>
                  <a:gd name="T72" fmla="*/ 10 w 128"/>
                  <a:gd name="T73" fmla="*/ 242 h 308"/>
                  <a:gd name="T74" fmla="*/ 10 w 128"/>
                  <a:gd name="T75" fmla="*/ 242 h 308"/>
                  <a:gd name="T76" fmla="*/ 18 w 128"/>
                  <a:gd name="T77" fmla="*/ 254 h 308"/>
                  <a:gd name="T78" fmla="*/ 28 w 128"/>
                  <a:gd name="T79" fmla="*/ 266 h 308"/>
                  <a:gd name="T80" fmla="*/ 28 w 128"/>
                  <a:gd name="T81" fmla="*/ 266 h 308"/>
                  <a:gd name="T82" fmla="*/ 42 w 128"/>
                  <a:gd name="T83" fmla="*/ 276 h 308"/>
                  <a:gd name="T84" fmla="*/ 58 w 128"/>
                  <a:gd name="T85" fmla="*/ 284 h 308"/>
                  <a:gd name="T86" fmla="*/ 58 w 128"/>
                  <a:gd name="T87" fmla="*/ 284 h 308"/>
                  <a:gd name="T88" fmla="*/ 78 w 128"/>
                  <a:gd name="T89" fmla="*/ 288 h 308"/>
                  <a:gd name="T90" fmla="*/ 102 w 128"/>
                  <a:gd name="T91" fmla="*/ 292 h 308"/>
                  <a:gd name="T92" fmla="*/ 102 w 128"/>
                  <a:gd name="T93" fmla="*/ 308 h 308"/>
                  <a:gd name="T94" fmla="*/ 128 w 128"/>
                  <a:gd name="T95" fmla="*/ 308 h 308"/>
                  <a:gd name="T96" fmla="*/ 86 w 128"/>
                  <a:gd name="T97" fmla="*/ 100 h 308"/>
                  <a:gd name="T98" fmla="*/ 86 w 128"/>
                  <a:gd name="T99" fmla="*/ 100 h 308"/>
                  <a:gd name="T100" fmla="*/ 82 w 128"/>
                  <a:gd name="T101" fmla="*/ 92 h 308"/>
                  <a:gd name="T102" fmla="*/ 80 w 128"/>
                  <a:gd name="T103" fmla="*/ 86 h 308"/>
                  <a:gd name="T104" fmla="*/ 80 w 128"/>
                  <a:gd name="T105" fmla="*/ 86 h 308"/>
                  <a:gd name="T106" fmla="*/ 82 w 128"/>
                  <a:gd name="T107" fmla="*/ 78 h 308"/>
                  <a:gd name="T108" fmla="*/ 86 w 128"/>
                  <a:gd name="T109" fmla="*/ 72 h 308"/>
                  <a:gd name="T110" fmla="*/ 86 w 128"/>
                  <a:gd name="T111" fmla="*/ 72 h 308"/>
                  <a:gd name="T112" fmla="*/ 92 w 128"/>
                  <a:gd name="T113" fmla="*/ 66 h 308"/>
                  <a:gd name="T114" fmla="*/ 102 w 128"/>
                  <a:gd name="T115" fmla="*/ 62 h 308"/>
                  <a:gd name="T116" fmla="*/ 102 w 128"/>
                  <a:gd name="T117" fmla="*/ 110 h 308"/>
                  <a:gd name="T118" fmla="*/ 102 w 128"/>
                  <a:gd name="T119" fmla="*/ 110 h 308"/>
                  <a:gd name="T120" fmla="*/ 92 w 128"/>
                  <a:gd name="T121" fmla="*/ 106 h 308"/>
                  <a:gd name="T122" fmla="*/ 86 w 128"/>
                  <a:gd name="T123" fmla="*/ 100 h 308"/>
                  <a:gd name="T124" fmla="*/ 86 w 128"/>
                  <a:gd name="T125" fmla="*/ 10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308">
                    <a:moveTo>
                      <a:pt x="128" y="308"/>
                    </a:moveTo>
                    <a:lnTo>
                      <a:pt x="128" y="0"/>
                    </a:lnTo>
                    <a:lnTo>
                      <a:pt x="102" y="0"/>
                    </a:lnTo>
                    <a:lnTo>
                      <a:pt x="102" y="14"/>
                    </a:lnTo>
                    <a:lnTo>
                      <a:pt x="102" y="14"/>
                    </a:lnTo>
                    <a:lnTo>
                      <a:pt x="80" y="16"/>
                    </a:lnTo>
                    <a:lnTo>
                      <a:pt x="62" y="22"/>
                    </a:lnTo>
                    <a:lnTo>
                      <a:pt x="46" y="30"/>
                    </a:lnTo>
                    <a:lnTo>
                      <a:pt x="34" y="40"/>
                    </a:lnTo>
                    <a:lnTo>
                      <a:pt x="34" y="40"/>
                    </a:lnTo>
                    <a:lnTo>
                      <a:pt x="24" y="50"/>
                    </a:lnTo>
                    <a:lnTo>
                      <a:pt x="16" y="64"/>
                    </a:lnTo>
                    <a:lnTo>
                      <a:pt x="12" y="78"/>
                    </a:lnTo>
                    <a:lnTo>
                      <a:pt x="10" y="94"/>
                    </a:lnTo>
                    <a:lnTo>
                      <a:pt x="10" y="94"/>
                    </a:lnTo>
                    <a:lnTo>
                      <a:pt x="12" y="106"/>
                    </a:lnTo>
                    <a:lnTo>
                      <a:pt x="14" y="116"/>
                    </a:lnTo>
                    <a:lnTo>
                      <a:pt x="18" y="126"/>
                    </a:lnTo>
                    <a:lnTo>
                      <a:pt x="22" y="134"/>
                    </a:lnTo>
                    <a:lnTo>
                      <a:pt x="22" y="134"/>
                    </a:lnTo>
                    <a:lnTo>
                      <a:pt x="34" y="150"/>
                    </a:lnTo>
                    <a:lnTo>
                      <a:pt x="42" y="154"/>
                    </a:lnTo>
                    <a:lnTo>
                      <a:pt x="50" y="158"/>
                    </a:lnTo>
                    <a:lnTo>
                      <a:pt x="50" y="158"/>
                    </a:lnTo>
                    <a:lnTo>
                      <a:pt x="70" y="168"/>
                    </a:lnTo>
                    <a:lnTo>
                      <a:pt x="102" y="176"/>
                    </a:lnTo>
                    <a:lnTo>
                      <a:pt x="102" y="242"/>
                    </a:lnTo>
                    <a:lnTo>
                      <a:pt x="102" y="242"/>
                    </a:lnTo>
                    <a:lnTo>
                      <a:pt x="90" y="236"/>
                    </a:lnTo>
                    <a:lnTo>
                      <a:pt x="84" y="228"/>
                    </a:lnTo>
                    <a:lnTo>
                      <a:pt x="84" y="228"/>
                    </a:lnTo>
                    <a:lnTo>
                      <a:pt x="78" y="218"/>
                    </a:lnTo>
                    <a:lnTo>
                      <a:pt x="74" y="202"/>
                    </a:lnTo>
                    <a:lnTo>
                      <a:pt x="0" y="210"/>
                    </a:lnTo>
                    <a:lnTo>
                      <a:pt x="0" y="210"/>
                    </a:lnTo>
                    <a:lnTo>
                      <a:pt x="4" y="228"/>
                    </a:lnTo>
                    <a:lnTo>
                      <a:pt x="10" y="242"/>
                    </a:lnTo>
                    <a:lnTo>
                      <a:pt x="10" y="242"/>
                    </a:lnTo>
                    <a:lnTo>
                      <a:pt x="18" y="254"/>
                    </a:lnTo>
                    <a:lnTo>
                      <a:pt x="28" y="266"/>
                    </a:lnTo>
                    <a:lnTo>
                      <a:pt x="28" y="266"/>
                    </a:lnTo>
                    <a:lnTo>
                      <a:pt x="42" y="276"/>
                    </a:lnTo>
                    <a:lnTo>
                      <a:pt x="58" y="284"/>
                    </a:lnTo>
                    <a:lnTo>
                      <a:pt x="58" y="284"/>
                    </a:lnTo>
                    <a:lnTo>
                      <a:pt x="78" y="288"/>
                    </a:lnTo>
                    <a:lnTo>
                      <a:pt x="102" y="292"/>
                    </a:lnTo>
                    <a:lnTo>
                      <a:pt x="102" y="308"/>
                    </a:lnTo>
                    <a:lnTo>
                      <a:pt x="128" y="308"/>
                    </a:lnTo>
                    <a:close/>
                    <a:moveTo>
                      <a:pt x="86" y="100"/>
                    </a:moveTo>
                    <a:lnTo>
                      <a:pt x="86" y="100"/>
                    </a:lnTo>
                    <a:lnTo>
                      <a:pt x="82" y="92"/>
                    </a:lnTo>
                    <a:lnTo>
                      <a:pt x="80" y="86"/>
                    </a:lnTo>
                    <a:lnTo>
                      <a:pt x="80" y="86"/>
                    </a:lnTo>
                    <a:lnTo>
                      <a:pt x="82" y="78"/>
                    </a:lnTo>
                    <a:lnTo>
                      <a:pt x="86" y="72"/>
                    </a:lnTo>
                    <a:lnTo>
                      <a:pt x="86" y="72"/>
                    </a:lnTo>
                    <a:lnTo>
                      <a:pt x="92" y="66"/>
                    </a:lnTo>
                    <a:lnTo>
                      <a:pt x="102" y="62"/>
                    </a:lnTo>
                    <a:lnTo>
                      <a:pt x="102" y="110"/>
                    </a:lnTo>
                    <a:lnTo>
                      <a:pt x="102" y="110"/>
                    </a:lnTo>
                    <a:lnTo>
                      <a:pt x="92" y="106"/>
                    </a:lnTo>
                    <a:lnTo>
                      <a:pt x="86" y="100"/>
                    </a:lnTo>
                    <a:lnTo>
                      <a:pt x="86" y="100"/>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71" name="组合 170"/>
          <p:cNvGrpSpPr/>
          <p:nvPr/>
        </p:nvGrpSpPr>
        <p:grpSpPr>
          <a:xfrm>
            <a:off x="4747714" y="2872894"/>
            <a:ext cx="501631" cy="501631"/>
            <a:chOff x="4641550" y="3820609"/>
            <a:chExt cx="587801" cy="587801"/>
          </a:xfrm>
        </p:grpSpPr>
        <p:grpSp>
          <p:nvGrpSpPr>
            <p:cNvPr id="172" name="组合 171"/>
            <p:cNvGrpSpPr/>
            <p:nvPr/>
          </p:nvGrpSpPr>
          <p:grpSpPr>
            <a:xfrm>
              <a:off x="4641550" y="3820609"/>
              <a:ext cx="587801" cy="587801"/>
              <a:chOff x="304800" y="673100"/>
              <a:chExt cx="4000500" cy="4000500"/>
            </a:xfrm>
            <a:effectLst>
              <a:outerShdw blurRad="444500" dist="254000" dir="8100000" algn="tr" rotWithShape="0">
                <a:prstClr val="black">
                  <a:alpha val="50000"/>
                </a:prstClr>
              </a:outerShdw>
            </a:effectLst>
          </p:grpSpPr>
          <p:sp>
            <p:nvSpPr>
              <p:cNvPr id="178" name="同心圆 1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椭圆 17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3" name="组合 172"/>
            <p:cNvGrpSpPr/>
            <p:nvPr/>
          </p:nvGrpSpPr>
          <p:grpSpPr>
            <a:xfrm>
              <a:off x="4767685" y="3993961"/>
              <a:ext cx="335530" cy="285698"/>
              <a:chOff x="2570163" y="3632200"/>
              <a:chExt cx="641350" cy="546100"/>
            </a:xfrm>
            <a:solidFill>
              <a:schemeClr val="accent4"/>
            </a:solidFill>
          </p:grpSpPr>
          <p:sp>
            <p:nvSpPr>
              <p:cNvPr id="174" name="Freeform 80"/>
              <p:cNvSpPr/>
              <p:nvPr/>
            </p:nvSpPr>
            <p:spPr bwMode="auto">
              <a:xfrm>
                <a:off x="2970213" y="3632200"/>
                <a:ext cx="241300" cy="241300"/>
              </a:xfrm>
              <a:custGeom>
                <a:avLst/>
                <a:gdLst>
                  <a:gd name="T0" fmla="*/ 122 w 152"/>
                  <a:gd name="T1" fmla="*/ 148 h 152"/>
                  <a:gd name="T2" fmla="*/ 122 w 152"/>
                  <a:gd name="T3" fmla="*/ 148 h 152"/>
                  <a:gd name="T4" fmla="*/ 120 w 152"/>
                  <a:gd name="T5" fmla="*/ 150 h 152"/>
                  <a:gd name="T6" fmla="*/ 116 w 152"/>
                  <a:gd name="T7" fmla="*/ 152 h 152"/>
                  <a:gd name="T8" fmla="*/ 112 w 152"/>
                  <a:gd name="T9" fmla="*/ 150 h 152"/>
                  <a:gd name="T10" fmla="*/ 108 w 152"/>
                  <a:gd name="T11" fmla="*/ 148 h 152"/>
                  <a:gd name="T12" fmla="*/ 2 w 152"/>
                  <a:gd name="T13" fmla="*/ 42 h 152"/>
                  <a:gd name="T14" fmla="*/ 2 w 152"/>
                  <a:gd name="T15" fmla="*/ 42 h 152"/>
                  <a:gd name="T16" fmla="*/ 0 w 152"/>
                  <a:gd name="T17" fmla="*/ 40 h 152"/>
                  <a:gd name="T18" fmla="*/ 0 w 152"/>
                  <a:gd name="T19" fmla="*/ 36 h 152"/>
                  <a:gd name="T20" fmla="*/ 0 w 152"/>
                  <a:gd name="T21" fmla="*/ 32 h 152"/>
                  <a:gd name="T22" fmla="*/ 2 w 152"/>
                  <a:gd name="T23" fmla="*/ 28 h 152"/>
                  <a:gd name="T24" fmla="*/ 28 w 152"/>
                  <a:gd name="T25" fmla="*/ 2 h 152"/>
                  <a:gd name="T26" fmla="*/ 28 w 152"/>
                  <a:gd name="T27" fmla="*/ 2 h 152"/>
                  <a:gd name="T28" fmla="*/ 32 w 152"/>
                  <a:gd name="T29" fmla="*/ 0 h 152"/>
                  <a:gd name="T30" fmla="*/ 36 w 152"/>
                  <a:gd name="T31" fmla="*/ 0 h 152"/>
                  <a:gd name="T32" fmla="*/ 40 w 152"/>
                  <a:gd name="T33" fmla="*/ 0 h 152"/>
                  <a:gd name="T34" fmla="*/ 42 w 152"/>
                  <a:gd name="T35" fmla="*/ 2 h 152"/>
                  <a:gd name="T36" fmla="*/ 148 w 152"/>
                  <a:gd name="T37" fmla="*/ 108 h 152"/>
                  <a:gd name="T38" fmla="*/ 148 w 152"/>
                  <a:gd name="T39" fmla="*/ 108 h 152"/>
                  <a:gd name="T40" fmla="*/ 152 w 152"/>
                  <a:gd name="T41" fmla="*/ 112 h 152"/>
                  <a:gd name="T42" fmla="*/ 152 w 152"/>
                  <a:gd name="T43" fmla="*/ 116 h 152"/>
                  <a:gd name="T44" fmla="*/ 152 w 152"/>
                  <a:gd name="T45" fmla="*/ 118 h 152"/>
                  <a:gd name="T46" fmla="*/ 148 w 152"/>
                  <a:gd name="T47" fmla="*/ 122 h 152"/>
                  <a:gd name="T48" fmla="*/ 122 w 152"/>
                  <a:gd name="T49" fmla="*/ 1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2">
                    <a:moveTo>
                      <a:pt x="122" y="148"/>
                    </a:moveTo>
                    <a:lnTo>
                      <a:pt x="122" y="148"/>
                    </a:lnTo>
                    <a:lnTo>
                      <a:pt x="120" y="150"/>
                    </a:lnTo>
                    <a:lnTo>
                      <a:pt x="116" y="152"/>
                    </a:lnTo>
                    <a:lnTo>
                      <a:pt x="112" y="150"/>
                    </a:lnTo>
                    <a:lnTo>
                      <a:pt x="108" y="148"/>
                    </a:lnTo>
                    <a:lnTo>
                      <a:pt x="2" y="42"/>
                    </a:lnTo>
                    <a:lnTo>
                      <a:pt x="2" y="42"/>
                    </a:lnTo>
                    <a:lnTo>
                      <a:pt x="0" y="40"/>
                    </a:lnTo>
                    <a:lnTo>
                      <a:pt x="0" y="36"/>
                    </a:lnTo>
                    <a:lnTo>
                      <a:pt x="0" y="32"/>
                    </a:lnTo>
                    <a:lnTo>
                      <a:pt x="2" y="28"/>
                    </a:lnTo>
                    <a:lnTo>
                      <a:pt x="28" y="2"/>
                    </a:lnTo>
                    <a:lnTo>
                      <a:pt x="28" y="2"/>
                    </a:lnTo>
                    <a:lnTo>
                      <a:pt x="32" y="0"/>
                    </a:lnTo>
                    <a:lnTo>
                      <a:pt x="36" y="0"/>
                    </a:lnTo>
                    <a:lnTo>
                      <a:pt x="40" y="0"/>
                    </a:lnTo>
                    <a:lnTo>
                      <a:pt x="42" y="2"/>
                    </a:lnTo>
                    <a:lnTo>
                      <a:pt x="148" y="108"/>
                    </a:lnTo>
                    <a:lnTo>
                      <a:pt x="148" y="108"/>
                    </a:lnTo>
                    <a:lnTo>
                      <a:pt x="152" y="112"/>
                    </a:lnTo>
                    <a:lnTo>
                      <a:pt x="152" y="116"/>
                    </a:lnTo>
                    <a:lnTo>
                      <a:pt x="152" y="118"/>
                    </a:lnTo>
                    <a:lnTo>
                      <a:pt x="148" y="122"/>
                    </a:lnTo>
                    <a:lnTo>
                      <a:pt x="122" y="148"/>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81"/>
              <p:cNvSpPr/>
              <p:nvPr/>
            </p:nvSpPr>
            <p:spPr bwMode="auto">
              <a:xfrm>
                <a:off x="2671763" y="3794125"/>
                <a:ext cx="428625" cy="384175"/>
              </a:xfrm>
              <a:custGeom>
                <a:avLst/>
                <a:gdLst>
                  <a:gd name="T0" fmla="*/ 168 w 270"/>
                  <a:gd name="T1" fmla="*/ 24 h 242"/>
                  <a:gd name="T2" fmla="*/ 136 w 270"/>
                  <a:gd name="T3" fmla="*/ 54 h 242"/>
                  <a:gd name="T4" fmla="*/ 134 w 270"/>
                  <a:gd name="T5" fmla="*/ 60 h 242"/>
                  <a:gd name="T6" fmla="*/ 124 w 270"/>
                  <a:gd name="T7" fmla="*/ 70 h 242"/>
                  <a:gd name="T8" fmla="*/ 118 w 270"/>
                  <a:gd name="T9" fmla="*/ 74 h 242"/>
                  <a:gd name="T10" fmla="*/ 106 w 270"/>
                  <a:gd name="T11" fmla="*/ 78 h 242"/>
                  <a:gd name="T12" fmla="*/ 92 w 270"/>
                  <a:gd name="T13" fmla="*/ 76 h 242"/>
                  <a:gd name="T14" fmla="*/ 84 w 270"/>
                  <a:gd name="T15" fmla="*/ 72 h 242"/>
                  <a:gd name="T16" fmla="*/ 78 w 270"/>
                  <a:gd name="T17" fmla="*/ 68 h 242"/>
                  <a:gd name="T18" fmla="*/ 70 w 270"/>
                  <a:gd name="T19" fmla="*/ 50 h 242"/>
                  <a:gd name="T20" fmla="*/ 70 w 270"/>
                  <a:gd name="T21" fmla="*/ 32 h 242"/>
                  <a:gd name="T22" fmla="*/ 4 w 270"/>
                  <a:gd name="T23" fmla="*/ 78 h 242"/>
                  <a:gd name="T24" fmla="*/ 2 w 270"/>
                  <a:gd name="T25" fmla="*/ 80 h 242"/>
                  <a:gd name="T26" fmla="*/ 2 w 270"/>
                  <a:gd name="T27" fmla="*/ 86 h 242"/>
                  <a:gd name="T28" fmla="*/ 10 w 270"/>
                  <a:gd name="T29" fmla="*/ 98 h 242"/>
                  <a:gd name="T30" fmla="*/ 26 w 270"/>
                  <a:gd name="T31" fmla="*/ 82 h 242"/>
                  <a:gd name="T32" fmla="*/ 42 w 270"/>
                  <a:gd name="T33" fmla="*/ 76 h 242"/>
                  <a:gd name="T34" fmla="*/ 60 w 270"/>
                  <a:gd name="T35" fmla="*/ 82 h 242"/>
                  <a:gd name="T36" fmla="*/ 66 w 270"/>
                  <a:gd name="T37" fmla="*/ 90 h 242"/>
                  <a:gd name="T38" fmla="*/ 66 w 270"/>
                  <a:gd name="T39" fmla="*/ 100 h 242"/>
                  <a:gd name="T40" fmla="*/ 84 w 270"/>
                  <a:gd name="T41" fmla="*/ 108 h 242"/>
                  <a:gd name="T42" fmla="*/ 90 w 270"/>
                  <a:gd name="T43" fmla="*/ 116 h 242"/>
                  <a:gd name="T44" fmla="*/ 92 w 270"/>
                  <a:gd name="T45" fmla="*/ 124 h 242"/>
                  <a:gd name="T46" fmla="*/ 108 w 270"/>
                  <a:gd name="T47" fmla="*/ 132 h 242"/>
                  <a:gd name="T48" fmla="*/ 114 w 270"/>
                  <a:gd name="T49" fmla="*/ 140 h 242"/>
                  <a:gd name="T50" fmla="*/ 116 w 270"/>
                  <a:gd name="T51" fmla="*/ 148 h 242"/>
                  <a:gd name="T52" fmla="*/ 132 w 270"/>
                  <a:gd name="T53" fmla="*/ 156 h 242"/>
                  <a:gd name="T54" fmla="*/ 138 w 270"/>
                  <a:gd name="T55" fmla="*/ 164 h 242"/>
                  <a:gd name="T56" fmla="*/ 138 w 270"/>
                  <a:gd name="T57" fmla="*/ 182 h 242"/>
                  <a:gd name="T58" fmla="*/ 118 w 270"/>
                  <a:gd name="T59" fmla="*/ 204 h 242"/>
                  <a:gd name="T60" fmla="*/ 150 w 270"/>
                  <a:gd name="T61" fmla="*/ 236 h 242"/>
                  <a:gd name="T62" fmla="*/ 162 w 270"/>
                  <a:gd name="T63" fmla="*/ 242 h 242"/>
                  <a:gd name="T64" fmla="*/ 172 w 270"/>
                  <a:gd name="T65" fmla="*/ 236 h 242"/>
                  <a:gd name="T66" fmla="*/ 176 w 270"/>
                  <a:gd name="T67" fmla="*/ 232 h 242"/>
                  <a:gd name="T68" fmla="*/ 176 w 270"/>
                  <a:gd name="T69" fmla="*/ 218 h 242"/>
                  <a:gd name="T70" fmla="*/ 148 w 270"/>
                  <a:gd name="T71" fmla="*/ 188 h 242"/>
                  <a:gd name="T72" fmla="*/ 146 w 270"/>
                  <a:gd name="T73" fmla="*/ 184 h 242"/>
                  <a:gd name="T74" fmla="*/ 148 w 270"/>
                  <a:gd name="T75" fmla="*/ 180 h 242"/>
                  <a:gd name="T76" fmla="*/ 156 w 270"/>
                  <a:gd name="T77" fmla="*/ 180 h 242"/>
                  <a:gd name="T78" fmla="*/ 180 w 270"/>
                  <a:gd name="T79" fmla="*/ 206 h 242"/>
                  <a:gd name="T80" fmla="*/ 192 w 270"/>
                  <a:gd name="T81" fmla="*/ 210 h 242"/>
                  <a:gd name="T82" fmla="*/ 204 w 270"/>
                  <a:gd name="T83" fmla="*/ 206 h 242"/>
                  <a:gd name="T84" fmla="*/ 208 w 270"/>
                  <a:gd name="T85" fmla="*/ 200 h 242"/>
                  <a:gd name="T86" fmla="*/ 208 w 270"/>
                  <a:gd name="T87" fmla="*/ 188 h 242"/>
                  <a:gd name="T88" fmla="*/ 178 w 270"/>
                  <a:gd name="T89" fmla="*/ 158 h 242"/>
                  <a:gd name="T90" fmla="*/ 176 w 270"/>
                  <a:gd name="T91" fmla="*/ 154 h 242"/>
                  <a:gd name="T92" fmla="*/ 178 w 270"/>
                  <a:gd name="T93" fmla="*/ 150 h 242"/>
                  <a:gd name="T94" fmla="*/ 186 w 270"/>
                  <a:gd name="T95" fmla="*/ 150 h 242"/>
                  <a:gd name="T96" fmla="*/ 212 w 270"/>
                  <a:gd name="T97" fmla="*/ 174 h 242"/>
                  <a:gd name="T98" fmla="*/ 224 w 270"/>
                  <a:gd name="T99" fmla="*/ 180 h 242"/>
                  <a:gd name="T100" fmla="*/ 234 w 270"/>
                  <a:gd name="T101" fmla="*/ 174 h 242"/>
                  <a:gd name="T102" fmla="*/ 238 w 270"/>
                  <a:gd name="T103" fmla="*/ 170 h 242"/>
                  <a:gd name="T104" fmla="*/ 238 w 270"/>
                  <a:gd name="T105" fmla="*/ 158 h 242"/>
                  <a:gd name="T106" fmla="*/ 210 w 270"/>
                  <a:gd name="T107" fmla="*/ 126 h 242"/>
                  <a:gd name="T108" fmla="*/ 208 w 270"/>
                  <a:gd name="T109" fmla="*/ 122 h 242"/>
                  <a:gd name="T110" fmla="*/ 210 w 270"/>
                  <a:gd name="T111" fmla="*/ 118 h 242"/>
                  <a:gd name="T112" fmla="*/ 218 w 270"/>
                  <a:gd name="T113" fmla="*/ 118 h 242"/>
                  <a:gd name="T114" fmla="*/ 242 w 270"/>
                  <a:gd name="T115" fmla="*/ 144 h 242"/>
                  <a:gd name="T116" fmla="*/ 254 w 270"/>
                  <a:gd name="T117" fmla="*/ 148 h 242"/>
                  <a:gd name="T118" fmla="*/ 266 w 270"/>
                  <a:gd name="T119" fmla="*/ 144 h 242"/>
                  <a:gd name="T120" fmla="*/ 270 w 270"/>
                  <a:gd name="T121" fmla="*/ 138 h 242"/>
                  <a:gd name="T122" fmla="*/ 270 w 270"/>
                  <a:gd name="T123" fmla="*/ 126 h 242"/>
                  <a:gd name="T124" fmla="*/ 266 w 270"/>
                  <a:gd name="T125" fmla="*/ 1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42">
                    <a:moveTo>
                      <a:pt x="266" y="120"/>
                    </a:moveTo>
                    <a:lnTo>
                      <a:pt x="168" y="24"/>
                    </a:lnTo>
                    <a:lnTo>
                      <a:pt x="144" y="34"/>
                    </a:lnTo>
                    <a:lnTo>
                      <a:pt x="136" y="54"/>
                    </a:lnTo>
                    <a:lnTo>
                      <a:pt x="136" y="54"/>
                    </a:lnTo>
                    <a:lnTo>
                      <a:pt x="134" y="60"/>
                    </a:lnTo>
                    <a:lnTo>
                      <a:pt x="130" y="66"/>
                    </a:lnTo>
                    <a:lnTo>
                      <a:pt x="124" y="70"/>
                    </a:lnTo>
                    <a:lnTo>
                      <a:pt x="118" y="74"/>
                    </a:lnTo>
                    <a:lnTo>
                      <a:pt x="118" y="74"/>
                    </a:lnTo>
                    <a:lnTo>
                      <a:pt x="112" y="76"/>
                    </a:lnTo>
                    <a:lnTo>
                      <a:pt x="106" y="78"/>
                    </a:lnTo>
                    <a:lnTo>
                      <a:pt x="98" y="78"/>
                    </a:lnTo>
                    <a:lnTo>
                      <a:pt x="92" y="76"/>
                    </a:lnTo>
                    <a:lnTo>
                      <a:pt x="92" y="76"/>
                    </a:lnTo>
                    <a:lnTo>
                      <a:pt x="84" y="72"/>
                    </a:lnTo>
                    <a:lnTo>
                      <a:pt x="78" y="68"/>
                    </a:lnTo>
                    <a:lnTo>
                      <a:pt x="78" y="68"/>
                    </a:lnTo>
                    <a:lnTo>
                      <a:pt x="72" y="60"/>
                    </a:lnTo>
                    <a:lnTo>
                      <a:pt x="70" y="50"/>
                    </a:lnTo>
                    <a:lnTo>
                      <a:pt x="68" y="42"/>
                    </a:lnTo>
                    <a:lnTo>
                      <a:pt x="70" y="32"/>
                    </a:lnTo>
                    <a:lnTo>
                      <a:pt x="82" y="0"/>
                    </a:lnTo>
                    <a:lnTo>
                      <a:pt x="4" y="78"/>
                    </a:lnTo>
                    <a:lnTo>
                      <a:pt x="4" y="78"/>
                    </a:lnTo>
                    <a:lnTo>
                      <a:pt x="2" y="80"/>
                    </a:lnTo>
                    <a:lnTo>
                      <a:pt x="0" y="84"/>
                    </a:lnTo>
                    <a:lnTo>
                      <a:pt x="2" y="86"/>
                    </a:lnTo>
                    <a:lnTo>
                      <a:pt x="4" y="90"/>
                    </a:lnTo>
                    <a:lnTo>
                      <a:pt x="10" y="98"/>
                    </a:lnTo>
                    <a:lnTo>
                      <a:pt x="26" y="82"/>
                    </a:lnTo>
                    <a:lnTo>
                      <a:pt x="26" y="82"/>
                    </a:lnTo>
                    <a:lnTo>
                      <a:pt x="34" y="78"/>
                    </a:lnTo>
                    <a:lnTo>
                      <a:pt x="42" y="76"/>
                    </a:lnTo>
                    <a:lnTo>
                      <a:pt x="52" y="78"/>
                    </a:lnTo>
                    <a:lnTo>
                      <a:pt x="60" y="82"/>
                    </a:lnTo>
                    <a:lnTo>
                      <a:pt x="60" y="82"/>
                    </a:lnTo>
                    <a:lnTo>
                      <a:pt x="66" y="90"/>
                    </a:lnTo>
                    <a:lnTo>
                      <a:pt x="66" y="100"/>
                    </a:lnTo>
                    <a:lnTo>
                      <a:pt x="66" y="100"/>
                    </a:lnTo>
                    <a:lnTo>
                      <a:pt x="76" y="102"/>
                    </a:lnTo>
                    <a:lnTo>
                      <a:pt x="84" y="108"/>
                    </a:lnTo>
                    <a:lnTo>
                      <a:pt x="84" y="108"/>
                    </a:lnTo>
                    <a:lnTo>
                      <a:pt x="90" y="116"/>
                    </a:lnTo>
                    <a:lnTo>
                      <a:pt x="92" y="124"/>
                    </a:lnTo>
                    <a:lnTo>
                      <a:pt x="92" y="124"/>
                    </a:lnTo>
                    <a:lnTo>
                      <a:pt x="100" y="126"/>
                    </a:lnTo>
                    <a:lnTo>
                      <a:pt x="108" y="132"/>
                    </a:lnTo>
                    <a:lnTo>
                      <a:pt x="108" y="132"/>
                    </a:lnTo>
                    <a:lnTo>
                      <a:pt x="114" y="140"/>
                    </a:lnTo>
                    <a:lnTo>
                      <a:pt x="116" y="148"/>
                    </a:lnTo>
                    <a:lnTo>
                      <a:pt x="116" y="148"/>
                    </a:lnTo>
                    <a:lnTo>
                      <a:pt x="124" y="150"/>
                    </a:lnTo>
                    <a:lnTo>
                      <a:pt x="132" y="156"/>
                    </a:lnTo>
                    <a:lnTo>
                      <a:pt x="132" y="156"/>
                    </a:lnTo>
                    <a:lnTo>
                      <a:pt x="138" y="164"/>
                    </a:lnTo>
                    <a:lnTo>
                      <a:pt x="140" y="174"/>
                    </a:lnTo>
                    <a:lnTo>
                      <a:pt x="138" y="182"/>
                    </a:lnTo>
                    <a:lnTo>
                      <a:pt x="132" y="190"/>
                    </a:lnTo>
                    <a:lnTo>
                      <a:pt x="118" y="204"/>
                    </a:lnTo>
                    <a:lnTo>
                      <a:pt x="150" y="236"/>
                    </a:lnTo>
                    <a:lnTo>
                      <a:pt x="150" y="236"/>
                    </a:lnTo>
                    <a:lnTo>
                      <a:pt x="156" y="240"/>
                    </a:lnTo>
                    <a:lnTo>
                      <a:pt x="162" y="242"/>
                    </a:lnTo>
                    <a:lnTo>
                      <a:pt x="168" y="240"/>
                    </a:lnTo>
                    <a:lnTo>
                      <a:pt x="172" y="236"/>
                    </a:lnTo>
                    <a:lnTo>
                      <a:pt x="172" y="236"/>
                    </a:lnTo>
                    <a:lnTo>
                      <a:pt x="176" y="232"/>
                    </a:lnTo>
                    <a:lnTo>
                      <a:pt x="178" y="224"/>
                    </a:lnTo>
                    <a:lnTo>
                      <a:pt x="176" y="218"/>
                    </a:lnTo>
                    <a:lnTo>
                      <a:pt x="172" y="214"/>
                    </a:lnTo>
                    <a:lnTo>
                      <a:pt x="148" y="188"/>
                    </a:lnTo>
                    <a:lnTo>
                      <a:pt x="148" y="188"/>
                    </a:lnTo>
                    <a:lnTo>
                      <a:pt x="146" y="184"/>
                    </a:lnTo>
                    <a:lnTo>
                      <a:pt x="148" y="180"/>
                    </a:lnTo>
                    <a:lnTo>
                      <a:pt x="148" y="180"/>
                    </a:lnTo>
                    <a:lnTo>
                      <a:pt x="152" y="178"/>
                    </a:lnTo>
                    <a:lnTo>
                      <a:pt x="156" y="180"/>
                    </a:lnTo>
                    <a:lnTo>
                      <a:pt x="180" y="206"/>
                    </a:lnTo>
                    <a:lnTo>
                      <a:pt x="180" y="206"/>
                    </a:lnTo>
                    <a:lnTo>
                      <a:pt x="186" y="210"/>
                    </a:lnTo>
                    <a:lnTo>
                      <a:pt x="192" y="210"/>
                    </a:lnTo>
                    <a:lnTo>
                      <a:pt x="198" y="210"/>
                    </a:lnTo>
                    <a:lnTo>
                      <a:pt x="204" y="206"/>
                    </a:lnTo>
                    <a:lnTo>
                      <a:pt x="204" y="206"/>
                    </a:lnTo>
                    <a:lnTo>
                      <a:pt x="208" y="200"/>
                    </a:lnTo>
                    <a:lnTo>
                      <a:pt x="208" y="194"/>
                    </a:lnTo>
                    <a:lnTo>
                      <a:pt x="208" y="188"/>
                    </a:lnTo>
                    <a:lnTo>
                      <a:pt x="204" y="182"/>
                    </a:lnTo>
                    <a:lnTo>
                      <a:pt x="178" y="158"/>
                    </a:lnTo>
                    <a:lnTo>
                      <a:pt x="178" y="158"/>
                    </a:lnTo>
                    <a:lnTo>
                      <a:pt x="176" y="154"/>
                    </a:lnTo>
                    <a:lnTo>
                      <a:pt x="178" y="150"/>
                    </a:lnTo>
                    <a:lnTo>
                      <a:pt x="178" y="150"/>
                    </a:lnTo>
                    <a:lnTo>
                      <a:pt x="182" y="148"/>
                    </a:lnTo>
                    <a:lnTo>
                      <a:pt x="186" y="150"/>
                    </a:lnTo>
                    <a:lnTo>
                      <a:pt x="212" y="174"/>
                    </a:lnTo>
                    <a:lnTo>
                      <a:pt x="212" y="174"/>
                    </a:lnTo>
                    <a:lnTo>
                      <a:pt x="218" y="178"/>
                    </a:lnTo>
                    <a:lnTo>
                      <a:pt x="224" y="180"/>
                    </a:lnTo>
                    <a:lnTo>
                      <a:pt x="230" y="178"/>
                    </a:lnTo>
                    <a:lnTo>
                      <a:pt x="234" y="174"/>
                    </a:lnTo>
                    <a:lnTo>
                      <a:pt x="234" y="174"/>
                    </a:lnTo>
                    <a:lnTo>
                      <a:pt x="238" y="170"/>
                    </a:lnTo>
                    <a:lnTo>
                      <a:pt x="240" y="164"/>
                    </a:lnTo>
                    <a:lnTo>
                      <a:pt x="238" y="158"/>
                    </a:lnTo>
                    <a:lnTo>
                      <a:pt x="234" y="152"/>
                    </a:lnTo>
                    <a:lnTo>
                      <a:pt x="210" y="126"/>
                    </a:lnTo>
                    <a:lnTo>
                      <a:pt x="210" y="126"/>
                    </a:lnTo>
                    <a:lnTo>
                      <a:pt x="208" y="122"/>
                    </a:lnTo>
                    <a:lnTo>
                      <a:pt x="210" y="118"/>
                    </a:lnTo>
                    <a:lnTo>
                      <a:pt x="210" y="118"/>
                    </a:lnTo>
                    <a:lnTo>
                      <a:pt x="214" y="116"/>
                    </a:lnTo>
                    <a:lnTo>
                      <a:pt x="218" y="118"/>
                    </a:lnTo>
                    <a:lnTo>
                      <a:pt x="242" y="144"/>
                    </a:lnTo>
                    <a:lnTo>
                      <a:pt x="242" y="144"/>
                    </a:lnTo>
                    <a:lnTo>
                      <a:pt x="248" y="148"/>
                    </a:lnTo>
                    <a:lnTo>
                      <a:pt x="254" y="148"/>
                    </a:lnTo>
                    <a:lnTo>
                      <a:pt x="260" y="148"/>
                    </a:lnTo>
                    <a:lnTo>
                      <a:pt x="266" y="144"/>
                    </a:lnTo>
                    <a:lnTo>
                      <a:pt x="266" y="144"/>
                    </a:lnTo>
                    <a:lnTo>
                      <a:pt x="270" y="138"/>
                    </a:lnTo>
                    <a:lnTo>
                      <a:pt x="270" y="132"/>
                    </a:lnTo>
                    <a:lnTo>
                      <a:pt x="270" y="126"/>
                    </a:lnTo>
                    <a:lnTo>
                      <a:pt x="266" y="120"/>
                    </a:lnTo>
                    <a:lnTo>
                      <a:pt x="266" y="120"/>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82"/>
              <p:cNvSpPr/>
              <p:nvPr/>
            </p:nvSpPr>
            <p:spPr bwMode="auto">
              <a:xfrm>
                <a:off x="2570163" y="3663950"/>
                <a:ext cx="260350" cy="260350"/>
              </a:xfrm>
              <a:custGeom>
                <a:avLst/>
                <a:gdLst>
                  <a:gd name="T0" fmla="*/ 160 w 164"/>
                  <a:gd name="T1" fmla="*/ 32 h 164"/>
                  <a:gd name="T2" fmla="*/ 160 w 164"/>
                  <a:gd name="T3" fmla="*/ 32 h 164"/>
                  <a:gd name="T4" fmla="*/ 162 w 164"/>
                  <a:gd name="T5" fmla="*/ 34 h 164"/>
                  <a:gd name="T6" fmla="*/ 164 w 164"/>
                  <a:gd name="T7" fmla="*/ 38 h 164"/>
                  <a:gd name="T8" fmla="*/ 162 w 164"/>
                  <a:gd name="T9" fmla="*/ 42 h 164"/>
                  <a:gd name="T10" fmla="*/ 160 w 164"/>
                  <a:gd name="T11" fmla="*/ 46 h 164"/>
                  <a:gd name="T12" fmla="*/ 44 w 164"/>
                  <a:gd name="T13" fmla="*/ 162 h 164"/>
                  <a:gd name="T14" fmla="*/ 44 w 164"/>
                  <a:gd name="T15" fmla="*/ 162 h 164"/>
                  <a:gd name="T16" fmla="*/ 42 w 164"/>
                  <a:gd name="T17" fmla="*/ 164 h 164"/>
                  <a:gd name="T18" fmla="*/ 38 w 164"/>
                  <a:gd name="T19" fmla="*/ 164 h 164"/>
                  <a:gd name="T20" fmla="*/ 34 w 164"/>
                  <a:gd name="T21" fmla="*/ 164 h 164"/>
                  <a:gd name="T22" fmla="*/ 30 w 164"/>
                  <a:gd name="T23" fmla="*/ 162 h 164"/>
                  <a:gd name="T24" fmla="*/ 2 w 164"/>
                  <a:gd name="T25" fmla="*/ 132 h 164"/>
                  <a:gd name="T26" fmla="*/ 2 w 164"/>
                  <a:gd name="T27" fmla="*/ 132 h 164"/>
                  <a:gd name="T28" fmla="*/ 0 w 164"/>
                  <a:gd name="T29" fmla="*/ 130 h 164"/>
                  <a:gd name="T30" fmla="*/ 0 w 164"/>
                  <a:gd name="T31" fmla="*/ 126 h 164"/>
                  <a:gd name="T32" fmla="*/ 0 w 164"/>
                  <a:gd name="T33" fmla="*/ 122 h 164"/>
                  <a:gd name="T34" fmla="*/ 2 w 164"/>
                  <a:gd name="T35" fmla="*/ 118 h 164"/>
                  <a:gd name="T36" fmla="*/ 118 w 164"/>
                  <a:gd name="T37" fmla="*/ 2 h 164"/>
                  <a:gd name="T38" fmla="*/ 118 w 164"/>
                  <a:gd name="T39" fmla="*/ 2 h 164"/>
                  <a:gd name="T40" fmla="*/ 122 w 164"/>
                  <a:gd name="T41" fmla="*/ 0 h 164"/>
                  <a:gd name="T42" fmla="*/ 124 w 164"/>
                  <a:gd name="T43" fmla="*/ 0 h 164"/>
                  <a:gd name="T44" fmla="*/ 128 w 164"/>
                  <a:gd name="T45" fmla="*/ 0 h 164"/>
                  <a:gd name="T46" fmla="*/ 132 w 164"/>
                  <a:gd name="T47" fmla="*/ 2 h 164"/>
                  <a:gd name="T48" fmla="*/ 160 w 164"/>
                  <a:gd name="T49" fmla="*/ 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64">
                    <a:moveTo>
                      <a:pt x="160" y="32"/>
                    </a:moveTo>
                    <a:lnTo>
                      <a:pt x="160" y="32"/>
                    </a:lnTo>
                    <a:lnTo>
                      <a:pt x="162" y="34"/>
                    </a:lnTo>
                    <a:lnTo>
                      <a:pt x="164" y="38"/>
                    </a:lnTo>
                    <a:lnTo>
                      <a:pt x="162" y="42"/>
                    </a:lnTo>
                    <a:lnTo>
                      <a:pt x="160" y="46"/>
                    </a:lnTo>
                    <a:lnTo>
                      <a:pt x="44" y="162"/>
                    </a:lnTo>
                    <a:lnTo>
                      <a:pt x="44" y="162"/>
                    </a:lnTo>
                    <a:lnTo>
                      <a:pt x="42" y="164"/>
                    </a:lnTo>
                    <a:lnTo>
                      <a:pt x="38" y="164"/>
                    </a:lnTo>
                    <a:lnTo>
                      <a:pt x="34" y="164"/>
                    </a:lnTo>
                    <a:lnTo>
                      <a:pt x="30" y="162"/>
                    </a:lnTo>
                    <a:lnTo>
                      <a:pt x="2" y="132"/>
                    </a:lnTo>
                    <a:lnTo>
                      <a:pt x="2" y="132"/>
                    </a:lnTo>
                    <a:lnTo>
                      <a:pt x="0" y="130"/>
                    </a:lnTo>
                    <a:lnTo>
                      <a:pt x="0" y="126"/>
                    </a:lnTo>
                    <a:lnTo>
                      <a:pt x="0" y="122"/>
                    </a:lnTo>
                    <a:lnTo>
                      <a:pt x="2" y="118"/>
                    </a:lnTo>
                    <a:lnTo>
                      <a:pt x="118" y="2"/>
                    </a:lnTo>
                    <a:lnTo>
                      <a:pt x="118" y="2"/>
                    </a:lnTo>
                    <a:lnTo>
                      <a:pt x="122" y="0"/>
                    </a:lnTo>
                    <a:lnTo>
                      <a:pt x="124" y="0"/>
                    </a:lnTo>
                    <a:lnTo>
                      <a:pt x="128" y="0"/>
                    </a:lnTo>
                    <a:lnTo>
                      <a:pt x="132" y="2"/>
                    </a:lnTo>
                    <a:lnTo>
                      <a:pt x="160" y="32"/>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83"/>
              <p:cNvSpPr>
                <a:spLocks noEditPoints="1"/>
              </p:cNvSpPr>
              <p:nvPr/>
            </p:nvSpPr>
            <p:spPr bwMode="auto">
              <a:xfrm>
                <a:off x="2687638" y="3724275"/>
                <a:ext cx="406400" cy="396875"/>
              </a:xfrm>
              <a:custGeom>
                <a:avLst/>
                <a:gdLst>
                  <a:gd name="T0" fmla="*/ 186 w 256"/>
                  <a:gd name="T1" fmla="*/ 8 h 250"/>
                  <a:gd name="T2" fmla="*/ 166 w 256"/>
                  <a:gd name="T3" fmla="*/ 0 h 250"/>
                  <a:gd name="T4" fmla="*/ 100 w 256"/>
                  <a:gd name="T5" fmla="*/ 30 h 250"/>
                  <a:gd name="T6" fmla="*/ 86 w 256"/>
                  <a:gd name="T7" fmla="*/ 44 h 250"/>
                  <a:gd name="T8" fmla="*/ 72 w 256"/>
                  <a:gd name="T9" fmla="*/ 86 h 250"/>
                  <a:gd name="T10" fmla="*/ 80 w 256"/>
                  <a:gd name="T11" fmla="*/ 104 h 250"/>
                  <a:gd name="T12" fmla="*/ 88 w 256"/>
                  <a:gd name="T13" fmla="*/ 108 h 250"/>
                  <a:gd name="T14" fmla="*/ 112 w 256"/>
                  <a:gd name="T15" fmla="*/ 102 h 250"/>
                  <a:gd name="T16" fmla="*/ 162 w 256"/>
                  <a:gd name="T17" fmla="*/ 56 h 250"/>
                  <a:gd name="T18" fmla="*/ 250 w 256"/>
                  <a:gd name="T19" fmla="*/ 106 h 250"/>
                  <a:gd name="T20" fmla="*/ 254 w 256"/>
                  <a:gd name="T21" fmla="*/ 78 h 250"/>
                  <a:gd name="T22" fmla="*/ 42 w 256"/>
                  <a:gd name="T23" fmla="*/ 136 h 250"/>
                  <a:gd name="T24" fmla="*/ 32 w 256"/>
                  <a:gd name="T25" fmla="*/ 132 h 250"/>
                  <a:gd name="T26" fmla="*/ 4 w 256"/>
                  <a:gd name="T27" fmla="*/ 156 h 250"/>
                  <a:gd name="T28" fmla="*/ 0 w 256"/>
                  <a:gd name="T29" fmla="*/ 164 h 250"/>
                  <a:gd name="T30" fmla="*/ 4 w 256"/>
                  <a:gd name="T31" fmla="*/ 174 h 250"/>
                  <a:gd name="T32" fmla="*/ 18 w 256"/>
                  <a:gd name="T33" fmla="*/ 176 h 250"/>
                  <a:gd name="T34" fmla="*/ 42 w 256"/>
                  <a:gd name="T35" fmla="*/ 154 h 250"/>
                  <a:gd name="T36" fmla="*/ 44 w 256"/>
                  <a:gd name="T37" fmla="*/ 140 h 250"/>
                  <a:gd name="T38" fmla="*/ 66 w 256"/>
                  <a:gd name="T39" fmla="*/ 160 h 250"/>
                  <a:gd name="T40" fmla="*/ 56 w 256"/>
                  <a:gd name="T41" fmla="*/ 156 h 250"/>
                  <a:gd name="T42" fmla="*/ 28 w 256"/>
                  <a:gd name="T43" fmla="*/ 180 h 250"/>
                  <a:gd name="T44" fmla="*/ 24 w 256"/>
                  <a:gd name="T45" fmla="*/ 188 h 250"/>
                  <a:gd name="T46" fmla="*/ 28 w 256"/>
                  <a:gd name="T47" fmla="*/ 198 h 250"/>
                  <a:gd name="T48" fmla="*/ 42 w 256"/>
                  <a:gd name="T49" fmla="*/ 200 h 250"/>
                  <a:gd name="T50" fmla="*/ 66 w 256"/>
                  <a:gd name="T51" fmla="*/ 178 h 250"/>
                  <a:gd name="T52" fmla="*/ 68 w 256"/>
                  <a:gd name="T53" fmla="*/ 164 h 250"/>
                  <a:gd name="T54" fmla="*/ 96 w 256"/>
                  <a:gd name="T55" fmla="*/ 208 h 250"/>
                  <a:gd name="T56" fmla="*/ 74 w 256"/>
                  <a:gd name="T57" fmla="*/ 232 h 250"/>
                  <a:gd name="T58" fmla="*/ 76 w 256"/>
                  <a:gd name="T59" fmla="*/ 246 h 250"/>
                  <a:gd name="T60" fmla="*/ 86 w 256"/>
                  <a:gd name="T61" fmla="*/ 250 h 250"/>
                  <a:gd name="T62" fmla="*/ 114 w 256"/>
                  <a:gd name="T63" fmla="*/ 226 h 250"/>
                  <a:gd name="T64" fmla="*/ 118 w 256"/>
                  <a:gd name="T65" fmla="*/ 218 h 250"/>
                  <a:gd name="T66" fmla="*/ 114 w 256"/>
                  <a:gd name="T67" fmla="*/ 208 h 250"/>
                  <a:gd name="T68" fmla="*/ 100 w 256"/>
                  <a:gd name="T69" fmla="*/ 206 h 250"/>
                  <a:gd name="T70" fmla="*/ 90 w 256"/>
                  <a:gd name="T71" fmla="*/ 184 h 250"/>
                  <a:gd name="T72" fmla="*/ 82 w 256"/>
                  <a:gd name="T73" fmla="*/ 180 h 250"/>
                  <a:gd name="T74" fmla="*/ 52 w 256"/>
                  <a:gd name="T75" fmla="*/ 204 h 250"/>
                  <a:gd name="T76" fmla="*/ 48 w 256"/>
                  <a:gd name="T77" fmla="*/ 212 h 250"/>
                  <a:gd name="T78" fmla="*/ 52 w 256"/>
                  <a:gd name="T79" fmla="*/ 222 h 250"/>
                  <a:gd name="T80" fmla="*/ 66 w 256"/>
                  <a:gd name="T81" fmla="*/ 224 h 250"/>
                  <a:gd name="T82" fmla="*/ 90 w 256"/>
                  <a:gd name="T83" fmla="*/ 202 h 250"/>
                  <a:gd name="T84" fmla="*/ 92 w 256"/>
                  <a:gd name="T85" fmla="*/ 18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250">
                    <a:moveTo>
                      <a:pt x="250" y="70"/>
                    </a:moveTo>
                    <a:lnTo>
                      <a:pt x="186" y="8"/>
                    </a:lnTo>
                    <a:lnTo>
                      <a:pt x="186" y="8"/>
                    </a:lnTo>
                    <a:lnTo>
                      <a:pt x="180" y="4"/>
                    </a:lnTo>
                    <a:lnTo>
                      <a:pt x="174" y="0"/>
                    </a:lnTo>
                    <a:lnTo>
                      <a:pt x="166" y="0"/>
                    </a:lnTo>
                    <a:lnTo>
                      <a:pt x="158" y="4"/>
                    </a:lnTo>
                    <a:lnTo>
                      <a:pt x="158" y="4"/>
                    </a:lnTo>
                    <a:lnTo>
                      <a:pt x="100" y="30"/>
                    </a:lnTo>
                    <a:lnTo>
                      <a:pt x="100" y="30"/>
                    </a:lnTo>
                    <a:lnTo>
                      <a:pt x="92" y="36"/>
                    </a:lnTo>
                    <a:lnTo>
                      <a:pt x="86" y="44"/>
                    </a:lnTo>
                    <a:lnTo>
                      <a:pt x="74" y="80"/>
                    </a:lnTo>
                    <a:lnTo>
                      <a:pt x="74" y="80"/>
                    </a:lnTo>
                    <a:lnTo>
                      <a:pt x="72" y="86"/>
                    </a:lnTo>
                    <a:lnTo>
                      <a:pt x="74" y="92"/>
                    </a:lnTo>
                    <a:lnTo>
                      <a:pt x="76" y="98"/>
                    </a:lnTo>
                    <a:lnTo>
                      <a:pt x="80" y="104"/>
                    </a:lnTo>
                    <a:lnTo>
                      <a:pt x="80" y="104"/>
                    </a:lnTo>
                    <a:lnTo>
                      <a:pt x="88" y="108"/>
                    </a:lnTo>
                    <a:lnTo>
                      <a:pt x="88" y="108"/>
                    </a:lnTo>
                    <a:lnTo>
                      <a:pt x="96" y="110"/>
                    </a:lnTo>
                    <a:lnTo>
                      <a:pt x="104" y="108"/>
                    </a:lnTo>
                    <a:lnTo>
                      <a:pt x="112" y="102"/>
                    </a:lnTo>
                    <a:lnTo>
                      <a:pt x="116" y="94"/>
                    </a:lnTo>
                    <a:lnTo>
                      <a:pt x="126" y="68"/>
                    </a:lnTo>
                    <a:lnTo>
                      <a:pt x="162" y="56"/>
                    </a:lnTo>
                    <a:lnTo>
                      <a:pt x="232" y="124"/>
                    </a:lnTo>
                    <a:lnTo>
                      <a:pt x="250" y="106"/>
                    </a:lnTo>
                    <a:lnTo>
                      <a:pt x="250" y="106"/>
                    </a:lnTo>
                    <a:lnTo>
                      <a:pt x="254" y="98"/>
                    </a:lnTo>
                    <a:lnTo>
                      <a:pt x="256" y="88"/>
                    </a:lnTo>
                    <a:lnTo>
                      <a:pt x="254" y="78"/>
                    </a:lnTo>
                    <a:lnTo>
                      <a:pt x="250" y="70"/>
                    </a:lnTo>
                    <a:lnTo>
                      <a:pt x="250" y="70"/>
                    </a:lnTo>
                    <a:close/>
                    <a:moveTo>
                      <a:pt x="42" y="136"/>
                    </a:moveTo>
                    <a:lnTo>
                      <a:pt x="42" y="136"/>
                    </a:lnTo>
                    <a:lnTo>
                      <a:pt x="38" y="132"/>
                    </a:lnTo>
                    <a:lnTo>
                      <a:pt x="32" y="132"/>
                    </a:lnTo>
                    <a:lnTo>
                      <a:pt x="28" y="132"/>
                    </a:lnTo>
                    <a:lnTo>
                      <a:pt x="24" y="136"/>
                    </a:lnTo>
                    <a:lnTo>
                      <a:pt x="4" y="156"/>
                    </a:lnTo>
                    <a:lnTo>
                      <a:pt x="4" y="156"/>
                    </a:lnTo>
                    <a:lnTo>
                      <a:pt x="0" y="160"/>
                    </a:lnTo>
                    <a:lnTo>
                      <a:pt x="0" y="164"/>
                    </a:lnTo>
                    <a:lnTo>
                      <a:pt x="0" y="170"/>
                    </a:lnTo>
                    <a:lnTo>
                      <a:pt x="4" y="174"/>
                    </a:lnTo>
                    <a:lnTo>
                      <a:pt x="4" y="174"/>
                    </a:lnTo>
                    <a:lnTo>
                      <a:pt x="8" y="176"/>
                    </a:lnTo>
                    <a:lnTo>
                      <a:pt x="12" y="178"/>
                    </a:lnTo>
                    <a:lnTo>
                      <a:pt x="18" y="176"/>
                    </a:lnTo>
                    <a:lnTo>
                      <a:pt x="22" y="174"/>
                    </a:lnTo>
                    <a:lnTo>
                      <a:pt x="42" y="154"/>
                    </a:lnTo>
                    <a:lnTo>
                      <a:pt x="42" y="154"/>
                    </a:lnTo>
                    <a:lnTo>
                      <a:pt x="44" y="150"/>
                    </a:lnTo>
                    <a:lnTo>
                      <a:pt x="46" y="144"/>
                    </a:lnTo>
                    <a:lnTo>
                      <a:pt x="44" y="140"/>
                    </a:lnTo>
                    <a:lnTo>
                      <a:pt x="42" y="136"/>
                    </a:lnTo>
                    <a:lnTo>
                      <a:pt x="42" y="136"/>
                    </a:lnTo>
                    <a:close/>
                    <a:moveTo>
                      <a:pt x="66" y="160"/>
                    </a:moveTo>
                    <a:lnTo>
                      <a:pt x="66" y="160"/>
                    </a:lnTo>
                    <a:lnTo>
                      <a:pt x="62" y="156"/>
                    </a:lnTo>
                    <a:lnTo>
                      <a:pt x="56" y="156"/>
                    </a:lnTo>
                    <a:lnTo>
                      <a:pt x="52" y="156"/>
                    </a:lnTo>
                    <a:lnTo>
                      <a:pt x="48" y="160"/>
                    </a:lnTo>
                    <a:lnTo>
                      <a:pt x="28" y="180"/>
                    </a:lnTo>
                    <a:lnTo>
                      <a:pt x="28" y="180"/>
                    </a:lnTo>
                    <a:lnTo>
                      <a:pt x="24" y="184"/>
                    </a:lnTo>
                    <a:lnTo>
                      <a:pt x="24" y="188"/>
                    </a:lnTo>
                    <a:lnTo>
                      <a:pt x="24" y="194"/>
                    </a:lnTo>
                    <a:lnTo>
                      <a:pt x="28" y="198"/>
                    </a:lnTo>
                    <a:lnTo>
                      <a:pt x="28" y="198"/>
                    </a:lnTo>
                    <a:lnTo>
                      <a:pt x="32" y="200"/>
                    </a:lnTo>
                    <a:lnTo>
                      <a:pt x="36" y="202"/>
                    </a:lnTo>
                    <a:lnTo>
                      <a:pt x="42" y="200"/>
                    </a:lnTo>
                    <a:lnTo>
                      <a:pt x="46" y="198"/>
                    </a:lnTo>
                    <a:lnTo>
                      <a:pt x="66" y="178"/>
                    </a:lnTo>
                    <a:lnTo>
                      <a:pt x="66" y="178"/>
                    </a:lnTo>
                    <a:lnTo>
                      <a:pt x="68" y="174"/>
                    </a:lnTo>
                    <a:lnTo>
                      <a:pt x="70" y="168"/>
                    </a:lnTo>
                    <a:lnTo>
                      <a:pt x="68" y="164"/>
                    </a:lnTo>
                    <a:lnTo>
                      <a:pt x="66" y="160"/>
                    </a:lnTo>
                    <a:lnTo>
                      <a:pt x="66" y="160"/>
                    </a:lnTo>
                    <a:close/>
                    <a:moveTo>
                      <a:pt x="96" y="208"/>
                    </a:moveTo>
                    <a:lnTo>
                      <a:pt x="76" y="228"/>
                    </a:lnTo>
                    <a:lnTo>
                      <a:pt x="76" y="228"/>
                    </a:lnTo>
                    <a:lnTo>
                      <a:pt x="74" y="232"/>
                    </a:lnTo>
                    <a:lnTo>
                      <a:pt x="72" y="238"/>
                    </a:lnTo>
                    <a:lnTo>
                      <a:pt x="74" y="242"/>
                    </a:lnTo>
                    <a:lnTo>
                      <a:pt x="76" y="246"/>
                    </a:lnTo>
                    <a:lnTo>
                      <a:pt x="76" y="246"/>
                    </a:lnTo>
                    <a:lnTo>
                      <a:pt x="80" y="250"/>
                    </a:lnTo>
                    <a:lnTo>
                      <a:pt x="86" y="250"/>
                    </a:lnTo>
                    <a:lnTo>
                      <a:pt x="90" y="250"/>
                    </a:lnTo>
                    <a:lnTo>
                      <a:pt x="94" y="246"/>
                    </a:lnTo>
                    <a:lnTo>
                      <a:pt x="114" y="226"/>
                    </a:lnTo>
                    <a:lnTo>
                      <a:pt x="114" y="226"/>
                    </a:lnTo>
                    <a:lnTo>
                      <a:pt x="118" y="222"/>
                    </a:lnTo>
                    <a:lnTo>
                      <a:pt x="118" y="218"/>
                    </a:lnTo>
                    <a:lnTo>
                      <a:pt x="118" y="212"/>
                    </a:lnTo>
                    <a:lnTo>
                      <a:pt x="114" y="208"/>
                    </a:lnTo>
                    <a:lnTo>
                      <a:pt x="114" y="208"/>
                    </a:lnTo>
                    <a:lnTo>
                      <a:pt x="110" y="206"/>
                    </a:lnTo>
                    <a:lnTo>
                      <a:pt x="106" y="204"/>
                    </a:lnTo>
                    <a:lnTo>
                      <a:pt x="100" y="206"/>
                    </a:lnTo>
                    <a:lnTo>
                      <a:pt x="96" y="208"/>
                    </a:lnTo>
                    <a:lnTo>
                      <a:pt x="96" y="208"/>
                    </a:lnTo>
                    <a:close/>
                    <a:moveTo>
                      <a:pt x="90" y="184"/>
                    </a:moveTo>
                    <a:lnTo>
                      <a:pt x="90" y="184"/>
                    </a:lnTo>
                    <a:lnTo>
                      <a:pt x="86" y="180"/>
                    </a:lnTo>
                    <a:lnTo>
                      <a:pt x="82" y="180"/>
                    </a:lnTo>
                    <a:lnTo>
                      <a:pt x="76" y="180"/>
                    </a:lnTo>
                    <a:lnTo>
                      <a:pt x="72" y="184"/>
                    </a:lnTo>
                    <a:lnTo>
                      <a:pt x="52" y="204"/>
                    </a:lnTo>
                    <a:lnTo>
                      <a:pt x="52" y="204"/>
                    </a:lnTo>
                    <a:lnTo>
                      <a:pt x="50" y="208"/>
                    </a:lnTo>
                    <a:lnTo>
                      <a:pt x="48" y="212"/>
                    </a:lnTo>
                    <a:lnTo>
                      <a:pt x="50" y="218"/>
                    </a:lnTo>
                    <a:lnTo>
                      <a:pt x="52" y="222"/>
                    </a:lnTo>
                    <a:lnTo>
                      <a:pt x="52" y="222"/>
                    </a:lnTo>
                    <a:lnTo>
                      <a:pt x="56" y="224"/>
                    </a:lnTo>
                    <a:lnTo>
                      <a:pt x="60" y="226"/>
                    </a:lnTo>
                    <a:lnTo>
                      <a:pt x="66" y="224"/>
                    </a:lnTo>
                    <a:lnTo>
                      <a:pt x="70" y="222"/>
                    </a:lnTo>
                    <a:lnTo>
                      <a:pt x="90" y="202"/>
                    </a:lnTo>
                    <a:lnTo>
                      <a:pt x="90" y="202"/>
                    </a:lnTo>
                    <a:lnTo>
                      <a:pt x="92" y="198"/>
                    </a:lnTo>
                    <a:lnTo>
                      <a:pt x="94" y="192"/>
                    </a:lnTo>
                    <a:lnTo>
                      <a:pt x="92" y="188"/>
                    </a:lnTo>
                    <a:lnTo>
                      <a:pt x="90" y="184"/>
                    </a:lnTo>
                    <a:lnTo>
                      <a:pt x="90" y="184"/>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7" name="组合 46"/>
          <p:cNvGrpSpPr/>
          <p:nvPr/>
        </p:nvGrpSpPr>
        <p:grpSpPr>
          <a:xfrm>
            <a:off x="4747714" y="4053824"/>
            <a:ext cx="501631" cy="501631"/>
            <a:chOff x="4891730" y="3870319"/>
            <a:chExt cx="501631" cy="501631"/>
          </a:xfrm>
        </p:grpSpPr>
        <p:grpSp>
          <p:nvGrpSpPr>
            <p:cNvPr id="192" name="组合 191"/>
            <p:cNvGrpSpPr/>
            <p:nvPr/>
          </p:nvGrpSpPr>
          <p:grpSpPr>
            <a:xfrm>
              <a:off x="4891730" y="3870319"/>
              <a:ext cx="501631" cy="501631"/>
              <a:chOff x="304800" y="673100"/>
              <a:chExt cx="4000500" cy="4000500"/>
            </a:xfrm>
            <a:effectLst>
              <a:outerShdw blurRad="444500" dist="254000" dir="8100000" algn="tr" rotWithShape="0">
                <a:prstClr val="black">
                  <a:alpha val="50000"/>
                </a:prstClr>
              </a:outerShdw>
            </a:effectLst>
          </p:grpSpPr>
          <p:sp>
            <p:nvSpPr>
              <p:cNvPr id="198" name="同心圆 1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椭圆 19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0" name="组合 199"/>
            <p:cNvGrpSpPr/>
            <p:nvPr/>
          </p:nvGrpSpPr>
          <p:grpSpPr>
            <a:xfrm>
              <a:off x="5040724" y="4021617"/>
              <a:ext cx="206932" cy="199033"/>
              <a:chOff x="5620785" y="1345778"/>
              <a:chExt cx="207963" cy="200025"/>
            </a:xfrm>
            <a:solidFill>
              <a:schemeClr val="accent6"/>
            </a:solidFill>
          </p:grpSpPr>
          <p:sp>
            <p:nvSpPr>
              <p:cNvPr id="201" name="Freeform 424"/>
              <p:cNvSpPr/>
              <p:nvPr/>
            </p:nvSpPr>
            <p:spPr bwMode="auto">
              <a:xfrm>
                <a:off x="5658885" y="1345778"/>
                <a:ext cx="23813" cy="41275"/>
              </a:xfrm>
              <a:custGeom>
                <a:avLst/>
                <a:gdLst>
                  <a:gd name="T0" fmla="*/ 3 w 15"/>
                  <a:gd name="T1" fmla="*/ 26 h 26"/>
                  <a:gd name="T2" fmla="*/ 12 w 15"/>
                  <a:gd name="T3" fmla="*/ 26 h 26"/>
                  <a:gd name="T4" fmla="*/ 12 w 15"/>
                  <a:gd name="T5" fmla="*/ 26 h 26"/>
                  <a:gd name="T6" fmla="*/ 14 w 15"/>
                  <a:gd name="T7" fmla="*/ 25 h 26"/>
                  <a:gd name="T8" fmla="*/ 15 w 15"/>
                  <a:gd name="T9" fmla="*/ 23 h 26"/>
                  <a:gd name="T10" fmla="*/ 15 w 15"/>
                  <a:gd name="T11" fmla="*/ 2 h 26"/>
                  <a:gd name="T12" fmla="*/ 15 w 15"/>
                  <a:gd name="T13" fmla="*/ 2 h 26"/>
                  <a:gd name="T14" fmla="*/ 14 w 15"/>
                  <a:gd name="T15" fmla="*/ 0 h 26"/>
                  <a:gd name="T16" fmla="*/ 12 w 15"/>
                  <a:gd name="T17" fmla="*/ 0 h 26"/>
                  <a:gd name="T18" fmla="*/ 3 w 15"/>
                  <a:gd name="T19" fmla="*/ 0 h 26"/>
                  <a:gd name="T20" fmla="*/ 3 w 15"/>
                  <a:gd name="T21" fmla="*/ 0 h 26"/>
                  <a:gd name="T22" fmla="*/ 1 w 15"/>
                  <a:gd name="T23" fmla="*/ 0 h 26"/>
                  <a:gd name="T24" fmla="*/ 0 w 15"/>
                  <a:gd name="T25" fmla="*/ 2 h 26"/>
                  <a:gd name="T26" fmla="*/ 0 w 15"/>
                  <a:gd name="T27" fmla="*/ 23 h 26"/>
                  <a:gd name="T28" fmla="*/ 0 w 15"/>
                  <a:gd name="T29" fmla="*/ 23 h 26"/>
                  <a:gd name="T30" fmla="*/ 1 w 15"/>
                  <a:gd name="T31" fmla="*/ 25 h 26"/>
                  <a:gd name="T32" fmla="*/ 3 w 15"/>
                  <a:gd name="T33" fmla="*/ 26 h 26"/>
                  <a:gd name="T34" fmla="*/ 3 w 15"/>
                  <a:gd name="T3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6">
                    <a:moveTo>
                      <a:pt x="3" y="26"/>
                    </a:moveTo>
                    <a:lnTo>
                      <a:pt x="12" y="26"/>
                    </a:lnTo>
                    <a:lnTo>
                      <a:pt x="12" y="26"/>
                    </a:lnTo>
                    <a:lnTo>
                      <a:pt x="14" y="25"/>
                    </a:lnTo>
                    <a:lnTo>
                      <a:pt x="15" y="23"/>
                    </a:lnTo>
                    <a:lnTo>
                      <a:pt x="15" y="2"/>
                    </a:lnTo>
                    <a:lnTo>
                      <a:pt x="15" y="2"/>
                    </a:lnTo>
                    <a:lnTo>
                      <a:pt x="14" y="0"/>
                    </a:lnTo>
                    <a:lnTo>
                      <a:pt x="12" y="0"/>
                    </a:lnTo>
                    <a:lnTo>
                      <a:pt x="3" y="0"/>
                    </a:lnTo>
                    <a:lnTo>
                      <a:pt x="3" y="0"/>
                    </a:lnTo>
                    <a:lnTo>
                      <a:pt x="1" y="0"/>
                    </a:lnTo>
                    <a:lnTo>
                      <a:pt x="0" y="2"/>
                    </a:lnTo>
                    <a:lnTo>
                      <a:pt x="0" y="23"/>
                    </a:lnTo>
                    <a:lnTo>
                      <a:pt x="0" y="23"/>
                    </a:lnTo>
                    <a:lnTo>
                      <a:pt x="1" y="25"/>
                    </a:lnTo>
                    <a:lnTo>
                      <a:pt x="3" y="26"/>
                    </a:lnTo>
                    <a:lnTo>
                      <a:pt x="3" y="26"/>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425"/>
              <p:cNvSpPr/>
              <p:nvPr/>
            </p:nvSpPr>
            <p:spPr bwMode="auto">
              <a:xfrm>
                <a:off x="5766835" y="1345778"/>
                <a:ext cx="23813" cy="41275"/>
              </a:xfrm>
              <a:custGeom>
                <a:avLst/>
                <a:gdLst>
                  <a:gd name="T0" fmla="*/ 3 w 15"/>
                  <a:gd name="T1" fmla="*/ 26 h 26"/>
                  <a:gd name="T2" fmla="*/ 12 w 15"/>
                  <a:gd name="T3" fmla="*/ 26 h 26"/>
                  <a:gd name="T4" fmla="*/ 12 w 15"/>
                  <a:gd name="T5" fmla="*/ 26 h 26"/>
                  <a:gd name="T6" fmla="*/ 14 w 15"/>
                  <a:gd name="T7" fmla="*/ 25 h 26"/>
                  <a:gd name="T8" fmla="*/ 15 w 15"/>
                  <a:gd name="T9" fmla="*/ 23 h 26"/>
                  <a:gd name="T10" fmla="*/ 15 w 15"/>
                  <a:gd name="T11" fmla="*/ 2 h 26"/>
                  <a:gd name="T12" fmla="*/ 15 w 15"/>
                  <a:gd name="T13" fmla="*/ 2 h 26"/>
                  <a:gd name="T14" fmla="*/ 14 w 15"/>
                  <a:gd name="T15" fmla="*/ 0 h 26"/>
                  <a:gd name="T16" fmla="*/ 12 w 15"/>
                  <a:gd name="T17" fmla="*/ 0 h 26"/>
                  <a:gd name="T18" fmla="*/ 3 w 15"/>
                  <a:gd name="T19" fmla="*/ 0 h 26"/>
                  <a:gd name="T20" fmla="*/ 3 w 15"/>
                  <a:gd name="T21" fmla="*/ 0 h 26"/>
                  <a:gd name="T22" fmla="*/ 1 w 15"/>
                  <a:gd name="T23" fmla="*/ 0 h 26"/>
                  <a:gd name="T24" fmla="*/ 0 w 15"/>
                  <a:gd name="T25" fmla="*/ 2 h 26"/>
                  <a:gd name="T26" fmla="*/ 0 w 15"/>
                  <a:gd name="T27" fmla="*/ 23 h 26"/>
                  <a:gd name="T28" fmla="*/ 0 w 15"/>
                  <a:gd name="T29" fmla="*/ 23 h 26"/>
                  <a:gd name="T30" fmla="*/ 1 w 15"/>
                  <a:gd name="T31" fmla="*/ 25 h 26"/>
                  <a:gd name="T32" fmla="*/ 3 w 15"/>
                  <a:gd name="T33" fmla="*/ 26 h 26"/>
                  <a:gd name="T34" fmla="*/ 3 w 15"/>
                  <a:gd name="T3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6">
                    <a:moveTo>
                      <a:pt x="3" y="26"/>
                    </a:moveTo>
                    <a:lnTo>
                      <a:pt x="12" y="26"/>
                    </a:lnTo>
                    <a:lnTo>
                      <a:pt x="12" y="26"/>
                    </a:lnTo>
                    <a:lnTo>
                      <a:pt x="14" y="25"/>
                    </a:lnTo>
                    <a:lnTo>
                      <a:pt x="15" y="23"/>
                    </a:lnTo>
                    <a:lnTo>
                      <a:pt x="15" y="2"/>
                    </a:lnTo>
                    <a:lnTo>
                      <a:pt x="15" y="2"/>
                    </a:lnTo>
                    <a:lnTo>
                      <a:pt x="14" y="0"/>
                    </a:lnTo>
                    <a:lnTo>
                      <a:pt x="12" y="0"/>
                    </a:lnTo>
                    <a:lnTo>
                      <a:pt x="3" y="0"/>
                    </a:lnTo>
                    <a:lnTo>
                      <a:pt x="3" y="0"/>
                    </a:lnTo>
                    <a:lnTo>
                      <a:pt x="1" y="0"/>
                    </a:lnTo>
                    <a:lnTo>
                      <a:pt x="0" y="2"/>
                    </a:lnTo>
                    <a:lnTo>
                      <a:pt x="0" y="23"/>
                    </a:lnTo>
                    <a:lnTo>
                      <a:pt x="0" y="23"/>
                    </a:lnTo>
                    <a:lnTo>
                      <a:pt x="1" y="25"/>
                    </a:lnTo>
                    <a:lnTo>
                      <a:pt x="3" y="26"/>
                    </a:lnTo>
                    <a:lnTo>
                      <a:pt x="3" y="26"/>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426"/>
              <p:cNvSpPr>
                <a:spLocks noEditPoints="1"/>
              </p:cNvSpPr>
              <p:nvPr/>
            </p:nvSpPr>
            <p:spPr bwMode="auto">
              <a:xfrm>
                <a:off x="5620785" y="1361653"/>
                <a:ext cx="207963" cy="184150"/>
              </a:xfrm>
              <a:custGeom>
                <a:avLst/>
                <a:gdLst>
                  <a:gd name="T0" fmla="*/ 112 w 131"/>
                  <a:gd name="T1" fmla="*/ 0 h 116"/>
                  <a:gd name="T2" fmla="*/ 112 w 131"/>
                  <a:gd name="T3" fmla="*/ 13 h 116"/>
                  <a:gd name="T4" fmla="*/ 110 w 131"/>
                  <a:gd name="T5" fmla="*/ 19 h 116"/>
                  <a:gd name="T6" fmla="*/ 104 w 131"/>
                  <a:gd name="T7" fmla="*/ 21 h 116"/>
                  <a:gd name="T8" fmla="*/ 95 w 131"/>
                  <a:gd name="T9" fmla="*/ 21 h 116"/>
                  <a:gd name="T10" fmla="*/ 89 w 131"/>
                  <a:gd name="T11" fmla="*/ 19 h 116"/>
                  <a:gd name="T12" fmla="*/ 87 w 131"/>
                  <a:gd name="T13" fmla="*/ 13 h 116"/>
                  <a:gd name="T14" fmla="*/ 44 w 131"/>
                  <a:gd name="T15" fmla="*/ 0 h 116"/>
                  <a:gd name="T16" fmla="*/ 44 w 131"/>
                  <a:gd name="T17" fmla="*/ 13 h 116"/>
                  <a:gd name="T18" fmla="*/ 42 w 131"/>
                  <a:gd name="T19" fmla="*/ 19 h 116"/>
                  <a:gd name="T20" fmla="*/ 36 w 131"/>
                  <a:gd name="T21" fmla="*/ 21 h 116"/>
                  <a:gd name="T22" fmla="*/ 27 w 131"/>
                  <a:gd name="T23" fmla="*/ 21 h 116"/>
                  <a:gd name="T24" fmla="*/ 21 w 131"/>
                  <a:gd name="T25" fmla="*/ 19 h 116"/>
                  <a:gd name="T26" fmla="*/ 19 w 131"/>
                  <a:gd name="T27" fmla="*/ 13 h 116"/>
                  <a:gd name="T28" fmla="*/ 15 w 131"/>
                  <a:gd name="T29" fmla="*/ 0 h 116"/>
                  <a:gd name="T30" fmla="*/ 12 w 131"/>
                  <a:gd name="T31" fmla="*/ 0 h 116"/>
                  <a:gd name="T32" fmla="*/ 5 w 131"/>
                  <a:gd name="T33" fmla="*/ 4 h 116"/>
                  <a:gd name="T34" fmla="*/ 1 w 131"/>
                  <a:gd name="T35" fmla="*/ 12 h 116"/>
                  <a:gd name="T36" fmla="*/ 0 w 131"/>
                  <a:gd name="T37" fmla="*/ 44 h 116"/>
                  <a:gd name="T38" fmla="*/ 0 w 131"/>
                  <a:gd name="T39" fmla="*/ 101 h 116"/>
                  <a:gd name="T40" fmla="*/ 1 w 131"/>
                  <a:gd name="T41" fmla="*/ 107 h 116"/>
                  <a:gd name="T42" fmla="*/ 10 w 131"/>
                  <a:gd name="T43" fmla="*/ 115 h 116"/>
                  <a:gd name="T44" fmla="*/ 15 w 131"/>
                  <a:gd name="T45" fmla="*/ 116 h 116"/>
                  <a:gd name="T46" fmla="*/ 116 w 131"/>
                  <a:gd name="T47" fmla="*/ 116 h 116"/>
                  <a:gd name="T48" fmla="*/ 121 w 131"/>
                  <a:gd name="T49" fmla="*/ 115 h 116"/>
                  <a:gd name="T50" fmla="*/ 129 w 131"/>
                  <a:gd name="T51" fmla="*/ 107 h 116"/>
                  <a:gd name="T52" fmla="*/ 131 w 131"/>
                  <a:gd name="T53" fmla="*/ 101 h 116"/>
                  <a:gd name="T54" fmla="*/ 131 w 131"/>
                  <a:gd name="T55" fmla="*/ 15 h 116"/>
                  <a:gd name="T56" fmla="*/ 130 w 131"/>
                  <a:gd name="T57" fmla="*/ 12 h 116"/>
                  <a:gd name="T58" fmla="*/ 126 w 131"/>
                  <a:gd name="T59" fmla="*/ 4 h 116"/>
                  <a:gd name="T60" fmla="*/ 119 w 131"/>
                  <a:gd name="T61" fmla="*/ 0 h 116"/>
                  <a:gd name="T62" fmla="*/ 116 w 131"/>
                  <a:gd name="T63" fmla="*/ 0 h 116"/>
                  <a:gd name="T64" fmla="*/ 121 w 131"/>
                  <a:gd name="T65" fmla="*/ 101 h 116"/>
                  <a:gd name="T66" fmla="*/ 119 w 131"/>
                  <a:gd name="T67" fmla="*/ 105 h 116"/>
                  <a:gd name="T68" fmla="*/ 116 w 131"/>
                  <a:gd name="T69" fmla="*/ 107 h 116"/>
                  <a:gd name="T70" fmla="*/ 15 w 131"/>
                  <a:gd name="T71" fmla="*/ 107 h 116"/>
                  <a:gd name="T72" fmla="*/ 12 w 131"/>
                  <a:gd name="T73" fmla="*/ 105 h 116"/>
                  <a:gd name="T74" fmla="*/ 10 w 131"/>
                  <a:gd name="T75" fmla="*/ 101 h 116"/>
                  <a:gd name="T76" fmla="*/ 121 w 131"/>
                  <a:gd name="T77" fmla="*/ 4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16">
                    <a:moveTo>
                      <a:pt x="116" y="0"/>
                    </a:moveTo>
                    <a:lnTo>
                      <a:pt x="112" y="0"/>
                    </a:lnTo>
                    <a:lnTo>
                      <a:pt x="112" y="13"/>
                    </a:lnTo>
                    <a:lnTo>
                      <a:pt x="112" y="13"/>
                    </a:lnTo>
                    <a:lnTo>
                      <a:pt x="112" y="16"/>
                    </a:lnTo>
                    <a:lnTo>
                      <a:pt x="110" y="19"/>
                    </a:lnTo>
                    <a:lnTo>
                      <a:pt x="107" y="21"/>
                    </a:lnTo>
                    <a:lnTo>
                      <a:pt x="104" y="21"/>
                    </a:lnTo>
                    <a:lnTo>
                      <a:pt x="95" y="21"/>
                    </a:lnTo>
                    <a:lnTo>
                      <a:pt x="95" y="21"/>
                    </a:lnTo>
                    <a:lnTo>
                      <a:pt x="92" y="21"/>
                    </a:lnTo>
                    <a:lnTo>
                      <a:pt x="89" y="19"/>
                    </a:lnTo>
                    <a:lnTo>
                      <a:pt x="88" y="16"/>
                    </a:lnTo>
                    <a:lnTo>
                      <a:pt x="87" y="13"/>
                    </a:lnTo>
                    <a:lnTo>
                      <a:pt x="87" y="0"/>
                    </a:lnTo>
                    <a:lnTo>
                      <a:pt x="44" y="0"/>
                    </a:lnTo>
                    <a:lnTo>
                      <a:pt x="44" y="13"/>
                    </a:lnTo>
                    <a:lnTo>
                      <a:pt x="44" y="13"/>
                    </a:lnTo>
                    <a:lnTo>
                      <a:pt x="43" y="16"/>
                    </a:lnTo>
                    <a:lnTo>
                      <a:pt x="42" y="19"/>
                    </a:lnTo>
                    <a:lnTo>
                      <a:pt x="39" y="21"/>
                    </a:lnTo>
                    <a:lnTo>
                      <a:pt x="36" y="21"/>
                    </a:lnTo>
                    <a:lnTo>
                      <a:pt x="27" y="21"/>
                    </a:lnTo>
                    <a:lnTo>
                      <a:pt x="27" y="21"/>
                    </a:lnTo>
                    <a:lnTo>
                      <a:pt x="24" y="21"/>
                    </a:lnTo>
                    <a:lnTo>
                      <a:pt x="21" y="19"/>
                    </a:lnTo>
                    <a:lnTo>
                      <a:pt x="19" y="16"/>
                    </a:lnTo>
                    <a:lnTo>
                      <a:pt x="19" y="13"/>
                    </a:lnTo>
                    <a:lnTo>
                      <a:pt x="19" y="0"/>
                    </a:lnTo>
                    <a:lnTo>
                      <a:pt x="15" y="0"/>
                    </a:lnTo>
                    <a:lnTo>
                      <a:pt x="15" y="0"/>
                    </a:lnTo>
                    <a:lnTo>
                      <a:pt x="12" y="0"/>
                    </a:lnTo>
                    <a:lnTo>
                      <a:pt x="10" y="1"/>
                    </a:lnTo>
                    <a:lnTo>
                      <a:pt x="5" y="4"/>
                    </a:lnTo>
                    <a:lnTo>
                      <a:pt x="1" y="9"/>
                    </a:lnTo>
                    <a:lnTo>
                      <a:pt x="1" y="12"/>
                    </a:lnTo>
                    <a:lnTo>
                      <a:pt x="0" y="15"/>
                    </a:lnTo>
                    <a:lnTo>
                      <a:pt x="0" y="44"/>
                    </a:lnTo>
                    <a:lnTo>
                      <a:pt x="0" y="101"/>
                    </a:lnTo>
                    <a:lnTo>
                      <a:pt x="0" y="101"/>
                    </a:lnTo>
                    <a:lnTo>
                      <a:pt x="1" y="104"/>
                    </a:lnTo>
                    <a:lnTo>
                      <a:pt x="1" y="107"/>
                    </a:lnTo>
                    <a:lnTo>
                      <a:pt x="5" y="112"/>
                    </a:lnTo>
                    <a:lnTo>
                      <a:pt x="10" y="115"/>
                    </a:lnTo>
                    <a:lnTo>
                      <a:pt x="12" y="116"/>
                    </a:lnTo>
                    <a:lnTo>
                      <a:pt x="15" y="116"/>
                    </a:lnTo>
                    <a:lnTo>
                      <a:pt x="116" y="116"/>
                    </a:lnTo>
                    <a:lnTo>
                      <a:pt x="116" y="116"/>
                    </a:lnTo>
                    <a:lnTo>
                      <a:pt x="119" y="116"/>
                    </a:lnTo>
                    <a:lnTo>
                      <a:pt x="121" y="115"/>
                    </a:lnTo>
                    <a:lnTo>
                      <a:pt x="126" y="112"/>
                    </a:lnTo>
                    <a:lnTo>
                      <a:pt x="129" y="107"/>
                    </a:lnTo>
                    <a:lnTo>
                      <a:pt x="130" y="104"/>
                    </a:lnTo>
                    <a:lnTo>
                      <a:pt x="131" y="101"/>
                    </a:lnTo>
                    <a:lnTo>
                      <a:pt x="131" y="44"/>
                    </a:lnTo>
                    <a:lnTo>
                      <a:pt x="131" y="15"/>
                    </a:lnTo>
                    <a:lnTo>
                      <a:pt x="131" y="15"/>
                    </a:lnTo>
                    <a:lnTo>
                      <a:pt x="130" y="12"/>
                    </a:lnTo>
                    <a:lnTo>
                      <a:pt x="129" y="9"/>
                    </a:lnTo>
                    <a:lnTo>
                      <a:pt x="126" y="4"/>
                    </a:lnTo>
                    <a:lnTo>
                      <a:pt x="121" y="1"/>
                    </a:lnTo>
                    <a:lnTo>
                      <a:pt x="119" y="0"/>
                    </a:lnTo>
                    <a:lnTo>
                      <a:pt x="116" y="0"/>
                    </a:lnTo>
                    <a:lnTo>
                      <a:pt x="116" y="0"/>
                    </a:lnTo>
                    <a:close/>
                    <a:moveTo>
                      <a:pt x="121" y="101"/>
                    </a:moveTo>
                    <a:lnTo>
                      <a:pt x="121" y="101"/>
                    </a:lnTo>
                    <a:lnTo>
                      <a:pt x="121" y="103"/>
                    </a:lnTo>
                    <a:lnTo>
                      <a:pt x="119" y="105"/>
                    </a:lnTo>
                    <a:lnTo>
                      <a:pt x="118" y="106"/>
                    </a:lnTo>
                    <a:lnTo>
                      <a:pt x="116" y="107"/>
                    </a:lnTo>
                    <a:lnTo>
                      <a:pt x="15" y="107"/>
                    </a:lnTo>
                    <a:lnTo>
                      <a:pt x="15" y="107"/>
                    </a:lnTo>
                    <a:lnTo>
                      <a:pt x="13" y="106"/>
                    </a:lnTo>
                    <a:lnTo>
                      <a:pt x="12" y="105"/>
                    </a:lnTo>
                    <a:lnTo>
                      <a:pt x="10" y="103"/>
                    </a:lnTo>
                    <a:lnTo>
                      <a:pt x="10" y="101"/>
                    </a:lnTo>
                    <a:lnTo>
                      <a:pt x="10" y="44"/>
                    </a:lnTo>
                    <a:lnTo>
                      <a:pt x="121" y="44"/>
                    </a:lnTo>
                    <a:lnTo>
                      <a:pt x="121" y="101"/>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427"/>
              <p:cNvSpPr/>
              <p:nvPr/>
            </p:nvSpPr>
            <p:spPr bwMode="auto">
              <a:xfrm>
                <a:off x="5674760" y="1447378"/>
                <a:ext cx="46038" cy="65088"/>
              </a:xfrm>
              <a:custGeom>
                <a:avLst/>
                <a:gdLst>
                  <a:gd name="T0" fmla="*/ 0 w 29"/>
                  <a:gd name="T1" fmla="*/ 41 h 41"/>
                  <a:gd name="T2" fmla="*/ 0 w 29"/>
                  <a:gd name="T3" fmla="*/ 35 h 41"/>
                  <a:gd name="T4" fmla="*/ 5 w 29"/>
                  <a:gd name="T5" fmla="*/ 31 h 41"/>
                  <a:gd name="T6" fmla="*/ 5 w 29"/>
                  <a:gd name="T7" fmla="*/ 31 h 41"/>
                  <a:gd name="T8" fmla="*/ 15 w 29"/>
                  <a:gd name="T9" fmla="*/ 21 h 41"/>
                  <a:gd name="T10" fmla="*/ 17 w 29"/>
                  <a:gd name="T11" fmla="*/ 17 h 41"/>
                  <a:gd name="T12" fmla="*/ 18 w 29"/>
                  <a:gd name="T13" fmla="*/ 14 h 41"/>
                  <a:gd name="T14" fmla="*/ 18 w 29"/>
                  <a:gd name="T15" fmla="*/ 14 h 41"/>
                  <a:gd name="T16" fmla="*/ 18 w 29"/>
                  <a:gd name="T17" fmla="*/ 11 h 41"/>
                  <a:gd name="T18" fmla="*/ 17 w 29"/>
                  <a:gd name="T19" fmla="*/ 10 h 41"/>
                  <a:gd name="T20" fmla="*/ 15 w 29"/>
                  <a:gd name="T21" fmla="*/ 8 h 41"/>
                  <a:gd name="T22" fmla="*/ 12 w 29"/>
                  <a:gd name="T23" fmla="*/ 8 h 41"/>
                  <a:gd name="T24" fmla="*/ 12 w 29"/>
                  <a:gd name="T25" fmla="*/ 8 h 41"/>
                  <a:gd name="T26" fmla="*/ 7 w 29"/>
                  <a:gd name="T27" fmla="*/ 9 h 41"/>
                  <a:gd name="T28" fmla="*/ 3 w 29"/>
                  <a:gd name="T29" fmla="*/ 11 h 41"/>
                  <a:gd name="T30" fmla="*/ 0 w 29"/>
                  <a:gd name="T31" fmla="*/ 5 h 41"/>
                  <a:gd name="T32" fmla="*/ 0 w 29"/>
                  <a:gd name="T33" fmla="*/ 5 h 41"/>
                  <a:gd name="T34" fmla="*/ 6 w 29"/>
                  <a:gd name="T35" fmla="*/ 2 h 41"/>
                  <a:gd name="T36" fmla="*/ 10 w 29"/>
                  <a:gd name="T37" fmla="*/ 1 h 41"/>
                  <a:gd name="T38" fmla="*/ 13 w 29"/>
                  <a:gd name="T39" fmla="*/ 0 h 41"/>
                  <a:gd name="T40" fmla="*/ 13 w 29"/>
                  <a:gd name="T41" fmla="*/ 0 h 41"/>
                  <a:gd name="T42" fmla="*/ 19 w 29"/>
                  <a:gd name="T43" fmla="*/ 1 h 41"/>
                  <a:gd name="T44" fmla="*/ 24 w 29"/>
                  <a:gd name="T45" fmla="*/ 4 h 41"/>
                  <a:gd name="T46" fmla="*/ 26 w 29"/>
                  <a:gd name="T47" fmla="*/ 8 h 41"/>
                  <a:gd name="T48" fmla="*/ 28 w 29"/>
                  <a:gd name="T49" fmla="*/ 13 h 41"/>
                  <a:gd name="T50" fmla="*/ 28 w 29"/>
                  <a:gd name="T51" fmla="*/ 13 h 41"/>
                  <a:gd name="T52" fmla="*/ 28 w 29"/>
                  <a:gd name="T53" fmla="*/ 18 h 41"/>
                  <a:gd name="T54" fmla="*/ 24 w 29"/>
                  <a:gd name="T55" fmla="*/ 22 h 41"/>
                  <a:gd name="T56" fmla="*/ 21 w 29"/>
                  <a:gd name="T57" fmla="*/ 26 h 41"/>
                  <a:gd name="T58" fmla="*/ 17 w 29"/>
                  <a:gd name="T59" fmla="*/ 30 h 41"/>
                  <a:gd name="T60" fmla="*/ 13 w 29"/>
                  <a:gd name="T61" fmla="*/ 33 h 41"/>
                  <a:gd name="T62" fmla="*/ 13 w 29"/>
                  <a:gd name="T63" fmla="*/ 33 h 41"/>
                  <a:gd name="T64" fmla="*/ 29 w 29"/>
                  <a:gd name="T65" fmla="*/ 33 h 41"/>
                  <a:gd name="T66" fmla="*/ 29 w 29"/>
                  <a:gd name="T67" fmla="*/ 41 h 41"/>
                  <a:gd name="T68" fmla="*/ 0 w 29"/>
                  <a:gd name="T6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41">
                    <a:moveTo>
                      <a:pt x="0" y="41"/>
                    </a:moveTo>
                    <a:lnTo>
                      <a:pt x="0" y="35"/>
                    </a:lnTo>
                    <a:lnTo>
                      <a:pt x="5" y="31"/>
                    </a:lnTo>
                    <a:lnTo>
                      <a:pt x="5" y="31"/>
                    </a:lnTo>
                    <a:lnTo>
                      <a:pt x="15" y="21"/>
                    </a:lnTo>
                    <a:lnTo>
                      <a:pt x="17" y="17"/>
                    </a:lnTo>
                    <a:lnTo>
                      <a:pt x="18" y="14"/>
                    </a:lnTo>
                    <a:lnTo>
                      <a:pt x="18" y="14"/>
                    </a:lnTo>
                    <a:lnTo>
                      <a:pt x="18" y="11"/>
                    </a:lnTo>
                    <a:lnTo>
                      <a:pt x="17" y="10"/>
                    </a:lnTo>
                    <a:lnTo>
                      <a:pt x="15" y="8"/>
                    </a:lnTo>
                    <a:lnTo>
                      <a:pt x="12" y="8"/>
                    </a:lnTo>
                    <a:lnTo>
                      <a:pt x="12" y="8"/>
                    </a:lnTo>
                    <a:lnTo>
                      <a:pt x="7" y="9"/>
                    </a:lnTo>
                    <a:lnTo>
                      <a:pt x="3" y="11"/>
                    </a:lnTo>
                    <a:lnTo>
                      <a:pt x="0" y="5"/>
                    </a:lnTo>
                    <a:lnTo>
                      <a:pt x="0" y="5"/>
                    </a:lnTo>
                    <a:lnTo>
                      <a:pt x="6" y="2"/>
                    </a:lnTo>
                    <a:lnTo>
                      <a:pt x="10" y="1"/>
                    </a:lnTo>
                    <a:lnTo>
                      <a:pt x="13" y="0"/>
                    </a:lnTo>
                    <a:lnTo>
                      <a:pt x="13" y="0"/>
                    </a:lnTo>
                    <a:lnTo>
                      <a:pt x="19" y="1"/>
                    </a:lnTo>
                    <a:lnTo>
                      <a:pt x="24" y="4"/>
                    </a:lnTo>
                    <a:lnTo>
                      <a:pt x="26" y="8"/>
                    </a:lnTo>
                    <a:lnTo>
                      <a:pt x="28" y="13"/>
                    </a:lnTo>
                    <a:lnTo>
                      <a:pt x="28" y="13"/>
                    </a:lnTo>
                    <a:lnTo>
                      <a:pt x="28" y="18"/>
                    </a:lnTo>
                    <a:lnTo>
                      <a:pt x="24" y="22"/>
                    </a:lnTo>
                    <a:lnTo>
                      <a:pt x="21" y="26"/>
                    </a:lnTo>
                    <a:lnTo>
                      <a:pt x="17" y="30"/>
                    </a:lnTo>
                    <a:lnTo>
                      <a:pt x="13" y="33"/>
                    </a:lnTo>
                    <a:lnTo>
                      <a:pt x="13" y="33"/>
                    </a:lnTo>
                    <a:lnTo>
                      <a:pt x="29" y="33"/>
                    </a:lnTo>
                    <a:lnTo>
                      <a:pt x="29" y="41"/>
                    </a:lnTo>
                    <a:lnTo>
                      <a:pt x="0" y="41"/>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428"/>
              <p:cNvSpPr/>
              <p:nvPr/>
            </p:nvSpPr>
            <p:spPr bwMode="auto">
              <a:xfrm>
                <a:off x="5730323" y="1448965"/>
                <a:ext cx="44450" cy="65088"/>
              </a:xfrm>
              <a:custGeom>
                <a:avLst/>
                <a:gdLst>
                  <a:gd name="T0" fmla="*/ 26 w 28"/>
                  <a:gd name="T1" fmla="*/ 8 h 41"/>
                  <a:gd name="T2" fmla="*/ 11 w 28"/>
                  <a:gd name="T3" fmla="*/ 8 h 41"/>
                  <a:gd name="T4" fmla="*/ 10 w 28"/>
                  <a:gd name="T5" fmla="*/ 14 h 41"/>
                  <a:gd name="T6" fmla="*/ 10 w 28"/>
                  <a:gd name="T7" fmla="*/ 14 h 41"/>
                  <a:gd name="T8" fmla="*/ 13 w 28"/>
                  <a:gd name="T9" fmla="*/ 14 h 41"/>
                  <a:gd name="T10" fmla="*/ 13 w 28"/>
                  <a:gd name="T11" fmla="*/ 14 h 41"/>
                  <a:gd name="T12" fmla="*/ 18 w 28"/>
                  <a:gd name="T13" fmla="*/ 14 h 41"/>
                  <a:gd name="T14" fmla="*/ 23 w 28"/>
                  <a:gd name="T15" fmla="*/ 17 h 41"/>
                  <a:gd name="T16" fmla="*/ 23 w 28"/>
                  <a:gd name="T17" fmla="*/ 17 h 41"/>
                  <a:gd name="T18" fmla="*/ 25 w 28"/>
                  <a:gd name="T19" fmla="*/ 18 h 41"/>
                  <a:gd name="T20" fmla="*/ 27 w 28"/>
                  <a:gd name="T21" fmla="*/ 21 h 41"/>
                  <a:gd name="T22" fmla="*/ 28 w 28"/>
                  <a:gd name="T23" fmla="*/ 23 h 41"/>
                  <a:gd name="T24" fmla="*/ 28 w 28"/>
                  <a:gd name="T25" fmla="*/ 27 h 41"/>
                  <a:gd name="T26" fmla="*/ 28 w 28"/>
                  <a:gd name="T27" fmla="*/ 27 h 41"/>
                  <a:gd name="T28" fmla="*/ 27 w 28"/>
                  <a:gd name="T29" fmla="*/ 32 h 41"/>
                  <a:gd name="T30" fmla="*/ 23 w 28"/>
                  <a:gd name="T31" fmla="*/ 36 h 41"/>
                  <a:gd name="T32" fmla="*/ 21 w 28"/>
                  <a:gd name="T33" fmla="*/ 38 h 41"/>
                  <a:gd name="T34" fmla="*/ 18 w 28"/>
                  <a:gd name="T35" fmla="*/ 39 h 41"/>
                  <a:gd name="T36" fmla="*/ 15 w 28"/>
                  <a:gd name="T37" fmla="*/ 40 h 41"/>
                  <a:gd name="T38" fmla="*/ 11 w 28"/>
                  <a:gd name="T39" fmla="*/ 41 h 41"/>
                  <a:gd name="T40" fmla="*/ 11 w 28"/>
                  <a:gd name="T41" fmla="*/ 41 h 41"/>
                  <a:gd name="T42" fmla="*/ 4 w 28"/>
                  <a:gd name="T43" fmla="*/ 40 h 41"/>
                  <a:gd name="T44" fmla="*/ 0 w 28"/>
                  <a:gd name="T45" fmla="*/ 38 h 41"/>
                  <a:gd name="T46" fmla="*/ 2 w 28"/>
                  <a:gd name="T47" fmla="*/ 31 h 41"/>
                  <a:gd name="T48" fmla="*/ 2 w 28"/>
                  <a:gd name="T49" fmla="*/ 31 h 41"/>
                  <a:gd name="T50" fmla="*/ 5 w 28"/>
                  <a:gd name="T51" fmla="*/ 33 h 41"/>
                  <a:gd name="T52" fmla="*/ 10 w 28"/>
                  <a:gd name="T53" fmla="*/ 33 h 41"/>
                  <a:gd name="T54" fmla="*/ 10 w 28"/>
                  <a:gd name="T55" fmla="*/ 33 h 41"/>
                  <a:gd name="T56" fmla="*/ 13 w 28"/>
                  <a:gd name="T57" fmla="*/ 33 h 41"/>
                  <a:gd name="T58" fmla="*/ 16 w 28"/>
                  <a:gd name="T59" fmla="*/ 32 h 41"/>
                  <a:gd name="T60" fmla="*/ 18 w 28"/>
                  <a:gd name="T61" fmla="*/ 30 h 41"/>
                  <a:gd name="T62" fmla="*/ 18 w 28"/>
                  <a:gd name="T63" fmla="*/ 27 h 41"/>
                  <a:gd name="T64" fmla="*/ 18 w 28"/>
                  <a:gd name="T65" fmla="*/ 27 h 41"/>
                  <a:gd name="T66" fmla="*/ 18 w 28"/>
                  <a:gd name="T67" fmla="*/ 24 h 41"/>
                  <a:gd name="T68" fmla="*/ 16 w 28"/>
                  <a:gd name="T69" fmla="*/ 22 h 41"/>
                  <a:gd name="T70" fmla="*/ 12 w 28"/>
                  <a:gd name="T71" fmla="*/ 21 h 41"/>
                  <a:gd name="T72" fmla="*/ 7 w 28"/>
                  <a:gd name="T73" fmla="*/ 21 h 41"/>
                  <a:gd name="T74" fmla="*/ 7 w 28"/>
                  <a:gd name="T75" fmla="*/ 21 h 41"/>
                  <a:gd name="T76" fmla="*/ 2 w 28"/>
                  <a:gd name="T77" fmla="*/ 21 h 41"/>
                  <a:gd name="T78" fmla="*/ 5 w 28"/>
                  <a:gd name="T79" fmla="*/ 0 h 41"/>
                  <a:gd name="T80" fmla="*/ 26 w 28"/>
                  <a:gd name="T81" fmla="*/ 0 h 41"/>
                  <a:gd name="T82" fmla="*/ 26 w 28"/>
                  <a:gd name="T83"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 h="41">
                    <a:moveTo>
                      <a:pt x="26" y="8"/>
                    </a:moveTo>
                    <a:lnTo>
                      <a:pt x="11" y="8"/>
                    </a:lnTo>
                    <a:lnTo>
                      <a:pt x="10" y="14"/>
                    </a:lnTo>
                    <a:lnTo>
                      <a:pt x="10" y="14"/>
                    </a:lnTo>
                    <a:lnTo>
                      <a:pt x="13" y="14"/>
                    </a:lnTo>
                    <a:lnTo>
                      <a:pt x="13" y="14"/>
                    </a:lnTo>
                    <a:lnTo>
                      <a:pt x="18" y="14"/>
                    </a:lnTo>
                    <a:lnTo>
                      <a:pt x="23" y="17"/>
                    </a:lnTo>
                    <a:lnTo>
                      <a:pt x="23" y="17"/>
                    </a:lnTo>
                    <a:lnTo>
                      <a:pt x="25" y="18"/>
                    </a:lnTo>
                    <a:lnTo>
                      <a:pt x="27" y="21"/>
                    </a:lnTo>
                    <a:lnTo>
                      <a:pt x="28" y="23"/>
                    </a:lnTo>
                    <a:lnTo>
                      <a:pt x="28" y="27"/>
                    </a:lnTo>
                    <a:lnTo>
                      <a:pt x="28" y="27"/>
                    </a:lnTo>
                    <a:lnTo>
                      <a:pt x="27" y="32"/>
                    </a:lnTo>
                    <a:lnTo>
                      <a:pt x="23" y="36"/>
                    </a:lnTo>
                    <a:lnTo>
                      <a:pt x="21" y="38"/>
                    </a:lnTo>
                    <a:lnTo>
                      <a:pt x="18" y="39"/>
                    </a:lnTo>
                    <a:lnTo>
                      <a:pt x="15" y="40"/>
                    </a:lnTo>
                    <a:lnTo>
                      <a:pt x="11" y="41"/>
                    </a:lnTo>
                    <a:lnTo>
                      <a:pt x="11" y="41"/>
                    </a:lnTo>
                    <a:lnTo>
                      <a:pt x="4" y="40"/>
                    </a:lnTo>
                    <a:lnTo>
                      <a:pt x="0" y="38"/>
                    </a:lnTo>
                    <a:lnTo>
                      <a:pt x="2" y="31"/>
                    </a:lnTo>
                    <a:lnTo>
                      <a:pt x="2" y="31"/>
                    </a:lnTo>
                    <a:lnTo>
                      <a:pt x="5" y="33"/>
                    </a:lnTo>
                    <a:lnTo>
                      <a:pt x="10" y="33"/>
                    </a:lnTo>
                    <a:lnTo>
                      <a:pt x="10" y="33"/>
                    </a:lnTo>
                    <a:lnTo>
                      <a:pt x="13" y="33"/>
                    </a:lnTo>
                    <a:lnTo>
                      <a:pt x="16" y="32"/>
                    </a:lnTo>
                    <a:lnTo>
                      <a:pt x="18" y="30"/>
                    </a:lnTo>
                    <a:lnTo>
                      <a:pt x="18" y="27"/>
                    </a:lnTo>
                    <a:lnTo>
                      <a:pt x="18" y="27"/>
                    </a:lnTo>
                    <a:lnTo>
                      <a:pt x="18" y="24"/>
                    </a:lnTo>
                    <a:lnTo>
                      <a:pt x="16" y="22"/>
                    </a:lnTo>
                    <a:lnTo>
                      <a:pt x="12" y="21"/>
                    </a:lnTo>
                    <a:lnTo>
                      <a:pt x="7" y="21"/>
                    </a:lnTo>
                    <a:lnTo>
                      <a:pt x="7" y="21"/>
                    </a:lnTo>
                    <a:lnTo>
                      <a:pt x="2" y="21"/>
                    </a:lnTo>
                    <a:lnTo>
                      <a:pt x="5" y="0"/>
                    </a:lnTo>
                    <a:lnTo>
                      <a:pt x="26" y="0"/>
                    </a:lnTo>
                    <a:lnTo>
                      <a:pt x="26" y="8"/>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 name="组合 47"/>
          <p:cNvGrpSpPr/>
          <p:nvPr/>
        </p:nvGrpSpPr>
        <p:grpSpPr>
          <a:xfrm>
            <a:off x="4747714" y="3463360"/>
            <a:ext cx="501631" cy="501631"/>
            <a:chOff x="4891730" y="3301907"/>
            <a:chExt cx="501631" cy="501631"/>
          </a:xfrm>
        </p:grpSpPr>
        <p:grpSp>
          <p:nvGrpSpPr>
            <p:cNvPr id="182" name="组合 181"/>
            <p:cNvGrpSpPr/>
            <p:nvPr/>
          </p:nvGrpSpPr>
          <p:grpSpPr>
            <a:xfrm>
              <a:off x="4891730" y="3301907"/>
              <a:ext cx="501631" cy="501631"/>
              <a:chOff x="304800" y="673100"/>
              <a:chExt cx="4000500" cy="4000500"/>
            </a:xfrm>
            <a:effectLst>
              <a:outerShdw blurRad="444500" dist="254000" dir="8100000" algn="tr" rotWithShape="0">
                <a:prstClr val="black">
                  <a:alpha val="50000"/>
                </a:prstClr>
              </a:outerShdw>
            </a:effectLst>
          </p:grpSpPr>
          <p:sp>
            <p:nvSpPr>
              <p:cNvPr id="188" name="同心圆 1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椭圆 18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8" name="组合 207"/>
            <p:cNvGrpSpPr/>
            <p:nvPr/>
          </p:nvGrpSpPr>
          <p:grpSpPr>
            <a:xfrm>
              <a:off x="5005018" y="3447954"/>
              <a:ext cx="304421" cy="209536"/>
              <a:chOff x="5840413" y="590550"/>
              <a:chExt cx="733425" cy="504825"/>
            </a:xfrm>
            <a:solidFill>
              <a:schemeClr val="accent5"/>
            </a:solidFill>
          </p:grpSpPr>
          <p:sp>
            <p:nvSpPr>
              <p:cNvPr id="209" name="Freeform 24"/>
              <p:cNvSpPr>
                <a:spLocks noEditPoints="1"/>
              </p:cNvSpPr>
              <p:nvPr/>
            </p:nvSpPr>
            <p:spPr bwMode="auto">
              <a:xfrm>
                <a:off x="5840413" y="590550"/>
                <a:ext cx="568325" cy="438150"/>
              </a:xfrm>
              <a:custGeom>
                <a:avLst/>
                <a:gdLst>
                  <a:gd name="T0" fmla="*/ 334 w 358"/>
                  <a:gd name="T1" fmla="*/ 8 h 276"/>
                  <a:gd name="T2" fmla="*/ 334 w 358"/>
                  <a:gd name="T3" fmla="*/ 8 h 276"/>
                  <a:gd name="T4" fmla="*/ 332 w 358"/>
                  <a:gd name="T5" fmla="*/ 4 h 276"/>
                  <a:gd name="T6" fmla="*/ 328 w 358"/>
                  <a:gd name="T7" fmla="*/ 0 h 276"/>
                  <a:gd name="T8" fmla="*/ 324 w 358"/>
                  <a:gd name="T9" fmla="*/ 0 h 276"/>
                  <a:gd name="T10" fmla="*/ 320 w 358"/>
                  <a:gd name="T11" fmla="*/ 0 h 276"/>
                  <a:gd name="T12" fmla="*/ 84 w 358"/>
                  <a:gd name="T13" fmla="*/ 78 h 276"/>
                  <a:gd name="T14" fmla="*/ 154 w 358"/>
                  <a:gd name="T15" fmla="*/ 78 h 276"/>
                  <a:gd name="T16" fmla="*/ 284 w 358"/>
                  <a:gd name="T17" fmla="*/ 34 h 276"/>
                  <a:gd name="T18" fmla="*/ 284 w 358"/>
                  <a:gd name="T19" fmla="*/ 34 h 276"/>
                  <a:gd name="T20" fmla="*/ 292 w 358"/>
                  <a:gd name="T21" fmla="*/ 44 h 276"/>
                  <a:gd name="T22" fmla="*/ 302 w 358"/>
                  <a:gd name="T23" fmla="*/ 52 h 276"/>
                  <a:gd name="T24" fmla="*/ 314 w 358"/>
                  <a:gd name="T25" fmla="*/ 56 h 276"/>
                  <a:gd name="T26" fmla="*/ 328 w 358"/>
                  <a:gd name="T27" fmla="*/ 56 h 276"/>
                  <a:gd name="T28" fmla="*/ 334 w 358"/>
                  <a:gd name="T29" fmla="*/ 78 h 276"/>
                  <a:gd name="T30" fmla="*/ 358 w 358"/>
                  <a:gd name="T31" fmla="*/ 78 h 276"/>
                  <a:gd name="T32" fmla="*/ 334 w 358"/>
                  <a:gd name="T33" fmla="*/ 8 h 276"/>
                  <a:gd name="T34" fmla="*/ 2 w 358"/>
                  <a:gd name="T35" fmla="*/ 118 h 276"/>
                  <a:gd name="T36" fmla="*/ 54 w 358"/>
                  <a:gd name="T37" fmla="*/ 276 h 276"/>
                  <a:gd name="T38" fmla="*/ 54 w 358"/>
                  <a:gd name="T39" fmla="*/ 208 h 276"/>
                  <a:gd name="T40" fmla="*/ 36 w 358"/>
                  <a:gd name="T41" fmla="*/ 152 h 276"/>
                  <a:gd name="T42" fmla="*/ 36 w 358"/>
                  <a:gd name="T43" fmla="*/ 152 h 276"/>
                  <a:gd name="T44" fmla="*/ 42 w 358"/>
                  <a:gd name="T45" fmla="*/ 148 h 276"/>
                  <a:gd name="T46" fmla="*/ 46 w 358"/>
                  <a:gd name="T47" fmla="*/ 142 h 276"/>
                  <a:gd name="T48" fmla="*/ 50 w 358"/>
                  <a:gd name="T49" fmla="*/ 136 h 276"/>
                  <a:gd name="T50" fmla="*/ 54 w 358"/>
                  <a:gd name="T51" fmla="*/ 130 h 276"/>
                  <a:gd name="T52" fmla="*/ 54 w 358"/>
                  <a:gd name="T53" fmla="*/ 102 h 276"/>
                  <a:gd name="T54" fmla="*/ 54 w 358"/>
                  <a:gd name="T55" fmla="*/ 102 h 276"/>
                  <a:gd name="T56" fmla="*/ 56 w 358"/>
                  <a:gd name="T57" fmla="*/ 92 h 276"/>
                  <a:gd name="T58" fmla="*/ 62 w 358"/>
                  <a:gd name="T59" fmla="*/ 84 h 276"/>
                  <a:gd name="T60" fmla="*/ 10 w 358"/>
                  <a:gd name="T61" fmla="*/ 102 h 276"/>
                  <a:gd name="T62" fmla="*/ 10 w 358"/>
                  <a:gd name="T63" fmla="*/ 102 h 276"/>
                  <a:gd name="T64" fmla="*/ 4 w 358"/>
                  <a:gd name="T65" fmla="*/ 104 h 276"/>
                  <a:gd name="T66" fmla="*/ 2 w 358"/>
                  <a:gd name="T67" fmla="*/ 108 h 276"/>
                  <a:gd name="T68" fmla="*/ 0 w 358"/>
                  <a:gd name="T69" fmla="*/ 112 h 276"/>
                  <a:gd name="T70" fmla="*/ 2 w 358"/>
                  <a:gd name="T71" fmla="*/ 118 h 276"/>
                  <a:gd name="T72" fmla="*/ 2 w 358"/>
                  <a:gd name="T73" fmla="*/ 11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 h="276">
                    <a:moveTo>
                      <a:pt x="334" y="8"/>
                    </a:moveTo>
                    <a:lnTo>
                      <a:pt x="334" y="8"/>
                    </a:lnTo>
                    <a:lnTo>
                      <a:pt x="332" y="4"/>
                    </a:lnTo>
                    <a:lnTo>
                      <a:pt x="328" y="0"/>
                    </a:lnTo>
                    <a:lnTo>
                      <a:pt x="324" y="0"/>
                    </a:lnTo>
                    <a:lnTo>
                      <a:pt x="320" y="0"/>
                    </a:lnTo>
                    <a:lnTo>
                      <a:pt x="84" y="78"/>
                    </a:lnTo>
                    <a:lnTo>
                      <a:pt x="154" y="78"/>
                    </a:lnTo>
                    <a:lnTo>
                      <a:pt x="284" y="34"/>
                    </a:lnTo>
                    <a:lnTo>
                      <a:pt x="284" y="34"/>
                    </a:lnTo>
                    <a:lnTo>
                      <a:pt x="292" y="44"/>
                    </a:lnTo>
                    <a:lnTo>
                      <a:pt x="302" y="52"/>
                    </a:lnTo>
                    <a:lnTo>
                      <a:pt x="314" y="56"/>
                    </a:lnTo>
                    <a:lnTo>
                      <a:pt x="328" y="56"/>
                    </a:lnTo>
                    <a:lnTo>
                      <a:pt x="334" y="78"/>
                    </a:lnTo>
                    <a:lnTo>
                      <a:pt x="358" y="78"/>
                    </a:lnTo>
                    <a:lnTo>
                      <a:pt x="334" y="8"/>
                    </a:lnTo>
                    <a:close/>
                    <a:moveTo>
                      <a:pt x="2" y="118"/>
                    </a:moveTo>
                    <a:lnTo>
                      <a:pt x="54" y="276"/>
                    </a:lnTo>
                    <a:lnTo>
                      <a:pt x="54" y="208"/>
                    </a:lnTo>
                    <a:lnTo>
                      <a:pt x="36" y="152"/>
                    </a:lnTo>
                    <a:lnTo>
                      <a:pt x="36" y="152"/>
                    </a:lnTo>
                    <a:lnTo>
                      <a:pt x="42" y="148"/>
                    </a:lnTo>
                    <a:lnTo>
                      <a:pt x="46" y="142"/>
                    </a:lnTo>
                    <a:lnTo>
                      <a:pt x="50" y="136"/>
                    </a:lnTo>
                    <a:lnTo>
                      <a:pt x="54" y="130"/>
                    </a:lnTo>
                    <a:lnTo>
                      <a:pt x="54" y="102"/>
                    </a:lnTo>
                    <a:lnTo>
                      <a:pt x="54" y="102"/>
                    </a:lnTo>
                    <a:lnTo>
                      <a:pt x="56" y="92"/>
                    </a:lnTo>
                    <a:lnTo>
                      <a:pt x="62" y="84"/>
                    </a:lnTo>
                    <a:lnTo>
                      <a:pt x="10" y="102"/>
                    </a:lnTo>
                    <a:lnTo>
                      <a:pt x="10" y="102"/>
                    </a:lnTo>
                    <a:lnTo>
                      <a:pt x="4" y="104"/>
                    </a:lnTo>
                    <a:lnTo>
                      <a:pt x="2" y="108"/>
                    </a:lnTo>
                    <a:lnTo>
                      <a:pt x="0" y="112"/>
                    </a:lnTo>
                    <a:lnTo>
                      <a:pt x="2" y="118"/>
                    </a:lnTo>
                    <a:lnTo>
                      <a:pt x="2" y="118"/>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25"/>
              <p:cNvSpPr>
                <a:spLocks noEditPoints="1"/>
              </p:cNvSpPr>
              <p:nvPr/>
            </p:nvSpPr>
            <p:spPr bwMode="auto">
              <a:xfrm>
                <a:off x="6024563" y="793750"/>
                <a:ext cx="403225" cy="234950"/>
              </a:xfrm>
              <a:custGeom>
                <a:avLst/>
                <a:gdLst>
                  <a:gd name="T0" fmla="*/ 226 w 254"/>
                  <a:gd name="T1" fmla="*/ 56 h 148"/>
                  <a:gd name="T2" fmla="*/ 214 w 254"/>
                  <a:gd name="T3" fmla="*/ 74 h 148"/>
                  <a:gd name="T4" fmla="*/ 220 w 254"/>
                  <a:gd name="T5" fmla="*/ 88 h 148"/>
                  <a:gd name="T6" fmla="*/ 234 w 254"/>
                  <a:gd name="T7" fmla="*/ 94 h 148"/>
                  <a:gd name="T8" fmla="*/ 252 w 254"/>
                  <a:gd name="T9" fmla="*/ 82 h 148"/>
                  <a:gd name="T10" fmla="*/ 252 w 254"/>
                  <a:gd name="T11" fmla="*/ 66 h 148"/>
                  <a:gd name="T12" fmla="*/ 234 w 254"/>
                  <a:gd name="T13" fmla="*/ 54 h 148"/>
                  <a:gd name="T14" fmla="*/ 20 w 254"/>
                  <a:gd name="T15" fmla="*/ 54 h 148"/>
                  <a:gd name="T16" fmla="*/ 2 w 254"/>
                  <a:gd name="T17" fmla="*/ 66 h 148"/>
                  <a:gd name="T18" fmla="*/ 2 w 254"/>
                  <a:gd name="T19" fmla="*/ 82 h 148"/>
                  <a:gd name="T20" fmla="*/ 20 w 254"/>
                  <a:gd name="T21" fmla="*/ 94 h 148"/>
                  <a:gd name="T22" fmla="*/ 34 w 254"/>
                  <a:gd name="T23" fmla="*/ 88 h 148"/>
                  <a:gd name="T24" fmla="*/ 40 w 254"/>
                  <a:gd name="T25" fmla="*/ 74 h 148"/>
                  <a:gd name="T26" fmla="*/ 28 w 254"/>
                  <a:gd name="T27" fmla="*/ 56 h 148"/>
                  <a:gd name="T28" fmla="*/ 126 w 254"/>
                  <a:gd name="T29" fmla="*/ 0 h 148"/>
                  <a:gd name="T30" fmla="*/ 102 w 254"/>
                  <a:gd name="T31" fmla="*/ 6 h 148"/>
                  <a:gd name="T32" fmla="*/ 72 w 254"/>
                  <a:gd name="T33" fmla="*/ 32 h 148"/>
                  <a:gd name="T34" fmla="*/ 62 w 254"/>
                  <a:gd name="T35" fmla="*/ 74 h 148"/>
                  <a:gd name="T36" fmla="*/ 66 w 254"/>
                  <a:gd name="T37" fmla="*/ 104 h 148"/>
                  <a:gd name="T38" fmla="*/ 90 w 254"/>
                  <a:gd name="T39" fmla="*/ 136 h 148"/>
                  <a:gd name="T40" fmla="*/ 126 w 254"/>
                  <a:gd name="T41" fmla="*/ 148 h 148"/>
                  <a:gd name="T42" fmla="*/ 152 w 254"/>
                  <a:gd name="T43" fmla="*/ 142 h 148"/>
                  <a:gd name="T44" fmla="*/ 182 w 254"/>
                  <a:gd name="T45" fmla="*/ 116 h 148"/>
                  <a:gd name="T46" fmla="*/ 192 w 254"/>
                  <a:gd name="T47" fmla="*/ 74 h 148"/>
                  <a:gd name="T48" fmla="*/ 188 w 254"/>
                  <a:gd name="T49" fmla="*/ 46 h 148"/>
                  <a:gd name="T50" fmla="*/ 164 w 254"/>
                  <a:gd name="T51" fmla="*/ 12 h 148"/>
                  <a:gd name="T52" fmla="*/ 126 w 254"/>
                  <a:gd name="T53" fmla="*/ 0 h 148"/>
                  <a:gd name="T54" fmla="*/ 134 w 254"/>
                  <a:gd name="T55" fmla="*/ 118 h 148"/>
                  <a:gd name="T56" fmla="*/ 120 w 254"/>
                  <a:gd name="T57" fmla="*/ 108 h 148"/>
                  <a:gd name="T58" fmla="*/ 102 w 254"/>
                  <a:gd name="T59" fmla="*/ 88 h 148"/>
                  <a:gd name="T60" fmla="*/ 122 w 254"/>
                  <a:gd name="T61" fmla="*/ 94 h 148"/>
                  <a:gd name="T62" fmla="*/ 132 w 254"/>
                  <a:gd name="T63" fmla="*/ 90 h 148"/>
                  <a:gd name="T64" fmla="*/ 132 w 254"/>
                  <a:gd name="T65" fmla="*/ 86 h 148"/>
                  <a:gd name="T66" fmla="*/ 120 w 254"/>
                  <a:gd name="T67" fmla="*/ 80 h 148"/>
                  <a:gd name="T68" fmla="*/ 100 w 254"/>
                  <a:gd name="T69" fmla="*/ 68 h 148"/>
                  <a:gd name="T70" fmla="*/ 100 w 254"/>
                  <a:gd name="T71" fmla="*/ 54 h 148"/>
                  <a:gd name="T72" fmla="*/ 120 w 254"/>
                  <a:gd name="T73" fmla="*/ 40 h 148"/>
                  <a:gd name="T74" fmla="*/ 134 w 254"/>
                  <a:gd name="T75" fmla="*/ 40 h 148"/>
                  <a:gd name="T76" fmla="*/ 152 w 254"/>
                  <a:gd name="T77" fmla="*/ 42 h 148"/>
                  <a:gd name="T78" fmla="*/ 142 w 254"/>
                  <a:gd name="T79" fmla="*/ 54 h 148"/>
                  <a:gd name="T80" fmla="*/ 122 w 254"/>
                  <a:gd name="T81" fmla="*/ 54 h 148"/>
                  <a:gd name="T82" fmla="*/ 122 w 254"/>
                  <a:gd name="T83" fmla="*/ 60 h 148"/>
                  <a:gd name="T84" fmla="*/ 134 w 254"/>
                  <a:gd name="T85" fmla="*/ 66 h 148"/>
                  <a:gd name="T86" fmla="*/ 154 w 254"/>
                  <a:gd name="T87" fmla="*/ 80 h 148"/>
                  <a:gd name="T88" fmla="*/ 154 w 254"/>
                  <a:gd name="T89" fmla="*/ 94 h 148"/>
                  <a:gd name="T90" fmla="*/ 134 w 254"/>
                  <a:gd name="T91" fmla="*/ 10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48">
                    <a:moveTo>
                      <a:pt x="234" y="54"/>
                    </a:moveTo>
                    <a:lnTo>
                      <a:pt x="234" y="54"/>
                    </a:lnTo>
                    <a:lnTo>
                      <a:pt x="226" y="56"/>
                    </a:lnTo>
                    <a:lnTo>
                      <a:pt x="220" y="60"/>
                    </a:lnTo>
                    <a:lnTo>
                      <a:pt x="216" y="66"/>
                    </a:lnTo>
                    <a:lnTo>
                      <a:pt x="214" y="74"/>
                    </a:lnTo>
                    <a:lnTo>
                      <a:pt x="214" y="74"/>
                    </a:lnTo>
                    <a:lnTo>
                      <a:pt x="216" y="82"/>
                    </a:lnTo>
                    <a:lnTo>
                      <a:pt x="220" y="88"/>
                    </a:lnTo>
                    <a:lnTo>
                      <a:pt x="226" y="92"/>
                    </a:lnTo>
                    <a:lnTo>
                      <a:pt x="234" y="94"/>
                    </a:lnTo>
                    <a:lnTo>
                      <a:pt x="234" y="94"/>
                    </a:lnTo>
                    <a:lnTo>
                      <a:pt x="242" y="92"/>
                    </a:lnTo>
                    <a:lnTo>
                      <a:pt x="248" y="88"/>
                    </a:lnTo>
                    <a:lnTo>
                      <a:pt x="252" y="82"/>
                    </a:lnTo>
                    <a:lnTo>
                      <a:pt x="254" y="74"/>
                    </a:lnTo>
                    <a:lnTo>
                      <a:pt x="254" y="74"/>
                    </a:lnTo>
                    <a:lnTo>
                      <a:pt x="252" y="66"/>
                    </a:lnTo>
                    <a:lnTo>
                      <a:pt x="248" y="60"/>
                    </a:lnTo>
                    <a:lnTo>
                      <a:pt x="242" y="56"/>
                    </a:lnTo>
                    <a:lnTo>
                      <a:pt x="234" y="54"/>
                    </a:lnTo>
                    <a:lnTo>
                      <a:pt x="234" y="54"/>
                    </a:lnTo>
                    <a:close/>
                    <a:moveTo>
                      <a:pt x="20" y="54"/>
                    </a:moveTo>
                    <a:lnTo>
                      <a:pt x="20" y="54"/>
                    </a:lnTo>
                    <a:lnTo>
                      <a:pt x="12" y="56"/>
                    </a:lnTo>
                    <a:lnTo>
                      <a:pt x="6" y="60"/>
                    </a:lnTo>
                    <a:lnTo>
                      <a:pt x="2" y="66"/>
                    </a:lnTo>
                    <a:lnTo>
                      <a:pt x="0" y="74"/>
                    </a:lnTo>
                    <a:lnTo>
                      <a:pt x="0" y="74"/>
                    </a:lnTo>
                    <a:lnTo>
                      <a:pt x="2" y="82"/>
                    </a:lnTo>
                    <a:lnTo>
                      <a:pt x="6" y="88"/>
                    </a:lnTo>
                    <a:lnTo>
                      <a:pt x="12" y="92"/>
                    </a:lnTo>
                    <a:lnTo>
                      <a:pt x="20" y="94"/>
                    </a:lnTo>
                    <a:lnTo>
                      <a:pt x="20" y="94"/>
                    </a:lnTo>
                    <a:lnTo>
                      <a:pt x="28" y="92"/>
                    </a:lnTo>
                    <a:lnTo>
                      <a:pt x="34" y="88"/>
                    </a:lnTo>
                    <a:lnTo>
                      <a:pt x="38" y="82"/>
                    </a:lnTo>
                    <a:lnTo>
                      <a:pt x="40" y="74"/>
                    </a:lnTo>
                    <a:lnTo>
                      <a:pt x="40" y="74"/>
                    </a:lnTo>
                    <a:lnTo>
                      <a:pt x="38" y="66"/>
                    </a:lnTo>
                    <a:lnTo>
                      <a:pt x="34" y="60"/>
                    </a:lnTo>
                    <a:lnTo>
                      <a:pt x="28" y="56"/>
                    </a:lnTo>
                    <a:lnTo>
                      <a:pt x="20" y="54"/>
                    </a:lnTo>
                    <a:lnTo>
                      <a:pt x="20" y="54"/>
                    </a:lnTo>
                    <a:close/>
                    <a:moveTo>
                      <a:pt x="126" y="0"/>
                    </a:moveTo>
                    <a:lnTo>
                      <a:pt x="126" y="0"/>
                    </a:lnTo>
                    <a:lnTo>
                      <a:pt x="114" y="2"/>
                    </a:lnTo>
                    <a:lnTo>
                      <a:pt x="102" y="6"/>
                    </a:lnTo>
                    <a:lnTo>
                      <a:pt x="90" y="12"/>
                    </a:lnTo>
                    <a:lnTo>
                      <a:pt x="80" y="22"/>
                    </a:lnTo>
                    <a:lnTo>
                      <a:pt x="72" y="32"/>
                    </a:lnTo>
                    <a:lnTo>
                      <a:pt x="66" y="46"/>
                    </a:lnTo>
                    <a:lnTo>
                      <a:pt x="62" y="60"/>
                    </a:lnTo>
                    <a:lnTo>
                      <a:pt x="62" y="74"/>
                    </a:lnTo>
                    <a:lnTo>
                      <a:pt x="62" y="74"/>
                    </a:lnTo>
                    <a:lnTo>
                      <a:pt x="62" y="90"/>
                    </a:lnTo>
                    <a:lnTo>
                      <a:pt x="66" y="104"/>
                    </a:lnTo>
                    <a:lnTo>
                      <a:pt x="72" y="116"/>
                    </a:lnTo>
                    <a:lnTo>
                      <a:pt x="80" y="126"/>
                    </a:lnTo>
                    <a:lnTo>
                      <a:pt x="90" y="136"/>
                    </a:lnTo>
                    <a:lnTo>
                      <a:pt x="102" y="142"/>
                    </a:lnTo>
                    <a:lnTo>
                      <a:pt x="114" y="146"/>
                    </a:lnTo>
                    <a:lnTo>
                      <a:pt x="126" y="148"/>
                    </a:lnTo>
                    <a:lnTo>
                      <a:pt x="126" y="148"/>
                    </a:lnTo>
                    <a:lnTo>
                      <a:pt x="140" y="146"/>
                    </a:lnTo>
                    <a:lnTo>
                      <a:pt x="152" y="142"/>
                    </a:lnTo>
                    <a:lnTo>
                      <a:pt x="164" y="136"/>
                    </a:lnTo>
                    <a:lnTo>
                      <a:pt x="174" y="126"/>
                    </a:lnTo>
                    <a:lnTo>
                      <a:pt x="182" y="116"/>
                    </a:lnTo>
                    <a:lnTo>
                      <a:pt x="188" y="104"/>
                    </a:lnTo>
                    <a:lnTo>
                      <a:pt x="192" y="90"/>
                    </a:lnTo>
                    <a:lnTo>
                      <a:pt x="192" y="74"/>
                    </a:lnTo>
                    <a:lnTo>
                      <a:pt x="192" y="74"/>
                    </a:lnTo>
                    <a:lnTo>
                      <a:pt x="192" y="60"/>
                    </a:lnTo>
                    <a:lnTo>
                      <a:pt x="188" y="46"/>
                    </a:lnTo>
                    <a:lnTo>
                      <a:pt x="182" y="32"/>
                    </a:lnTo>
                    <a:lnTo>
                      <a:pt x="174" y="22"/>
                    </a:lnTo>
                    <a:lnTo>
                      <a:pt x="164" y="12"/>
                    </a:lnTo>
                    <a:lnTo>
                      <a:pt x="152" y="6"/>
                    </a:lnTo>
                    <a:lnTo>
                      <a:pt x="140" y="2"/>
                    </a:lnTo>
                    <a:lnTo>
                      <a:pt x="126" y="0"/>
                    </a:lnTo>
                    <a:lnTo>
                      <a:pt x="126" y="0"/>
                    </a:lnTo>
                    <a:close/>
                    <a:moveTo>
                      <a:pt x="134" y="108"/>
                    </a:moveTo>
                    <a:lnTo>
                      <a:pt x="134" y="118"/>
                    </a:lnTo>
                    <a:lnTo>
                      <a:pt x="120" y="118"/>
                    </a:lnTo>
                    <a:lnTo>
                      <a:pt x="120" y="108"/>
                    </a:lnTo>
                    <a:lnTo>
                      <a:pt x="120" y="108"/>
                    </a:lnTo>
                    <a:lnTo>
                      <a:pt x="106" y="106"/>
                    </a:lnTo>
                    <a:lnTo>
                      <a:pt x="98" y="104"/>
                    </a:lnTo>
                    <a:lnTo>
                      <a:pt x="102" y="88"/>
                    </a:lnTo>
                    <a:lnTo>
                      <a:pt x="102" y="88"/>
                    </a:lnTo>
                    <a:lnTo>
                      <a:pt x="112" y="92"/>
                    </a:lnTo>
                    <a:lnTo>
                      <a:pt x="122" y="94"/>
                    </a:lnTo>
                    <a:lnTo>
                      <a:pt x="122" y="94"/>
                    </a:lnTo>
                    <a:lnTo>
                      <a:pt x="130" y="92"/>
                    </a:lnTo>
                    <a:lnTo>
                      <a:pt x="132" y="90"/>
                    </a:lnTo>
                    <a:lnTo>
                      <a:pt x="134" y="88"/>
                    </a:lnTo>
                    <a:lnTo>
                      <a:pt x="134" y="88"/>
                    </a:lnTo>
                    <a:lnTo>
                      <a:pt x="132" y="86"/>
                    </a:lnTo>
                    <a:lnTo>
                      <a:pt x="130" y="84"/>
                    </a:lnTo>
                    <a:lnTo>
                      <a:pt x="120" y="80"/>
                    </a:lnTo>
                    <a:lnTo>
                      <a:pt x="120" y="80"/>
                    </a:lnTo>
                    <a:lnTo>
                      <a:pt x="112" y="78"/>
                    </a:lnTo>
                    <a:lnTo>
                      <a:pt x="104" y="74"/>
                    </a:lnTo>
                    <a:lnTo>
                      <a:pt x="100" y="68"/>
                    </a:lnTo>
                    <a:lnTo>
                      <a:pt x="98" y="60"/>
                    </a:lnTo>
                    <a:lnTo>
                      <a:pt x="98" y="60"/>
                    </a:lnTo>
                    <a:lnTo>
                      <a:pt x="100" y="54"/>
                    </a:lnTo>
                    <a:lnTo>
                      <a:pt x="104" y="48"/>
                    </a:lnTo>
                    <a:lnTo>
                      <a:pt x="110" y="42"/>
                    </a:lnTo>
                    <a:lnTo>
                      <a:pt x="120" y="40"/>
                    </a:lnTo>
                    <a:lnTo>
                      <a:pt x="120" y="30"/>
                    </a:lnTo>
                    <a:lnTo>
                      <a:pt x="134" y="30"/>
                    </a:lnTo>
                    <a:lnTo>
                      <a:pt x="134" y="40"/>
                    </a:lnTo>
                    <a:lnTo>
                      <a:pt x="134" y="40"/>
                    </a:lnTo>
                    <a:lnTo>
                      <a:pt x="144" y="40"/>
                    </a:lnTo>
                    <a:lnTo>
                      <a:pt x="152" y="42"/>
                    </a:lnTo>
                    <a:lnTo>
                      <a:pt x="148" y="58"/>
                    </a:lnTo>
                    <a:lnTo>
                      <a:pt x="148" y="58"/>
                    </a:lnTo>
                    <a:lnTo>
                      <a:pt x="142" y="54"/>
                    </a:lnTo>
                    <a:lnTo>
                      <a:pt x="130" y="54"/>
                    </a:lnTo>
                    <a:lnTo>
                      <a:pt x="130" y="54"/>
                    </a:lnTo>
                    <a:lnTo>
                      <a:pt x="122" y="54"/>
                    </a:lnTo>
                    <a:lnTo>
                      <a:pt x="120" y="58"/>
                    </a:lnTo>
                    <a:lnTo>
                      <a:pt x="120" y="58"/>
                    </a:lnTo>
                    <a:lnTo>
                      <a:pt x="122" y="60"/>
                    </a:lnTo>
                    <a:lnTo>
                      <a:pt x="124" y="62"/>
                    </a:lnTo>
                    <a:lnTo>
                      <a:pt x="134" y="66"/>
                    </a:lnTo>
                    <a:lnTo>
                      <a:pt x="134" y="66"/>
                    </a:lnTo>
                    <a:lnTo>
                      <a:pt x="144" y="70"/>
                    </a:lnTo>
                    <a:lnTo>
                      <a:pt x="150" y="74"/>
                    </a:lnTo>
                    <a:lnTo>
                      <a:pt x="154" y="80"/>
                    </a:lnTo>
                    <a:lnTo>
                      <a:pt x="156" y="86"/>
                    </a:lnTo>
                    <a:lnTo>
                      <a:pt x="156" y="86"/>
                    </a:lnTo>
                    <a:lnTo>
                      <a:pt x="154" y="94"/>
                    </a:lnTo>
                    <a:lnTo>
                      <a:pt x="150" y="100"/>
                    </a:lnTo>
                    <a:lnTo>
                      <a:pt x="142" y="104"/>
                    </a:lnTo>
                    <a:lnTo>
                      <a:pt x="134" y="108"/>
                    </a:lnTo>
                    <a:lnTo>
                      <a:pt x="134" y="108"/>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1" name="Freeform 26"/>
              <p:cNvSpPr/>
              <p:nvPr/>
            </p:nvSpPr>
            <p:spPr bwMode="auto">
              <a:xfrm>
                <a:off x="5948363" y="733425"/>
                <a:ext cx="555625" cy="358775"/>
              </a:xfrm>
              <a:custGeom>
                <a:avLst/>
                <a:gdLst>
                  <a:gd name="T0" fmla="*/ 254 w 350"/>
                  <a:gd name="T1" fmla="*/ 218 h 226"/>
                  <a:gd name="T2" fmla="*/ 254 w 350"/>
                  <a:gd name="T3" fmla="*/ 218 h 226"/>
                  <a:gd name="T4" fmla="*/ 254 w 350"/>
                  <a:gd name="T5" fmla="*/ 210 h 226"/>
                  <a:gd name="T6" fmla="*/ 258 w 350"/>
                  <a:gd name="T7" fmla="*/ 204 h 226"/>
                  <a:gd name="T8" fmla="*/ 54 w 350"/>
                  <a:gd name="T9" fmla="*/ 204 h 226"/>
                  <a:gd name="T10" fmla="*/ 54 w 350"/>
                  <a:gd name="T11" fmla="*/ 204 h 226"/>
                  <a:gd name="T12" fmla="*/ 50 w 350"/>
                  <a:gd name="T13" fmla="*/ 192 h 226"/>
                  <a:gd name="T14" fmla="*/ 42 w 350"/>
                  <a:gd name="T15" fmla="*/ 182 h 226"/>
                  <a:gd name="T16" fmla="*/ 34 w 350"/>
                  <a:gd name="T17" fmla="*/ 176 h 226"/>
                  <a:gd name="T18" fmla="*/ 22 w 350"/>
                  <a:gd name="T19" fmla="*/ 172 h 226"/>
                  <a:gd name="T20" fmla="*/ 22 w 350"/>
                  <a:gd name="T21" fmla="*/ 56 h 226"/>
                  <a:gd name="T22" fmla="*/ 22 w 350"/>
                  <a:gd name="T23" fmla="*/ 56 h 226"/>
                  <a:gd name="T24" fmla="*/ 34 w 350"/>
                  <a:gd name="T25" fmla="*/ 52 h 226"/>
                  <a:gd name="T26" fmla="*/ 44 w 350"/>
                  <a:gd name="T27" fmla="*/ 44 h 226"/>
                  <a:gd name="T28" fmla="*/ 50 w 350"/>
                  <a:gd name="T29" fmla="*/ 34 h 226"/>
                  <a:gd name="T30" fmla="*/ 54 w 350"/>
                  <a:gd name="T31" fmla="*/ 22 h 226"/>
                  <a:gd name="T32" fmla="*/ 294 w 350"/>
                  <a:gd name="T33" fmla="*/ 22 h 226"/>
                  <a:gd name="T34" fmla="*/ 294 w 350"/>
                  <a:gd name="T35" fmla="*/ 22 h 226"/>
                  <a:gd name="T36" fmla="*/ 300 w 350"/>
                  <a:gd name="T37" fmla="*/ 34 h 226"/>
                  <a:gd name="T38" fmla="*/ 306 w 350"/>
                  <a:gd name="T39" fmla="*/ 44 h 226"/>
                  <a:gd name="T40" fmla="*/ 316 w 350"/>
                  <a:gd name="T41" fmla="*/ 52 h 226"/>
                  <a:gd name="T42" fmla="*/ 328 w 350"/>
                  <a:gd name="T43" fmla="*/ 56 h 226"/>
                  <a:gd name="T44" fmla="*/ 328 w 350"/>
                  <a:gd name="T45" fmla="*/ 134 h 226"/>
                  <a:gd name="T46" fmla="*/ 350 w 350"/>
                  <a:gd name="T47" fmla="*/ 134 h 226"/>
                  <a:gd name="T48" fmla="*/ 350 w 350"/>
                  <a:gd name="T49" fmla="*/ 12 h 226"/>
                  <a:gd name="T50" fmla="*/ 350 w 350"/>
                  <a:gd name="T51" fmla="*/ 12 h 226"/>
                  <a:gd name="T52" fmla="*/ 350 w 350"/>
                  <a:gd name="T53" fmla="*/ 8 h 226"/>
                  <a:gd name="T54" fmla="*/ 346 w 350"/>
                  <a:gd name="T55" fmla="*/ 4 h 226"/>
                  <a:gd name="T56" fmla="*/ 342 w 350"/>
                  <a:gd name="T57" fmla="*/ 2 h 226"/>
                  <a:gd name="T58" fmla="*/ 338 w 350"/>
                  <a:gd name="T59" fmla="*/ 0 h 226"/>
                  <a:gd name="T60" fmla="*/ 12 w 350"/>
                  <a:gd name="T61" fmla="*/ 0 h 226"/>
                  <a:gd name="T62" fmla="*/ 12 w 350"/>
                  <a:gd name="T63" fmla="*/ 0 h 226"/>
                  <a:gd name="T64" fmla="*/ 8 w 350"/>
                  <a:gd name="T65" fmla="*/ 2 h 226"/>
                  <a:gd name="T66" fmla="*/ 4 w 350"/>
                  <a:gd name="T67" fmla="*/ 4 h 226"/>
                  <a:gd name="T68" fmla="*/ 0 w 350"/>
                  <a:gd name="T69" fmla="*/ 8 h 226"/>
                  <a:gd name="T70" fmla="*/ 0 w 350"/>
                  <a:gd name="T71" fmla="*/ 12 h 226"/>
                  <a:gd name="T72" fmla="*/ 0 w 350"/>
                  <a:gd name="T73" fmla="*/ 214 h 226"/>
                  <a:gd name="T74" fmla="*/ 0 w 350"/>
                  <a:gd name="T75" fmla="*/ 214 h 226"/>
                  <a:gd name="T76" fmla="*/ 0 w 350"/>
                  <a:gd name="T77" fmla="*/ 218 h 226"/>
                  <a:gd name="T78" fmla="*/ 4 w 350"/>
                  <a:gd name="T79" fmla="*/ 222 h 226"/>
                  <a:gd name="T80" fmla="*/ 8 w 350"/>
                  <a:gd name="T81" fmla="*/ 226 h 226"/>
                  <a:gd name="T82" fmla="*/ 12 w 350"/>
                  <a:gd name="T83" fmla="*/ 226 h 226"/>
                  <a:gd name="T84" fmla="*/ 256 w 350"/>
                  <a:gd name="T85" fmla="*/ 226 h 226"/>
                  <a:gd name="T86" fmla="*/ 256 w 350"/>
                  <a:gd name="T87" fmla="*/ 226 h 226"/>
                  <a:gd name="T88" fmla="*/ 254 w 350"/>
                  <a:gd name="T89" fmla="*/ 218 h 226"/>
                  <a:gd name="T90" fmla="*/ 254 w 350"/>
                  <a:gd name="T91"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0" h="226">
                    <a:moveTo>
                      <a:pt x="254" y="218"/>
                    </a:moveTo>
                    <a:lnTo>
                      <a:pt x="254" y="218"/>
                    </a:lnTo>
                    <a:lnTo>
                      <a:pt x="254" y="210"/>
                    </a:lnTo>
                    <a:lnTo>
                      <a:pt x="258" y="204"/>
                    </a:lnTo>
                    <a:lnTo>
                      <a:pt x="54" y="204"/>
                    </a:lnTo>
                    <a:lnTo>
                      <a:pt x="54" y="204"/>
                    </a:lnTo>
                    <a:lnTo>
                      <a:pt x="50" y="192"/>
                    </a:lnTo>
                    <a:lnTo>
                      <a:pt x="42" y="182"/>
                    </a:lnTo>
                    <a:lnTo>
                      <a:pt x="34" y="176"/>
                    </a:lnTo>
                    <a:lnTo>
                      <a:pt x="22" y="172"/>
                    </a:lnTo>
                    <a:lnTo>
                      <a:pt x="22" y="56"/>
                    </a:lnTo>
                    <a:lnTo>
                      <a:pt x="22" y="56"/>
                    </a:lnTo>
                    <a:lnTo>
                      <a:pt x="34" y="52"/>
                    </a:lnTo>
                    <a:lnTo>
                      <a:pt x="44" y="44"/>
                    </a:lnTo>
                    <a:lnTo>
                      <a:pt x="50" y="34"/>
                    </a:lnTo>
                    <a:lnTo>
                      <a:pt x="54" y="22"/>
                    </a:lnTo>
                    <a:lnTo>
                      <a:pt x="294" y="22"/>
                    </a:lnTo>
                    <a:lnTo>
                      <a:pt x="294" y="22"/>
                    </a:lnTo>
                    <a:lnTo>
                      <a:pt x="300" y="34"/>
                    </a:lnTo>
                    <a:lnTo>
                      <a:pt x="306" y="44"/>
                    </a:lnTo>
                    <a:lnTo>
                      <a:pt x="316" y="52"/>
                    </a:lnTo>
                    <a:lnTo>
                      <a:pt x="328" y="56"/>
                    </a:lnTo>
                    <a:lnTo>
                      <a:pt x="328" y="134"/>
                    </a:lnTo>
                    <a:lnTo>
                      <a:pt x="350" y="134"/>
                    </a:lnTo>
                    <a:lnTo>
                      <a:pt x="350" y="12"/>
                    </a:lnTo>
                    <a:lnTo>
                      <a:pt x="350" y="12"/>
                    </a:lnTo>
                    <a:lnTo>
                      <a:pt x="350" y="8"/>
                    </a:lnTo>
                    <a:lnTo>
                      <a:pt x="346" y="4"/>
                    </a:lnTo>
                    <a:lnTo>
                      <a:pt x="342" y="2"/>
                    </a:lnTo>
                    <a:lnTo>
                      <a:pt x="338" y="0"/>
                    </a:lnTo>
                    <a:lnTo>
                      <a:pt x="12" y="0"/>
                    </a:lnTo>
                    <a:lnTo>
                      <a:pt x="12" y="0"/>
                    </a:lnTo>
                    <a:lnTo>
                      <a:pt x="8" y="2"/>
                    </a:lnTo>
                    <a:lnTo>
                      <a:pt x="4" y="4"/>
                    </a:lnTo>
                    <a:lnTo>
                      <a:pt x="0" y="8"/>
                    </a:lnTo>
                    <a:lnTo>
                      <a:pt x="0" y="12"/>
                    </a:lnTo>
                    <a:lnTo>
                      <a:pt x="0" y="214"/>
                    </a:lnTo>
                    <a:lnTo>
                      <a:pt x="0" y="214"/>
                    </a:lnTo>
                    <a:lnTo>
                      <a:pt x="0" y="218"/>
                    </a:lnTo>
                    <a:lnTo>
                      <a:pt x="4" y="222"/>
                    </a:lnTo>
                    <a:lnTo>
                      <a:pt x="8" y="226"/>
                    </a:lnTo>
                    <a:lnTo>
                      <a:pt x="12" y="226"/>
                    </a:lnTo>
                    <a:lnTo>
                      <a:pt x="256" y="226"/>
                    </a:lnTo>
                    <a:lnTo>
                      <a:pt x="256" y="226"/>
                    </a:lnTo>
                    <a:lnTo>
                      <a:pt x="254" y="218"/>
                    </a:lnTo>
                    <a:lnTo>
                      <a:pt x="254" y="218"/>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2" name="Freeform 27"/>
              <p:cNvSpPr/>
              <p:nvPr/>
            </p:nvSpPr>
            <p:spPr bwMode="auto">
              <a:xfrm>
                <a:off x="6373813" y="965200"/>
                <a:ext cx="200025" cy="34925"/>
              </a:xfrm>
              <a:custGeom>
                <a:avLst/>
                <a:gdLst>
                  <a:gd name="T0" fmla="*/ 12 w 126"/>
                  <a:gd name="T1" fmla="*/ 22 h 22"/>
                  <a:gd name="T2" fmla="*/ 12 w 126"/>
                  <a:gd name="T3" fmla="*/ 22 h 22"/>
                  <a:gd name="T4" fmla="*/ 8 w 126"/>
                  <a:gd name="T5" fmla="*/ 20 h 22"/>
                  <a:gd name="T6" fmla="*/ 4 w 126"/>
                  <a:gd name="T7" fmla="*/ 18 h 22"/>
                  <a:gd name="T8" fmla="*/ 2 w 126"/>
                  <a:gd name="T9" fmla="*/ 16 h 22"/>
                  <a:gd name="T10" fmla="*/ 0 w 126"/>
                  <a:gd name="T11" fmla="*/ 10 h 22"/>
                  <a:gd name="T12" fmla="*/ 0 w 126"/>
                  <a:gd name="T13" fmla="*/ 10 h 22"/>
                  <a:gd name="T14" fmla="*/ 0 w 126"/>
                  <a:gd name="T15" fmla="*/ 10 h 22"/>
                  <a:gd name="T16" fmla="*/ 2 w 126"/>
                  <a:gd name="T17" fmla="*/ 6 h 22"/>
                  <a:gd name="T18" fmla="*/ 4 w 126"/>
                  <a:gd name="T19" fmla="*/ 4 h 22"/>
                  <a:gd name="T20" fmla="*/ 8 w 126"/>
                  <a:gd name="T21" fmla="*/ 2 h 22"/>
                  <a:gd name="T22" fmla="*/ 12 w 126"/>
                  <a:gd name="T23" fmla="*/ 0 h 22"/>
                  <a:gd name="T24" fmla="*/ 12 w 126"/>
                  <a:gd name="T25" fmla="*/ 0 h 22"/>
                  <a:gd name="T26" fmla="*/ 116 w 126"/>
                  <a:gd name="T27" fmla="*/ 0 h 22"/>
                  <a:gd name="T28" fmla="*/ 116 w 126"/>
                  <a:gd name="T29" fmla="*/ 0 h 22"/>
                  <a:gd name="T30" fmla="*/ 120 w 126"/>
                  <a:gd name="T31" fmla="*/ 2 h 22"/>
                  <a:gd name="T32" fmla="*/ 124 w 126"/>
                  <a:gd name="T33" fmla="*/ 4 h 22"/>
                  <a:gd name="T34" fmla="*/ 126 w 126"/>
                  <a:gd name="T35" fmla="*/ 6 h 22"/>
                  <a:gd name="T36" fmla="*/ 126 w 126"/>
                  <a:gd name="T37" fmla="*/ 10 h 22"/>
                  <a:gd name="T38" fmla="*/ 126 w 126"/>
                  <a:gd name="T39" fmla="*/ 10 h 22"/>
                  <a:gd name="T40" fmla="*/ 126 w 126"/>
                  <a:gd name="T41" fmla="*/ 10 h 22"/>
                  <a:gd name="T42" fmla="*/ 126 w 126"/>
                  <a:gd name="T43" fmla="*/ 16 h 22"/>
                  <a:gd name="T44" fmla="*/ 124 w 126"/>
                  <a:gd name="T45" fmla="*/ 18 h 22"/>
                  <a:gd name="T46" fmla="*/ 120 w 126"/>
                  <a:gd name="T47" fmla="*/ 20 h 22"/>
                  <a:gd name="T48" fmla="*/ 116 w 126"/>
                  <a:gd name="T49" fmla="*/ 22 h 22"/>
                  <a:gd name="T50" fmla="*/ 116 w 126"/>
                  <a:gd name="T51" fmla="*/ 22 h 22"/>
                  <a:gd name="T52" fmla="*/ 12 w 126"/>
                  <a:gd name="T53" fmla="*/ 22 h 22"/>
                  <a:gd name="T54" fmla="*/ 12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2" y="22"/>
                    </a:moveTo>
                    <a:lnTo>
                      <a:pt x="12" y="22"/>
                    </a:lnTo>
                    <a:lnTo>
                      <a:pt x="8" y="20"/>
                    </a:lnTo>
                    <a:lnTo>
                      <a:pt x="4" y="18"/>
                    </a:lnTo>
                    <a:lnTo>
                      <a:pt x="2" y="16"/>
                    </a:lnTo>
                    <a:lnTo>
                      <a:pt x="0" y="10"/>
                    </a:lnTo>
                    <a:lnTo>
                      <a:pt x="0" y="10"/>
                    </a:lnTo>
                    <a:lnTo>
                      <a:pt x="0" y="10"/>
                    </a:lnTo>
                    <a:lnTo>
                      <a:pt x="2" y="6"/>
                    </a:lnTo>
                    <a:lnTo>
                      <a:pt x="4" y="4"/>
                    </a:lnTo>
                    <a:lnTo>
                      <a:pt x="8" y="2"/>
                    </a:lnTo>
                    <a:lnTo>
                      <a:pt x="12" y="0"/>
                    </a:lnTo>
                    <a:lnTo>
                      <a:pt x="12" y="0"/>
                    </a:lnTo>
                    <a:lnTo>
                      <a:pt x="116" y="0"/>
                    </a:lnTo>
                    <a:lnTo>
                      <a:pt x="116" y="0"/>
                    </a:lnTo>
                    <a:lnTo>
                      <a:pt x="120" y="2"/>
                    </a:lnTo>
                    <a:lnTo>
                      <a:pt x="124" y="4"/>
                    </a:lnTo>
                    <a:lnTo>
                      <a:pt x="126" y="6"/>
                    </a:lnTo>
                    <a:lnTo>
                      <a:pt x="126" y="10"/>
                    </a:lnTo>
                    <a:lnTo>
                      <a:pt x="126" y="10"/>
                    </a:lnTo>
                    <a:lnTo>
                      <a:pt x="126" y="10"/>
                    </a:lnTo>
                    <a:lnTo>
                      <a:pt x="126" y="16"/>
                    </a:lnTo>
                    <a:lnTo>
                      <a:pt x="124" y="18"/>
                    </a:lnTo>
                    <a:lnTo>
                      <a:pt x="120" y="20"/>
                    </a:lnTo>
                    <a:lnTo>
                      <a:pt x="116" y="22"/>
                    </a:lnTo>
                    <a:lnTo>
                      <a:pt x="116" y="22"/>
                    </a:lnTo>
                    <a:lnTo>
                      <a:pt x="12" y="22"/>
                    </a:lnTo>
                    <a:lnTo>
                      <a:pt x="12" y="22"/>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3" name="Freeform 28"/>
              <p:cNvSpPr/>
              <p:nvPr/>
            </p:nvSpPr>
            <p:spPr bwMode="auto">
              <a:xfrm>
                <a:off x="6367463" y="1012825"/>
                <a:ext cx="200025" cy="34925"/>
              </a:xfrm>
              <a:custGeom>
                <a:avLst/>
                <a:gdLst>
                  <a:gd name="T0" fmla="*/ 10 w 126"/>
                  <a:gd name="T1" fmla="*/ 22 h 22"/>
                  <a:gd name="T2" fmla="*/ 10 w 126"/>
                  <a:gd name="T3" fmla="*/ 22 h 22"/>
                  <a:gd name="T4" fmla="*/ 6 w 126"/>
                  <a:gd name="T5" fmla="*/ 20 h 22"/>
                  <a:gd name="T6" fmla="*/ 4 w 126"/>
                  <a:gd name="T7" fmla="*/ 18 h 22"/>
                  <a:gd name="T8" fmla="*/ 0 w 126"/>
                  <a:gd name="T9" fmla="*/ 16 h 22"/>
                  <a:gd name="T10" fmla="*/ 0 w 126"/>
                  <a:gd name="T11" fmla="*/ 12 h 22"/>
                  <a:gd name="T12" fmla="*/ 0 w 126"/>
                  <a:gd name="T13" fmla="*/ 12 h 22"/>
                  <a:gd name="T14" fmla="*/ 0 w 126"/>
                  <a:gd name="T15" fmla="*/ 12 h 22"/>
                  <a:gd name="T16" fmla="*/ 0 w 126"/>
                  <a:gd name="T17" fmla="*/ 6 h 22"/>
                  <a:gd name="T18" fmla="*/ 4 w 126"/>
                  <a:gd name="T19" fmla="*/ 4 h 22"/>
                  <a:gd name="T20" fmla="*/ 6 w 126"/>
                  <a:gd name="T21" fmla="*/ 2 h 22"/>
                  <a:gd name="T22" fmla="*/ 10 w 126"/>
                  <a:gd name="T23" fmla="*/ 0 h 22"/>
                  <a:gd name="T24" fmla="*/ 10 w 126"/>
                  <a:gd name="T25" fmla="*/ 0 h 22"/>
                  <a:gd name="T26" fmla="*/ 116 w 126"/>
                  <a:gd name="T27" fmla="*/ 0 h 22"/>
                  <a:gd name="T28" fmla="*/ 116 w 126"/>
                  <a:gd name="T29" fmla="*/ 0 h 22"/>
                  <a:gd name="T30" fmla="*/ 120 w 126"/>
                  <a:gd name="T31" fmla="*/ 2 h 22"/>
                  <a:gd name="T32" fmla="*/ 122 w 126"/>
                  <a:gd name="T33" fmla="*/ 4 h 22"/>
                  <a:gd name="T34" fmla="*/ 124 w 126"/>
                  <a:gd name="T35" fmla="*/ 6 h 22"/>
                  <a:gd name="T36" fmla="*/ 126 w 126"/>
                  <a:gd name="T37" fmla="*/ 12 h 22"/>
                  <a:gd name="T38" fmla="*/ 126 w 126"/>
                  <a:gd name="T39" fmla="*/ 12 h 22"/>
                  <a:gd name="T40" fmla="*/ 126 w 126"/>
                  <a:gd name="T41" fmla="*/ 12 h 22"/>
                  <a:gd name="T42" fmla="*/ 124 w 126"/>
                  <a:gd name="T43" fmla="*/ 16 h 22"/>
                  <a:gd name="T44" fmla="*/ 122 w 126"/>
                  <a:gd name="T45" fmla="*/ 18 h 22"/>
                  <a:gd name="T46" fmla="*/ 120 w 126"/>
                  <a:gd name="T47" fmla="*/ 20 h 22"/>
                  <a:gd name="T48" fmla="*/ 116 w 126"/>
                  <a:gd name="T49" fmla="*/ 22 h 22"/>
                  <a:gd name="T50" fmla="*/ 116 w 126"/>
                  <a:gd name="T51" fmla="*/ 22 h 22"/>
                  <a:gd name="T52" fmla="*/ 10 w 126"/>
                  <a:gd name="T53" fmla="*/ 22 h 22"/>
                  <a:gd name="T54" fmla="*/ 10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0" y="22"/>
                    </a:moveTo>
                    <a:lnTo>
                      <a:pt x="10" y="22"/>
                    </a:lnTo>
                    <a:lnTo>
                      <a:pt x="6" y="20"/>
                    </a:lnTo>
                    <a:lnTo>
                      <a:pt x="4" y="18"/>
                    </a:lnTo>
                    <a:lnTo>
                      <a:pt x="0" y="16"/>
                    </a:lnTo>
                    <a:lnTo>
                      <a:pt x="0" y="12"/>
                    </a:lnTo>
                    <a:lnTo>
                      <a:pt x="0" y="12"/>
                    </a:lnTo>
                    <a:lnTo>
                      <a:pt x="0" y="12"/>
                    </a:lnTo>
                    <a:lnTo>
                      <a:pt x="0" y="6"/>
                    </a:lnTo>
                    <a:lnTo>
                      <a:pt x="4" y="4"/>
                    </a:lnTo>
                    <a:lnTo>
                      <a:pt x="6" y="2"/>
                    </a:lnTo>
                    <a:lnTo>
                      <a:pt x="10" y="0"/>
                    </a:lnTo>
                    <a:lnTo>
                      <a:pt x="10" y="0"/>
                    </a:lnTo>
                    <a:lnTo>
                      <a:pt x="116" y="0"/>
                    </a:lnTo>
                    <a:lnTo>
                      <a:pt x="116" y="0"/>
                    </a:lnTo>
                    <a:lnTo>
                      <a:pt x="120" y="2"/>
                    </a:lnTo>
                    <a:lnTo>
                      <a:pt x="122" y="4"/>
                    </a:lnTo>
                    <a:lnTo>
                      <a:pt x="124" y="6"/>
                    </a:lnTo>
                    <a:lnTo>
                      <a:pt x="126" y="12"/>
                    </a:lnTo>
                    <a:lnTo>
                      <a:pt x="126" y="12"/>
                    </a:lnTo>
                    <a:lnTo>
                      <a:pt x="126" y="12"/>
                    </a:lnTo>
                    <a:lnTo>
                      <a:pt x="124" y="16"/>
                    </a:lnTo>
                    <a:lnTo>
                      <a:pt x="122" y="18"/>
                    </a:lnTo>
                    <a:lnTo>
                      <a:pt x="120" y="20"/>
                    </a:lnTo>
                    <a:lnTo>
                      <a:pt x="116" y="22"/>
                    </a:lnTo>
                    <a:lnTo>
                      <a:pt x="116" y="22"/>
                    </a:lnTo>
                    <a:lnTo>
                      <a:pt x="10" y="22"/>
                    </a:lnTo>
                    <a:lnTo>
                      <a:pt x="10" y="22"/>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29"/>
              <p:cNvSpPr/>
              <p:nvPr/>
            </p:nvSpPr>
            <p:spPr bwMode="auto">
              <a:xfrm>
                <a:off x="6370638" y="1060450"/>
                <a:ext cx="200025" cy="34925"/>
              </a:xfrm>
              <a:custGeom>
                <a:avLst/>
                <a:gdLst>
                  <a:gd name="T0" fmla="*/ 12 w 126"/>
                  <a:gd name="T1" fmla="*/ 22 h 22"/>
                  <a:gd name="T2" fmla="*/ 12 w 126"/>
                  <a:gd name="T3" fmla="*/ 22 h 22"/>
                  <a:gd name="T4" fmla="*/ 8 w 126"/>
                  <a:gd name="T5" fmla="*/ 20 h 22"/>
                  <a:gd name="T6" fmla="*/ 4 w 126"/>
                  <a:gd name="T7" fmla="*/ 18 h 22"/>
                  <a:gd name="T8" fmla="*/ 2 w 126"/>
                  <a:gd name="T9" fmla="*/ 16 h 22"/>
                  <a:gd name="T10" fmla="*/ 0 w 126"/>
                  <a:gd name="T11" fmla="*/ 12 h 22"/>
                  <a:gd name="T12" fmla="*/ 0 w 126"/>
                  <a:gd name="T13" fmla="*/ 12 h 22"/>
                  <a:gd name="T14" fmla="*/ 0 w 126"/>
                  <a:gd name="T15" fmla="*/ 12 h 22"/>
                  <a:gd name="T16" fmla="*/ 2 w 126"/>
                  <a:gd name="T17" fmla="*/ 8 h 22"/>
                  <a:gd name="T18" fmla="*/ 4 w 126"/>
                  <a:gd name="T19" fmla="*/ 4 h 22"/>
                  <a:gd name="T20" fmla="*/ 8 w 126"/>
                  <a:gd name="T21" fmla="*/ 2 h 22"/>
                  <a:gd name="T22" fmla="*/ 12 w 126"/>
                  <a:gd name="T23" fmla="*/ 0 h 22"/>
                  <a:gd name="T24" fmla="*/ 12 w 126"/>
                  <a:gd name="T25" fmla="*/ 0 h 22"/>
                  <a:gd name="T26" fmla="*/ 116 w 126"/>
                  <a:gd name="T27" fmla="*/ 0 h 22"/>
                  <a:gd name="T28" fmla="*/ 116 w 126"/>
                  <a:gd name="T29" fmla="*/ 0 h 22"/>
                  <a:gd name="T30" fmla="*/ 120 w 126"/>
                  <a:gd name="T31" fmla="*/ 2 h 22"/>
                  <a:gd name="T32" fmla="*/ 124 w 126"/>
                  <a:gd name="T33" fmla="*/ 4 h 22"/>
                  <a:gd name="T34" fmla="*/ 126 w 126"/>
                  <a:gd name="T35" fmla="*/ 8 h 22"/>
                  <a:gd name="T36" fmla="*/ 126 w 126"/>
                  <a:gd name="T37" fmla="*/ 12 h 22"/>
                  <a:gd name="T38" fmla="*/ 126 w 126"/>
                  <a:gd name="T39" fmla="*/ 12 h 22"/>
                  <a:gd name="T40" fmla="*/ 126 w 126"/>
                  <a:gd name="T41" fmla="*/ 12 h 22"/>
                  <a:gd name="T42" fmla="*/ 126 w 126"/>
                  <a:gd name="T43" fmla="*/ 16 h 22"/>
                  <a:gd name="T44" fmla="*/ 124 w 126"/>
                  <a:gd name="T45" fmla="*/ 18 h 22"/>
                  <a:gd name="T46" fmla="*/ 120 w 126"/>
                  <a:gd name="T47" fmla="*/ 20 h 22"/>
                  <a:gd name="T48" fmla="*/ 116 w 126"/>
                  <a:gd name="T49" fmla="*/ 22 h 22"/>
                  <a:gd name="T50" fmla="*/ 116 w 126"/>
                  <a:gd name="T51" fmla="*/ 22 h 22"/>
                  <a:gd name="T52" fmla="*/ 12 w 126"/>
                  <a:gd name="T53" fmla="*/ 22 h 22"/>
                  <a:gd name="T54" fmla="*/ 12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2" y="22"/>
                    </a:moveTo>
                    <a:lnTo>
                      <a:pt x="12" y="22"/>
                    </a:lnTo>
                    <a:lnTo>
                      <a:pt x="8" y="20"/>
                    </a:lnTo>
                    <a:lnTo>
                      <a:pt x="4" y="18"/>
                    </a:lnTo>
                    <a:lnTo>
                      <a:pt x="2" y="16"/>
                    </a:lnTo>
                    <a:lnTo>
                      <a:pt x="0" y="12"/>
                    </a:lnTo>
                    <a:lnTo>
                      <a:pt x="0" y="12"/>
                    </a:lnTo>
                    <a:lnTo>
                      <a:pt x="0" y="12"/>
                    </a:lnTo>
                    <a:lnTo>
                      <a:pt x="2" y="8"/>
                    </a:lnTo>
                    <a:lnTo>
                      <a:pt x="4" y="4"/>
                    </a:lnTo>
                    <a:lnTo>
                      <a:pt x="8" y="2"/>
                    </a:lnTo>
                    <a:lnTo>
                      <a:pt x="12" y="0"/>
                    </a:lnTo>
                    <a:lnTo>
                      <a:pt x="12" y="0"/>
                    </a:lnTo>
                    <a:lnTo>
                      <a:pt x="116" y="0"/>
                    </a:lnTo>
                    <a:lnTo>
                      <a:pt x="116" y="0"/>
                    </a:lnTo>
                    <a:lnTo>
                      <a:pt x="120" y="2"/>
                    </a:lnTo>
                    <a:lnTo>
                      <a:pt x="124" y="4"/>
                    </a:lnTo>
                    <a:lnTo>
                      <a:pt x="126" y="8"/>
                    </a:lnTo>
                    <a:lnTo>
                      <a:pt x="126" y="12"/>
                    </a:lnTo>
                    <a:lnTo>
                      <a:pt x="126" y="12"/>
                    </a:lnTo>
                    <a:lnTo>
                      <a:pt x="126" y="12"/>
                    </a:lnTo>
                    <a:lnTo>
                      <a:pt x="126" y="16"/>
                    </a:lnTo>
                    <a:lnTo>
                      <a:pt x="124" y="18"/>
                    </a:lnTo>
                    <a:lnTo>
                      <a:pt x="120" y="20"/>
                    </a:lnTo>
                    <a:lnTo>
                      <a:pt x="116" y="22"/>
                    </a:lnTo>
                    <a:lnTo>
                      <a:pt x="116" y="22"/>
                    </a:lnTo>
                    <a:lnTo>
                      <a:pt x="12" y="22"/>
                    </a:lnTo>
                    <a:lnTo>
                      <a:pt x="12" y="22"/>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44" name="Text Box 11"/>
          <p:cNvSpPr txBox="1">
            <a:spLocks noChangeArrowheads="1"/>
          </p:cNvSpPr>
          <p:nvPr/>
        </p:nvSpPr>
        <p:spPr bwMode="auto">
          <a:xfrm>
            <a:off x="5240412" y="1059582"/>
            <a:ext cx="3148012" cy="615553"/>
          </a:xfrm>
          <a:prstGeom prst="rect">
            <a:avLst/>
          </a:prstGeom>
          <a:noFill/>
          <a:ln w="9525">
            <a:noFill/>
            <a:miter lim="800000"/>
          </a:ln>
        </p:spPr>
        <p:txBody>
          <a:bodyPr>
            <a:spAutoFit/>
          </a:bodyPr>
          <a:lstStyle/>
          <a:p>
            <a:r>
              <a:rPr lang="zh-CN" altLang="en-US" sz="1400" b="1" dirty="0">
                <a:solidFill>
                  <a:srgbClr val="0855B7"/>
                </a:solidFill>
                <a:latin typeface="Arial" panose="020B0604020202020204" pitchFamily="34" charset="0"/>
                <a:ea typeface="微软雅黑" panose="020B0503020204020204" pitchFamily="34" charset="-122"/>
                <a:sym typeface="Arial" panose="020B0604020202020204" pitchFamily="34" charset="0"/>
              </a:rPr>
              <a:t>添加标题文本</a:t>
            </a:r>
            <a:endParaRPr lang="en-US" altLang="zh-CN" sz="1400" b="1"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29292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0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 Box 11"/>
          <p:cNvSpPr txBox="1">
            <a:spLocks noChangeArrowheads="1"/>
          </p:cNvSpPr>
          <p:nvPr/>
        </p:nvSpPr>
        <p:spPr bwMode="auto">
          <a:xfrm>
            <a:off x="5240412" y="1650048"/>
            <a:ext cx="3148012" cy="615553"/>
          </a:xfrm>
          <a:prstGeom prst="rect">
            <a:avLst/>
          </a:prstGeom>
          <a:noFill/>
          <a:ln w="9525">
            <a:noFill/>
            <a:miter lim="800000"/>
          </a:ln>
        </p:spPr>
        <p:txBody>
          <a:bodyPr>
            <a:spAutoFit/>
          </a:bodyPr>
          <a:lstStyle/>
          <a:p>
            <a:r>
              <a:rPr lang="zh-CN" altLang="en-US" sz="1400" b="1" dirty="0">
                <a:solidFill>
                  <a:srgbClr val="0855B7"/>
                </a:solidFill>
                <a:latin typeface="Arial" panose="020B0604020202020204" pitchFamily="34" charset="0"/>
                <a:ea typeface="微软雅黑" panose="020B0503020204020204" pitchFamily="34" charset="-122"/>
                <a:sym typeface="Arial" panose="020B0604020202020204" pitchFamily="34" charset="0"/>
              </a:rPr>
              <a:t>添加标题文本</a:t>
            </a:r>
            <a:endParaRPr lang="en-US" altLang="zh-CN" sz="1400" b="1"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29292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0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 Box 11"/>
          <p:cNvSpPr txBox="1">
            <a:spLocks noChangeArrowheads="1"/>
          </p:cNvSpPr>
          <p:nvPr/>
        </p:nvSpPr>
        <p:spPr bwMode="auto">
          <a:xfrm>
            <a:off x="5240412" y="2240514"/>
            <a:ext cx="3148012" cy="615553"/>
          </a:xfrm>
          <a:prstGeom prst="rect">
            <a:avLst/>
          </a:prstGeom>
          <a:noFill/>
          <a:ln w="9525">
            <a:noFill/>
            <a:miter lim="800000"/>
          </a:ln>
        </p:spPr>
        <p:txBody>
          <a:bodyPr>
            <a:spAutoFit/>
          </a:bodyPr>
          <a:lstStyle/>
          <a:p>
            <a:r>
              <a:rPr lang="zh-CN" altLang="en-US" sz="1400" b="1" dirty="0">
                <a:solidFill>
                  <a:srgbClr val="0855B7"/>
                </a:solidFill>
                <a:latin typeface="Arial" panose="020B0604020202020204" pitchFamily="34" charset="0"/>
                <a:ea typeface="微软雅黑" panose="020B0503020204020204" pitchFamily="34" charset="-122"/>
                <a:sym typeface="Arial" panose="020B0604020202020204" pitchFamily="34" charset="0"/>
              </a:rPr>
              <a:t>添加标题文本</a:t>
            </a:r>
            <a:endParaRPr lang="en-US" altLang="zh-CN" sz="1400" b="1"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29292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0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 Box 11"/>
          <p:cNvSpPr txBox="1">
            <a:spLocks noChangeArrowheads="1"/>
          </p:cNvSpPr>
          <p:nvPr/>
        </p:nvSpPr>
        <p:spPr bwMode="auto">
          <a:xfrm>
            <a:off x="5240412" y="2830980"/>
            <a:ext cx="3148012" cy="615553"/>
          </a:xfrm>
          <a:prstGeom prst="rect">
            <a:avLst/>
          </a:prstGeom>
          <a:noFill/>
          <a:ln w="9525">
            <a:noFill/>
            <a:miter lim="800000"/>
          </a:ln>
        </p:spPr>
        <p:txBody>
          <a:bodyPr>
            <a:spAutoFit/>
          </a:bodyPr>
          <a:lstStyle/>
          <a:p>
            <a:r>
              <a:rPr lang="zh-CN" altLang="en-US" sz="1400" b="1" dirty="0">
                <a:solidFill>
                  <a:srgbClr val="13973F"/>
                </a:solidFill>
                <a:latin typeface="Arial" panose="020B0604020202020204" pitchFamily="34" charset="0"/>
                <a:ea typeface="微软雅黑" panose="020B0503020204020204" pitchFamily="34" charset="-122"/>
                <a:sym typeface="Arial" panose="020B0604020202020204" pitchFamily="34" charset="0"/>
              </a:rPr>
              <a:t>添加标题文本</a:t>
            </a:r>
            <a:endParaRPr lang="en-US" altLang="zh-CN" sz="1400" b="1"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29292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0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 Box 11"/>
          <p:cNvSpPr txBox="1">
            <a:spLocks noChangeArrowheads="1"/>
          </p:cNvSpPr>
          <p:nvPr/>
        </p:nvSpPr>
        <p:spPr bwMode="auto">
          <a:xfrm>
            <a:off x="5240412" y="3421446"/>
            <a:ext cx="3148012" cy="615553"/>
          </a:xfrm>
          <a:prstGeom prst="rect">
            <a:avLst/>
          </a:prstGeom>
          <a:noFill/>
          <a:ln w="9525">
            <a:noFill/>
            <a:miter lim="800000"/>
          </a:ln>
        </p:spPr>
        <p:txBody>
          <a:bodyPr>
            <a:spAutoFit/>
          </a:bodyPr>
          <a:lstStyle/>
          <a:p>
            <a:r>
              <a:rPr lang="zh-CN" altLang="en-US" sz="1400" b="1" dirty="0">
                <a:solidFill>
                  <a:srgbClr val="13973F"/>
                </a:solidFill>
                <a:latin typeface="Arial" panose="020B0604020202020204" pitchFamily="34" charset="0"/>
                <a:ea typeface="微软雅黑" panose="020B0503020204020204" pitchFamily="34" charset="-122"/>
                <a:sym typeface="Arial" panose="020B0604020202020204" pitchFamily="34" charset="0"/>
              </a:rPr>
              <a:t>添加标题文本</a:t>
            </a:r>
            <a:endParaRPr lang="en-US" altLang="zh-CN" sz="1400" b="1"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29292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0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 Box 11"/>
          <p:cNvSpPr txBox="1">
            <a:spLocks noChangeArrowheads="1"/>
          </p:cNvSpPr>
          <p:nvPr/>
        </p:nvSpPr>
        <p:spPr bwMode="auto">
          <a:xfrm>
            <a:off x="5240412" y="4011910"/>
            <a:ext cx="3148012" cy="615553"/>
          </a:xfrm>
          <a:prstGeom prst="rect">
            <a:avLst/>
          </a:prstGeom>
          <a:noFill/>
          <a:ln w="9525">
            <a:noFill/>
            <a:miter lim="800000"/>
          </a:ln>
        </p:spPr>
        <p:txBody>
          <a:bodyPr>
            <a:spAutoFit/>
          </a:bodyPr>
          <a:lstStyle/>
          <a:p>
            <a:r>
              <a:rPr lang="zh-CN" altLang="en-US" sz="1400" b="1" dirty="0">
                <a:solidFill>
                  <a:srgbClr val="13973F"/>
                </a:solidFill>
                <a:latin typeface="Arial" panose="020B0604020202020204" pitchFamily="34" charset="0"/>
                <a:ea typeface="微软雅黑" panose="020B0503020204020204" pitchFamily="34" charset="-122"/>
                <a:sym typeface="Arial" panose="020B0604020202020204" pitchFamily="34" charset="0"/>
              </a:rPr>
              <a:t>添加标题文本</a:t>
            </a:r>
            <a:endParaRPr lang="en-US" altLang="zh-CN" sz="1400" b="1"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292929"/>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0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4747714" y="1101496"/>
            <a:ext cx="501631" cy="501631"/>
            <a:chOff x="4747714" y="1101496"/>
            <a:chExt cx="501631" cy="501631"/>
          </a:xfrm>
        </p:grpSpPr>
        <p:grpSp>
          <p:nvGrpSpPr>
            <p:cNvPr id="4" name="组 3"/>
            <p:cNvGrpSpPr/>
            <p:nvPr/>
          </p:nvGrpSpPr>
          <p:grpSpPr>
            <a:xfrm>
              <a:off x="4747714" y="1101496"/>
              <a:ext cx="501631" cy="501631"/>
              <a:chOff x="4747714" y="1101496"/>
              <a:chExt cx="501631" cy="501631"/>
            </a:xfrm>
          </p:grpSpPr>
          <p:sp>
            <p:nvSpPr>
              <p:cNvPr id="155" name="同心圆 154"/>
              <p:cNvSpPr/>
              <p:nvPr/>
            </p:nvSpPr>
            <p:spPr>
              <a:xfrm>
                <a:off x="4747714" y="1101496"/>
                <a:ext cx="501631" cy="501631"/>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椭圆 82"/>
              <p:cNvSpPr/>
              <p:nvPr/>
            </p:nvSpPr>
            <p:spPr>
              <a:xfrm>
                <a:off x="4759419" y="1112809"/>
                <a:ext cx="479734" cy="47973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4" name="组合 149"/>
            <p:cNvGrpSpPr/>
            <p:nvPr/>
          </p:nvGrpSpPr>
          <p:grpSpPr>
            <a:xfrm>
              <a:off x="4878852" y="1235723"/>
              <a:ext cx="244517" cy="212446"/>
              <a:chOff x="2601913" y="584200"/>
              <a:chExt cx="581025" cy="504825"/>
            </a:xfrm>
            <a:solidFill>
              <a:schemeClr val="accent1"/>
            </a:solidFill>
          </p:grpSpPr>
          <p:sp>
            <p:nvSpPr>
              <p:cNvPr id="85" name="Freeform 21"/>
              <p:cNvSpPr/>
              <p:nvPr/>
            </p:nvSpPr>
            <p:spPr bwMode="auto">
              <a:xfrm>
                <a:off x="2601913" y="1054100"/>
                <a:ext cx="581025" cy="34925"/>
              </a:xfrm>
              <a:custGeom>
                <a:avLst/>
                <a:gdLst>
                  <a:gd name="T0" fmla="*/ 352 w 366"/>
                  <a:gd name="T1" fmla="*/ 0 h 22"/>
                  <a:gd name="T2" fmla="*/ 14 w 366"/>
                  <a:gd name="T3" fmla="*/ 0 h 22"/>
                  <a:gd name="T4" fmla="*/ 14 w 366"/>
                  <a:gd name="T5" fmla="*/ 0 h 22"/>
                  <a:gd name="T6" fmla="*/ 8 w 366"/>
                  <a:gd name="T7" fmla="*/ 0 h 22"/>
                  <a:gd name="T8" fmla="*/ 4 w 366"/>
                  <a:gd name="T9" fmla="*/ 2 h 22"/>
                  <a:gd name="T10" fmla="*/ 0 w 366"/>
                  <a:gd name="T11" fmla="*/ 6 h 22"/>
                  <a:gd name="T12" fmla="*/ 0 w 366"/>
                  <a:gd name="T13" fmla="*/ 10 h 22"/>
                  <a:gd name="T14" fmla="*/ 0 w 366"/>
                  <a:gd name="T15" fmla="*/ 12 h 22"/>
                  <a:gd name="T16" fmla="*/ 0 w 366"/>
                  <a:gd name="T17" fmla="*/ 12 h 22"/>
                  <a:gd name="T18" fmla="*/ 0 w 366"/>
                  <a:gd name="T19" fmla="*/ 16 h 22"/>
                  <a:gd name="T20" fmla="*/ 4 w 366"/>
                  <a:gd name="T21" fmla="*/ 20 h 22"/>
                  <a:gd name="T22" fmla="*/ 8 w 366"/>
                  <a:gd name="T23" fmla="*/ 22 h 22"/>
                  <a:gd name="T24" fmla="*/ 14 w 366"/>
                  <a:gd name="T25" fmla="*/ 22 h 22"/>
                  <a:gd name="T26" fmla="*/ 352 w 366"/>
                  <a:gd name="T27" fmla="*/ 22 h 22"/>
                  <a:gd name="T28" fmla="*/ 352 w 366"/>
                  <a:gd name="T29" fmla="*/ 22 h 22"/>
                  <a:gd name="T30" fmla="*/ 358 w 366"/>
                  <a:gd name="T31" fmla="*/ 22 h 22"/>
                  <a:gd name="T32" fmla="*/ 362 w 366"/>
                  <a:gd name="T33" fmla="*/ 20 h 22"/>
                  <a:gd name="T34" fmla="*/ 366 w 366"/>
                  <a:gd name="T35" fmla="*/ 16 h 22"/>
                  <a:gd name="T36" fmla="*/ 366 w 366"/>
                  <a:gd name="T37" fmla="*/ 12 h 22"/>
                  <a:gd name="T38" fmla="*/ 366 w 366"/>
                  <a:gd name="T39" fmla="*/ 10 h 22"/>
                  <a:gd name="T40" fmla="*/ 366 w 366"/>
                  <a:gd name="T41" fmla="*/ 10 h 22"/>
                  <a:gd name="T42" fmla="*/ 366 w 366"/>
                  <a:gd name="T43" fmla="*/ 6 h 22"/>
                  <a:gd name="T44" fmla="*/ 362 w 366"/>
                  <a:gd name="T45" fmla="*/ 2 h 22"/>
                  <a:gd name="T46" fmla="*/ 358 w 366"/>
                  <a:gd name="T47" fmla="*/ 0 h 22"/>
                  <a:gd name="T48" fmla="*/ 352 w 366"/>
                  <a:gd name="T49" fmla="*/ 0 h 22"/>
                  <a:gd name="T50" fmla="*/ 352 w 366"/>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6" h="22">
                    <a:moveTo>
                      <a:pt x="352" y="0"/>
                    </a:moveTo>
                    <a:lnTo>
                      <a:pt x="14" y="0"/>
                    </a:lnTo>
                    <a:lnTo>
                      <a:pt x="14" y="0"/>
                    </a:lnTo>
                    <a:lnTo>
                      <a:pt x="8" y="0"/>
                    </a:lnTo>
                    <a:lnTo>
                      <a:pt x="4" y="2"/>
                    </a:lnTo>
                    <a:lnTo>
                      <a:pt x="0" y="6"/>
                    </a:lnTo>
                    <a:lnTo>
                      <a:pt x="0" y="10"/>
                    </a:lnTo>
                    <a:lnTo>
                      <a:pt x="0" y="12"/>
                    </a:lnTo>
                    <a:lnTo>
                      <a:pt x="0" y="12"/>
                    </a:lnTo>
                    <a:lnTo>
                      <a:pt x="0" y="16"/>
                    </a:lnTo>
                    <a:lnTo>
                      <a:pt x="4" y="20"/>
                    </a:lnTo>
                    <a:lnTo>
                      <a:pt x="8" y="22"/>
                    </a:lnTo>
                    <a:lnTo>
                      <a:pt x="14" y="22"/>
                    </a:lnTo>
                    <a:lnTo>
                      <a:pt x="352" y="22"/>
                    </a:lnTo>
                    <a:lnTo>
                      <a:pt x="352" y="22"/>
                    </a:lnTo>
                    <a:lnTo>
                      <a:pt x="358" y="22"/>
                    </a:lnTo>
                    <a:lnTo>
                      <a:pt x="362" y="20"/>
                    </a:lnTo>
                    <a:lnTo>
                      <a:pt x="366" y="16"/>
                    </a:lnTo>
                    <a:lnTo>
                      <a:pt x="366" y="12"/>
                    </a:lnTo>
                    <a:lnTo>
                      <a:pt x="366" y="10"/>
                    </a:lnTo>
                    <a:lnTo>
                      <a:pt x="366" y="10"/>
                    </a:lnTo>
                    <a:lnTo>
                      <a:pt x="366" y="6"/>
                    </a:lnTo>
                    <a:lnTo>
                      <a:pt x="362" y="2"/>
                    </a:lnTo>
                    <a:lnTo>
                      <a:pt x="358" y="0"/>
                    </a:lnTo>
                    <a:lnTo>
                      <a:pt x="352" y="0"/>
                    </a:lnTo>
                    <a:lnTo>
                      <a:pt x="352" y="0"/>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22"/>
              <p:cNvSpPr>
                <a:spLocks noEditPoints="1"/>
              </p:cNvSpPr>
              <p:nvPr/>
            </p:nvSpPr>
            <p:spPr bwMode="auto">
              <a:xfrm>
                <a:off x="2687638" y="752475"/>
                <a:ext cx="409575" cy="206375"/>
              </a:xfrm>
              <a:custGeom>
                <a:avLst/>
                <a:gdLst>
                  <a:gd name="T0" fmla="*/ 118 w 258"/>
                  <a:gd name="T1" fmla="*/ 0 h 130"/>
                  <a:gd name="T2" fmla="*/ 112 w 258"/>
                  <a:gd name="T3" fmla="*/ 2 h 130"/>
                  <a:gd name="T4" fmla="*/ 104 w 258"/>
                  <a:gd name="T5" fmla="*/ 8 h 130"/>
                  <a:gd name="T6" fmla="*/ 104 w 258"/>
                  <a:gd name="T7" fmla="*/ 116 h 130"/>
                  <a:gd name="T8" fmla="*/ 104 w 258"/>
                  <a:gd name="T9" fmla="*/ 122 h 130"/>
                  <a:gd name="T10" fmla="*/ 112 w 258"/>
                  <a:gd name="T11" fmla="*/ 128 h 130"/>
                  <a:gd name="T12" fmla="*/ 140 w 258"/>
                  <a:gd name="T13" fmla="*/ 130 h 130"/>
                  <a:gd name="T14" fmla="*/ 146 w 258"/>
                  <a:gd name="T15" fmla="*/ 128 h 130"/>
                  <a:gd name="T16" fmla="*/ 154 w 258"/>
                  <a:gd name="T17" fmla="*/ 122 h 130"/>
                  <a:gd name="T18" fmla="*/ 154 w 258"/>
                  <a:gd name="T19" fmla="*/ 14 h 130"/>
                  <a:gd name="T20" fmla="*/ 154 w 258"/>
                  <a:gd name="T21" fmla="*/ 8 h 130"/>
                  <a:gd name="T22" fmla="*/ 146 w 258"/>
                  <a:gd name="T23" fmla="*/ 2 h 130"/>
                  <a:gd name="T24" fmla="*/ 140 w 258"/>
                  <a:gd name="T25" fmla="*/ 0 h 130"/>
                  <a:gd name="T26" fmla="*/ 14 w 258"/>
                  <a:gd name="T27" fmla="*/ 0 h 130"/>
                  <a:gd name="T28" fmla="*/ 8 w 258"/>
                  <a:gd name="T29" fmla="*/ 2 h 130"/>
                  <a:gd name="T30" fmla="*/ 2 w 258"/>
                  <a:gd name="T31" fmla="*/ 8 h 130"/>
                  <a:gd name="T32" fmla="*/ 0 w 258"/>
                  <a:gd name="T33" fmla="*/ 116 h 130"/>
                  <a:gd name="T34" fmla="*/ 2 w 258"/>
                  <a:gd name="T35" fmla="*/ 122 h 130"/>
                  <a:gd name="T36" fmla="*/ 8 w 258"/>
                  <a:gd name="T37" fmla="*/ 128 h 130"/>
                  <a:gd name="T38" fmla="*/ 38 w 258"/>
                  <a:gd name="T39" fmla="*/ 130 h 130"/>
                  <a:gd name="T40" fmla="*/ 42 w 258"/>
                  <a:gd name="T41" fmla="*/ 128 h 130"/>
                  <a:gd name="T42" fmla="*/ 50 w 258"/>
                  <a:gd name="T43" fmla="*/ 122 h 130"/>
                  <a:gd name="T44" fmla="*/ 52 w 258"/>
                  <a:gd name="T45" fmla="*/ 14 h 130"/>
                  <a:gd name="T46" fmla="*/ 50 w 258"/>
                  <a:gd name="T47" fmla="*/ 8 h 130"/>
                  <a:gd name="T48" fmla="*/ 42 w 258"/>
                  <a:gd name="T49" fmla="*/ 2 h 130"/>
                  <a:gd name="T50" fmla="*/ 38 w 258"/>
                  <a:gd name="T51" fmla="*/ 0 h 130"/>
                  <a:gd name="T52" fmla="*/ 220 w 258"/>
                  <a:gd name="T53" fmla="*/ 0 h 130"/>
                  <a:gd name="T54" fmla="*/ 216 w 258"/>
                  <a:gd name="T55" fmla="*/ 2 h 130"/>
                  <a:gd name="T56" fmla="*/ 208 w 258"/>
                  <a:gd name="T57" fmla="*/ 8 h 130"/>
                  <a:gd name="T58" fmla="*/ 206 w 258"/>
                  <a:gd name="T59" fmla="*/ 116 h 130"/>
                  <a:gd name="T60" fmla="*/ 208 w 258"/>
                  <a:gd name="T61" fmla="*/ 122 h 130"/>
                  <a:gd name="T62" fmla="*/ 216 w 258"/>
                  <a:gd name="T63" fmla="*/ 128 h 130"/>
                  <a:gd name="T64" fmla="*/ 244 w 258"/>
                  <a:gd name="T65" fmla="*/ 130 h 130"/>
                  <a:gd name="T66" fmla="*/ 250 w 258"/>
                  <a:gd name="T67" fmla="*/ 128 h 130"/>
                  <a:gd name="T68" fmla="*/ 256 w 258"/>
                  <a:gd name="T69" fmla="*/ 122 h 130"/>
                  <a:gd name="T70" fmla="*/ 258 w 258"/>
                  <a:gd name="T71" fmla="*/ 14 h 130"/>
                  <a:gd name="T72" fmla="*/ 256 w 258"/>
                  <a:gd name="T73" fmla="*/ 8 h 130"/>
                  <a:gd name="T74" fmla="*/ 250 w 258"/>
                  <a:gd name="T75" fmla="*/ 2 h 130"/>
                  <a:gd name="T76" fmla="*/ 244 w 258"/>
                  <a:gd name="T7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130">
                    <a:moveTo>
                      <a:pt x="140" y="0"/>
                    </a:moveTo>
                    <a:lnTo>
                      <a:pt x="118" y="0"/>
                    </a:lnTo>
                    <a:lnTo>
                      <a:pt x="118" y="0"/>
                    </a:lnTo>
                    <a:lnTo>
                      <a:pt x="112" y="2"/>
                    </a:lnTo>
                    <a:lnTo>
                      <a:pt x="108" y="4"/>
                    </a:lnTo>
                    <a:lnTo>
                      <a:pt x="104" y="8"/>
                    </a:lnTo>
                    <a:lnTo>
                      <a:pt x="104" y="14"/>
                    </a:lnTo>
                    <a:lnTo>
                      <a:pt x="104" y="116"/>
                    </a:lnTo>
                    <a:lnTo>
                      <a:pt x="104" y="116"/>
                    </a:lnTo>
                    <a:lnTo>
                      <a:pt x="104" y="122"/>
                    </a:lnTo>
                    <a:lnTo>
                      <a:pt x="108" y="126"/>
                    </a:lnTo>
                    <a:lnTo>
                      <a:pt x="112" y="128"/>
                    </a:lnTo>
                    <a:lnTo>
                      <a:pt x="118" y="130"/>
                    </a:lnTo>
                    <a:lnTo>
                      <a:pt x="140" y="130"/>
                    </a:lnTo>
                    <a:lnTo>
                      <a:pt x="140" y="130"/>
                    </a:lnTo>
                    <a:lnTo>
                      <a:pt x="146" y="128"/>
                    </a:lnTo>
                    <a:lnTo>
                      <a:pt x="150" y="126"/>
                    </a:lnTo>
                    <a:lnTo>
                      <a:pt x="154" y="122"/>
                    </a:lnTo>
                    <a:lnTo>
                      <a:pt x="154" y="116"/>
                    </a:lnTo>
                    <a:lnTo>
                      <a:pt x="154" y="14"/>
                    </a:lnTo>
                    <a:lnTo>
                      <a:pt x="154" y="14"/>
                    </a:lnTo>
                    <a:lnTo>
                      <a:pt x="154" y="8"/>
                    </a:lnTo>
                    <a:lnTo>
                      <a:pt x="150" y="4"/>
                    </a:lnTo>
                    <a:lnTo>
                      <a:pt x="146" y="2"/>
                    </a:lnTo>
                    <a:lnTo>
                      <a:pt x="140" y="0"/>
                    </a:lnTo>
                    <a:lnTo>
                      <a:pt x="140" y="0"/>
                    </a:lnTo>
                    <a:close/>
                    <a:moveTo>
                      <a:pt x="38" y="0"/>
                    </a:moveTo>
                    <a:lnTo>
                      <a:pt x="14" y="0"/>
                    </a:lnTo>
                    <a:lnTo>
                      <a:pt x="14" y="0"/>
                    </a:lnTo>
                    <a:lnTo>
                      <a:pt x="8" y="2"/>
                    </a:lnTo>
                    <a:lnTo>
                      <a:pt x="4" y="4"/>
                    </a:lnTo>
                    <a:lnTo>
                      <a:pt x="2" y="8"/>
                    </a:lnTo>
                    <a:lnTo>
                      <a:pt x="0" y="14"/>
                    </a:lnTo>
                    <a:lnTo>
                      <a:pt x="0" y="116"/>
                    </a:lnTo>
                    <a:lnTo>
                      <a:pt x="0" y="116"/>
                    </a:lnTo>
                    <a:lnTo>
                      <a:pt x="2" y="122"/>
                    </a:lnTo>
                    <a:lnTo>
                      <a:pt x="4" y="126"/>
                    </a:lnTo>
                    <a:lnTo>
                      <a:pt x="8" y="128"/>
                    </a:lnTo>
                    <a:lnTo>
                      <a:pt x="14" y="130"/>
                    </a:lnTo>
                    <a:lnTo>
                      <a:pt x="38" y="130"/>
                    </a:lnTo>
                    <a:lnTo>
                      <a:pt x="38" y="130"/>
                    </a:lnTo>
                    <a:lnTo>
                      <a:pt x="42" y="128"/>
                    </a:lnTo>
                    <a:lnTo>
                      <a:pt x="48" y="126"/>
                    </a:lnTo>
                    <a:lnTo>
                      <a:pt x="50" y="122"/>
                    </a:lnTo>
                    <a:lnTo>
                      <a:pt x="52" y="116"/>
                    </a:lnTo>
                    <a:lnTo>
                      <a:pt x="52" y="14"/>
                    </a:lnTo>
                    <a:lnTo>
                      <a:pt x="52" y="14"/>
                    </a:lnTo>
                    <a:lnTo>
                      <a:pt x="50" y="8"/>
                    </a:lnTo>
                    <a:lnTo>
                      <a:pt x="48" y="4"/>
                    </a:lnTo>
                    <a:lnTo>
                      <a:pt x="42" y="2"/>
                    </a:lnTo>
                    <a:lnTo>
                      <a:pt x="38" y="0"/>
                    </a:lnTo>
                    <a:lnTo>
                      <a:pt x="38" y="0"/>
                    </a:lnTo>
                    <a:close/>
                    <a:moveTo>
                      <a:pt x="244" y="0"/>
                    </a:moveTo>
                    <a:lnTo>
                      <a:pt x="220" y="0"/>
                    </a:lnTo>
                    <a:lnTo>
                      <a:pt x="220" y="0"/>
                    </a:lnTo>
                    <a:lnTo>
                      <a:pt x="216" y="2"/>
                    </a:lnTo>
                    <a:lnTo>
                      <a:pt x="210" y="4"/>
                    </a:lnTo>
                    <a:lnTo>
                      <a:pt x="208" y="8"/>
                    </a:lnTo>
                    <a:lnTo>
                      <a:pt x="206" y="14"/>
                    </a:lnTo>
                    <a:lnTo>
                      <a:pt x="206" y="116"/>
                    </a:lnTo>
                    <a:lnTo>
                      <a:pt x="206" y="116"/>
                    </a:lnTo>
                    <a:lnTo>
                      <a:pt x="208" y="122"/>
                    </a:lnTo>
                    <a:lnTo>
                      <a:pt x="210" y="126"/>
                    </a:lnTo>
                    <a:lnTo>
                      <a:pt x="216" y="128"/>
                    </a:lnTo>
                    <a:lnTo>
                      <a:pt x="220" y="130"/>
                    </a:lnTo>
                    <a:lnTo>
                      <a:pt x="244" y="130"/>
                    </a:lnTo>
                    <a:lnTo>
                      <a:pt x="244" y="130"/>
                    </a:lnTo>
                    <a:lnTo>
                      <a:pt x="250" y="128"/>
                    </a:lnTo>
                    <a:lnTo>
                      <a:pt x="254" y="126"/>
                    </a:lnTo>
                    <a:lnTo>
                      <a:pt x="256" y="122"/>
                    </a:lnTo>
                    <a:lnTo>
                      <a:pt x="258" y="116"/>
                    </a:lnTo>
                    <a:lnTo>
                      <a:pt x="258" y="14"/>
                    </a:lnTo>
                    <a:lnTo>
                      <a:pt x="258" y="14"/>
                    </a:lnTo>
                    <a:lnTo>
                      <a:pt x="256" y="8"/>
                    </a:lnTo>
                    <a:lnTo>
                      <a:pt x="254" y="4"/>
                    </a:lnTo>
                    <a:lnTo>
                      <a:pt x="250" y="2"/>
                    </a:lnTo>
                    <a:lnTo>
                      <a:pt x="244" y="0"/>
                    </a:lnTo>
                    <a:lnTo>
                      <a:pt x="244" y="0"/>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23"/>
              <p:cNvSpPr/>
              <p:nvPr/>
            </p:nvSpPr>
            <p:spPr bwMode="auto">
              <a:xfrm>
                <a:off x="2601913" y="584200"/>
                <a:ext cx="581025" cy="136525"/>
              </a:xfrm>
              <a:custGeom>
                <a:avLst/>
                <a:gdLst>
                  <a:gd name="T0" fmla="*/ 358 w 366"/>
                  <a:gd name="T1" fmla="*/ 66 h 86"/>
                  <a:gd name="T2" fmla="*/ 186 w 366"/>
                  <a:gd name="T3" fmla="*/ 0 h 86"/>
                  <a:gd name="T4" fmla="*/ 186 w 366"/>
                  <a:gd name="T5" fmla="*/ 0 h 86"/>
                  <a:gd name="T6" fmla="*/ 180 w 366"/>
                  <a:gd name="T7" fmla="*/ 0 h 86"/>
                  <a:gd name="T8" fmla="*/ 8 w 366"/>
                  <a:gd name="T9" fmla="*/ 66 h 86"/>
                  <a:gd name="T10" fmla="*/ 8 w 366"/>
                  <a:gd name="T11" fmla="*/ 66 h 86"/>
                  <a:gd name="T12" fmla="*/ 4 w 366"/>
                  <a:gd name="T13" fmla="*/ 68 h 86"/>
                  <a:gd name="T14" fmla="*/ 2 w 366"/>
                  <a:gd name="T15" fmla="*/ 70 h 86"/>
                  <a:gd name="T16" fmla="*/ 0 w 366"/>
                  <a:gd name="T17" fmla="*/ 74 h 86"/>
                  <a:gd name="T18" fmla="*/ 0 w 366"/>
                  <a:gd name="T19" fmla="*/ 78 h 86"/>
                  <a:gd name="T20" fmla="*/ 0 w 366"/>
                  <a:gd name="T21" fmla="*/ 78 h 86"/>
                  <a:gd name="T22" fmla="*/ 2 w 366"/>
                  <a:gd name="T23" fmla="*/ 80 h 86"/>
                  <a:gd name="T24" fmla="*/ 4 w 366"/>
                  <a:gd name="T25" fmla="*/ 82 h 86"/>
                  <a:gd name="T26" fmla="*/ 6 w 366"/>
                  <a:gd name="T27" fmla="*/ 84 h 86"/>
                  <a:gd name="T28" fmla="*/ 10 w 366"/>
                  <a:gd name="T29" fmla="*/ 86 h 86"/>
                  <a:gd name="T30" fmla="*/ 356 w 366"/>
                  <a:gd name="T31" fmla="*/ 86 h 86"/>
                  <a:gd name="T32" fmla="*/ 356 w 366"/>
                  <a:gd name="T33" fmla="*/ 86 h 86"/>
                  <a:gd name="T34" fmla="*/ 360 w 366"/>
                  <a:gd name="T35" fmla="*/ 84 h 86"/>
                  <a:gd name="T36" fmla="*/ 362 w 366"/>
                  <a:gd name="T37" fmla="*/ 82 h 86"/>
                  <a:gd name="T38" fmla="*/ 364 w 366"/>
                  <a:gd name="T39" fmla="*/ 80 h 86"/>
                  <a:gd name="T40" fmla="*/ 366 w 366"/>
                  <a:gd name="T41" fmla="*/ 78 h 86"/>
                  <a:gd name="T42" fmla="*/ 366 w 366"/>
                  <a:gd name="T43" fmla="*/ 78 h 86"/>
                  <a:gd name="T44" fmla="*/ 366 w 366"/>
                  <a:gd name="T45" fmla="*/ 74 h 86"/>
                  <a:gd name="T46" fmla="*/ 364 w 366"/>
                  <a:gd name="T47" fmla="*/ 70 h 86"/>
                  <a:gd name="T48" fmla="*/ 362 w 366"/>
                  <a:gd name="T49" fmla="*/ 68 h 86"/>
                  <a:gd name="T50" fmla="*/ 358 w 366"/>
                  <a:gd name="T51" fmla="*/ 66 h 86"/>
                  <a:gd name="T52" fmla="*/ 358 w 366"/>
                  <a:gd name="T53"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6" h="86">
                    <a:moveTo>
                      <a:pt x="358" y="66"/>
                    </a:moveTo>
                    <a:lnTo>
                      <a:pt x="186" y="0"/>
                    </a:lnTo>
                    <a:lnTo>
                      <a:pt x="186" y="0"/>
                    </a:lnTo>
                    <a:lnTo>
                      <a:pt x="180" y="0"/>
                    </a:lnTo>
                    <a:lnTo>
                      <a:pt x="8" y="66"/>
                    </a:lnTo>
                    <a:lnTo>
                      <a:pt x="8" y="66"/>
                    </a:lnTo>
                    <a:lnTo>
                      <a:pt x="4" y="68"/>
                    </a:lnTo>
                    <a:lnTo>
                      <a:pt x="2" y="70"/>
                    </a:lnTo>
                    <a:lnTo>
                      <a:pt x="0" y="74"/>
                    </a:lnTo>
                    <a:lnTo>
                      <a:pt x="0" y="78"/>
                    </a:lnTo>
                    <a:lnTo>
                      <a:pt x="0" y="78"/>
                    </a:lnTo>
                    <a:lnTo>
                      <a:pt x="2" y="80"/>
                    </a:lnTo>
                    <a:lnTo>
                      <a:pt x="4" y="82"/>
                    </a:lnTo>
                    <a:lnTo>
                      <a:pt x="6" y="84"/>
                    </a:lnTo>
                    <a:lnTo>
                      <a:pt x="10" y="86"/>
                    </a:lnTo>
                    <a:lnTo>
                      <a:pt x="356" y="86"/>
                    </a:lnTo>
                    <a:lnTo>
                      <a:pt x="356" y="86"/>
                    </a:lnTo>
                    <a:lnTo>
                      <a:pt x="360" y="84"/>
                    </a:lnTo>
                    <a:lnTo>
                      <a:pt x="362" y="82"/>
                    </a:lnTo>
                    <a:lnTo>
                      <a:pt x="364" y="80"/>
                    </a:lnTo>
                    <a:lnTo>
                      <a:pt x="366" y="78"/>
                    </a:lnTo>
                    <a:lnTo>
                      <a:pt x="366" y="78"/>
                    </a:lnTo>
                    <a:lnTo>
                      <a:pt x="366" y="74"/>
                    </a:lnTo>
                    <a:lnTo>
                      <a:pt x="364" y="70"/>
                    </a:lnTo>
                    <a:lnTo>
                      <a:pt x="362" y="68"/>
                    </a:lnTo>
                    <a:lnTo>
                      <a:pt x="358" y="66"/>
                    </a:lnTo>
                    <a:lnTo>
                      <a:pt x="358" y="66"/>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84"/>
              <p:cNvSpPr/>
              <p:nvPr/>
            </p:nvSpPr>
            <p:spPr bwMode="auto">
              <a:xfrm>
                <a:off x="2630488" y="987425"/>
                <a:ext cx="523875" cy="38100"/>
              </a:xfrm>
              <a:custGeom>
                <a:avLst/>
                <a:gdLst>
                  <a:gd name="T0" fmla="*/ 330 w 330"/>
                  <a:gd name="T1" fmla="*/ 12 h 24"/>
                  <a:gd name="T2" fmla="*/ 330 w 330"/>
                  <a:gd name="T3" fmla="*/ 12 h 24"/>
                  <a:gd name="T4" fmla="*/ 330 w 330"/>
                  <a:gd name="T5" fmla="*/ 12 h 24"/>
                  <a:gd name="T6" fmla="*/ 330 w 330"/>
                  <a:gd name="T7" fmla="*/ 18 h 24"/>
                  <a:gd name="T8" fmla="*/ 326 w 330"/>
                  <a:gd name="T9" fmla="*/ 20 h 24"/>
                  <a:gd name="T10" fmla="*/ 322 w 330"/>
                  <a:gd name="T11" fmla="*/ 24 h 24"/>
                  <a:gd name="T12" fmla="*/ 316 w 330"/>
                  <a:gd name="T13" fmla="*/ 24 h 24"/>
                  <a:gd name="T14" fmla="*/ 14 w 330"/>
                  <a:gd name="T15" fmla="*/ 24 h 24"/>
                  <a:gd name="T16" fmla="*/ 14 w 330"/>
                  <a:gd name="T17" fmla="*/ 24 h 24"/>
                  <a:gd name="T18" fmla="*/ 8 w 330"/>
                  <a:gd name="T19" fmla="*/ 24 h 24"/>
                  <a:gd name="T20" fmla="*/ 4 w 330"/>
                  <a:gd name="T21" fmla="*/ 20 h 24"/>
                  <a:gd name="T22" fmla="*/ 0 w 330"/>
                  <a:gd name="T23" fmla="*/ 18 h 24"/>
                  <a:gd name="T24" fmla="*/ 0 w 330"/>
                  <a:gd name="T25" fmla="*/ 12 h 24"/>
                  <a:gd name="T26" fmla="*/ 0 w 330"/>
                  <a:gd name="T27" fmla="*/ 12 h 24"/>
                  <a:gd name="T28" fmla="*/ 0 w 330"/>
                  <a:gd name="T29" fmla="*/ 12 h 24"/>
                  <a:gd name="T30" fmla="*/ 0 w 330"/>
                  <a:gd name="T31" fmla="*/ 8 h 24"/>
                  <a:gd name="T32" fmla="*/ 4 w 330"/>
                  <a:gd name="T33" fmla="*/ 4 h 24"/>
                  <a:gd name="T34" fmla="*/ 8 w 330"/>
                  <a:gd name="T35" fmla="*/ 2 h 24"/>
                  <a:gd name="T36" fmla="*/ 14 w 330"/>
                  <a:gd name="T37" fmla="*/ 0 h 24"/>
                  <a:gd name="T38" fmla="*/ 316 w 330"/>
                  <a:gd name="T39" fmla="*/ 0 h 24"/>
                  <a:gd name="T40" fmla="*/ 316 w 330"/>
                  <a:gd name="T41" fmla="*/ 0 h 24"/>
                  <a:gd name="T42" fmla="*/ 322 w 330"/>
                  <a:gd name="T43" fmla="*/ 2 h 24"/>
                  <a:gd name="T44" fmla="*/ 326 w 330"/>
                  <a:gd name="T45" fmla="*/ 4 h 24"/>
                  <a:gd name="T46" fmla="*/ 330 w 330"/>
                  <a:gd name="T47" fmla="*/ 8 h 24"/>
                  <a:gd name="T48" fmla="*/ 330 w 330"/>
                  <a:gd name="T49" fmla="*/ 12 h 24"/>
                  <a:gd name="T50" fmla="*/ 330 w 330"/>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0" h="24">
                    <a:moveTo>
                      <a:pt x="330" y="12"/>
                    </a:moveTo>
                    <a:lnTo>
                      <a:pt x="330" y="12"/>
                    </a:lnTo>
                    <a:lnTo>
                      <a:pt x="330" y="12"/>
                    </a:lnTo>
                    <a:lnTo>
                      <a:pt x="330" y="18"/>
                    </a:lnTo>
                    <a:lnTo>
                      <a:pt x="326" y="20"/>
                    </a:lnTo>
                    <a:lnTo>
                      <a:pt x="322" y="24"/>
                    </a:lnTo>
                    <a:lnTo>
                      <a:pt x="316" y="24"/>
                    </a:lnTo>
                    <a:lnTo>
                      <a:pt x="14" y="24"/>
                    </a:lnTo>
                    <a:lnTo>
                      <a:pt x="14" y="24"/>
                    </a:lnTo>
                    <a:lnTo>
                      <a:pt x="8" y="24"/>
                    </a:lnTo>
                    <a:lnTo>
                      <a:pt x="4" y="20"/>
                    </a:lnTo>
                    <a:lnTo>
                      <a:pt x="0" y="18"/>
                    </a:lnTo>
                    <a:lnTo>
                      <a:pt x="0" y="12"/>
                    </a:lnTo>
                    <a:lnTo>
                      <a:pt x="0" y="12"/>
                    </a:lnTo>
                    <a:lnTo>
                      <a:pt x="0" y="12"/>
                    </a:lnTo>
                    <a:lnTo>
                      <a:pt x="0" y="8"/>
                    </a:lnTo>
                    <a:lnTo>
                      <a:pt x="4" y="4"/>
                    </a:lnTo>
                    <a:lnTo>
                      <a:pt x="8" y="2"/>
                    </a:lnTo>
                    <a:lnTo>
                      <a:pt x="14" y="0"/>
                    </a:lnTo>
                    <a:lnTo>
                      <a:pt x="316" y="0"/>
                    </a:lnTo>
                    <a:lnTo>
                      <a:pt x="316" y="0"/>
                    </a:lnTo>
                    <a:lnTo>
                      <a:pt x="322" y="2"/>
                    </a:lnTo>
                    <a:lnTo>
                      <a:pt x="326" y="4"/>
                    </a:lnTo>
                    <a:lnTo>
                      <a:pt x="330" y="8"/>
                    </a:lnTo>
                    <a:lnTo>
                      <a:pt x="330" y="12"/>
                    </a:lnTo>
                    <a:lnTo>
                      <a:pt x="330" y="12"/>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89"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7108">
        <p14:conveyor dir="l"/>
      </p:transition>
    </mc:Choice>
    <mc:Fallback xmlns="">
      <p:transition spd="slow" advTm="71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par>
                          <p:cTn id="18" fill="hold">
                            <p:stCondLst>
                              <p:cond delay="2000"/>
                            </p:stCondLst>
                            <p:childTnLst>
                              <p:par>
                                <p:cTn id="19" presetID="29" presetClass="entr" presetSubtype="0" fill="hold" grpId="0" nodeType="afterEffect">
                                  <p:stCondLst>
                                    <p:cond delay="0"/>
                                  </p:stCondLst>
                                  <p:childTnLst>
                                    <p:set>
                                      <p:cBhvr>
                                        <p:cTn id="20" dur="1" fill="hold">
                                          <p:stCondLst>
                                            <p:cond delay="0"/>
                                          </p:stCondLst>
                                        </p:cTn>
                                        <p:tgtEl>
                                          <p:spTgt spid="132"/>
                                        </p:tgtEl>
                                        <p:attrNameLst>
                                          <p:attrName>style.visibility</p:attrName>
                                        </p:attrNameLst>
                                      </p:cBhvr>
                                      <p:to>
                                        <p:strVal val="visible"/>
                                      </p:to>
                                    </p:set>
                                    <p:anim calcmode="lin" valueType="num">
                                      <p:cBhvr>
                                        <p:cTn id="21" dur="500" fill="hold"/>
                                        <p:tgtEl>
                                          <p:spTgt spid="132"/>
                                        </p:tgtEl>
                                        <p:attrNameLst>
                                          <p:attrName>ppt_x</p:attrName>
                                        </p:attrNameLst>
                                      </p:cBhvr>
                                      <p:tavLst>
                                        <p:tav tm="0">
                                          <p:val>
                                            <p:strVal val="#ppt_x-.2"/>
                                          </p:val>
                                        </p:tav>
                                        <p:tav tm="100000">
                                          <p:val>
                                            <p:strVal val="#ppt_x"/>
                                          </p:val>
                                        </p:tav>
                                      </p:tavLst>
                                    </p:anim>
                                    <p:anim calcmode="lin" valueType="num">
                                      <p:cBhvr>
                                        <p:cTn id="22" dur="500" fill="hold"/>
                                        <p:tgtEl>
                                          <p:spTgt spid="132"/>
                                        </p:tgtEl>
                                        <p:attrNameLst>
                                          <p:attrName>ppt_y</p:attrName>
                                        </p:attrNameLst>
                                      </p:cBhvr>
                                      <p:tavLst>
                                        <p:tav tm="0">
                                          <p:val>
                                            <p:strVal val="#ppt_y"/>
                                          </p:val>
                                        </p:tav>
                                        <p:tav tm="100000">
                                          <p:val>
                                            <p:strVal val="#ppt_y"/>
                                          </p:val>
                                        </p:tav>
                                      </p:tavLst>
                                    </p:anim>
                                    <p:animEffect transition="in" filter="wipe(right)" prLst="gradientSize: 0.1">
                                      <p:cBhvr>
                                        <p:cTn id="23" dur="500"/>
                                        <p:tgtEl>
                                          <p:spTgt spid="132"/>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133"/>
                                        </p:tgtEl>
                                        <p:attrNameLst>
                                          <p:attrName>style.visibility</p:attrName>
                                        </p:attrNameLst>
                                      </p:cBhvr>
                                      <p:to>
                                        <p:strVal val="visible"/>
                                      </p:to>
                                    </p:set>
                                    <p:anim calcmode="lin" valueType="num">
                                      <p:cBhvr>
                                        <p:cTn id="26" dur="500" fill="hold"/>
                                        <p:tgtEl>
                                          <p:spTgt spid="133"/>
                                        </p:tgtEl>
                                        <p:attrNameLst>
                                          <p:attrName>ppt_x</p:attrName>
                                        </p:attrNameLst>
                                      </p:cBhvr>
                                      <p:tavLst>
                                        <p:tav tm="0">
                                          <p:val>
                                            <p:strVal val="#ppt_x-.2"/>
                                          </p:val>
                                        </p:tav>
                                        <p:tav tm="100000">
                                          <p:val>
                                            <p:strVal val="#ppt_x"/>
                                          </p:val>
                                        </p:tav>
                                      </p:tavLst>
                                    </p:anim>
                                    <p:anim calcmode="lin" valueType="num">
                                      <p:cBhvr>
                                        <p:cTn id="27" dur="500" fill="hold"/>
                                        <p:tgtEl>
                                          <p:spTgt spid="133"/>
                                        </p:tgtEl>
                                        <p:attrNameLst>
                                          <p:attrName>ppt_y</p:attrName>
                                        </p:attrNameLst>
                                      </p:cBhvr>
                                      <p:tavLst>
                                        <p:tav tm="0">
                                          <p:val>
                                            <p:strVal val="#ppt_y"/>
                                          </p:val>
                                        </p:tav>
                                        <p:tav tm="100000">
                                          <p:val>
                                            <p:strVal val="#ppt_y"/>
                                          </p:val>
                                        </p:tav>
                                      </p:tavLst>
                                    </p:anim>
                                    <p:animEffect transition="in" filter="wipe(right)" prLst="gradientSize: 0.1">
                                      <p:cBhvr>
                                        <p:cTn id="28" dur="500"/>
                                        <p:tgtEl>
                                          <p:spTgt spid="133"/>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134"/>
                                        </p:tgtEl>
                                        <p:attrNameLst>
                                          <p:attrName>style.visibility</p:attrName>
                                        </p:attrNameLst>
                                      </p:cBhvr>
                                      <p:to>
                                        <p:strVal val="visible"/>
                                      </p:to>
                                    </p:set>
                                    <p:anim calcmode="lin" valueType="num">
                                      <p:cBhvr>
                                        <p:cTn id="31" dur="500" fill="hold"/>
                                        <p:tgtEl>
                                          <p:spTgt spid="134"/>
                                        </p:tgtEl>
                                        <p:attrNameLst>
                                          <p:attrName>ppt_x</p:attrName>
                                        </p:attrNameLst>
                                      </p:cBhvr>
                                      <p:tavLst>
                                        <p:tav tm="0">
                                          <p:val>
                                            <p:strVal val="#ppt_x-.2"/>
                                          </p:val>
                                        </p:tav>
                                        <p:tav tm="100000">
                                          <p:val>
                                            <p:strVal val="#ppt_x"/>
                                          </p:val>
                                        </p:tav>
                                      </p:tavLst>
                                    </p:anim>
                                    <p:anim calcmode="lin" valueType="num">
                                      <p:cBhvr>
                                        <p:cTn id="32" dur="500" fill="hold"/>
                                        <p:tgtEl>
                                          <p:spTgt spid="134"/>
                                        </p:tgtEl>
                                        <p:attrNameLst>
                                          <p:attrName>ppt_y</p:attrName>
                                        </p:attrNameLst>
                                      </p:cBhvr>
                                      <p:tavLst>
                                        <p:tav tm="0">
                                          <p:val>
                                            <p:strVal val="#ppt_y"/>
                                          </p:val>
                                        </p:tav>
                                        <p:tav tm="100000">
                                          <p:val>
                                            <p:strVal val="#ppt_y"/>
                                          </p:val>
                                        </p:tav>
                                      </p:tavLst>
                                    </p:anim>
                                    <p:animEffect transition="in" filter="wipe(right)" prLst="gradientSize: 0.1">
                                      <p:cBhvr>
                                        <p:cTn id="33" dur="500"/>
                                        <p:tgtEl>
                                          <p:spTgt spid="134"/>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135"/>
                                        </p:tgtEl>
                                        <p:attrNameLst>
                                          <p:attrName>style.visibility</p:attrName>
                                        </p:attrNameLst>
                                      </p:cBhvr>
                                      <p:to>
                                        <p:strVal val="visible"/>
                                      </p:to>
                                    </p:set>
                                    <p:anim calcmode="lin" valueType="num">
                                      <p:cBhvr>
                                        <p:cTn id="36" dur="500" fill="hold"/>
                                        <p:tgtEl>
                                          <p:spTgt spid="135"/>
                                        </p:tgtEl>
                                        <p:attrNameLst>
                                          <p:attrName>ppt_x</p:attrName>
                                        </p:attrNameLst>
                                      </p:cBhvr>
                                      <p:tavLst>
                                        <p:tav tm="0">
                                          <p:val>
                                            <p:strVal val="#ppt_x-.2"/>
                                          </p:val>
                                        </p:tav>
                                        <p:tav tm="100000">
                                          <p:val>
                                            <p:strVal val="#ppt_x"/>
                                          </p:val>
                                        </p:tav>
                                      </p:tavLst>
                                    </p:anim>
                                    <p:anim calcmode="lin" valueType="num">
                                      <p:cBhvr>
                                        <p:cTn id="37" dur="500" fill="hold"/>
                                        <p:tgtEl>
                                          <p:spTgt spid="135"/>
                                        </p:tgtEl>
                                        <p:attrNameLst>
                                          <p:attrName>ppt_y</p:attrName>
                                        </p:attrNameLst>
                                      </p:cBhvr>
                                      <p:tavLst>
                                        <p:tav tm="0">
                                          <p:val>
                                            <p:strVal val="#ppt_y"/>
                                          </p:val>
                                        </p:tav>
                                        <p:tav tm="100000">
                                          <p:val>
                                            <p:strVal val="#ppt_y"/>
                                          </p:val>
                                        </p:tav>
                                      </p:tavLst>
                                    </p:anim>
                                    <p:animEffect transition="in" filter="wipe(right)" prLst="gradientSize: 0.1">
                                      <p:cBhvr>
                                        <p:cTn id="38" dur="500"/>
                                        <p:tgtEl>
                                          <p:spTgt spid="135"/>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anim calcmode="lin" valueType="num">
                                      <p:cBhvr>
                                        <p:cTn id="41" dur="500" fill="hold"/>
                                        <p:tgtEl>
                                          <p:spTgt spid="136"/>
                                        </p:tgtEl>
                                        <p:attrNameLst>
                                          <p:attrName>ppt_x</p:attrName>
                                        </p:attrNameLst>
                                      </p:cBhvr>
                                      <p:tavLst>
                                        <p:tav tm="0">
                                          <p:val>
                                            <p:strVal val="#ppt_x-.2"/>
                                          </p:val>
                                        </p:tav>
                                        <p:tav tm="100000">
                                          <p:val>
                                            <p:strVal val="#ppt_x"/>
                                          </p:val>
                                        </p:tav>
                                      </p:tavLst>
                                    </p:anim>
                                    <p:anim calcmode="lin" valueType="num">
                                      <p:cBhvr>
                                        <p:cTn id="42" dur="500" fill="hold"/>
                                        <p:tgtEl>
                                          <p:spTgt spid="136"/>
                                        </p:tgtEl>
                                        <p:attrNameLst>
                                          <p:attrName>ppt_y</p:attrName>
                                        </p:attrNameLst>
                                      </p:cBhvr>
                                      <p:tavLst>
                                        <p:tav tm="0">
                                          <p:val>
                                            <p:strVal val="#ppt_y"/>
                                          </p:val>
                                        </p:tav>
                                        <p:tav tm="100000">
                                          <p:val>
                                            <p:strVal val="#ppt_y"/>
                                          </p:val>
                                        </p:tav>
                                      </p:tavLst>
                                    </p:anim>
                                    <p:animEffect transition="in" filter="wipe(right)" prLst="gradientSize: 0.1">
                                      <p:cBhvr>
                                        <p:cTn id="43" dur="500"/>
                                        <p:tgtEl>
                                          <p:spTgt spid="136"/>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137"/>
                                        </p:tgtEl>
                                        <p:attrNameLst>
                                          <p:attrName>style.visibility</p:attrName>
                                        </p:attrNameLst>
                                      </p:cBhvr>
                                      <p:to>
                                        <p:strVal val="visible"/>
                                      </p:to>
                                    </p:set>
                                    <p:anim calcmode="lin" valueType="num">
                                      <p:cBhvr>
                                        <p:cTn id="46" dur="500" fill="hold"/>
                                        <p:tgtEl>
                                          <p:spTgt spid="137"/>
                                        </p:tgtEl>
                                        <p:attrNameLst>
                                          <p:attrName>ppt_x</p:attrName>
                                        </p:attrNameLst>
                                      </p:cBhvr>
                                      <p:tavLst>
                                        <p:tav tm="0">
                                          <p:val>
                                            <p:strVal val="#ppt_x-.2"/>
                                          </p:val>
                                        </p:tav>
                                        <p:tav tm="100000">
                                          <p:val>
                                            <p:strVal val="#ppt_x"/>
                                          </p:val>
                                        </p:tav>
                                      </p:tavLst>
                                    </p:anim>
                                    <p:anim calcmode="lin" valueType="num">
                                      <p:cBhvr>
                                        <p:cTn id="47" dur="500" fill="hold"/>
                                        <p:tgtEl>
                                          <p:spTgt spid="137"/>
                                        </p:tgtEl>
                                        <p:attrNameLst>
                                          <p:attrName>ppt_y</p:attrName>
                                        </p:attrNameLst>
                                      </p:cBhvr>
                                      <p:tavLst>
                                        <p:tav tm="0">
                                          <p:val>
                                            <p:strVal val="#ppt_y"/>
                                          </p:val>
                                        </p:tav>
                                        <p:tav tm="100000">
                                          <p:val>
                                            <p:strVal val="#ppt_y"/>
                                          </p:val>
                                        </p:tav>
                                      </p:tavLst>
                                    </p:anim>
                                    <p:animEffect transition="in" filter="wipe(right)" prLst="gradientSize: 0.1">
                                      <p:cBhvr>
                                        <p:cTn id="48" dur="500"/>
                                        <p:tgtEl>
                                          <p:spTgt spid="137"/>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138"/>
                                        </p:tgtEl>
                                        <p:attrNameLst>
                                          <p:attrName>style.visibility</p:attrName>
                                        </p:attrNameLst>
                                      </p:cBhvr>
                                      <p:to>
                                        <p:strVal val="visible"/>
                                      </p:to>
                                    </p:set>
                                    <p:anim calcmode="lin" valueType="num">
                                      <p:cBhvr>
                                        <p:cTn id="51" dur="500" fill="hold"/>
                                        <p:tgtEl>
                                          <p:spTgt spid="138"/>
                                        </p:tgtEl>
                                        <p:attrNameLst>
                                          <p:attrName>ppt_x</p:attrName>
                                        </p:attrNameLst>
                                      </p:cBhvr>
                                      <p:tavLst>
                                        <p:tav tm="0">
                                          <p:val>
                                            <p:strVal val="#ppt_x-.2"/>
                                          </p:val>
                                        </p:tav>
                                        <p:tav tm="100000">
                                          <p:val>
                                            <p:strVal val="#ppt_x"/>
                                          </p:val>
                                        </p:tav>
                                      </p:tavLst>
                                    </p:anim>
                                    <p:anim calcmode="lin" valueType="num">
                                      <p:cBhvr>
                                        <p:cTn id="52" dur="500" fill="hold"/>
                                        <p:tgtEl>
                                          <p:spTgt spid="138"/>
                                        </p:tgtEl>
                                        <p:attrNameLst>
                                          <p:attrName>ppt_y</p:attrName>
                                        </p:attrNameLst>
                                      </p:cBhvr>
                                      <p:tavLst>
                                        <p:tav tm="0">
                                          <p:val>
                                            <p:strVal val="#ppt_y"/>
                                          </p:val>
                                        </p:tav>
                                        <p:tav tm="100000">
                                          <p:val>
                                            <p:strVal val="#ppt_y"/>
                                          </p:val>
                                        </p:tav>
                                      </p:tavLst>
                                    </p:anim>
                                    <p:animEffect transition="in" filter="wipe(right)" prLst="gradientSize: 0.1">
                                      <p:cBhvr>
                                        <p:cTn id="53" dur="500"/>
                                        <p:tgtEl>
                                          <p:spTgt spid="138"/>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139"/>
                                        </p:tgtEl>
                                        <p:attrNameLst>
                                          <p:attrName>style.visibility</p:attrName>
                                        </p:attrNameLst>
                                      </p:cBhvr>
                                      <p:to>
                                        <p:strVal val="visible"/>
                                      </p:to>
                                    </p:set>
                                    <p:anim calcmode="lin" valueType="num">
                                      <p:cBhvr>
                                        <p:cTn id="56" dur="500" fill="hold"/>
                                        <p:tgtEl>
                                          <p:spTgt spid="139"/>
                                        </p:tgtEl>
                                        <p:attrNameLst>
                                          <p:attrName>ppt_x</p:attrName>
                                        </p:attrNameLst>
                                      </p:cBhvr>
                                      <p:tavLst>
                                        <p:tav tm="0">
                                          <p:val>
                                            <p:strVal val="#ppt_x-.2"/>
                                          </p:val>
                                        </p:tav>
                                        <p:tav tm="100000">
                                          <p:val>
                                            <p:strVal val="#ppt_x"/>
                                          </p:val>
                                        </p:tav>
                                      </p:tavLst>
                                    </p:anim>
                                    <p:anim calcmode="lin" valueType="num">
                                      <p:cBhvr>
                                        <p:cTn id="57" dur="500" fill="hold"/>
                                        <p:tgtEl>
                                          <p:spTgt spid="139"/>
                                        </p:tgtEl>
                                        <p:attrNameLst>
                                          <p:attrName>ppt_y</p:attrName>
                                        </p:attrNameLst>
                                      </p:cBhvr>
                                      <p:tavLst>
                                        <p:tav tm="0">
                                          <p:val>
                                            <p:strVal val="#ppt_y"/>
                                          </p:val>
                                        </p:tav>
                                        <p:tav tm="100000">
                                          <p:val>
                                            <p:strVal val="#ppt_y"/>
                                          </p:val>
                                        </p:tav>
                                      </p:tavLst>
                                    </p:anim>
                                    <p:animEffect transition="in" filter="wipe(right)" prLst="gradientSize: 0.1">
                                      <p:cBhvr>
                                        <p:cTn id="58" dur="500"/>
                                        <p:tgtEl>
                                          <p:spTgt spid="139"/>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140"/>
                                        </p:tgtEl>
                                        <p:attrNameLst>
                                          <p:attrName>style.visibility</p:attrName>
                                        </p:attrNameLst>
                                      </p:cBhvr>
                                      <p:to>
                                        <p:strVal val="visible"/>
                                      </p:to>
                                    </p:set>
                                    <p:anim calcmode="lin" valueType="num">
                                      <p:cBhvr>
                                        <p:cTn id="61" dur="500" fill="hold"/>
                                        <p:tgtEl>
                                          <p:spTgt spid="140"/>
                                        </p:tgtEl>
                                        <p:attrNameLst>
                                          <p:attrName>ppt_x</p:attrName>
                                        </p:attrNameLst>
                                      </p:cBhvr>
                                      <p:tavLst>
                                        <p:tav tm="0">
                                          <p:val>
                                            <p:strVal val="#ppt_x-.2"/>
                                          </p:val>
                                        </p:tav>
                                        <p:tav tm="100000">
                                          <p:val>
                                            <p:strVal val="#ppt_x"/>
                                          </p:val>
                                        </p:tav>
                                      </p:tavLst>
                                    </p:anim>
                                    <p:anim calcmode="lin" valueType="num">
                                      <p:cBhvr>
                                        <p:cTn id="62" dur="500" fill="hold"/>
                                        <p:tgtEl>
                                          <p:spTgt spid="140"/>
                                        </p:tgtEl>
                                        <p:attrNameLst>
                                          <p:attrName>ppt_y</p:attrName>
                                        </p:attrNameLst>
                                      </p:cBhvr>
                                      <p:tavLst>
                                        <p:tav tm="0">
                                          <p:val>
                                            <p:strVal val="#ppt_y"/>
                                          </p:val>
                                        </p:tav>
                                        <p:tav tm="100000">
                                          <p:val>
                                            <p:strVal val="#ppt_y"/>
                                          </p:val>
                                        </p:tav>
                                      </p:tavLst>
                                    </p:anim>
                                    <p:animEffect transition="in" filter="wipe(right)" prLst="gradientSize: 0.1">
                                      <p:cBhvr>
                                        <p:cTn id="63" dur="500"/>
                                        <p:tgtEl>
                                          <p:spTgt spid="140"/>
                                        </p:tgtEl>
                                      </p:cBhvr>
                                    </p:animEffect>
                                  </p:childTnLst>
                                </p:cTn>
                              </p:par>
                              <p:par>
                                <p:cTn id="64" presetID="29" presetClass="entr" presetSubtype="0" fill="hold" grpId="0" nodeType="withEffect">
                                  <p:stCondLst>
                                    <p:cond delay="0"/>
                                  </p:stCondLst>
                                  <p:childTnLst>
                                    <p:set>
                                      <p:cBhvr>
                                        <p:cTn id="65" dur="1" fill="hold">
                                          <p:stCondLst>
                                            <p:cond delay="0"/>
                                          </p:stCondLst>
                                        </p:cTn>
                                        <p:tgtEl>
                                          <p:spTgt spid="141"/>
                                        </p:tgtEl>
                                        <p:attrNameLst>
                                          <p:attrName>style.visibility</p:attrName>
                                        </p:attrNameLst>
                                      </p:cBhvr>
                                      <p:to>
                                        <p:strVal val="visible"/>
                                      </p:to>
                                    </p:set>
                                    <p:anim calcmode="lin" valueType="num">
                                      <p:cBhvr>
                                        <p:cTn id="66" dur="500" fill="hold"/>
                                        <p:tgtEl>
                                          <p:spTgt spid="141"/>
                                        </p:tgtEl>
                                        <p:attrNameLst>
                                          <p:attrName>ppt_x</p:attrName>
                                        </p:attrNameLst>
                                      </p:cBhvr>
                                      <p:tavLst>
                                        <p:tav tm="0">
                                          <p:val>
                                            <p:strVal val="#ppt_x-.2"/>
                                          </p:val>
                                        </p:tav>
                                        <p:tav tm="100000">
                                          <p:val>
                                            <p:strVal val="#ppt_x"/>
                                          </p:val>
                                        </p:tav>
                                      </p:tavLst>
                                    </p:anim>
                                    <p:anim calcmode="lin" valueType="num">
                                      <p:cBhvr>
                                        <p:cTn id="67" dur="500" fill="hold"/>
                                        <p:tgtEl>
                                          <p:spTgt spid="141"/>
                                        </p:tgtEl>
                                        <p:attrNameLst>
                                          <p:attrName>ppt_y</p:attrName>
                                        </p:attrNameLst>
                                      </p:cBhvr>
                                      <p:tavLst>
                                        <p:tav tm="0">
                                          <p:val>
                                            <p:strVal val="#ppt_y"/>
                                          </p:val>
                                        </p:tav>
                                        <p:tav tm="100000">
                                          <p:val>
                                            <p:strVal val="#ppt_y"/>
                                          </p:val>
                                        </p:tav>
                                      </p:tavLst>
                                    </p:anim>
                                    <p:animEffect transition="in" filter="wipe(right)" prLst="gradientSize: 0.1">
                                      <p:cBhvr>
                                        <p:cTn id="68" dur="500"/>
                                        <p:tgtEl>
                                          <p:spTgt spid="141"/>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p:cTn id="71" dur="500" fill="hold"/>
                                        <p:tgtEl>
                                          <p:spTgt spid="142"/>
                                        </p:tgtEl>
                                        <p:attrNameLst>
                                          <p:attrName>ppt_x</p:attrName>
                                        </p:attrNameLst>
                                      </p:cBhvr>
                                      <p:tavLst>
                                        <p:tav tm="0">
                                          <p:val>
                                            <p:strVal val="#ppt_x-.2"/>
                                          </p:val>
                                        </p:tav>
                                        <p:tav tm="100000">
                                          <p:val>
                                            <p:strVal val="#ppt_x"/>
                                          </p:val>
                                        </p:tav>
                                      </p:tavLst>
                                    </p:anim>
                                    <p:anim calcmode="lin" valueType="num">
                                      <p:cBhvr>
                                        <p:cTn id="72" dur="500" fill="hold"/>
                                        <p:tgtEl>
                                          <p:spTgt spid="142"/>
                                        </p:tgtEl>
                                        <p:attrNameLst>
                                          <p:attrName>ppt_y</p:attrName>
                                        </p:attrNameLst>
                                      </p:cBhvr>
                                      <p:tavLst>
                                        <p:tav tm="0">
                                          <p:val>
                                            <p:strVal val="#ppt_y"/>
                                          </p:val>
                                        </p:tav>
                                        <p:tav tm="100000">
                                          <p:val>
                                            <p:strVal val="#ppt_y"/>
                                          </p:val>
                                        </p:tav>
                                      </p:tavLst>
                                    </p:anim>
                                    <p:animEffect transition="in" filter="wipe(right)" prLst="gradientSize: 0.1">
                                      <p:cBhvr>
                                        <p:cTn id="73" dur="500"/>
                                        <p:tgtEl>
                                          <p:spTgt spid="142"/>
                                        </p:tgtEl>
                                      </p:cBhvr>
                                    </p:animEffect>
                                  </p:childTnLst>
                                </p:cTn>
                              </p:par>
                              <p:par>
                                <p:cTn id="74" presetID="29" presetClass="entr" presetSubtype="0" fill="hold" grpId="0" nodeType="withEffect">
                                  <p:stCondLst>
                                    <p:cond delay="0"/>
                                  </p:stCondLst>
                                  <p:childTnLst>
                                    <p:set>
                                      <p:cBhvr>
                                        <p:cTn id="75" dur="1" fill="hold">
                                          <p:stCondLst>
                                            <p:cond delay="0"/>
                                          </p:stCondLst>
                                        </p:cTn>
                                        <p:tgtEl>
                                          <p:spTgt spid="143"/>
                                        </p:tgtEl>
                                        <p:attrNameLst>
                                          <p:attrName>style.visibility</p:attrName>
                                        </p:attrNameLst>
                                      </p:cBhvr>
                                      <p:to>
                                        <p:strVal val="visible"/>
                                      </p:to>
                                    </p:set>
                                    <p:anim calcmode="lin" valueType="num">
                                      <p:cBhvr>
                                        <p:cTn id="76" dur="500" fill="hold"/>
                                        <p:tgtEl>
                                          <p:spTgt spid="143"/>
                                        </p:tgtEl>
                                        <p:attrNameLst>
                                          <p:attrName>ppt_x</p:attrName>
                                        </p:attrNameLst>
                                      </p:cBhvr>
                                      <p:tavLst>
                                        <p:tav tm="0">
                                          <p:val>
                                            <p:strVal val="#ppt_x-.2"/>
                                          </p:val>
                                        </p:tav>
                                        <p:tav tm="100000">
                                          <p:val>
                                            <p:strVal val="#ppt_x"/>
                                          </p:val>
                                        </p:tav>
                                      </p:tavLst>
                                    </p:anim>
                                    <p:anim calcmode="lin" valueType="num">
                                      <p:cBhvr>
                                        <p:cTn id="77" dur="500" fill="hold"/>
                                        <p:tgtEl>
                                          <p:spTgt spid="143"/>
                                        </p:tgtEl>
                                        <p:attrNameLst>
                                          <p:attrName>ppt_y</p:attrName>
                                        </p:attrNameLst>
                                      </p:cBhvr>
                                      <p:tavLst>
                                        <p:tav tm="0">
                                          <p:val>
                                            <p:strVal val="#ppt_y"/>
                                          </p:val>
                                        </p:tav>
                                        <p:tav tm="100000">
                                          <p:val>
                                            <p:strVal val="#ppt_y"/>
                                          </p:val>
                                        </p:tav>
                                      </p:tavLst>
                                    </p:anim>
                                    <p:animEffect transition="in" filter="wipe(right)" prLst="gradientSize: 0.1">
                                      <p:cBhvr>
                                        <p:cTn id="78" dur="500"/>
                                        <p:tgtEl>
                                          <p:spTgt spid="143"/>
                                        </p:tgtEl>
                                      </p:cBhvr>
                                    </p:animEffect>
                                  </p:childTnLst>
                                </p:cTn>
                              </p:par>
                              <p:par>
                                <p:cTn id="79" presetID="53" presetClass="entr" presetSubtype="16" fill="hold" nodeType="withEffect">
                                  <p:stCondLst>
                                    <p:cond delay="200"/>
                                  </p:stCondLst>
                                  <p:childTnLst>
                                    <p:set>
                                      <p:cBhvr>
                                        <p:cTn id="80" dur="1" fill="hold">
                                          <p:stCondLst>
                                            <p:cond delay="0"/>
                                          </p:stCondLst>
                                        </p:cTn>
                                        <p:tgtEl>
                                          <p:spTgt spid="5"/>
                                        </p:tgtEl>
                                        <p:attrNameLst>
                                          <p:attrName>style.visibility</p:attrName>
                                        </p:attrNameLst>
                                      </p:cBhvr>
                                      <p:to>
                                        <p:strVal val="visible"/>
                                      </p:to>
                                    </p:set>
                                    <p:anim calcmode="lin" valueType="num">
                                      <p:cBhvr>
                                        <p:cTn id="81" dur="500" fill="hold"/>
                                        <p:tgtEl>
                                          <p:spTgt spid="5"/>
                                        </p:tgtEl>
                                        <p:attrNameLst>
                                          <p:attrName>ppt_w</p:attrName>
                                        </p:attrNameLst>
                                      </p:cBhvr>
                                      <p:tavLst>
                                        <p:tav tm="0">
                                          <p:val>
                                            <p:fltVal val="0"/>
                                          </p:val>
                                        </p:tav>
                                        <p:tav tm="100000">
                                          <p:val>
                                            <p:strVal val="#ppt_w"/>
                                          </p:val>
                                        </p:tav>
                                      </p:tavLst>
                                    </p:anim>
                                    <p:anim calcmode="lin" valueType="num">
                                      <p:cBhvr>
                                        <p:cTn id="82" dur="500" fill="hold"/>
                                        <p:tgtEl>
                                          <p:spTgt spid="5"/>
                                        </p:tgtEl>
                                        <p:attrNameLst>
                                          <p:attrName>ppt_h</p:attrName>
                                        </p:attrNameLst>
                                      </p:cBhvr>
                                      <p:tavLst>
                                        <p:tav tm="0">
                                          <p:val>
                                            <p:fltVal val="0"/>
                                          </p:val>
                                        </p:tav>
                                        <p:tav tm="100000">
                                          <p:val>
                                            <p:strVal val="#ppt_h"/>
                                          </p:val>
                                        </p:tav>
                                      </p:tavLst>
                                    </p:anim>
                                    <p:animEffect transition="in" filter="fade">
                                      <p:cBhvr>
                                        <p:cTn id="83" dur="500"/>
                                        <p:tgtEl>
                                          <p:spTgt spid="5"/>
                                        </p:tgtEl>
                                      </p:cBhvr>
                                    </p:animEffect>
                                  </p:childTnLst>
                                </p:cTn>
                              </p:par>
                              <p:par>
                                <p:cTn id="84" presetID="53" presetClass="entr" presetSubtype="16" fill="hold" nodeType="withEffect">
                                  <p:stCondLst>
                                    <p:cond delay="400"/>
                                  </p:stCondLst>
                                  <p:childTnLst>
                                    <p:set>
                                      <p:cBhvr>
                                        <p:cTn id="85" dur="1" fill="hold">
                                          <p:stCondLst>
                                            <p:cond delay="0"/>
                                          </p:stCondLst>
                                        </p:cTn>
                                        <p:tgtEl>
                                          <p:spTgt spid="164"/>
                                        </p:tgtEl>
                                        <p:attrNameLst>
                                          <p:attrName>style.visibility</p:attrName>
                                        </p:attrNameLst>
                                      </p:cBhvr>
                                      <p:to>
                                        <p:strVal val="visible"/>
                                      </p:to>
                                    </p:set>
                                    <p:anim calcmode="lin" valueType="num">
                                      <p:cBhvr>
                                        <p:cTn id="86" dur="500" fill="hold"/>
                                        <p:tgtEl>
                                          <p:spTgt spid="164"/>
                                        </p:tgtEl>
                                        <p:attrNameLst>
                                          <p:attrName>ppt_w</p:attrName>
                                        </p:attrNameLst>
                                      </p:cBhvr>
                                      <p:tavLst>
                                        <p:tav tm="0">
                                          <p:val>
                                            <p:fltVal val="0"/>
                                          </p:val>
                                        </p:tav>
                                        <p:tav tm="100000">
                                          <p:val>
                                            <p:strVal val="#ppt_w"/>
                                          </p:val>
                                        </p:tav>
                                      </p:tavLst>
                                    </p:anim>
                                    <p:anim calcmode="lin" valueType="num">
                                      <p:cBhvr>
                                        <p:cTn id="87" dur="500" fill="hold"/>
                                        <p:tgtEl>
                                          <p:spTgt spid="164"/>
                                        </p:tgtEl>
                                        <p:attrNameLst>
                                          <p:attrName>ppt_h</p:attrName>
                                        </p:attrNameLst>
                                      </p:cBhvr>
                                      <p:tavLst>
                                        <p:tav tm="0">
                                          <p:val>
                                            <p:fltVal val="0"/>
                                          </p:val>
                                        </p:tav>
                                        <p:tav tm="100000">
                                          <p:val>
                                            <p:strVal val="#ppt_h"/>
                                          </p:val>
                                        </p:tav>
                                      </p:tavLst>
                                    </p:anim>
                                    <p:animEffect transition="in" filter="fade">
                                      <p:cBhvr>
                                        <p:cTn id="88" dur="500"/>
                                        <p:tgtEl>
                                          <p:spTgt spid="164"/>
                                        </p:tgtEl>
                                      </p:cBhvr>
                                    </p:animEffect>
                                  </p:childTnLst>
                                </p:cTn>
                              </p:par>
                              <p:par>
                                <p:cTn id="89" presetID="53" presetClass="entr" presetSubtype="16" fill="hold" nodeType="withEffect">
                                  <p:stCondLst>
                                    <p:cond delay="600"/>
                                  </p:stCondLst>
                                  <p:childTnLst>
                                    <p:set>
                                      <p:cBhvr>
                                        <p:cTn id="90" dur="1" fill="hold">
                                          <p:stCondLst>
                                            <p:cond delay="0"/>
                                          </p:stCondLst>
                                        </p:cTn>
                                        <p:tgtEl>
                                          <p:spTgt spid="157"/>
                                        </p:tgtEl>
                                        <p:attrNameLst>
                                          <p:attrName>style.visibility</p:attrName>
                                        </p:attrNameLst>
                                      </p:cBhvr>
                                      <p:to>
                                        <p:strVal val="visible"/>
                                      </p:to>
                                    </p:set>
                                    <p:anim calcmode="lin" valueType="num">
                                      <p:cBhvr>
                                        <p:cTn id="91" dur="500" fill="hold"/>
                                        <p:tgtEl>
                                          <p:spTgt spid="157"/>
                                        </p:tgtEl>
                                        <p:attrNameLst>
                                          <p:attrName>ppt_w</p:attrName>
                                        </p:attrNameLst>
                                      </p:cBhvr>
                                      <p:tavLst>
                                        <p:tav tm="0">
                                          <p:val>
                                            <p:fltVal val="0"/>
                                          </p:val>
                                        </p:tav>
                                        <p:tav tm="100000">
                                          <p:val>
                                            <p:strVal val="#ppt_w"/>
                                          </p:val>
                                        </p:tav>
                                      </p:tavLst>
                                    </p:anim>
                                    <p:anim calcmode="lin" valueType="num">
                                      <p:cBhvr>
                                        <p:cTn id="92" dur="500" fill="hold"/>
                                        <p:tgtEl>
                                          <p:spTgt spid="157"/>
                                        </p:tgtEl>
                                        <p:attrNameLst>
                                          <p:attrName>ppt_h</p:attrName>
                                        </p:attrNameLst>
                                      </p:cBhvr>
                                      <p:tavLst>
                                        <p:tav tm="0">
                                          <p:val>
                                            <p:fltVal val="0"/>
                                          </p:val>
                                        </p:tav>
                                        <p:tav tm="100000">
                                          <p:val>
                                            <p:strVal val="#ppt_h"/>
                                          </p:val>
                                        </p:tav>
                                      </p:tavLst>
                                    </p:anim>
                                    <p:animEffect transition="in" filter="fade">
                                      <p:cBhvr>
                                        <p:cTn id="93" dur="500"/>
                                        <p:tgtEl>
                                          <p:spTgt spid="157"/>
                                        </p:tgtEl>
                                      </p:cBhvr>
                                    </p:animEffect>
                                  </p:childTnLst>
                                </p:cTn>
                              </p:par>
                              <p:par>
                                <p:cTn id="94" presetID="53" presetClass="entr" presetSubtype="16" fill="hold" nodeType="withEffect">
                                  <p:stCondLst>
                                    <p:cond delay="800"/>
                                  </p:stCondLst>
                                  <p:childTnLst>
                                    <p:set>
                                      <p:cBhvr>
                                        <p:cTn id="95" dur="1" fill="hold">
                                          <p:stCondLst>
                                            <p:cond delay="0"/>
                                          </p:stCondLst>
                                        </p:cTn>
                                        <p:tgtEl>
                                          <p:spTgt spid="171"/>
                                        </p:tgtEl>
                                        <p:attrNameLst>
                                          <p:attrName>style.visibility</p:attrName>
                                        </p:attrNameLst>
                                      </p:cBhvr>
                                      <p:to>
                                        <p:strVal val="visible"/>
                                      </p:to>
                                    </p:set>
                                    <p:anim calcmode="lin" valueType="num">
                                      <p:cBhvr>
                                        <p:cTn id="96" dur="500" fill="hold"/>
                                        <p:tgtEl>
                                          <p:spTgt spid="171"/>
                                        </p:tgtEl>
                                        <p:attrNameLst>
                                          <p:attrName>ppt_w</p:attrName>
                                        </p:attrNameLst>
                                      </p:cBhvr>
                                      <p:tavLst>
                                        <p:tav tm="0">
                                          <p:val>
                                            <p:fltVal val="0"/>
                                          </p:val>
                                        </p:tav>
                                        <p:tav tm="100000">
                                          <p:val>
                                            <p:strVal val="#ppt_w"/>
                                          </p:val>
                                        </p:tav>
                                      </p:tavLst>
                                    </p:anim>
                                    <p:anim calcmode="lin" valueType="num">
                                      <p:cBhvr>
                                        <p:cTn id="97" dur="500" fill="hold"/>
                                        <p:tgtEl>
                                          <p:spTgt spid="171"/>
                                        </p:tgtEl>
                                        <p:attrNameLst>
                                          <p:attrName>ppt_h</p:attrName>
                                        </p:attrNameLst>
                                      </p:cBhvr>
                                      <p:tavLst>
                                        <p:tav tm="0">
                                          <p:val>
                                            <p:fltVal val="0"/>
                                          </p:val>
                                        </p:tav>
                                        <p:tav tm="100000">
                                          <p:val>
                                            <p:strVal val="#ppt_h"/>
                                          </p:val>
                                        </p:tav>
                                      </p:tavLst>
                                    </p:anim>
                                    <p:animEffect transition="in" filter="fade">
                                      <p:cBhvr>
                                        <p:cTn id="98" dur="500"/>
                                        <p:tgtEl>
                                          <p:spTgt spid="171"/>
                                        </p:tgtEl>
                                      </p:cBhvr>
                                    </p:animEffect>
                                  </p:childTnLst>
                                </p:cTn>
                              </p:par>
                              <p:par>
                                <p:cTn id="99" presetID="53" presetClass="entr" presetSubtype="16" fill="hold" nodeType="withEffect">
                                  <p:stCondLst>
                                    <p:cond delay="100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childTnLst>
                                </p:cTn>
                              </p:par>
                              <p:par>
                                <p:cTn id="104" presetID="53" presetClass="entr" presetSubtype="16" fill="hold" nodeType="withEffect">
                                  <p:stCondLst>
                                    <p:cond delay="1200"/>
                                  </p:stCondLst>
                                  <p:childTnLst>
                                    <p:set>
                                      <p:cBhvr>
                                        <p:cTn id="105" dur="1" fill="hold">
                                          <p:stCondLst>
                                            <p:cond delay="0"/>
                                          </p:stCondLst>
                                        </p:cTn>
                                        <p:tgtEl>
                                          <p:spTgt spid="47"/>
                                        </p:tgtEl>
                                        <p:attrNameLst>
                                          <p:attrName>style.visibility</p:attrName>
                                        </p:attrNameLst>
                                      </p:cBhvr>
                                      <p:to>
                                        <p:strVal val="visible"/>
                                      </p:to>
                                    </p:set>
                                    <p:anim calcmode="lin" valueType="num">
                                      <p:cBhvr>
                                        <p:cTn id="106" dur="500" fill="hold"/>
                                        <p:tgtEl>
                                          <p:spTgt spid="47"/>
                                        </p:tgtEl>
                                        <p:attrNameLst>
                                          <p:attrName>ppt_w</p:attrName>
                                        </p:attrNameLst>
                                      </p:cBhvr>
                                      <p:tavLst>
                                        <p:tav tm="0">
                                          <p:val>
                                            <p:fltVal val="0"/>
                                          </p:val>
                                        </p:tav>
                                        <p:tav tm="100000">
                                          <p:val>
                                            <p:strVal val="#ppt_w"/>
                                          </p:val>
                                        </p:tav>
                                      </p:tavLst>
                                    </p:anim>
                                    <p:anim calcmode="lin" valueType="num">
                                      <p:cBhvr>
                                        <p:cTn id="107" dur="500" fill="hold"/>
                                        <p:tgtEl>
                                          <p:spTgt spid="47"/>
                                        </p:tgtEl>
                                        <p:attrNameLst>
                                          <p:attrName>ppt_h</p:attrName>
                                        </p:attrNameLst>
                                      </p:cBhvr>
                                      <p:tavLst>
                                        <p:tav tm="0">
                                          <p:val>
                                            <p:fltVal val="0"/>
                                          </p:val>
                                        </p:tav>
                                        <p:tav tm="100000">
                                          <p:val>
                                            <p:strVal val="#ppt_h"/>
                                          </p:val>
                                        </p:tav>
                                      </p:tavLst>
                                    </p:anim>
                                    <p:animEffect transition="in" filter="fade">
                                      <p:cBhvr>
                                        <p:cTn id="108" dur="500"/>
                                        <p:tgtEl>
                                          <p:spTgt spid="47"/>
                                        </p:tgtEl>
                                      </p:cBhvr>
                                    </p:animEffect>
                                  </p:childTnLst>
                                </p:cTn>
                              </p:par>
                            </p:childTnLst>
                          </p:cTn>
                        </p:par>
                        <p:par>
                          <p:cTn id="109" fill="hold">
                            <p:stCondLst>
                              <p:cond delay="2500"/>
                            </p:stCondLst>
                            <p:childTnLst>
                              <p:par>
                                <p:cTn id="110" presetID="2" presetClass="entr" presetSubtype="2" decel="26000" fill="hold" grpId="0" nodeType="afterEffect">
                                  <p:stCondLst>
                                    <p:cond delay="0"/>
                                  </p:stCondLst>
                                  <p:childTnLst>
                                    <p:set>
                                      <p:cBhvr>
                                        <p:cTn id="111" dur="1" fill="hold">
                                          <p:stCondLst>
                                            <p:cond delay="0"/>
                                          </p:stCondLst>
                                        </p:cTn>
                                        <p:tgtEl>
                                          <p:spTgt spid="144"/>
                                        </p:tgtEl>
                                        <p:attrNameLst>
                                          <p:attrName>style.visibility</p:attrName>
                                        </p:attrNameLst>
                                      </p:cBhvr>
                                      <p:to>
                                        <p:strVal val="visible"/>
                                      </p:to>
                                    </p:set>
                                    <p:anim calcmode="lin" valueType="num">
                                      <p:cBhvr additive="base">
                                        <p:cTn id="112" dur="500" fill="hold"/>
                                        <p:tgtEl>
                                          <p:spTgt spid="144"/>
                                        </p:tgtEl>
                                        <p:attrNameLst>
                                          <p:attrName>ppt_x</p:attrName>
                                        </p:attrNameLst>
                                      </p:cBhvr>
                                      <p:tavLst>
                                        <p:tav tm="0">
                                          <p:val>
                                            <p:strVal val="1+#ppt_w/2"/>
                                          </p:val>
                                        </p:tav>
                                        <p:tav tm="100000">
                                          <p:val>
                                            <p:strVal val="#ppt_x"/>
                                          </p:val>
                                        </p:tav>
                                      </p:tavLst>
                                    </p:anim>
                                    <p:anim calcmode="lin" valueType="num">
                                      <p:cBhvr additive="base">
                                        <p:cTn id="113" dur="500" fill="hold"/>
                                        <p:tgtEl>
                                          <p:spTgt spid="144"/>
                                        </p:tgtEl>
                                        <p:attrNameLst>
                                          <p:attrName>ppt_y</p:attrName>
                                        </p:attrNameLst>
                                      </p:cBhvr>
                                      <p:tavLst>
                                        <p:tav tm="0">
                                          <p:val>
                                            <p:strVal val="#ppt_y"/>
                                          </p:val>
                                        </p:tav>
                                        <p:tav tm="100000">
                                          <p:val>
                                            <p:strVal val="#ppt_y"/>
                                          </p:val>
                                        </p:tav>
                                      </p:tavLst>
                                    </p:anim>
                                  </p:childTnLst>
                                </p:cTn>
                              </p:par>
                              <p:par>
                                <p:cTn id="114" presetID="2" presetClass="entr" presetSubtype="2" decel="26000" fill="hold" grpId="0" nodeType="withEffect">
                                  <p:stCondLst>
                                    <p:cond delay="200"/>
                                  </p:stCondLst>
                                  <p:childTnLst>
                                    <p:set>
                                      <p:cBhvr>
                                        <p:cTn id="115" dur="1" fill="hold">
                                          <p:stCondLst>
                                            <p:cond delay="0"/>
                                          </p:stCondLst>
                                        </p:cTn>
                                        <p:tgtEl>
                                          <p:spTgt spid="78"/>
                                        </p:tgtEl>
                                        <p:attrNameLst>
                                          <p:attrName>style.visibility</p:attrName>
                                        </p:attrNameLst>
                                      </p:cBhvr>
                                      <p:to>
                                        <p:strVal val="visible"/>
                                      </p:to>
                                    </p:set>
                                    <p:anim calcmode="lin" valueType="num">
                                      <p:cBhvr additive="base">
                                        <p:cTn id="116" dur="500" fill="hold"/>
                                        <p:tgtEl>
                                          <p:spTgt spid="78"/>
                                        </p:tgtEl>
                                        <p:attrNameLst>
                                          <p:attrName>ppt_x</p:attrName>
                                        </p:attrNameLst>
                                      </p:cBhvr>
                                      <p:tavLst>
                                        <p:tav tm="0">
                                          <p:val>
                                            <p:strVal val="1+#ppt_w/2"/>
                                          </p:val>
                                        </p:tav>
                                        <p:tav tm="100000">
                                          <p:val>
                                            <p:strVal val="#ppt_x"/>
                                          </p:val>
                                        </p:tav>
                                      </p:tavLst>
                                    </p:anim>
                                    <p:anim calcmode="lin" valueType="num">
                                      <p:cBhvr additive="base">
                                        <p:cTn id="117" dur="500" fill="hold"/>
                                        <p:tgtEl>
                                          <p:spTgt spid="78"/>
                                        </p:tgtEl>
                                        <p:attrNameLst>
                                          <p:attrName>ppt_y</p:attrName>
                                        </p:attrNameLst>
                                      </p:cBhvr>
                                      <p:tavLst>
                                        <p:tav tm="0">
                                          <p:val>
                                            <p:strVal val="#ppt_y"/>
                                          </p:val>
                                        </p:tav>
                                        <p:tav tm="100000">
                                          <p:val>
                                            <p:strVal val="#ppt_y"/>
                                          </p:val>
                                        </p:tav>
                                      </p:tavLst>
                                    </p:anim>
                                  </p:childTnLst>
                                </p:cTn>
                              </p:par>
                              <p:par>
                                <p:cTn id="118" presetID="2" presetClass="entr" presetSubtype="2" decel="26000" fill="hold" grpId="0" nodeType="withEffect">
                                  <p:stCondLst>
                                    <p:cond delay="400"/>
                                  </p:stCondLst>
                                  <p:childTnLst>
                                    <p:set>
                                      <p:cBhvr>
                                        <p:cTn id="119" dur="1" fill="hold">
                                          <p:stCondLst>
                                            <p:cond delay="0"/>
                                          </p:stCondLst>
                                        </p:cTn>
                                        <p:tgtEl>
                                          <p:spTgt spid="79"/>
                                        </p:tgtEl>
                                        <p:attrNameLst>
                                          <p:attrName>style.visibility</p:attrName>
                                        </p:attrNameLst>
                                      </p:cBhvr>
                                      <p:to>
                                        <p:strVal val="visible"/>
                                      </p:to>
                                    </p:set>
                                    <p:anim calcmode="lin" valueType="num">
                                      <p:cBhvr additive="base">
                                        <p:cTn id="120" dur="500" fill="hold"/>
                                        <p:tgtEl>
                                          <p:spTgt spid="79"/>
                                        </p:tgtEl>
                                        <p:attrNameLst>
                                          <p:attrName>ppt_x</p:attrName>
                                        </p:attrNameLst>
                                      </p:cBhvr>
                                      <p:tavLst>
                                        <p:tav tm="0">
                                          <p:val>
                                            <p:strVal val="1+#ppt_w/2"/>
                                          </p:val>
                                        </p:tav>
                                        <p:tav tm="100000">
                                          <p:val>
                                            <p:strVal val="#ppt_x"/>
                                          </p:val>
                                        </p:tav>
                                      </p:tavLst>
                                    </p:anim>
                                    <p:anim calcmode="lin" valueType="num">
                                      <p:cBhvr additive="base">
                                        <p:cTn id="121" dur="500" fill="hold"/>
                                        <p:tgtEl>
                                          <p:spTgt spid="79"/>
                                        </p:tgtEl>
                                        <p:attrNameLst>
                                          <p:attrName>ppt_y</p:attrName>
                                        </p:attrNameLst>
                                      </p:cBhvr>
                                      <p:tavLst>
                                        <p:tav tm="0">
                                          <p:val>
                                            <p:strVal val="#ppt_y"/>
                                          </p:val>
                                        </p:tav>
                                        <p:tav tm="100000">
                                          <p:val>
                                            <p:strVal val="#ppt_y"/>
                                          </p:val>
                                        </p:tav>
                                      </p:tavLst>
                                    </p:anim>
                                  </p:childTnLst>
                                </p:cTn>
                              </p:par>
                              <p:par>
                                <p:cTn id="122" presetID="2" presetClass="entr" presetSubtype="2" decel="26000" fill="hold" grpId="0" nodeType="withEffect">
                                  <p:stCondLst>
                                    <p:cond delay="600"/>
                                  </p:stCondLst>
                                  <p:childTnLst>
                                    <p:set>
                                      <p:cBhvr>
                                        <p:cTn id="123" dur="1" fill="hold">
                                          <p:stCondLst>
                                            <p:cond delay="0"/>
                                          </p:stCondLst>
                                        </p:cTn>
                                        <p:tgtEl>
                                          <p:spTgt spid="80"/>
                                        </p:tgtEl>
                                        <p:attrNameLst>
                                          <p:attrName>style.visibility</p:attrName>
                                        </p:attrNameLst>
                                      </p:cBhvr>
                                      <p:to>
                                        <p:strVal val="visible"/>
                                      </p:to>
                                    </p:set>
                                    <p:anim calcmode="lin" valueType="num">
                                      <p:cBhvr additive="base">
                                        <p:cTn id="124" dur="500" fill="hold"/>
                                        <p:tgtEl>
                                          <p:spTgt spid="80"/>
                                        </p:tgtEl>
                                        <p:attrNameLst>
                                          <p:attrName>ppt_x</p:attrName>
                                        </p:attrNameLst>
                                      </p:cBhvr>
                                      <p:tavLst>
                                        <p:tav tm="0">
                                          <p:val>
                                            <p:strVal val="1+#ppt_w/2"/>
                                          </p:val>
                                        </p:tav>
                                        <p:tav tm="100000">
                                          <p:val>
                                            <p:strVal val="#ppt_x"/>
                                          </p:val>
                                        </p:tav>
                                      </p:tavLst>
                                    </p:anim>
                                    <p:anim calcmode="lin" valueType="num">
                                      <p:cBhvr additive="base">
                                        <p:cTn id="125" dur="500" fill="hold"/>
                                        <p:tgtEl>
                                          <p:spTgt spid="80"/>
                                        </p:tgtEl>
                                        <p:attrNameLst>
                                          <p:attrName>ppt_y</p:attrName>
                                        </p:attrNameLst>
                                      </p:cBhvr>
                                      <p:tavLst>
                                        <p:tav tm="0">
                                          <p:val>
                                            <p:strVal val="#ppt_y"/>
                                          </p:val>
                                        </p:tav>
                                        <p:tav tm="100000">
                                          <p:val>
                                            <p:strVal val="#ppt_y"/>
                                          </p:val>
                                        </p:tav>
                                      </p:tavLst>
                                    </p:anim>
                                  </p:childTnLst>
                                </p:cTn>
                              </p:par>
                              <p:par>
                                <p:cTn id="126" presetID="2" presetClass="entr" presetSubtype="2" decel="26000" fill="hold" grpId="0" nodeType="withEffect">
                                  <p:stCondLst>
                                    <p:cond delay="800"/>
                                  </p:stCondLst>
                                  <p:childTnLst>
                                    <p:set>
                                      <p:cBhvr>
                                        <p:cTn id="127" dur="1" fill="hold">
                                          <p:stCondLst>
                                            <p:cond delay="0"/>
                                          </p:stCondLst>
                                        </p:cTn>
                                        <p:tgtEl>
                                          <p:spTgt spid="81"/>
                                        </p:tgtEl>
                                        <p:attrNameLst>
                                          <p:attrName>style.visibility</p:attrName>
                                        </p:attrNameLst>
                                      </p:cBhvr>
                                      <p:to>
                                        <p:strVal val="visible"/>
                                      </p:to>
                                    </p:set>
                                    <p:anim calcmode="lin" valueType="num">
                                      <p:cBhvr additive="base">
                                        <p:cTn id="128" dur="500" fill="hold"/>
                                        <p:tgtEl>
                                          <p:spTgt spid="81"/>
                                        </p:tgtEl>
                                        <p:attrNameLst>
                                          <p:attrName>ppt_x</p:attrName>
                                        </p:attrNameLst>
                                      </p:cBhvr>
                                      <p:tavLst>
                                        <p:tav tm="0">
                                          <p:val>
                                            <p:strVal val="1+#ppt_w/2"/>
                                          </p:val>
                                        </p:tav>
                                        <p:tav tm="100000">
                                          <p:val>
                                            <p:strVal val="#ppt_x"/>
                                          </p:val>
                                        </p:tav>
                                      </p:tavLst>
                                    </p:anim>
                                    <p:anim calcmode="lin" valueType="num">
                                      <p:cBhvr additive="base">
                                        <p:cTn id="129" dur="500" fill="hold"/>
                                        <p:tgtEl>
                                          <p:spTgt spid="81"/>
                                        </p:tgtEl>
                                        <p:attrNameLst>
                                          <p:attrName>ppt_y</p:attrName>
                                        </p:attrNameLst>
                                      </p:cBhvr>
                                      <p:tavLst>
                                        <p:tav tm="0">
                                          <p:val>
                                            <p:strVal val="#ppt_y"/>
                                          </p:val>
                                        </p:tav>
                                        <p:tav tm="100000">
                                          <p:val>
                                            <p:strVal val="#ppt_y"/>
                                          </p:val>
                                        </p:tav>
                                      </p:tavLst>
                                    </p:anim>
                                  </p:childTnLst>
                                </p:cTn>
                              </p:par>
                              <p:par>
                                <p:cTn id="130" presetID="2" presetClass="entr" presetSubtype="2" decel="26000" fill="hold" grpId="0" nodeType="withEffect">
                                  <p:stCondLst>
                                    <p:cond delay="1000"/>
                                  </p:stCondLst>
                                  <p:childTnLst>
                                    <p:set>
                                      <p:cBhvr>
                                        <p:cTn id="131" dur="1" fill="hold">
                                          <p:stCondLst>
                                            <p:cond delay="0"/>
                                          </p:stCondLst>
                                        </p:cTn>
                                        <p:tgtEl>
                                          <p:spTgt spid="82"/>
                                        </p:tgtEl>
                                        <p:attrNameLst>
                                          <p:attrName>style.visibility</p:attrName>
                                        </p:attrNameLst>
                                      </p:cBhvr>
                                      <p:to>
                                        <p:strVal val="visible"/>
                                      </p:to>
                                    </p:set>
                                    <p:anim calcmode="lin" valueType="num">
                                      <p:cBhvr additive="base">
                                        <p:cTn id="132" dur="500" fill="hold"/>
                                        <p:tgtEl>
                                          <p:spTgt spid="82"/>
                                        </p:tgtEl>
                                        <p:attrNameLst>
                                          <p:attrName>ppt_x</p:attrName>
                                        </p:attrNameLst>
                                      </p:cBhvr>
                                      <p:tavLst>
                                        <p:tav tm="0">
                                          <p:val>
                                            <p:strVal val="1+#ppt_w/2"/>
                                          </p:val>
                                        </p:tav>
                                        <p:tav tm="100000">
                                          <p:val>
                                            <p:strVal val="#ppt_x"/>
                                          </p:val>
                                        </p:tav>
                                      </p:tavLst>
                                    </p:anim>
                                    <p:anim calcmode="lin" valueType="num">
                                      <p:cBhvr additive="base">
                                        <p:cTn id="133"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p:bldP spid="78" grpId="0"/>
      <p:bldP spid="79" grpId="0"/>
      <p:bldP spid="80" grpId="0"/>
      <p:bldP spid="81" grpId="0"/>
      <p:bldP spid="82"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25"/>
          <p:cNvCxnSpPr/>
          <p:nvPr/>
        </p:nvCxnSpPr>
        <p:spPr bwMode="auto">
          <a:xfrm>
            <a:off x="4912672" y="1344088"/>
            <a:ext cx="1766888"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bwMode="auto">
          <a:xfrm>
            <a:off x="5461335" y="3319194"/>
            <a:ext cx="1127107" cy="607317"/>
            <a:chOff x="7906533" y="4840050"/>
            <a:chExt cx="1125966" cy="606826"/>
          </a:xfrm>
        </p:grpSpPr>
        <p:cxnSp>
          <p:nvCxnSpPr>
            <p:cNvPr id="6"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bwMode="auto">
          <a:xfrm>
            <a:off x="5548468" y="2179850"/>
            <a:ext cx="1129509" cy="558411"/>
            <a:chOff x="7902901" y="3124000"/>
            <a:chExt cx="1129418" cy="558855"/>
          </a:xfrm>
        </p:grpSpPr>
        <p:cxnSp>
          <p:nvCxnSpPr>
            <p:cNvPr id="9"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bwMode="auto">
          <a:xfrm>
            <a:off x="2448036" y="1389859"/>
            <a:ext cx="1300163" cy="271463"/>
            <a:chOff x="3181205" y="2010025"/>
            <a:chExt cx="1299921" cy="271166"/>
          </a:xfrm>
        </p:grpSpPr>
        <p:cxnSp>
          <p:nvCxnSpPr>
            <p:cNvPr id="12"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72"/>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bwMode="auto">
          <a:xfrm>
            <a:off x="2542672" y="3219820"/>
            <a:ext cx="945965" cy="833683"/>
            <a:chOff x="3257615" y="4210024"/>
            <a:chExt cx="946146" cy="834506"/>
          </a:xfrm>
        </p:grpSpPr>
        <p:cxnSp>
          <p:nvCxnSpPr>
            <p:cNvPr id="15" name="Straight Arrow Connector 57"/>
            <p:cNvCxnSpPr/>
            <p:nvPr/>
          </p:nvCxnSpPr>
          <p:spPr>
            <a:xfrm flipH="1">
              <a:off x="3257615" y="5044530"/>
              <a:ext cx="56456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60"/>
            <p:cNvCxnSpPr/>
            <p:nvPr/>
          </p:nvCxnSpPr>
          <p:spPr>
            <a:xfrm flipH="1">
              <a:off x="3816345" y="4210024"/>
              <a:ext cx="387416" cy="83450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bwMode="auto">
          <a:xfrm>
            <a:off x="2564739" y="2721895"/>
            <a:ext cx="1871862" cy="325928"/>
            <a:chOff x="3279710" y="3713495"/>
            <a:chExt cx="1872464" cy="325928"/>
          </a:xfrm>
        </p:grpSpPr>
        <p:cxnSp>
          <p:nvCxnSpPr>
            <p:cNvPr id="18"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 name="TextBox 59"/>
          <p:cNvSpPr txBox="1">
            <a:spLocks noChangeArrowheads="1"/>
          </p:cNvSpPr>
          <p:nvPr/>
        </p:nvSpPr>
        <p:spPr bwMode="auto">
          <a:xfrm flipH="1">
            <a:off x="497936" y="1233519"/>
            <a:ext cx="17863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4400" fontAlgn="auto">
              <a:spcBef>
                <a:spcPts val="0"/>
              </a:spcBef>
              <a:spcAft>
                <a:spcPts val="0"/>
              </a:spcAft>
              <a:defRPr/>
            </a:pPr>
            <a:r>
              <a:rPr lang="zh-CN" altLang="en-US" sz="15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核心产品一</a:t>
            </a:r>
            <a:endParaRPr lang="en-US" altLang="ko-KR" sz="15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21" name="矩形 17"/>
          <p:cNvSpPr>
            <a:spLocks noChangeArrowheads="1"/>
          </p:cNvSpPr>
          <p:nvPr/>
        </p:nvSpPr>
        <p:spPr bwMode="auto">
          <a:xfrm>
            <a:off x="467544" y="1583067"/>
            <a:ext cx="1822450" cy="650939"/>
          </a:xfrm>
          <a:prstGeom prst="rect">
            <a:avLst/>
          </a:prstGeom>
          <a:noFill/>
          <a:ln>
            <a:noFill/>
          </a:ln>
        </p:spPr>
        <p:txBody>
          <a:bodyPr lIns="91431" tIns="45716" rIns="91431" bIns="45716">
            <a:spAutoFit/>
          </a:bodyPr>
          <a:lstStyle/>
          <a:p>
            <a:pPr algn="r" defTabSz="914400" fontAlgn="auto">
              <a:lnSpc>
                <a:spcPct val="110000"/>
              </a:lnSpc>
              <a:spcBef>
                <a:spcPts val="0"/>
              </a:spcBef>
              <a:spcAft>
                <a:spcPts val="0"/>
              </a:spcAft>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a:t>
            </a:r>
          </a:p>
        </p:txBody>
      </p:sp>
      <p:sp>
        <p:nvSpPr>
          <p:cNvPr id="22" name="TextBox 59"/>
          <p:cNvSpPr txBox="1">
            <a:spLocks noChangeArrowheads="1"/>
          </p:cNvSpPr>
          <p:nvPr/>
        </p:nvSpPr>
        <p:spPr bwMode="auto">
          <a:xfrm flipH="1">
            <a:off x="497936" y="2558000"/>
            <a:ext cx="1822450"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4400" fontAlgn="auto">
              <a:spcBef>
                <a:spcPts val="0"/>
              </a:spcBef>
              <a:spcAft>
                <a:spcPts val="0"/>
              </a:spcAft>
              <a:defRPr/>
            </a:pPr>
            <a:r>
              <a:rPr lang="zh-CN" altLang="en-US" sz="15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核心产品二</a:t>
            </a:r>
            <a:endParaRPr lang="en-US" altLang="ko-KR" sz="15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23" name="矩形 17"/>
          <p:cNvSpPr>
            <a:spLocks noChangeArrowheads="1"/>
          </p:cNvSpPr>
          <p:nvPr/>
        </p:nvSpPr>
        <p:spPr bwMode="auto">
          <a:xfrm>
            <a:off x="474419" y="2868479"/>
            <a:ext cx="1822450" cy="650939"/>
          </a:xfrm>
          <a:prstGeom prst="rect">
            <a:avLst/>
          </a:prstGeom>
          <a:noFill/>
          <a:ln>
            <a:noFill/>
          </a:ln>
        </p:spPr>
        <p:txBody>
          <a:bodyPr lIns="91431" tIns="45716" rIns="91431" bIns="45716">
            <a:spAutoFit/>
          </a:bodyPr>
          <a:lstStyle/>
          <a:p>
            <a:pPr algn="r" defTabSz="914400" fontAlgn="auto">
              <a:lnSpc>
                <a:spcPct val="110000"/>
              </a:lnSpc>
              <a:spcBef>
                <a:spcPts val="0"/>
              </a:spcBef>
              <a:spcAft>
                <a:spcPts val="0"/>
              </a:spcAft>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a:t>
            </a:r>
          </a:p>
        </p:txBody>
      </p:sp>
      <p:sp>
        <p:nvSpPr>
          <p:cNvPr id="24" name="TextBox 59"/>
          <p:cNvSpPr txBox="1">
            <a:spLocks noChangeArrowheads="1"/>
          </p:cNvSpPr>
          <p:nvPr/>
        </p:nvSpPr>
        <p:spPr bwMode="auto">
          <a:xfrm flipH="1">
            <a:off x="497936" y="3914072"/>
            <a:ext cx="17920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4400" fontAlgn="auto">
              <a:spcBef>
                <a:spcPts val="0"/>
              </a:spcBef>
              <a:spcAft>
                <a:spcPts val="0"/>
              </a:spcAft>
              <a:defRPr/>
            </a:pPr>
            <a:r>
              <a:rPr lang="zh-CN" altLang="en-US" sz="15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核心产品三</a:t>
            </a:r>
            <a:endParaRPr lang="en-US" altLang="ko-KR" sz="15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25" name="矩形 17"/>
          <p:cNvSpPr>
            <a:spLocks noChangeArrowheads="1"/>
          </p:cNvSpPr>
          <p:nvPr/>
        </p:nvSpPr>
        <p:spPr bwMode="auto">
          <a:xfrm>
            <a:off x="497936" y="4240967"/>
            <a:ext cx="1822450" cy="650939"/>
          </a:xfrm>
          <a:prstGeom prst="rect">
            <a:avLst/>
          </a:prstGeom>
          <a:noFill/>
          <a:ln>
            <a:noFill/>
          </a:ln>
        </p:spPr>
        <p:txBody>
          <a:bodyPr lIns="91431" tIns="45716" rIns="91431" bIns="45716">
            <a:spAutoFit/>
          </a:bodyPr>
          <a:lstStyle/>
          <a:p>
            <a:pPr algn="r" defTabSz="914400" fontAlgn="auto">
              <a:lnSpc>
                <a:spcPct val="110000"/>
              </a:lnSpc>
              <a:spcBef>
                <a:spcPts val="0"/>
              </a:spcBef>
              <a:spcAft>
                <a:spcPts val="0"/>
              </a:spcAft>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在此录入上述图表的描述说明，在此录入图表的描述说明。</a:t>
            </a:r>
          </a:p>
        </p:txBody>
      </p:sp>
      <p:sp>
        <p:nvSpPr>
          <p:cNvPr id="26" name="TextBox 59"/>
          <p:cNvSpPr txBox="1">
            <a:spLocks noChangeArrowheads="1"/>
          </p:cNvSpPr>
          <p:nvPr/>
        </p:nvSpPr>
        <p:spPr bwMode="auto">
          <a:xfrm flipH="1">
            <a:off x="6913327" y="1151935"/>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auto">
              <a:spcBef>
                <a:spcPts val="0"/>
              </a:spcBef>
              <a:spcAft>
                <a:spcPts val="0"/>
              </a:spcAft>
              <a:defRPr/>
            </a:pPr>
            <a:r>
              <a:rPr lang="zh-CN" altLang="en-US" sz="150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附属产品一</a:t>
            </a:r>
            <a:endParaRPr lang="en-US" altLang="ko-KR" sz="150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27" name="矩形 17"/>
          <p:cNvSpPr>
            <a:spLocks noChangeArrowheads="1"/>
          </p:cNvSpPr>
          <p:nvPr/>
        </p:nvSpPr>
        <p:spPr bwMode="auto">
          <a:xfrm>
            <a:off x="6913328" y="1501237"/>
            <a:ext cx="1822450" cy="650939"/>
          </a:xfrm>
          <a:prstGeom prst="rect">
            <a:avLst/>
          </a:prstGeom>
          <a:noFill/>
          <a:ln>
            <a:noFill/>
          </a:ln>
        </p:spPr>
        <p:txBody>
          <a:bodyPr lIns="91431" tIns="45716" rIns="91431" bIns="45716">
            <a:spAutoFit/>
          </a:bodyPr>
          <a:lstStyle/>
          <a:p>
            <a:pPr defTabSz="914400" fontAlgn="auto">
              <a:lnSpc>
                <a:spcPct val="110000"/>
              </a:lnSpc>
              <a:spcBef>
                <a:spcPts val="0"/>
              </a:spcBef>
              <a:spcAft>
                <a:spcPts val="0"/>
              </a:spcAft>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a:t>
            </a:r>
          </a:p>
        </p:txBody>
      </p:sp>
      <p:sp>
        <p:nvSpPr>
          <p:cNvPr id="28" name="TextBox 59"/>
          <p:cNvSpPr txBox="1">
            <a:spLocks noChangeArrowheads="1"/>
          </p:cNvSpPr>
          <p:nvPr/>
        </p:nvSpPr>
        <p:spPr bwMode="auto">
          <a:xfrm flipH="1">
            <a:off x="6913326" y="2571403"/>
            <a:ext cx="1599747"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auto">
              <a:spcBef>
                <a:spcPts val="0"/>
              </a:spcBef>
              <a:spcAft>
                <a:spcPts val="0"/>
              </a:spcAft>
              <a:defRPr/>
            </a:pPr>
            <a:r>
              <a:rPr lang="zh-CN" altLang="en-US" sz="150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附属产品二</a:t>
            </a:r>
            <a:endParaRPr lang="en-US" altLang="ko-KR" sz="150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29" name="矩形 17"/>
          <p:cNvSpPr>
            <a:spLocks noChangeArrowheads="1"/>
          </p:cNvSpPr>
          <p:nvPr/>
        </p:nvSpPr>
        <p:spPr bwMode="auto">
          <a:xfrm>
            <a:off x="6913328" y="2893317"/>
            <a:ext cx="1822450" cy="650939"/>
          </a:xfrm>
          <a:prstGeom prst="rect">
            <a:avLst/>
          </a:prstGeom>
          <a:noFill/>
          <a:ln>
            <a:noFill/>
          </a:ln>
        </p:spPr>
        <p:txBody>
          <a:bodyPr lIns="91431" tIns="45716" rIns="91431" bIns="45716">
            <a:spAutoFit/>
          </a:bodyPr>
          <a:lstStyle/>
          <a:p>
            <a:pPr defTabSz="914400" fontAlgn="auto">
              <a:lnSpc>
                <a:spcPct val="110000"/>
              </a:lnSpc>
              <a:spcBef>
                <a:spcPts val="0"/>
              </a:spcBef>
              <a:spcAft>
                <a:spcPts val="0"/>
              </a:spcAft>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在此录入上述图表的综合描述说明，在此录入上述图表的综合描述说明。</a:t>
            </a:r>
          </a:p>
        </p:txBody>
      </p:sp>
      <p:sp>
        <p:nvSpPr>
          <p:cNvPr id="30" name="TextBox 59"/>
          <p:cNvSpPr txBox="1">
            <a:spLocks noChangeArrowheads="1"/>
          </p:cNvSpPr>
          <p:nvPr/>
        </p:nvSpPr>
        <p:spPr bwMode="auto">
          <a:xfrm flipH="1">
            <a:off x="6913327" y="3768210"/>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auto">
              <a:spcBef>
                <a:spcPts val="0"/>
              </a:spcBef>
              <a:spcAft>
                <a:spcPts val="0"/>
              </a:spcAft>
              <a:defRPr/>
            </a:pPr>
            <a:r>
              <a:rPr lang="zh-CN" altLang="en-US" sz="150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附属产品三</a:t>
            </a:r>
            <a:endParaRPr lang="en-US" altLang="ko-KR" sz="150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31" name="矩形 17"/>
          <p:cNvSpPr>
            <a:spLocks noChangeArrowheads="1"/>
          </p:cNvSpPr>
          <p:nvPr/>
        </p:nvSpPr>
        <p:spPr bwMode="auto">
          <a:xfrm>
            <a:off x="6913328" y="4106258"/>
            <a:ext cx="1822450" cy="464735"/>
          </a:xfrm>
          <a:prstGeom prst="rect">
            <a:avLst/>
          </a:prstGeom>
          <a:noFill/>
          <a:ln>
            <a:noFill/>
          </a:ln>
        </p:spPr>
        <p:txBody>
          <a:bodyPr lIns="91431" tIns="45716" rIns="91431" bIns="45716">
            <a:spAutoFit/>
          </a:bodyPr>
          <a:lstStyle/>
          <a:p>
            <a:pPr defTabSz="914400" fontAlgn="auto">
              <a:lnSpc>
                <a:spcPct val="110000"/>
              </a:lnSpc>
              <a:spcBef>
                <a:spcPts val="0"/>
              </a:spcBef>
              <a:spcAft>
                <a:spcPts val="0"/>
              </a:spcAft>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在此录入上述图表的综合描述说明，在此录入。</a:t>
            </a:r>
          </a:p>
        </p:txBody>
      </p:sp>
      <p:sp>
        <p:nvSpPr>
          <p:cNvPr id="32" name="Freeform 6"/>
          <p:cNvSpPr>
            <a:spLocks noEditPoints="1"/>
          </p:cNvSpPr>
          <p:nvPr/>
        </p:nvSpPr>
        <p:spPr bwMode="auto">
          <a:xfrm>
            <a:off x="3821328" y="3557729"/>
            <a:ext cx="1487760" cy="1585771"/>
          </a:xfrm>
          <a:custGeom>
            <a:avLst/>
            <a:gdLst>
              <a:gd name="T0" fmla="*/ 1459818 w 957"/>
              <a:gd name="T1" fmla="*/ 614910 h 1020"/>
              <a:gd name="T2" fmla="*/ 1485360 w 957"/>
              <a:gd name="T3" fmla="*/ 840835 h 1020"/>
              <a:gd name="T4" fmla="*/ 1383192 w 957"/>
              <a:gd name="T5" fmla="*/ 1007823 h 1020"/>
              <a:gd name="T6" fmla="*/ 1422488 w 957"/>
              <a:gd name="T7" fmla="*/ 669918 h 1020"/>
              <a:gd name="T8" fmla="*/ 1383192 w 957"/>
              <a:gd name="T9" fmla="*/ 298614 h 1020"/>
              <a:gd name="T10" fmla="*/ 1872418 w 957"/>
              <a:gd name="T11" fmla="*/ 1817225 h 1020"/>
              <a:gd name="T12" fmla="*/ 1383192 w 957"/>
              <a:gd name="T13" fmla="*/ 2003859 h 1020"/>
              <a:gd name="T14" fmla="*/ 939156 w 957"/>
              <a:gd name="T15" fmla="*/ 31433 h 1020"/>
              <a:gd name="T16" fmla="*/ 1383192 w 957"/>
              <a:gd name="T17" fmla="*/ 605087 h 1020"/>
              <a:gd name="T18" fmla="*/ 1334073 w 957"/>
              <a:gd name="T19" fmla="*/ 970496 h 1020"/>
              <a:gd name="T20" fmla="*/ 1383192 w 957"/>
              <a:gd name="T21" fmla="*/ 1007823 h 1020"/>
              <a:gd name="T22" fmla="*/ 1306567 w 957"/>
              <a:gd name="T23" fmla="*/ 1111946 h 1020"/>
              <a:gd name="T24" fmla="*/ 1343897 w 957"/>
              <a:gd name="T25" fmla="*/ 1420383 h 1020"/>
              <a:gd name="T26" fmla="*/ 1383192 w 957"/>
              <a:gd name="T27" fmla="*/ 2003859 h 1020"/>
              <a:gd name="T28" fmla="*/ 939156 w 957"/>
              <a:gd name="T29" fmla="*/ 1933135 h 1020"/>
              <a:gd name="T30" fmla="*/ 968628 w 957"/>
              <a:gd name="T31" fmla="*/ 1903666 h 1020"/>
              <a:gd name="T32" fmla="*/ 939156 w 957"/>
              <a:gd name="T33" fmla="*/ 1876162 h 1020"/>
              <a:gd name="T34" fmla="*/ 943086 w 957"/>
              <a:gd name="T35" fmla="*/ 1856516 h 1020"/>
              <a:gd name="T36" fmla="*/ 943086 w 957"/>
              <a:gd name="T37" fmla="*/ 1799544 h 1020"/>
              <a:gd name="T38" fmla="*/ 939156 w 957"/>
              <a:gd name="T39" fmla="*/ 1770076 h 1020"/>
              <a:gd name="T40" fmla="*/ 1157245 w 957"/>
              <a:gd name="T41" fmla="*/ 1302509 h 1020"/>
              <a:gd name="T42" fmla="*/ 941121 w 957"/>
              <a:gd name="T43" fmla="*/ 1392879 h 1020"/>
              <a:gd name="T44" fmla="*/ 939156 w 957"/>
              <a:gd name="T45" fmla="*/ 1204280 h 1020"/>
              <a:gd name="T46" fmla="*/ 1019712 w 957"/>
              <a:gd name="T47" fmla="*/ 1233749 h 1020"/>
              <a:gd name="T48" fmla="*/ 939156 w 957"/>
              <a:gd name="T49" fmla="*/ 1005859 h 1020"/>
              <a:gd name="T50" fmla="*/ 1153315 w 957"/>
              <a:gd name="T51" fmla="*/ 986213 h 1020"/>
              <a:gd name="T52" fmla="*/ 1304602 w 957"/>
              <a:gd name="T53" fmla="*/ 626697 h 1020"/>
              <a:gd name="T54" fmla="*/ 939156 w 957"/>
              <a:gd name="T55" fmla="*/ 31433 h 1020"/>
              <a:gd name="T56" fmla="*/ 776081 w 957"/>
              <a:gd name="T57" fmla="*/ 68760 h 1020"/>
              <a:gd name="T58" fmla="*/ 939156 w 957"/>
              <a:gd name="T59" fmla="*/ 31433 h 1020"/>
              <a:gd name="T60" fmla="*/ 835024 w 957"/>
              <a:gd name="T61" fmla="*/ 400772 h 1020"/>
              <a:gd name="T62" fmla="*/ 577640 w 957"/>
              <a:gd name="T63" fmla="*/ 557937 h 1020"/>
              <a:gd name="T64" fmla="*/ 711244 w 957"/>
              <a:gd name="T65" fmla="*/ 994071 h 1020"/>
              <a:gd name="T66" fmla="*/ 937191 w 957"/>
              <a:gd name="T67" fmla="*/ 939063 h 1020"/>
              <a:gd name="T68" fmla="*/ 939156 w 957"/>
              <a:gd name="T69" fmla="*/ 1005859 h 1020"/>
              <a:gd name="T70" fmla="*/ 860566 w 957"/>
              <a:gd name="T71" fmla="*/ 1233749 h 1020"/>
              <a:gd name="T72" fmla="*/ 939156 w 957"/>
              <a:gd name="T73" fmla="*/ 1392879 h 1020"/>
              <a:gd name="T74" fmla="*/ 726962 w 957"/>
              <a:gd name="T75" fmla="*/ 1306438 h 1020"/>
              <a:gd name="T76" fmla="*/ 939156 w 957"/>
              <a:gd name="T77" fmla="*/ 1770076 h 1020"/>
              <a:gd name="T78" fmla="*/ 939156 w 957"/>
              <a:gd name="T79" fmla="*/ 1799544 h 1020"/>
              <a:gd name="T80" fmla="*/ 939156 w 957"/>
              <a:gd name="T81" fmla="*/ 1856516 h 1020"/>
              <a:gd name="T82" fmla="*/ 915579 w 957"/>
              <a:gd name="T83" fmla="*/ 1903666 h 1020"/>
              <a:gd name="T84" fmla="*/ 939156 w 957"/>
              <a:gd name="T85" fmla="*/ 2003859 h 1020"/>
              <a:gd name="T86" fmla="*/ 497085 w 957"/>
              <a:gd name="T87" fmla="*/ 1434135 h 1020"/>
              <a:gd name="T88" fmla="*/ 671949 w 957"/>
              <a:gd name="T89" fmla="*/ 1257323 h 1020"/>
              <a:gd name="T90" fmla="*/ 520662 w 957"/>
              <a:gd name="T91" fmla="*/ 1019611 h 1020"/>
              <a:gd name="T92" fmla="*/ 497085 w 957"/>
              <a:gd name="T93" fmla="*/ 937099 h 1020"/>
              <a:gd name="T94" fmla="*/ 542274 w 957"/>
              <a:gd name="T95" fmla="*/ 669918 h 1020"/>
              <a:gd name="T96" fmla="*/ 497085 w 957"/>
              <a:gd name="T97" fmla="*/ 280933 h 1020"/>
              <a:gd name="T98" fmla="*/ 420459 w 957"/>
              <a:gd name="T99" fmla="*/ 614910 h 1020"/>
              <a:gd name="T100" fmla="*/ 497085 w 957"/>
              <a:gd name="T101" fmla="*/ 609016 h 1020"/>
              <a:gd name="T102" fmla="*/ 497085 w 957"/>
              <a:gd name="T103" fmla="*/ 937099 h 1020"/>
              <a:gd name="T104" fmla="*/ 446001 w 957"/>
              <a:gd name="T105" fmla="*/ 962638 h 1020"/>
              <a:gd name="T106" fmla="*/ 390988 w 957"/>
              <a:gd name="T107" fmla="*/ 705280 h 1020"/>
              <a:gd name="T108" fmla="*/ 497085 w 957"/>
              <a:gd name="T109" fmla="*/ 2003859 h 1020"/>
              <a:gd name="T110" fmla="*/ 5894 w 957"/>
              <a:gd name="T111" fmla="*/ 1817225 h 1020"/>
              <a:gd name="T112" fmla="*/ 497085 w 957"/>
              <a:gd name="T113" fmla="*/ 2003859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0855B7"/>
          </a:solidFill>
          <a:ln w="9525">
            <a:noFill/>
            <a:round/>
          </a:ln>
        </p:spPr>
        <p:txBody>
          <a:bodyPr lIns="121920" tIns="60960" rIns="121920" bIns="60960"/>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4048578" y="2659800"/>
            <a:ext cx="776045" cy="77604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组合 35"/>
          <p:cNvGrpSpPr/>
          <p:nvPr/>
        </p:nvGrpSpPr>
        <p:grpSpPr>
          <a:xfrm>
            <a:off x="5009057" y="1707654"/>
            <a:ext cx="904550" cy="904550"/>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3622770" y="1450531"/>
            <a:ext cx="1121219" cy="1121219"/>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组合 41"/>
          <p:cNvGrpSpPr/>
          <p:nvPr/>
        </p:nvGrpSpPr>
        <p:grpSpPr>
          <a:xfrm>
            <a:off x="4732484" y="1021290"/>
            <a:ext cx="654934" cy="654934"/>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5022393" y="2900981"/>
            <a:ext cx="836431" cy="83643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3075116" y="2771234"/>
            <a:ext cx="817141" cy="817141"/>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椭圆 50"/>
          <p:cNvSpPr/>
          <p:nvPr/>
        </p:nvSpPr>
        <p:spPr>
          <a:xfrm>
            <a:off x="3527201" y="2211710"/>
            <a:ext cx="449369" cy="449369"/>
          </a:xfrm>
          <a:prstGeom prst="ellipse">
            <a:avLst/>
          </a:prstGeom>
          <a:solidFill>
            <a:srgbClr val="13973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椭圆 51"/>
          <p:cNvSpPr/>
          <p:nvPr/>
        </p:nvSpPr>
        <p:spPr>
          <a:xfrm>
            <a:off x="3310827" y="1756709"/>
            <a:ext cx="137599" cy="137599"/>
          </a:xfrm>
          <a:prstGeom prst="ellipse">
            <a:avLst/>
          </a:prstGeom>
          <a:solidFill>
            <a:srgbClr val="0855B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5737761" y="2677796"/>
            <a:ext cx="307718" cy="307718"/>
          </a:xfrm>
          <a:prstGeom prst="ellipse">
            <a:avLst/>
          </a:prstGeom>
          <a:solidFill>
            <a:srgbClr val="0855B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4768423" y="2086525"/>
            <a:ext cx="269201" cy="269201"/>
          </a:xfrm>
          <a:prstGeom prst="ellipse">
            <a:avLst/>
          </a:prstGeom>
          <a:solidFill>
            <a:srgbClr val="0855B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椭圆 54"/>
          <p:cNvSpPr/>
          <p:nvPr/>
        </p:nvSpPr>
        <p:spPr>
          <a:xfrm>
            <a:off x="3629344" y="3651869"/>
            <a:ext cx="345339" cy="345339"/>
          </a:xfrm>
          <a:prstGeom prst="ellipse">
            <a:avLst/>
          </a:prstGeom>
          <a:solidFill>
            <a:srgbClr val="13973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椭圆 55"/>
          <p:cNvSpPr/>
          <p:nvPr/>
        </p:nvSpPr>
        <p:spPr>
          <a:xfrm>
            <a:off x="4696650" y="3097627"/>
            <a:ext cx="211067" cy="211067"/>
          </a:xfrm>
          <a:prstGeom prst="ellipse">
            <a:avLst/>
          </a:prstGeom>
          <a:solidFill>
            <a:srgbClr val="0855B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5560746" y="1602968"/>
            <a:ext cx="245925" cy="245925"/>
          </a:xfrm>
          <a:prstGeom prst="ellipse">
            <a:avLst/>
          </a:prstGeom>
          <a:solidFill>
            <a:srgbClr val="13973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椭圆 57"/>
          <p:cNvSpPr/>
          <p:nvPr/>
        </p:nvSpPr>
        <p:spPr>
          <a:xfrm>
            <a:off x="2375825" y="1271362"/>
            <a:ext cx="258866" cy="258866"/>
          </a:xfrm>
          <a:prstGeom prst="ellipse">
            <a:avLst/>
          </a:prstGeom>
          <a:solidFill>
            <a:srgbClr val="0855B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58"/>
          <p:cNvSpPr/>
          <p:nvPr/>
        </p:nvSpPr>
        <p:spPr>
          <a:xfrm>
            <a:off x="2368844" y="2587889"/>
            <a:ext cx="258866" cy="258866"/>
          </a:xfrm>
          <a:prstGeom prst="ellipse">
            <a:avLst/>
          </a:prstGeom>
          <a:solidFill>
            <a:srgbClr val="0855B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2367876" y="3924073"/>
            <a:ext cx="258866" cy="258866"/>
          </a:xfrm>
          <a:prstGeom prst="ellipse">
            <a:avLst/>
          </a:prstGeom>
          <a:solidFill>
            <a:srgbClr val="0855B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椭圆 60"/>
          <p:cNvSpPr/>
          <p:nvPr/>
        </p:nvSpPr>
        <p:spPr>
          <a:xfrm>
            <a:off x="6551558" y="1232764"/>
            <a:ext cx="258866" cy="258866"/>
          </a:xfrm>
          <a:prstGeom prst="ellipse">
            <a:avLst/>
          </a:prstGeom>
          <a:solidFill>
            <a:srgbClr val="13973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6561198" y="2592462"/>
            <a:ext cx="258866" cy="258866"/>
          </a:xfrm>
          <a:prstGeom prst="ellipse">
            <a:avLst/>
          </a:prstGeom>
          <a:solidFill>
            <a:srgbClr val="13973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6551558" y="3794637"/>
            <a:ext cx="258866" cy="258866"/>
          </a:xfrm>
          <a:prstGeom prst="ellipse">
            <a:avLst/>
          </a:prstGeom>
          <a:solidFill>
            <a:srgbClr val="13973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5009057" y="2473329"/>
            <a:ext cx="98421" cy="98421"/>
          </a:xfrm>
          <a:prstGeom prst="ellipse">
            <a:avLst/>
          </a:prstGeom>
          <a:solidFill>
            <a:srgbClr val="13973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8000">
        <p14:conveyor dir="l"/>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750"/>
                                        <p:tgtEl>
                                          <p:spTgt spid="32"/>
                                        </p:tgtEl>
                                      </p:cBhvr>
                                    </p:animEffect>
                                    <p:anim calcmode="lin" valueType="num">
                                      <p:cBhvr>
                                        <p:cTn id="12" dur="750" fill="hold"/>
                                        <p:tgtEl>
                                          <p:spTgt spid="32"/>
                                        </p:tgtEl>
                                        <p:attrNameLst>
                                          <p:attrName>ppt_x</p:attrName>
                                        </p:attrNameLst>
                                      </p:cBhvr>
                                      <p:tavLst>
                                        <p:tav tm="0">
                                          <p:val>
                                            <p:strVal val="#ppt_x"/>
                                          </p:val>
                                        </p:tav>
                                        <p:tav tm="100000">
                                          <p:val>
                                            <p:strVal val="#ppt_x"/>
                                          </p:val>
                                        </p:tav>
                                      </p:tavLst>
                                    </p:anim>
                                    <p:anim calcmode="lin" valueType="num">
                                      <p:cBhvr>
                                        <p:cTn id="13" dur="750" fill="hold"/>
                                        <p:tgtEl>
                                          <p:spTgt spid="3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700"/>
                                  </p:stCondLst>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ppt_w</p:attrName>
                                        </p:attrNameLst>
                                      </p:cBhvr>
                                      <p:tavLst>
                                        <p:tav tm="0">
                                          <p:val>
                                            <p:fltVal val="0"/>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animEffect transition="in" filter="fade">
                                      <p:cBhvr>
                                        <p:cTn id="18" dur="500"/>
                                        <p:tgtEl>
                                          <p:spTgt spid="39"/>
                                        </p:tgtEl>
                                      </p:cBhvr>
                                    </p:animEffect>
                                  </p:childTnLst>
                                </p:cTn>
                              </p:par>
                              <p:par>
                                <p:cTn id="19" presetID="53" presetClass="entr" presetSubtype="16" fill="hold" nodeType="withEffect">
                                  <p:stCondLst>
                                    <p:cond delay="20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childTnLst>
                                </p:cTn>
                              </p:par>
                              <p:par>
                                <p:cTn id="24" presetID="53" presetClass="entr" presetSubtype="16" fill="hold" nodeType="withEffect">
                                  <p:stCondLst>
                                    <p:cond delay="500"/>
                                  </p:stCondLst>
                                  <p:childTnLst>
                                    <p:set>
                                      <p:cBhvr>
                                        <p:cTn id="25" dur="1" fill="hold">
                                          <p:stCondLst>
                                            <p:cond delay="0"/>
                                          </p:stCondLst>
                                        </p:cTn>
                                        <p:tgtEl>
                                          <p:spTgt spid="42"/>
                                        </p:tgtEl>
                                        <p:attrNameLst>
                                          <p:attrName>style.visibility</p:attrName>
                                        </p:attrNameLst>
                                      </p:cBhvr>
                                      <p:to>
                                        <p:strVal val="visible"/>
                                      </p:to>
                                    </p:set>
                                    <p:anim calcmode="lin" valueType="num">
                                      <p:cBhvr>
                                        <p:cTn id="26" dur="300" fill="hold"/>
                                        <p:tgtEl>
                                          <p:spTgt spid="42"/>
                                        </p:tgtEl>
                                        <p:attrNameLst>
                                          <p:attrName>ppt_w</p:attrName>
                                        </p:attrNameLst>
                                      </p:cBhvr>
                                      <p:tavLst>
                                        <p:tav tm="0">
                                          <p:val>
                                            <p:fltVal val="0"/>
                                          </p:val>
                                        </p:tav>
                                        <p:tav tm="100000">
                                          <p:val>
                                            <p:strVal val="#ppt_w"/>
                                          </p:val>
                                        </p:tav>
                                      </p:tavLst>
                                    </p:anim>
                                    <p:anim calcmode="lin" valueType="num">
                                      <p:cBhvr>
                                        <p:cTn id="27" dur="300" fill="hold"/>
                                        <p:tgtEl>
                                          <p:spTgt spid="42"/>
                                        </p:tgtEl>
                                        <p:attrNameLst>
                                          <p:attrName>ppt_h</p:attrName>
                                        </p:attrNameLst>
                                      </p:cBhvr>
                                      <p:tavLst>
                                        <p:tav tm="0">
                                          <p:val>
                                            <p:fltVal val="0"/>
                                          </p:val>
                                        </p:tav>
                                        <p:tav tm="100000">
                                          <p:val>
                                            <p:strVal val="#ppt_h"/>
                                          </p:val>
                                        </p:tav>
                                      </p:tavLst>
                                    </p:anim>
                                    <p:animEffect transition="in" filter="fade">
                                      <p:cBhvr>
                                        <p:cTn id="28" dur="300"/>
                                        <p:tgtEl>
                                          <p:spTgt spid="42"/>
                                        </p:tgtEl>
                                      </p:cBhvr>
                                    </p:animEffect>
                                  </p:childTnLst>
                                </p:cTn>
                              </p:par>
                              <p:par>
                                <p:cTn id="29" presetID="53" presetClass="entr" presetSubtype="16" fill="hold" nodeType="withEffect">
                                  <p:stCondLst>
                                    <p:cond delay="70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par>
                                <p:cTn id="34" presetID="53" presetClass="entr" presetSubtype="16" fill="hold" nodeType="withEffect">
                                  <p:stCondLst>
                                    <p:cond delay="60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par>
                                <p:cTn id="39" presetID="53" presetClass="entr" presetSubtype="16" fill="hold" nodeType="withEffect">
                                  <p:stCondLst>
                                    <p:cond delay="200"/>
                                  </p:stCondLst>
                                  <p:childTnLst>
                                    <p:set>
                                      <p:cBhvr>
                                        <p:cTn id="40" dur="1" fill="hold">
                                          <p:stCondLst>
                                            <p:cond delay="0"/>
                                          </p:stCondLst>
                                        </p:cTn>
                                        <p:tgtEl>
                                          <p:spTgt spid="45"/>
                                        </p:tgtEl>
                                        <p:attrNameLst>
                                          <p:attrName>style.visibility</p:attrName>
                                        </p:attrNameLst>
                                      </p:cBhvr>
                                      <p:to>
                                        <p:strVal val="visible"/>
                                      </p:to>
                                    </p:set>
                                    <p:anim calcmode="lin" valueType="num">
                                      <p:cBhvr>
                                        <p:cTn id="41" dur="800" fill="hold"/>
                                        <p:tgtEl>
                                          <p:spTgt spid="45"/>
                                        </p:tgtEl>
                                        <p:attrNameLst>
                                          <p:attrName>ppt_w</p:attrName>
                                        </p:attrNameLst>
                                      </p:cBhvr>
                                      <p:tavLst>
                                        <p:tav tm="0">
                                          <p:val>
                                            <p:fltVal val="0"/>
                                          </p:val>
                                        </p:tav>
                                        <p:tav tm="100000">
                                          <p:val>
                                            <p:strVal val="#ppt_w"/>
                                          </p:val>
                                        </p:tav>
                                      </p:tavLst>
                                    </p:anim>
                                    <p:anim calcmode="lin" valueType="num">
                                      <p:cBhvr>
                                        <p:cTn id="42" dur="800" fill="hold"/>
                                        <p:tgtEl>
                                          <p:spTgt spid="45"/>
                                        </p:tgtEl>
                                        <p:attrNameLst>
                                          <p:attrName>ppt_h</p:attrName>
                                        </p:attrNameLst>
                                      </p:cBhvr>
                                      <p:tavLst>
                                        <p:tav tm="0">
                                          <p:val>
                                            <p:fltVal val="0"/>
                                          </p:val>
                                        </p:tav>
                                        <p:tav tm="100000">
                                          <p:val>
                                            <p:strVal val="#ppt_h"/>
                                          </p:val>
                                        </p:tav>
                                      </p:tavLst>
                                    </p:anim>
                                    <p:animEffect transition="in" filter="fade">
                                      <p:cBhvr>
                                        <p:cTn id="43" dur="800"/>
                                        <p:tgtEl>
                                          <p:spTgt spid="45"/>
                                        </p:tgtEl>
                                      </p:cBhvr>
                                    </p:animEffect>
                                  </p:childTnLst>
                                </p:cTn>
                              </p:par>
                              <p:par>
                                <p:cTn id="44" presetID="53" presetClass="entr" presetSubtype="16" fill="hold" grpId="0" nodeType="withEffect">
                                  <p:stCondLst>
                                    <p:cond delay="800"/>
                                  </p:stCondLst>
                                  <p:childTnLst>
                                    <p:set>
                                      <p:cBhvr>
                                        <p:cTn id="45" dur="1" fill="hold">
                                          <p:stCondLst>
                                            <p:cond delay="0"/>
                                          </p:stCondLst>
                                        </p:cTn>
                                        <p:tgtEl>
                                          <p:spTgt spid="51"/>
                                        </p:tgtEl>
                                        <p:attrNameLst>
                                          <p:attrName>style.visibility</p:attrName>
                                        </p:attrNameLst>
                                      </p:cBhvr>
                                      <p:to>
                                        <p:strVal val="visible"/>
                                      </p:to>
                                    </p:set>
                                    <p:anim calcmode="lin" valueType="num">
                                      <p:cBhvr>
                                        <p:cTn id="46" dur="500" fill="hold"/>
                                        <p:tgtEl>
                                          <p:spTgt spid="51"/>
                                        </p:tgtEl>
                                        <p:attrNameLst>
                                          <p:attrName>ppt_w</p:attrName>
                                        </p:attrNameLst>
                                      </p:cBhvr>
                                      <p:tavLst>
                                        <p:tav tm="0">
                                          <p:val>
                                            <p:fltVal val="0"/>
                                          </p:val>
                                        </p:tav>
                                        <p:tav tm="100000">
                                          <p:val>
                                            <p:strVal val="#ppt_w"/>
                                          </p:val>
                                        </p:tav>
                                      </p:tavLst>
                                    </p:anim>
                                    <p:anim calcmode="lin" valueType="num">
                                      <p:cBhvr>
                                        <p:cTn id="47" dur="500" fill="hold"/>
                                        <p:tgtEl>
                                          <p:spTgt spid="51"/>
                                        </p:tgtEl>
                                        <p:attrNameLst>
                                          <p:attrName>ppt_h</p:attrName>
                                        </p:attrNameLst>
                                      </p:cBhvr>
                                      <p:tavLst>
                                        <p:tav tm="0">
                                          <p:val>
                                            <p:fltVal val="0"/>
                                          </p:val>
                                        </p:tav>
                                        <p:tav tm="100000">
                                          <p:val>
                                            <p:strVal val="#ppt_h"/>
                                          </p:val>
                                        </p:tav>
                                      </p:tavLst>
                                    </p:anim>
                                    <p:animEffect transition="in" filter="fade">
                                      <p:cBhvr>
                                        <p:cTn id="48" dur="500"/>
                                        <p:tgtEl>
                                          <p:spTgt spid="51"/>
                                        </p:tgtEl>
                                      </p:cBhvr>
                                    </p:animEffect>
                                  </p:childTnLst>
                                </p:cTn>
                              </p:par>
                              <p:par>
                                <p:cTn id="49" presetID="53" presetClass="entr" presetSubtype="16" fill="hold" grpId="0" nodeType="withEffect">
                                  <p:stCondLst>
                                    <p:cond delay="600"/>
                                  </p:stCondLst>
                                  <p:childTnLst>
                                    <p:set>
                                      <p:cBhvr>
                                        <p:cTn id="50" dur="1" fill="hold">
                                          <p:stCondLst>
                                            <p:cond delay="0"/>
                                          </p:stCondLst>
                                        </p:cTn>
                                        <p:tgtEl>
                                          <p:spTgt spid="52"/>
                                        </p:tgtEl>
                                        <p:attrNameLst>
                                          <p:attrName>style.visibility</p:attrName>
                                        </p:attrNameLst>
                                      </p:cBhvr>
                                      <p:to>
                                        <p:strVal val="visible"/>
                                      </p:to>
                                    </p:set>
                                    <p:anim calcmode="lin" valueType="num">
                                      <p:cBhvr>
                                        <p:cTn id="51" dur="300" fill="hold"/>
                                        <p:tgtEl>
                                          <p:spTgt spid="52"/>
                                        </p:tgtEl>
                                        <p:attrNameLst>
                                          <p:attrName>ppt_w</p:attrName>
                                        </p:attrNameLst>
                                      </p:cBhvr>
                                      <p:tavLst>
                                        <p:tav tm="0">
                                          <p:val>
                                            <p:fltVal val="0"/>
                                          </p:val>
                                        </p:tav>
                                        <p:tav tm="100000">
                                          <p:val>
                                            <p:strVal val="#ppt_w"/>
                                          </p:val>
                                        </p:tav>
                                      </p:tavLst>
                                    </p:anim>
                                    <p:anim calcmode="lin" valueType="num">
                                      <p:cBhvr>
                                        <p:cTn id="52" dur="300" fill="hold"/>
                                        <p:tgtEl>
                                          <p:spTgt spid="52"/>
                                        </p:tgtEl>
                                        <p:attrNameLst>
                                          <p:attrName>ppt_h</p:attrName>
                                        </p:attrNameLst>
                                      </p:cBhvr>
                                      <p:tavLst>
                                        <p:tav tm="0">
                                          <p:val>
                                            <p:fltVal val="0"/>
                                          </p:val>
                                        </p:tav>
                                        <p:tav tm="100000">
                                          <p:val>
                                            <p:strVal val="#ppt_h"/>
                                          </p:val>
                                        </p:tav>
                                      </p:tavLst>
                                    </p:anim>
                                    <p:animEffect transition="in" filter="fade">
                                      <p:cBhvr>
                                        <p:cTn id="53" dur="300"/>
                                        <p:tgtEl>
                                          <p:spTgt spid="52"/>
                                        </p:tgtEl>
                                      </p:cBhvr>
                                    </p:animEffect>
                                  </p:childTnLst>
                                </p:cTn>
                              </p:par>
                              <p:par>
                                <p:cTn id="54" presetID="53" presetClass="entr" presetSubtype="16" fill="hold" grpId="0" nodeType="withEffect">
                                  <p:stCondLst>
                                    <p:cond delay="400"/>
                                  </p:stCondLst>
                                  <p:childTnLst>
                                    <p:set>
                                      <p:cBhvr>
                                        <p:cTn id="55" dur="1" fill="hold">
                                          <p:stCondLst>
                                            <p:cond delay="0"/>
                                          </p:stCondLst>
                                        </p:cTn>
                                        <p:tgtEl>
                                          <p:spTgt spid="53"/>
                                        </p:tgtEl>
                                        <p:attrNameLst>
                                          <p:attrName>style.visibility</p:attrName>
                                        </p:attrNameLst>
                                      </p:cBhvr>
                                      <p:to>
                                        <p:strVal val="visible"/>
                                      </p:to>
                                    </p:set>
                                    <p:anim calcmode="lin" valueType="num">
                                      <p:cBhvr>
                                        <p:cTn id="56" dur="600" fill="hold"/>
                                        <p:tgtEl>
                                          <p:spTgt spid="53"/>
                                        </p:tgtEl>
                                        <p:attrNameLst>
                                          <p:attrName>ppt_w</p:attrName>
                                        </p:attrNameLst>
                                      </p:cBhvr>
                                      <p:tavLst>
                                        <p:tav tm="0">
                                          <p:val>
                                            <p:fltVal val="0"/>
                                          </p:val>
                                        </p:tav>
                                        <p:tav tm="100000">
                                          <p:val>
                                            <p:strVal val="#ppt_w"/>
                                          </p:val>
                                        </p:tav>
                                      </p:tavLst>
                                    </p:anim>
                                    <p:anim calcmode="lin" valueType="num">
                                      <p:cBhvr>
                                        <p:cTn id="57" dur="600" fill="hold"/>
                                        <p:tgtEl>
                                          <p:spTgt spid="53"/>
                                        </p:tgtEl>
                                        <p:attrNameLst>
                                          <p:attrName>ppt_h</p:attrName>
                                        </p:attrNameLst>
                                      </p:cBhvr>
                                      <p:tavLst>
                                        <p:tav tm="0">
                                          <p:val>
                                            <p:fltVal val="0"/>
                                          </p:val>
                                        </p:tav>
                                        <p:tav tm="100000">
                                          <p:val>
                                            <p:strVal val="#ppt_h"/>
                                          </p:val>
                                        </p:tav>
                                      </p:tavLst>
                                    </p:anim>
                                    <p:animEffect transition="in" filter="fade">
                                      <p:cBhvr>
                                        <p:cTn id="58" dur="600"/>
                                        <p:tgtEl>
                                          <p:spTgt spid="53"/>
                                        </p:tgtEl>
                                      </p:cBhvr>
                                    </p:animEffect>
                                  </p:childTnLst>
                                </p:cTn>
                              </p:par>
                              <p:par>
                                <p:cTn id="59" presetID="53" presetClass="entr" presetSubtype="16" fill="hold" grpId="0" nodeType="withEffect">
                                  <p:stCondLst>
                                    <p:cond delay="20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par>
                                <p:cTn id="64" presetID="53" presetClass="entr" presetSubtype="16" fill="hold" grpId="0" nodeType="withEffect">
                                  <p:stCondLst>
                                    <p:cond delay="900"/>
                                  </p:stCondLst>
                                  <p:childTnLst>
                                    <p:set>
                                      <p:cBhvr>
                                        <p:cTn id="65" dur="1" fill="hold">
                                          <p:stCondLst>
                                            <p:cond delay="0"/>
                                          </p:stCondLst>
                                        </p:cTn>
                                        <p:tgtEl>
                                          <p:spTgt spid="55"/>
                                        </p:tgtEl>
                                        <p:attrNameLst>
                                          <p:attrName>style.visibility</p:attrName>
                                        </p:attrNameLst>
                                      </p:cBhvr>
                                      <p:to>
                                        <p:strVal val="visible"/>
                                      </p:to>
                                    </p:set>
                                    <p:anim calcmode="lin" valueType="num">
                                      <p:cBhvr>
                                        <p:cTn id="66" dur="800" fill="hold"/>
                                        <p:tgtEl>
                                          <p:spTgt spid="55"/>
                                        </p:tgtEl>
                                        <p:attrNameLst>
                                          <p:attrName>ppt_w</p:attrName>
                                        </p:attrNameLst>
                                      </p:cBhvr>
                                      <p:tavLst>
                                        <p:tav tm="0">
                                          <p:val>
                                            <p:fltVal val="0"/>
                                          </p:val>
                                        </p:tav>
                                        <p:tav tm="100000">
                                          <p:val>
                                            <p:strVal val="#ppt_w"/>
                                          </p:val>
                                        </p:tav>
                                      </p:tavLst>
                                    </p:anim>
                                    <p:anim calcmode="lin" valueType="num">
                                      <p:cBhvr>
                                        <p:cTn id="67" dur="800" fill="hold"/>
                                        <p:tgtEl>
                                          <p:spTgt spid="55"/>
                                        </p:tgtEl>
                                        <p:attrNameLst>
                                          <p:attrName>ppt_h</p:attrName>
                                        </p:attrNameLst>
                                      </p:cBhvr>
                                      <p:tavLst>
                                        <p:tav tm="0">
                                          <p:val>
                                            <p:fltVal val="0"/>
                                          </p:val>
                                        </p:tav>
                                        <p:tav tm="100000">
                                          <p:val>
                                            <p:strVal val="#ppt_h"/>
                                          </p:val>
                                        </p:tav>
                                      </p:tavLst>
                                    </p:anim>
                                    <p:animEffect transition="in" filter="fade">
                                      <p:cBhvr>
                                        <p:cTn id="68" dur="800"/>
                                        <p:tgtEl>
                                          <p:spTgt spid="55"/>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500" fill="hold"/>
                                        <p:tgtEl>
                                          <p:spTgt spid="56"/>
                                        </p:tgtEl>
                                        <p:attrNameLst>
                                          <p:attrName>ppt_w</p:attrName>
                                        </p:attrNameLst>
                                      </p:cBhvr>
                                      <p:tavLst>
                                        <p:tav tm="0">
                                          <p:val>
                                            <p:fltVal val="0"/>
                                          </p:val>
                                        </p:tav>
                                        <p:tav tm="100000">
                                          <p:val>
                                            <p:strVal val="#ppt_w"/>
                                          </p:val>
                                        </p:tav>
                                      </p:tavLst>
                                    </p:anim>
                                    <p:anim calcmode="lin" valueType="num">
                                      <p:cBhvr>
                                        <p:cTn id="72" dur="500" fill="hold"/>
                                        <p:tgtEl>
                                          <p:spTgt spid="56"/>
                                        </p:tgtEl>
                                        <p:attrNameLst>
                                          <p:attrName>ppt_h</p:attrName>
                                        </p:attrNameLst>
                                      </p:cBhvr>
                                      <p:tavLst>
                                        <p:tav tm="0">
                                          <p:val>
                                            <p:fltVal val="0"/>
                                          </p:val>
                                        </p:tav>
                                        <p:tav tm="100000">
                                          <p:val>
                                            <p:strVal val="#ppt_h"/>
                                          </p:val>
                                        </p:tav>
                                      </p:tavLst>
                                    </p:anim>
                                    <p:animEffect transition="in" filter="fade">
                                      <p:cBhvr>
                                        <p:cTn id="73" dur="500"/>
                                        <p:tgtEl>
                                          <p:spTgt spid="56"/>
                                        </p:tgtEl>
                                      </p:cBhvr>
                                    </p:animEffect>
                                  </p:childTnLst>
                                </p:cTn>
                              </p:par>
                              <p:par>
                                <p:cTn id="74" presetID="53" presetClass="entr" presetSubtype="16" fill="hold" grpId="0" nodeType="withEffect">
                                  <p:stCondLst>
                                    <p:cond delay="600"/>
                                  </p:stCondLst>
                                  <p:childTnLst>
                                    <p:set>
                                      <p:cBhvr>
                                        <p:cTn id="75" dur="1" fill="hold">
                                          <p:stCondLst>
                                            <p:cond delay="0"/>
                                          </p:stCondLst>
                                        </p:cTn>
                                        <p:tgtEl>
                                          <p:spTgt spid="57"/>
                                        </p:tgtEl>
                                        <p:attrNameLst>
                                          <p:attrName>style.visibility</p:attrName>
                                        </p:attrNameLst>
                                      </p:cBhvr>
                                      <p:to>
                                        <p:strVal val="visible"/>
                                      </p:to>
                                    </p:set>
                                    <p:anim calcmode="lin" valueType="num">
                                      <p:cBhvr>
                                        <p:cTn id="76" dur="500" fill="hold"/>
                                        <p:tgtEl>
                                          <p:spTgt spid="57"/>
                                        </p:tgtEl>
                                        <p:attrNameLst>
                                          <p:attrName>ppt_w</p:attrName>
                                        </p:attrNameLst>
                                      </p:cBhvr>
                                      <p:tavLst>
                                        <p:tav tm="0">
                                          <p:val>
                                            <p:fltVal val="0"/>
                                          </p:val>
                                        </p:tav>
                                        <p:tav tm="100000">
                                          <p:val>
                                            <p:strVal val="#ppt_w"/>
                                          </p:val>
                                        </p:tav>
                                      </p:tavLst>
                                    </p:anim>
                                    <p:anim calcmode="lin" valueType="num">
                                      <p:cBhvr>
                                        <p:cTn id="77" dur="500" fill="hold"/>
                                        <p:tgtEl>
                                          <p:spTgt spid="57"/>
                                        </p:tgtEl>
                                        <p:attrNameLst>
                                          <p:attrName>ppt_h</p:attrName>
                                        </p:attrNameLst>
                                      </p:cBhvr>
                                      <p:tavLst>
                                        <p:tav tm="0">
                                          <p:val>
                                            <p:fltVal val="0"/>
                                          </p:val>
                                        </p:tav>
                                        <p:tav tm="100000">
                                          <p:val>
                                            <p:strVal val="#ppt_h"/>
                                          </p:val>
                                        </p:tav>
                                      </p:tavLst>
                                    </p:anim>
                                    <p:animEffect transition="in" filter="fade">
                                      <p:cBhvr>
                                        <p:cTn id="78" dur="500"/>
                                        <p:tgtEl>
                                          <p:spTgt spid="57"/>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58"/>
                                        </p:tgtEl>
                                        <p:attrNameLst>
                                          <p:attrName>style.visibility</p:attrName>
                                        </p:attrNameLst>
                                      </p:cBhvr>
                                      <p:to>
                                        <p:strVal val="visible"/>
                                      </p:to>
                                    </p:set>
                                    <p:anim calcmode="lin" valueType="num">
                                      <p:cBhvr>
                                        <p:cTn id="81" dur="300" fill="hold"/>
                                        <p:tgtEl>
                                          <p:spTgt spid="58"/>
                                        </p:tgtEl>
                                        <p:attrNameLst>
                                          <p:attrName>ppt_w</p:attrName>
                                        </p:attrNameLst>
                                      </p:cBhvr>
                                      <p:tavLst>
                                        <p:tav tm="0">
                                          <p:val>
                                            <p:fltVal val="0"/>
                                          </p:val>
                                        </p:tav>
                                        <p:tav tm="100000">
                                          <p:val>
                                            <p:strVal val="#ppt_w"/>
                                          </p:val>
                                        </p:tav>
                                      </p:tavLst>
                                    </p:anim>
                                    <p:anim calcmode="lin" valueType="num">
                                      <p:cBhvr>
                                        <p:cTn id="82" dur="300" fill="hold"/>
                                        <p:tgtEl>
                                          <p:spTgt spid="58"/>
                                        </p:tgtEl>
                                        <p:attrNameLst>
                                          <p:attrName>ppt_h</p:attrName>
                                        </p:attrNameLst>
                                      </p:cBhvr>
                                      <p:tavLst>
                                        <p:tav tm="0">
                                          <p:val>
                                            <p:fltVal val="0"/>
                                          </p:val>
                                        </p:tav>
                                        <p:tav tm="100000">
                                          <p:val>
                                            <p:strVal val="#ppt_h"/>
                                          </p:val>
                                        </p:tav>
                                      </p:tavLst>
                                    </p:anim>
                                    <p:animEffect transition="in" filter="fade">
                                      <p:cBhvr>
                                        <p:cTn id="83" dur="300"/>
                                        <p:tgtEl>
                                          <p:spTgt spid="58"/>
                                        </p:tgtEl>
                                      </p:cBhvr>
                                    </p:animEffect>
                                  </p:childTnLst>
                                </p:cTn>
                              </p:par>
                              <p:par>
                                <p:cTn id="84" presetID="53" presetClass="entr" presetSubtype="16" fill="hold" grpId="0" nodeType="withEffect">
                                  <p:stCondLst>
                                    <p:cond delay="90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par>
                                <p:cTn id="89" presetID="53" presetClass="entr" presetSubtype="16" fill="hold" grpId="0" nodeType="withEffect">
                                  <p:stCondLst>
                                    <p:cond delay="20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Effect transition="in" filter="fade">
                                      <p:cBhvr>
                                        <p:cTn id="93" dur="500"/>
                                        <p:tgtEl>
                                          <p:spTgt spid="60"/>
                                        </p:tgtEl>
                                      </p:cBhvr>
                                    </p:animEffect>
                                  </p:childTnLst>
                                </p:cTn>
                              </p:par>
                              <p:par>
                                <p:cTn id="94" presetID="53" presetClass="entr" presetSubtype="16" fill="hold" grpId="0" nodeType="withEffect">
                                  <p:stCondLst>
                                    <p:cond delay="600"/>
                                  </p:stCondLst>
                                  <p:childTnLst>
                                    <p:set>
                                      <p:cBhvr>
                                        <p:cTn id="95" dur="1" fill="hold">
                                          <p:stCondLst>
                                            <p:cond delay="0"/>
                                          </p:stCondLst>
                                        </p:cTn>
                                        <p:tgtEl>
                                          <p:spTgt spid="61"/>
                                        </p:tgtEl>
                                        <p:attrNameLst>
                                          <p:attrName>style.visibility</p:attrName>
                                        </p:attrNameLst>
                                      </p:cBhvr>
                                      <p:to>
                                        <p:strVal val="visible"/>
                                      </p:to>
                                    </p:set>
                                    <p:anim calcmode="lin" valueType="num">
                                      <p:cBhvr>
                                        <p:cTn id="96" dur="800" fill="hold"/>
                                        <p:tgtEl>
                                          <p:spTgt spid="61"/>
                                        </p:tgtEl>
                                        <p:attrNameLst>
                                          <p:attrName>ppt_w</p:attrName>
                                        </p:attrNameLst>
                                      </p:cBhvr>
                                      <p:tavLst>
                                        <p:tav tm="0">
                                          <p:val>
                                            <p:fltVal val="0"/>
                                          </p:val>
                                        </p:tav>
                                        <p:tav tm="100000">
                                          <p:val>
                                            <p:strVal val="#ppt_w"/>
                                          </p:val>
                                        </p:tav>
                                      </p:tavLst>
                                    </p:anim>
                                    <p:anim calcmode="lin" valueType="num">
                                      <p:cBhvr>
                                        <p:cTn id="97" dur="800" fill="hold"/>
                                        <p:tgtEl>
                                          <p:spTgt spid="61"/>
                                        </p:tgtEl>
                                        <p:attrNameLst>
                                          <p:attrName>ppt_h</p:attrName>
                                        </p:attrNameLst>
                                      </p:cBhvr>
                                      <p:tavLst>
                                        <p:tav tm="0">
                                          <p:val>
                                            <p:fltVal val="0"/>
                                          </p:val>
                                        </p:tav>
                                        <p:tav tm="100000">
                                          <p:val>
                                            <p:strVal val="#ppt_h"/>
                                          </p:val>
                                        </p:tav>
                                      </p:tavLst>
                                    </p:anim>
                                    <p:animEffect transition="in" filter="fade">
                                      <p:cBhvr>
                                        <p:cTn id="98" dur="800"/>
                                        <p:tgtEl>
                                          <p:spTgt spid="61"/>
                                        </p:tgtEl>
                                      </p:cBhvr>
                                    </p:animEffect>
                                  </p:childTnLst>
                                </p:cTn>
                              </p:par>
                              <p:par>
                                <p:cTn id="99" presetID="53" presetClass="entr" presetSubtype="16" fill="hold" grpId="0" nodeType="withEffect">
                                  <p:stCondLst>
                                    <p:cond delay="400"/>
                                  </p:stCondLst>
                                  <p:childTnLst>
                                    <p:set>
                                      <p:cBhvr>
                                        <p:cTn id="100" dur="1" fill="hold">
                                          <p:stCondLst>
                                            <p:cond delay="0"/>
                                          </p:stCondLst>
                                        </p:cTn>
                                        <p:tgtEl>
                                          <p:spTgt spid="62"/>
                                        </p:tgtEl>
                                        <p:attrNameLst>
                                          <p:attrName>style.visibility</p:attrName>
                                        </p:attrNameLst>
                                      </p:cBhvr>
                                      <p:to>
                                        <p:strVal val="visible"/>
                                      </p:to>
                                    </p:set>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fltVal val="0"/>
                                          </p:val>
                                        </p:tav>
                                        <p:tav tm="100000">
                                          <p:val>
                                            <p:strVal val="#ppt_h"/>
                                          </p:val>
                                        </p:tav>
                                      </p:tavLst>
                                    </p:anim>
                                    <p:animEffect transition="in" filter="fade">
                                      <p:cBhvr>
                                        <p:cTn id="103" dur="500"/>
                                        <p:tgtEl>
                                          <p:spTgt spid="62"/>
                                        </p:tgtEl>
                                      </p:cBhvr>
                                    </p:animEffect>
                                  </p:childTnLst>
                                </p:cTn>
                              </p:par>
                              <p:par>
                                <p:cTn id="104" presetID="53" presetClass="entr" presetSubtype="16" fill="hold" grpId="0" nodeType="withEffect">
                                  <p:stCondLst>
                                    <p:cond delay="70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500" fill="hold"/>
                                        <p:tgtEl>
                                          <p:spTgt spid="63"/>
                                        </p:tgtEl>
                                        <p:attrNameLst>
                                          <p:attrName>ppt_w</p:attrName>
                                        </p:attrNameLst>
                                      </p:cBhvr>
                                      <p:tavLst>
                                        <p:tav tm="0">
                                          <p:val>
                                            <p:fltVal val="0"/>
                                          </p:val>
                                        </p:tav>
                                        <p:tav tm="100000">
                                          <p:val>
                                            <p:strVal val="#ppt_w"/>
                                          </p:val>
                                        </p:tav>
                                      </p:tavLst>
                                    </p:anim>
                                    <p:anim calcmode="lin" valueType="num">
                                      <p:cBhvr>
                                        <p:cTn id="107" dur="500" fill="hold"/>
                                        <p:tgtEl>
                                          <p:spTgt spid="63"/>
                                        </p:tgtEl>
                                        <p:attrNameLst>
                                          <p:attrName>ppt_h</p:attrName>
                                        </p:attrNameLst>
                                      </p:cBhvr>
                                      <p:tavLst>
                                        <p:tav tm="0">
                                          <p:val>
                                            <p:fltVal val="0"/>
                                          </p:val>
                                        </p:tav>
                                        <p:tav tm="100000">
                                          <p:val>
                                            <p:strVal val="#ppt_h"/>
                                          </p:val>
                                        </p:tav>
                                      </p:tavLst>
                                    </p:anim>
                                    <p:animEffect transition="in" filter="fade">
                                      <p:cBhvr>
                                        <p:cTn id="108" dur="500"/>
                                        <p:tgtEl>
                                          <p:spTgt spid="63"/>
                                        </p:tgtEl>
                                      </p:cBhvr>
                                    </p:animEffect>
                                  </p:childTnLst>
                                </p:cTn>
                              </p:par>
                              <p:par>
                                <p:cTn id="109" presetID="53" presetClass="entr" presetSubtype="16" fill="hold" grpId="0" nodeType="withEffect">
                                  <p:stCondLst>
                                    <p:cond delay="200"/>
                                  </p:stCondLst>
                                  <p:childTnLst>
                                    <p:set>
                                      <p:cBhvr>
                                        <p:cTn id="110" dur="1" fill="hold">
                                          <p:stCondLst>
                                            <p:cond delay="0"/>
                                          </p:stCondLst>
                                        </p:cTn>
                                        <p:tgtEl>
                                          <p:spTgt spid="64"/>
                                        </p:tgtEl>
                                        <p:attrNameLst>
                                          <p:attrName>style.visibility</p:attrName>
                                        </p:attrNameLst>
                                      </p:cBhvr>
                                      <p:to>
                                        <p:strVal val="visible"/>
                                      </p:to>
                                    </p:set>
                                    <p:anim calcmode="lin" valueType="num">
                                      <p:cBhvr>
                                        <p:cTn id="111" dur="500" fill="hold"/>
                                        <p:tgtEl>
                                          <p:spTgt spid="64"/>
                                        </p:tgtEl>
                                        <p:attrNameLst>
                                          <p:attrName>ppt_w</p:attrName>
                                        </p:attrNameLst>
                                      </p:cBhvr>
                                      <p:tavLst>
                                        <p:tav tm="0">
                                          <p:val>
                                            <p:fltVal val="0"/>
                                          </p:val>
                                        </p:tav>
                                        <p:tav tm="100000">
                                          <p:val>
                                            <p:strVal val="#ppt_w"/>
                                          </p:val>
                                        </p:tav>
                                      </p:tavLst>
                                    </p:anim>
                                    <p:anim calcmode="lin" valueType="num">
                                      <p:cBhvr>
                                        <p:cTn id="112" dur="500" fill="hold"/>
                                        <p:tgtEl>
                                          <p:spTgt spid="64"/>
                                        </p:tgtEl>
                                        <p:attrNameLst>
                                          <p:attrName>ppt_h</p:attrName>
                                        </p:attrNameLst>
                                      </p:cBhvr>
                                      <p:tavLst>
                                        <p:tav tm="0">
                                          <p:val>
                                            <p:fltVal val="0"/>
                                          </p:val>
                                        </p:tav>
                                        <p:tav tm="100000">
                                          <p:val>
                                            <p:strVal val="#ppt_h"/>
                                          </p:val>
                                        </p:tav>
                                      </p:tavLst>
                                    </p:anim>
                                    <p:animEffect transition="in" filter="fade">
                                      <p:cBhvr>
                                        <p:cTn id="113" dur="500"/>
                                        <p:tgtEl>
                                          <p:spTgt spid="64"/>
                                        </p:tgtEl>
                                      </p:cBhvr>
                                    </p:animEffect>
                                  </p:childTnLst>
                                </p:cTn>
                              </p:par>
                            </p:childTnLst>
                          </p:cTn>
                        </p:par>
                        <p:par>
                          <p:cTn id="114" fill="hold">
                            <p:stCondLst>
                              <p:cond delay="1500"/>
                            </p:stCondLst>
                            <p:childTnLst>
                              <p:par>
                                <p:cTn id="115" presetID="22" presetClass="entr" presetSubtype="2" fill="hold" nodeType="after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wipe(right)">
                                      <p:cBhvr>
                                        <p:cTn id="117" dur="500"/>
                                        <p:tgtEl>
                                          <p:spTgt spid="11"/>
                                        </p:tgtEl>
                                      </p:cBhvr>
                                    </p:animEffect>
                                  </p:childTnLst>
                                </p:cTn>
                              </p:par>
                            </p:childTnLst>
                          </p:cTn>
                        </p:par>
                        <p:par>
                          <p:cTn id="118" fill="hold">
                            <p:stCondLst>
                              <p:cond delay="2000"/>
                            </p:stCondLst>
                            <p:childTnLst>
                              <p:par>
                                <p:cTn id="119" presetID="22" presetClass="entr" presetSubtype="2" fill="hold" grpId="0"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wipe(right)">
                                      <p:cBhvr>
                                        <p:cTn id="121" dur="500"/>
                                        <p:tgtEl>
                                          <p:spTgt spid="20"/>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right)">
                                      <p:cBhvr>
                                        <p:cTn id="124" dur="500"/>
                                        <p:tgtEl>
                                          <p:spTgt spid="21"/>
                                        </p:tgtEl>
                                      </p:cBhvr>
                                    </p:animEffect>
                                  </p:childTnLst>
                                </p:cTn>
                              </p:par>
                            </p:childTnLst>
                          </p:cTn>
                        </p:par>
                        <p:par>
                          <p:cTn id="125" fill="hold">
                            <p:stCondLst>
                              <p:cond delay="2500"/>
                            </p:stCondLst>
                            <p:childTnLst>
                              <p:par>
                                <p:cTn id="126" presetID="22" presetClass="entr" presetSubtype="2" fill="hold" nodeType="after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wipe(right)">
                                      <p:cBhvr>
                                        <p:cTn id="128" dur="500"/>
                                        <p:tgtEl>
                                          <p:spTgt spid="17"/>
                                        </p:tgtEl>
                                      </p:cBhvr>
                                    </p:animEffect>
                                  </p:childTnLst>
                                </p:cTn>
                              </p:par>
                            </p:childTnLst>
                          </p:cTn>
                        </p:par>
                        <p:par>
                          <p:cTn id="129" fill="hold">
                            <p:stCondLst>
                              <p:cond delay="3000"/>
                            </p:stCondLst>
                            <p:childTnLst>
                              <p:par>
                                <p:cTn id="130" presetID="22" presetClass="entr" presetSubtype="2" fill="hold" grpId="0" nodeType="after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wipe(right)">
                                      <p:cBhvr>
                                        <p:cTn id="132" dur="500"/>
                                        <p:tgtEl>
                                          <p:spTgt spid="22"/>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wipe(right)">
                                      <p:cBhvr>
                                        <p:cTn id="135" dur="500"/>
                                        <p:tgtEl>
                                          <p:spTgt spid="23"/>
                                        </p:tgtEl>
                                      </p:cBhvr>
                                    </p:animEffect>
                                  </p:childTnLst>
                                </p:cTn>
                              </p:par>
                            </p:childTnLst>
                          </p:cTn>
                        </p:par>
                        <p:par>
                          <p:cTn id="136" fill="hold">
                            <p:stCondLst>
                              <p:cond delay="3500"/>
                            </p:stCondLst>
                            <p:childTnLst>
                              <p:par>
                                <p:cTn id="137" presetID="22" presetClass="entr" presetSubtype="2" fill="hold" nodeType="afterEffect">
                                  <p:stCondLst>
                                    <p:cond delay="0"/>
                                  </p:stCondLst>
                                  <p:childTnLst>
                                    <p:set>
                                      <p:cBhvr>
                                        <p:cTn id="138" dur="1" fill="hold">
                                          <p:stCondLst>
                                            <p:cond delay="0"/>
                                          </p:stCondLst>
                                        </p:cTn>
                                        <p:tgtEl>
                                          <p:spTgt spid="14"/>
                                        </p:tgtEl>
                                        <p:attrNameLst>
                                          <p:attrName>style.visibility</p:attrName>
                                        </p:attrNameLst>
                                      </p:cBhvr>
                                      <p:to>
                                        <p:strVal val="visible"/>
                                      </p:to>
                                    </p:set>
                                    <p:animEffect transition="in" filter="wipe(right)">
                                      <p:cBhvr>
                                        <p:cTn id="139" dur="500"/>
                                        <p:tgtEl>
                                          <p:spTgt spid="14"/>
                                        </p:tgtEl>
                                      </p:cBhvr>
                                    </p:animEffect>
                                  </p:childTnLst>
                                </p:cTn>
                              </p:par>
                            </p:childTnLst>
                          </p:cTn>
                        </p:par>
                        <p:par>
                          <p:cTn id="140" fill="hold">
                            <p:stCondLst>
                              <p:cond delay="4000"/>
                            </p:stCondLst>
                            <p:childTnLst>
                              <p:par>
                                <p:cTn id="141" presetID="22" presetClass="entr" presetSubtype="2" fill="hold" grpId="0" nodeType="after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wipe(right)">
                                      <p:cBhvr>
                                        <p:cTn id="143" dur="500"/>
                                        <p:tgtEl>
                                          <p:spTgt spid="24"/>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25"/>
                                        </p:tgtEl>
                                        <p:attrNameLst>
                                          <p:attrName>style.visibility</p:attrName>
                                        </p:attrNameLst>
                                      </p:cBhvr>
                                      <p:to>
                                        <p:strVal val="visible"/>
                                      </p:to>
                                    </p:set>
                                    <p:animEffect transition="in" filter="wipe(right)">
                                      <p:cBhvr>
                                        <p:cTn id="146" dur="500"/>
                                        <p:tgtEl>
                                          <p:spTgt spid="25"/>
                                        </p:tgtEl>
                                      </p:cBhvr>
                                    </p:animEffect>
                                  </p:childTnLst>
                                </p:cTn>
                              </p:par>
                            </p:childTnLst>
                          </p:cTn>
                        </p:par>
                        <p:par>
                          <p:cTn id="147" fill="hold">
                            <p:stCondLst>
                              <p:cond delay="4500"/>
                            </p:stCondLst>
                            <p:childTnLst>
                              <p:par>
                                <p:cTn id="148" presetID="22" presetClass="entr" presetSubtype="8" fill="hold" nodeType="afterEffect">
                                  <p:stCondLst>
                                    <p:cond delay="0"/>
                                  </p:stCondLst>
                                  <p:childTnLst>
                                    <p:set>
                                      <p:cBhvr>
                                        <p:cTn id="149" dur="1" fill="hold">
                                          <p:stCondLst>
                                            <p:cond delay="0"/>
                                          </p:stCondLst>
                                        </p:cTn>
                                        <p:tgtEl>
                                          <p:spTgt spid="4"/>
                                        </p:tgtEl>
                                        <p:attrNameLst>
                                          <p:attrName>style.visibility</p:attrName>
                                        </p:attrNameLst>
                                      </p:cBhvr>
                                      <p:to>
                                        <p:strVal val="visible"/>
                                      </p:to>
                                    </p:set>
                                    <p:animEffect transition="in" filter="wipe(left)">
                                      <p:cBhvr>
                                        <p:cTn id="150" dur="500"/>
                                        <p:tgtEl>
                                          <p:spTgt spid="4"/>
                                        </p:tgtEl>
                                      </p:cBhvr>
                                    </p:animEffect>
                                  </p:childTnLst>
                                </p:cTn>
                              </p:par>
                            </p:childTnLst>
                          </p:cTn>
                        </p:par>
                        <p:par>
                          <p:cTn id="151" fill="hold">
                            <p:stCondLst>
                              <p:cond delay="5000"/>
                            </p:stCondLst>
                            <p:childTnLst>
                              <p:par>
                                <p:cTn id="152" presetID="22" presetClass="entr" presetSubtype="8" fill="hold" grpId="0" nodeType="afterEffect">
                                  <p:stCondLst>
                                    <p:cond delay="0"/>
                                  </p:stCondLst>
                                  <p:childTnLst>
                                    <p:set>
                                      <p:cBhvr>
                                        <p:cTn id="153" dur="1" fill="hold">
                                          <p:stCondLst>
                                            <p:cond delay="0"/>
                                          </p:stCondLst>
                                        </p:cTn>
                                        <p:tgtEl>
                                          <p:spTgt spid="26"/>
                                        </p:tgtEl>
                                        <p:attrNameLst>
                                          <p:attrName>style.visibility</p:attrName>
                                        </p:attrNameLst>
                                      </p:cBhvr>
                                      <p:to>
                                        <p:strVal val="visible"/>
                                      </p:to>
                                    </p:set>
                                    <p:animEffect transition="in" filter="wipe(left)">
                                      <p:cBhvr>
                                        <p:cTn id="154" dur="500"/>
                                        <p:tgtEl>
                                          <p:spTgt spid="26"/>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27"/>
                                        </p:tgtEl>
                                        <p:attrNameLst>
                                          <p:attrName>style.visibility</p:attrName>
                                        </p:attrNameLst>
                                      </p:cBhvr>
                                      <p:to>
                                        <p:strVal val="visible"/>
                                      </p:to>
                                    </p:set>
                                    <p:animEffect transition="in" filter="wipe(left)">
                                      <p:cBhvr>
                                        <p:cTn id="157" dur="500"/>
                                        <p:tgtEl>
                                          <p:spTgt spid="27"/>
                                        </p:tgtEl>
                                      </p:cBhvr>
                                    </p:animEffect>
                                  </p:childTnLst>
                                </p:cTn>
                              </p:par>
                            </p:childTnLst>
                          </p:cTn>
                        </p:par>
                        <p:par>
                          <p:cTn id="158" fill="hold">
                            <p:stCondLst>
                              <p:cond delay="5500"/>
                            </p:stCondLst>
                            <p:childTnLst>
                              <p:par>
                                <p:cTn id="159" presetID="22" presetClass="entr" presetSubtype="8" fill="hold" nodeType="afterEffect">
                                  <p:stCondLst>
                                    <p:cond delay="0"/>
                                  </p:stCondLst>
                                  <p:childTnLst>
                                    <p:set>
                                      <p:cBhvr>
                                        <p:cTn id="160" dur="1" fill="hold">
                                          <p:stCondLst>
                                            <p:cond delay="0"/>
                                          </p:stCondLst>
                                        </p:cTn>
                                        <p:tgtEl>
                                          <p:spTgt spid="8"/>
                                        </p:tgtEl>
                                        <p:attrNameLst>
                                          <p:attrName>style.visibility</p:attrName>
                                        </p:attrNameLst>
                                      </p:cBhvr>
                                      <p:to>
                                        <p:strVal val="visible"/>
                                      </p:to>
                                    </p:set>
                                    <p:animEffect transition="in" filter="wipe(left)">
                                      <p:cBhvr>
                                        <p:cTn id="161" dur="500"/>
                                        <p:tgtEl>
                                          <p:spTgt spid="8"/>
                                        </p:tgtEl>
                                      </p:cBhvr>
                                    </p:animEffect>
                                  </p:childTnLst>
                                </p:cTn>
                              </p:par>
                              <p:par>
                                <p:cTn id="162" presetID="22" presetClass="entr" presetSubtype="8" fill="hold" grpId="0" nodeType="withEffect">
                                  <p:stCondLst>
                                    <p:cond delay="500"/>
                                  </p:stCondLst>
                                  <p:childTnLst>
                                    <p:set>
                                      <p:cBhvr>
                                        <p:cTn id="163" dur="1" fill="hold">
                                          <p:stCondLst>
                                            <p:cond delay="0"/>
                                          </p:stCondLst>
                                        </p:cTn>
                                        <p:tgtEl>
                                          <p:spTgt spid="28"/>
                                        </p:tgtEl>
                                        <p:attrNameLst>
                                          <p:attrName>style.visibility</p:attrName>
                                        </p:attrNameLst>
                                      </p:cBhvr>
                                      <p:to>
                                        <p:strVal val="visible"/>
                                      </p:to>
                                    </p:set>
                                    <p:animEffect transition="in" filter="wipe(left)">
                                      <p:cBhvr>
                                        <p:cTn id="164" dur="500"/>
                                        <p:tgtEl>
                                          <p:spTgt spid="28"/>
                                        </p:tgtEl>
                                      </p:cBhvr>
                                    </p:animEffect>
                                  </p:childTnLst>
                                </p:cTn>
                              </p:par>
                              <p:par>
                                <p:cTn id="165" presetID="22" presetClass="entr" presetSubtype="8" fill="hold" grpId="0" nodeType="withEffect">
                                  <p:stCondLst>
                                    <p:cond delay="500"/>
                                  </p:stCondLst>
                                  <p:childTnLst>
                                    <p:set>
                                      <p:cBhvr>
                                        <p:cTn id="166" dur="1" fill="hold">
                                          <p:stCondLst>
                                            <p:cond delay="0"/>
                                          </p:stCondLst>
                                        </p:cTn>
                                        <p:tgtEl>
                                          <p:spTgt spid="29"/>
                                        </p:tgtEl>
                                        <p:attrNameLst>
                                          <p:attrName>style.visibility</p:attrName>
                                        </p:attrNameLst>
                                      </p:cBhvr>
                                      <p:to>
                                        <p:strVal val="visible"/>
                                      </p:to>
                                    </p:set>
                                    <p:animEffect transition="in" filter="wipe(left)">
                                      <p:cBhvr>
                                        <p:cTn id="167" dur="500"/>
                                        <p:tgtEl>
                                          <p:spTgt spid="29"/>
                                        </p:tgtEl>
                                      </p:cBhvr>
                                    </p:animEffect>
                                  </p:childTnLst>
                                </p:cTn>
                              </p:par>
                            </p:childTnLst>
                          </p:cTn>
                        </p:par>
                        <p:par>
                          <p:cTn id="168" fill="hold">
                            <p:stCondLst>
                              <p:cond delay="6000"/>
                            </p:stCondLst>
                            <p:childTnLst>
                              <p:par>
                                <p:cTn id="169" presetID="22" presetClass="entr" presetSubtype="8" fill="hold" nodeType="afterEffect">
                                  <p:stCondLst>
                                    <p:cond delay="0"/>
                                  </p:stCondLst>
                                  <p:childTnLst>
                                    <p:set>
                                      <p:cBhvr>
                                        <p:cTn id="170" dur="1" fill="hold">
                                          <p:stCondLst>
                                            <p:cond delay="0"/>
                                          </p:stCondLst>
                                        </p:cTn>
                                        <p:tgtEl>
                                          <p:spTgt spid="5"/>
                                        </p:tgtEl>
                                        <p:attrNameLst>
                                          <p:attrName>style.visibility</p:attrName>
                                        </p:attrNameLst>
                                      </p:cBhvr>
                                      <p:to>
                                        <p:strVal val="visible"/>
                                      </p:to>
                                    </p:set>
                                    <p:animEffect transition="in" filter="wipe(left)">
                                      <p:cBhvr>
                                        <p:cTn id="171" dur="500"/>
                                        <p:tgtEl>
                                          <p:spTgt spid="5"/>
                                        </p:tgtEl>
                                      </p:cBhvr>
                                    </p:animEffect>
                                  </p:childTnLst>
                                </p:cTn>
                              </p:par>
                            </p:childTnLst>
                          </p:cTn>
                        </p:par>
                        <p:par>
                          <p:cTn id="172" fill="hold">
                            <p:stCondLst>
                              <p:cond delay="6500"/>
                            </p:stCondLst>
                            <p:childTnLst>
                              <p:par>
                                <p:cTn id="173" presetID="22" presetClass="entr" presetSubtype="8" fill="hold" grpId="0" nodeType="afterEffect">
                                  <p:stCondLst>
                                    <p:cond delay="0"/>
                                  </p:stCondLst>
                                  <p:childTnLst>
                                    <p:set>
                                      <p:cBhvr>
                                        <p:cTn id="174" dur="1" fill="hold">
                                          <p:stCondLst>
                                            <p:cond delay="0"/>
                                          </p:stCondLst>
                                        </p:cTn>
                                        <p:tgtEl>
                                          <p:spTgt spid="30"/>
                                        </p:tgtEl>
                                        <p:attrNameLst>
                                          <p:attrName>style.visibility</p:attrName>
                                        </p:attrNameLst>
                                      </p:cBhvr>
                                      <p:to>
                                        <p:strVal val="visible"/>
                                      </p:to>
                                    </p:set>
                                    <p:animEffect transition="in" filter="wipe(left)">
                                      <p:cBhvr>
                                        <p:cTn id="175" dur="500"/>
                                        <p:tgtEl>
                                          <p:spTgt spid="30"/>
                                        </p:tgtEl>
                                      </p:cBhvr>
                                    </p:animEffect>
                                  </p:childTnLst>
                                </p:cTn>
                              </p:par>
                              <p:par>
                                <p:cTn id="176" presetID="22" presetClass="entr" presetSubtype="8" fill="hold" grpId="0" nodeType="withEffect">
                                  <p:stCondLst>
                                    <p:cond delay="0"/>
                                  </p:stCondLst>
                                  <p:childTnLst>
                                    <p:set>
                                      <p:cBhvr>
                                        <p:cTn id="177" dur="1" fill="hold">
                                          <p:stCondLst>
                                            <p:cond delay="0"/>
                                          </p:stCondLst>
                                        </p:cTn>
                                        <p:tgtEl>
                                          <p:spTgt spid="31"/>
                                        </p:tgtEl>
                                        <p:attrNameLst>
                                          <p:attrName>style.visibility</p:attrName>
                                        </p:attrNameLst>
                                      </p:cBhvr>
                                      <p:to>
                                        <p:strVal val="visible"/>
                                      </p:to>
                                    </p:set>
                                    <p:animEffect transition="in" filter="wipe(left)">
                                      <p:cBhvr>
                                        <p:cTn id="1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P spid="32"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5696" y="1394685"/>
            <a:ext cx="1715522" cy="1715522"/>
            <a:chOff x="2193191" y="1899415"/>
            <a:chExt cx="2421376" cy="2421376"/>
          </a:xfrm>
          <a:effectLst/>
        </p:grpSpPr>
        <p:sp>
          <p:nvSpPr>
            <p:cNvPr id="5" name="椭圆 4"/>
            <p:cNvSpPr/>
            <p:nvPr/>
          </p:nvSpPr>
          <p:spPr>
            <a:xfrm>
              <a:off x="2193191" y="1899415"/>
              <a:ext cx="2421376" cy="2421376"/>
            </a:xfrm>
            <a:prstGeom prst="ellipse">
              <a:avLst/>
            </a:prstGeom>
            <a:gradFill>
              <a:gsLst>
                <a:gs pos="79000">
                  <a:srgbClr val="0855B7"/>
                </a:gs>
                <a:gs pos="0">
                  <a:srgbClr val="13973F"/>
                </a:gs>
                <a:gs pos="100000">
                  <a:srgbClr val="0855B7"/>
                </a:gs>
              </a:gsLst>
              <a:lin ang="2700000" scaled="1"/>
            </a:gradFill>
            <a:ln w="31750">
              <a:gradFill flip="none" rotWithShape="1">
                <a:gsLst>
                  <a:gs pos="0">
                    <a:schemeClr val="bg1">
                      <a:lumMod val="65000"/>
                    </a:schemeClr>
                  </a:gs>
                  <a:gs pos="100000">
                    <a:schemeClr val="bg1"/>
                  </a:gs>
                </a:gsLst>
                <a:lin ang="2700000" scaled="1"/>
                <a:tileRect/>
              </a:gradFill>
            </a:ln>
            <a:effectLst>
              <a:innerShdw blurRad="127000" dist="63500" dir="13500000">
                <a:srgbClr val="1C7361">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rgbClr val="0666B9">
                  <a:alpha val="64000"/>
                </a:srgb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圆角矩形 6"/>
          <p:cNvSpPr/>
          <p:nvPr/>
        </p:nvSpPr>
        <p:spPr>
          <a:xfrm>
            <a:off x="4458454" y="2562253"/>
            <a:ext cx="3216350"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4388788" y="2067780"/>
            <a:ext cx="1981396" cy="500287"/>
            <a:chOff x="7497701" y="1851659"/>
            <a:chExt cx="2177121" cy="667049"/>
          </a:xfrm>
        </p:grpSpPr>
        <p:sp>
          <p:nvSpPr>
            <p:cNvPr id="9" name="文本框 8"/>
            <p:cNvSpPr txBox="1"/>
            <p:nvPr/>
          </p:nvSpPr>
          <p:spPr>
            <a:xfrm>
              <a:off x="7497701" y="1851659"/>
              <a:ext cx="2177121" cy="492442"/>
            </a:xfrm>
            <a:prstGeom prst="rect">
              <a:avLst/>
            </a:prstGeom>
            <a:noFill/>
          </p:spPr>
          <p:txBody>
            <a:bodyPr wrap="square" rtlCol="0">
              <a:spAutoFit/>
            </a:bodyPr>
            <a:lstStyle/>
            <a:p>
              <a:pPr algn="dist"/>
              <a:r>
                <a:rPr lang="zh-CN" altLang="en-US" sz="18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sp>
          <p:nvSpPr>
            <p:cNvPr id="10" name="文本框 9"/>
            <p:cNvSpPr txBox="1"/>
            <p:nvPr/>
          </p:nvSpPr>
          <p:spPr>
            <a:xfrm>
              <a:off x="7508478" y="2210932"/>
              <a:ext cx="2155566" cy="307776"/>
            </a:xfrm>
            <a:prstGeom prst="rect">
              <a:avLst/>
            </a:prstGeom>
            <a:noFill/>
          </p:spPr>
          <p:txBody>
            <a:bodyPr wrap="square" rtlCol="0">
              <a:spAutoFit/>
            </a:bodyPr>
            <a:lstStyle/>
            <a:p>
              <a:pPr algn="dist"/>
              <a:r>
                <a:rPr lang="en-US" altLang="zh-CN" sz="90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Add the title here</a:t>
              </a:r>
              <a:endPar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grpSp>
      <p:sp>
        <p:nvSpPr>
          <p:cNvPr id="11" name="文本框 10"/>
          <p:cNvSpPr txBox="1"/>
          <p:nvPr/>
        </p:nvSpPr>
        <p:spPr bwMode="auto">
          <a:xfrm>
            <a:off x="4388788" y="2768257"/>
            <a:ext cx="3381571" cy="779059"/>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2" name="文本框 11"/>
          <p:cNvSpPr txBox="1"/>
          <p:nvPr/>
        </p:nvSpPr>
        <p:spPr>
          <a:xfrm>
            <a:off x="1948439" y="3413319"/>
            <a:ext cx="1490030" cy="253916"/>
          </a:xfrm>
          <a:prstGeom prst="rect">
            <a:avLst/>
          </a:prstGeom>
          <a:noFill/>
        </p:spPr>
        <p:txBody>
          <a:bodyPr wrap="square" rtlCol="0">
            <a:spAutoFit/>
          </a:bodyPr>
          <a:lstStyle/>
          <a:p>
            <a:pPr algn="dist"/>
            <a:r>
              <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rPr>
              <a:t>Add the title here</a:t>
            </a: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3" name="圆角矩形 12"/>
          <p:cNvSpPr/>
          <p:nvPr/>
        </p:nvSpPr>
        <p:spPr>
          <a:xfrm>
            <a:off x="1646471" y="3749845"/>
            <a:ext cx="2168504" cy="52046"/>
          </a:xfrm>
          <a:prstGeom prst="roundRect">
            <a:avLst>
              <a:gd name="adj" fmla="val 50000"/>
            </a:avLst>
          </a:prstGeom>
          <a:gradFill>
            <a:gsLst>
              <a:gs pos="80000">
                <a:srgbClr val="0855B7"/>
              </a:gs>
              <a:gs pos="0">
                <a:srgbClr val="13973F"/>
              </a:gs>
              <a:gs pos="100000">
                <a:srgbClr val="0855B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3024055" y="3694722"/>
            <a:ext cx="174256" cy="174256"/>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2104224" y="1817893"/>
            <a:ext cx="1271502" cy="854080"/>
          </a:xfrm>
          <a:prstGeom prst="rect">
            <a:avLst/>
          </a:prstGeom>
        </p:spPr>
        <p:txBody>
          <a:bodyPr wrap="none">
            <a:spAutoFit/>
          </a:bodyPr>
          <a:lstStyle/>
          <a:p>
            <a:r>
              <a:rPr lang="en-US" altLang="zh-CN" sz="4950" dirty="0">
                <a:solidFill>
                  <a:srgbClr val="13973F"/>
                </a:solidFill>
                <a:latin typeface="Arial" panose="020B0604020202020204" pitchFamily="34" charset="0"/>
                <a:ea typeface="微软雅黑" panose="020B0503020204020204" pitchFamily="34" charset="-122"/>
                <a:sym typeface="Arial" panose="020B0604020202020204" pitchFamily="34" charset="0"/>
              </a:rPr>
              <a:t>75</a:t>
            </a:r>
            <a:r>
              <a:rPr lang="en-US" altLang="zh-CN" sz="3000" dirty="0">
                <a:solidFill>
                  <a:srgbClr val="13973F"/>
                </a:solidFill>
                <a:latin typeface="Arial" panose="020B0604020202020204" pitchFamily="34" charset="0"/>
                <a:ea typeface="微软雅黑" panose="020B0503020204020204" pitchFamily="34" charset="-122"/>
                <a:sym typeface="Arial" panose="020B0604020202020204" pitchFamily="34" charset="0"/>
              </a:rPr>
              <a:t>%</a:t>
            </a:r>
            <a:endParaRPr lang="zh-CN" altLang="en-US" sz="825"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500"/>
                                        <p:tgtEl>
                                          <p:spTgt spid="4"/>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600"/>
                            </p:stCondLst>
                            <p:childTnLst>
                              <p:par>
                                <p:cTn id="19" presetID="16" presetClass="entr" presetSubtype="37"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par>
                          <p:cTn id="22" fill="hold">
                            <p:stCondLst>
                              <p:cond delay="21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600"/>
                            </p:stCondLst>
                            <p:childTnLst>
                              <p:par>
                                <p:cTn id="32" presetID="16" presetClass="entr" presetSubtype="37"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outVertical)">
                                      <p:cBhvr>
                                        <p:cTn id="34" dur="500"/>
                                        <p:tgtEl>
                                          <p:spTgt spid="8"/>
                                        </p:tgtEl>
                                      </p:cBhvr>
                                    </p:animEffect>
                                  </p:childTnLst>
                                </p:cTn>
                              </p:par>
                            </p:childTnLst>
                          </p:cTn>
                        </p:par>
                        <p:par>
                          <p:cTn id="35" fill="hold">
                            <p:stCondLst>
                              <p:cond delay="31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par>
                          <p:cTn id="39" fill="hold">
                            <p:stCondLst>
                              <p:cond delay="36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13" grpId="0" animBg="1"/>
      <p:bldP spid="14" grpId="0" animBg="1"/>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63443" y="2207255"/>
            <a:ext cx="756137" cy="602289"/>
            <a:chOff x="2583377" y="3043452"/>
            <a:chExt cx="1008183" cy="803052"/>
          </a:xfrm>
        </p:grpSpPr>
        <p:sp>
          <p:nvSpPr>
            <p:cNvPr id="3" name="椭圆 2"/>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椭圆 3"/>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 name="直接连接符 4"/>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145008" y="2207255"/>
            <a:ext cx="756137" cy="602289"/>
            <a:chOff x="2583377" y="3043452"/>
            <a:chExt cx="1008183" cy="803052"/>
          </a:xfrm>
        </p:grpSpPr>
        <p:sp>
          <p:nvSpPr>
            <p:cNvPr id="7" name="椭圆 6"/>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9" name="直接连接符 8"/>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6456585" y="2207255"/>
            <a:ext cx="756137" cy="602289"/>
            <a:chOff x="2583377" y="3043452"/>
            <a:chExt cx="1008183" cy="803052"/>
          </a:xfrm>
        </p:grpSpPr>
        <p:sp>
          <p:nvSpPr>
            <p:cNvPr id="11" name="椭圆 10"/>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 name="直接连接符 12"/>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H="1">
            <a:off x="3067490" y="2207255"/>
            <a:ext cx="756137" cy="602289"/>
            <a:chOff x="2583377" y="3043452"/>
            <a:chExt cx="1008183" cy="803052"/>
          </a:xfrm>
        </p:grpSpPr>
        <p:sp>
          <p:nvSpPr>
            <p:cNvPr id="15" name="椭圆 14"/>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7" name="直接连接符 16"/>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flipH="1">
            <a:off x="5380514" y="2207255"/>
            <a:ext cx="756137" cy="602289"/>
            <a:chOff x="2583377" y="3043452"/>
            <a:chExt cx="1008183" cy="803052"/>
          </a:xfrm>
        </p:grpSpPr>
        <p:sp>
          <p:nvSpPr>
            <p:cNvPr id="19" name="椭圆 18"/>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1" name="直接连接符 20"/>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1032321" y="1326681"/>
            <a:ext cx="1442342" cy="1227565"/>
            <a:chOff x="3776606" y="1951459"/>
            <a:chExt cx="1923123" cy="1138001"/>
          </a:xfrm>
        </p:grpSpPr>
        <p:sp>
          <p:nvSpPr>
            <p:cNvPr id="47" name="文本框 32"/>
            <p:cNvSpPr txBox="1"/>
            <p:nvPr/>
          </p:nvSpPr>
          <p:spPr>
            <a:xfrm>
              <a:off x="3776606" y="1951459"/>
              <a:ext cx="1923123" cy="313853"/>
            </a:xfrm>
            <a:prstGeom prst="rect">
              <a:avLst/>
            </a:prstGeom>
            <a:noFill/>
          </p:spPr>
          <p:txBody>
            <a:bodyPr wrap="square" rtlCol="0">
              <a:spAutoFit/>
            </a:bodyPr>
            <a:lstStyle/>
            <a:p>
              <a:r>
                <a:rPr lang="zh-CN" altLang="en-US" sz="16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sp>
          <p:nvSpPr>
            <p:cNvPr id="48" name="文本框 33"/>
            <p:cNvSpPr txBox="1"/>
            <p:nvPr/>
          </p:nvSpPr>
          <p:spPr>
            <a:xfrm>
              <a:off x="3776606" y="2219231"/>
              <a:ext cx="1783106" cy="870229"/>
            </a:xfrm>
            <a:prstGeom prst="rect">
              <a:avLst/>
            </a:prstGeom>
            <a:noFill/>
          </p:spPr>
          <p:txBody>
            <a:bodyPr wrap="square" rtlCol="0">
              <a:spAutoFit/>
            </a:bodyPr>
            <a:lstStyle/>
            <a:p>
              <a:pPr defTabSz="913130"/>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方正兰亭纤黑简体"/>
                  <a:sym typeface="Arial" panose="020B0604020202020204" pitchFamily="34" charset="0"/>
                </a:rPr>
                <a:t>单击此处添加文字阐述，添加简短问题说明文字，具体说明文字在此处添加此处。</a:t>
              </a:r>
            </a:p>
          </p:txBody>
        </p:sp>
      </p:grpSp>
      <p:grpSp>
        <p:nvGrpSpPr>
          <p:cNvPr id="49" name="组合 48"/>
          <p:cNvGrpSpPr/>
          <p:nvPr/>
        </p:nvGrpSpPr>
        <p:grpSpPr>
          <a:xfrm>
            <a:off x="1231501" y="2637748"/>
            <a:ext cx="943627" cy="943628"/>
            <a:chOff x="1641786" y="3516998"/>
            <a:chExt cx="1258006" cy="1258170"/>
          </a:xfrm>
        </p:grpSpPr>
        <p:grpSp>
          <p:nvGrpSpPr>
            <p:cNvPr id="22" name="组合 21"/>
            <p:cNvGrpSpPr/>
            <p:nvPr/>
          </p:nvGrpSpPr>
          <p:grpSpPr>
            <a:xfrm>
              <a:off x="1641786" y="3516998"/>
              <a:ext cx="1258006" cy="1258170"/>
              <a:chOff x="4881965" y="2278250"/>
              <a:chExt cx="2169764" cy="2169764"/>
            </a:xfrm>
          </p:grpSpPr>
          <p:sp>
            <p:nvSpPr>
              <p:cNvPr id="23" name="椭圆 22"/>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5342179" y="2738464"/>
                <a:ext cx="1249336" cy="1249336"/>
              </a:xfrm>
              <a:prstGeom prst="ellipse">
                <a:avLst/>
              </a:prstGeom>
              <a:solidFill>
                <a:srgbClr val="0855B7"/>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Group 4"/>
            <p:cNvGrpSpPr>
              <a:grpSpLocks noChangeAspect="1"/>
            </p:cNvGrpSpPr>
            <p:nvPr/>
          </p:nvGrpSpPr>
          <p:grpSpPr bwMode="auto">
            <a:xfrm>
              <a:off x="2122263" y="3965845"/>
              <a:ext cx="287229" cy="336642"/>
              <a:chOff x="1776" y="1776"/>
              <a:chExt cx="64" cy="75"/>
            </a:xfrm>
            <a:solidFill>
              <a:schemeClr val="bg1"/>
            </a:solidFill>
            <a:effectLst/>
          </p:grpSpPr>
          <p:sp>
            <p:nvSpPr>
              <p:cNvPr id="65"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2" name="组合 51"/>
          <p:cNvGrpSpPr/>
          <p:nvPr/>
        </p:nvGrpSpPr>
        <p:grpSpPr>
          <a:xfrm>
            <a:off x="4657671" y="1495959"/>
            <a:ext cx="943627" cy="943628"/>
            <a:chOff x="6209419" y="1994612"/>
            <a:chExt cx="1258006" cy="1258170"/>
          </a:xfrm>
        </p:grpSpPr>
        <p:grpSp>
          <p:nvGrpSpPr>
            <p:cNvPr id="30" name="组合 29"/>
            <p:cNvGrpSpPr/>
            <p:nvPr/>
          </p:nvGrpSpPr>
          <p:grpSpPr>
            <a:xfrm>
              <a:off x="6209419" y="1994612"/>
              <a:ext cx="1258006" cy="1258170"/>
              <a:chOff x="4881965" y="2278250"/>
              <a:chExt cx="2169764" cy="2169764"/>
            </a:xfrm>
          </p:grpSpPr>
          <p:sp>
            <p:nvSpPr>
              <p:cNvPr id="31" name="椭圆 30"/>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5342179" y="2738464"/>
                <a:ext cx="1249336" cy="1249336"/>
              </a:xfrm>
              <a:prstGeom prst="ellipse">
                <a:avLst/>
              </a:prstGeom>
              <a:solidFill>
                <a:srgbClr val="13973F"/>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Group 18"/>
            <p:cNvGrpSpPr>
              <a:grpSpLocks noChangeAspect="1"/>
            </p:cNvGrpSpPr>
            <p:nvPr/>
          </p:nvGrpSpPr>
          <p:grpSpPr bwMode="auto">
            <a:xfrm>
              <a:off x="6682468" y="2466561"/>
              <a:ext cx="320876" cy="299035"/>
              <a:chOff x="3802" y="2858"/>
              <a:chExt cx="616" cy="574"/>
            </a:xfrm>
            <a:solidFill>
              <a:schemeClr val="bg1"/>
            </a:solidFill>
            <a:effectLst/>
          </p:grpSpPr>
          <p:sp>
            <p:nvSpPr>
              <p:cNvPr id="7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1" name="组合 50"/>
          <p:cNvGrpSpPr/>
          <p:nvPr/>
        </p:nvGrpSpPr>
        <p:grpSpPr>
          <a:xfrm>
            <a:off x="3515883" y="2637747"/>
            <a:ext cx="943627" cy="943628"/>
            <a:chOff x="4687231" y="3516997"/>
            <a:chExt cx="1258006" cy="1258170"/>
          </a:xfrm>
        </p:grpSpPr>
        <p:grpSp>
          <p:nvGrpSpPr>
            <p:cNvPr id="34" name="组合 33"/>
            <p:cNvGrpSpPr/>
            <p:nvPr/>
          </p:nvGrpSpPr>
          <p:grpSpPr>
            <a:xfrm>
              <a:off x="4687231" y="3516997"/>
              <a:ext cx="1258006" cy="1258170"/>
              <a:chOff x="4881965" y="2278250"/>
              <a:chExt cx="2169764" cy="2169764"/>
            </a:xfrm>
          </p:grpSpPr>
          <p:sp>
            <p:nvSpPr>
              <p:cNvPr id="35" name="椭圆 34"/>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a:xfrm>
                <a:off x="5342179" y="2738464"/>
                <a:ext cx="1249336" cy="1249336"/>
              </a:xfrm>
              <a:prstGeom prst="ellipse">
                <a:avLst/>
              </a:prstGeom>
              <a:solidFill>
                <a:srgbClr val="0855B7"/>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Group 13"/>
            <p:cNvGrpSpPr>
              <a:grpSpLocks noChangeAspect="1"/>
            </p:cNvGrpSpPr>
            <p:nvPr/>
          </p:nvGrpSpPr>
          <p:grpSpPr bwMode="auto">
            <a:xfrm>
              <a:off x="5158981" y="3978356"/>
              <a:ext cx="350265" cy="354447"/>
              <a:chOff x="2426" y="2781"/>
              <a:chExt cx="593" cy="600"/>
            </a:xfrm>
            <a:solidFill>
              <a:schemeClr val="bg1"/>
            </a:solidFill>
            <a:effectLst/>
          </p:grpSpPr>
          <p:sp>
            <p:nvSpPr>
              <p:cNvPr id="76"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0" name="组合 49"/>
          <p:cNvGrpSpPr/>
          <p:nvPr/>
        </p:nvGrpSpPr>
        <p:grpSpPr>
          <a:xfrm>
            <a:off x="2374091" y="1495959"/>
            <a:ext cx="943627" cy="943628"/>
            <a:chOff x="3165043" y="1994612"/>
            <a:chExt cx="1258006" cy="1258170"/>
          </a:xfrm>
        </p:grpSpPr>
        <p:grpSp>
          <p:nvGrpSpPr>
            <p:cNvPr id="26" name="组合 25"/>
            <p:cNvGrpSpPr/>
            <p:nvPr/>
          </p:nvGrpSpPr>
          <p:grpSpPr>
            <a:xfrm>
              <a:off x="3165043" y="1994612"/>
              <a:ext cx="1258006" cy="1258170"/>
              <a:chOff x="4881965" y="2278250"/>
              <a:chExt cx="2169764" cy="2169764"/>
            </a:xfrm>
          </p:grpSpPr>
          <p:sp>
            <p:nvSpPr>
              <p:cNvPr id="27" name="椭圆 26"/>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5342179" y="2738464"/>
                <a:ext cx="1249336" cy="1249336"/>
              </a:xfrm>
              <a:prstGeom prst="ellipse">
                <a:avLst/>
              </a:prstGeom>
              <a:solidFill>
                <a:srgbClr val="13973F"/>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8" name="组合 77"/>
            <p:cNvGrpSpPr/>
            <p:nvPr/>
          </p:nvGrpSpPr>
          <p:grpSpPr>
            <a:xfrm>
              <a:off x="3609283" y="2425499"/>
              <a:ext cx="364219" cy="396396"/>
              <a:chOff x="4873620" y="1965325"/>
              <a:chExt cx="269882" cy="293688"/>
            </a:xfrm>
            <a:solidFill>
              <a:schemeClr val="bg1"/>
            </a:solidFill>
            <a:effectLst/>
          </p:grpSpPr>
          <p:sp>
            <p:nvSpPr>
              <p:cNvPr id="79"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4" name="组合 53"/>
          <p:cNvGrpSpPr/>
          <p:nvPr/>
        </p:nvGrpSpPr>
        <p:grpSpPr>
          <a:xfrm>
            <a:off x="5827084" y="2637747"/>
            <a:ext cx="943627" cy="943628"/>
            <a:chOff x="7768434" y="3516997"/>
            <a:chExt cx="1258006" cy="1258170"/>
          </a:xfrm>
        </p:grpSpPr>
        <p:grpSp>
          <p:nvGrpSpPr>
            <p:cNvPr id="42" name="组合 41"/>
            <p:cNvGrpSpPr/>
            <p:nvPr/>
          </p:nvGrpSpPr>
          <p:grpSpPr>
            <a:xfrm>
              <a:off x="7768434" y="3516997"/>
              <a:ext cx="1258006" cy="1258170"/>
              <a:chOff x="4881965" y="2278250"/>
              <a:chExt cx="2169764" cy="2169764"/>
            </a:xfrm>
          </p:grpSpPr>
          <p:sp>
            <p:nvSpPr>
              <p:cNvPr id="43" name="椭圆 42"/>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5342179" y="2738464"/>
                <a:ext cx="1249336" cy="1249336"/>
              </a:xfrm>
              <a:prstGeom prst="ellipse">
                <a:avLst/>
              </a:prstGeom>
              <a:solidFill>
                <a:srgbClr val="0855B7"/>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 name="Group 41"/>
            <p:cNvGrpSpPr>
              <a:grpSpLocks noChangeAspect="1"/>
            </p:cNvGrpSpPr>
            <p:nvPr/>
          </p:nvGrpSpPr>
          <p:grpSpPr bwMode="auto">
            <a:xfrm>
              <a:off x="8229743" y="3921040"/>
              <a:ext cx="347514" cy="418125"/>
              <a:chOff x="3783" y="2089"/>
              <a:chExt cx="116" cy="142"/>
            </a:xfrm>
            <a:solidFill>
              <a:schemeClr val="bg1"/>
            </a:solidFill>
            <a:effectLst/>
          </p:grpSpPr>
          <p:sp>
            <p:nvSpPr>
              <p:cNvPr id="84"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3" name="组合 52"/>
          <p:cNvGrpSpPr/>
          <p:nvPr/>
        </p:nvGrpSpPr>
        <p:grpSpPr>
          <a:xfrm>
            <a:off x="6968875" y="1495959"/>
            <a:ext cx="943627" cy="943628"/>
            <a:chOff x="9290622" y="1994612"/>
            <a:chExt cx="1258006" cy="1258170"/>
          </a:xfrm>
        </p:grpSpPr>
        <p:grpSp>
          <p:nvGrpSpPr>
            <p:cNvPr id="38" name="组合 37"/>
            <p:cNvGrpSpPr/>
            <p:nvPr/>
          </p:nvGrpSpPr>
          <p:grpSpPr>
            <a:xfrm>
              <a:off x="9290622" y="1994612"/>
              <a:ext cx="1258006" cy="1258170"/>
              <a:chOff x="4881965" y="2278250"/>
              <a:chExt cx="2169764" cy="2169764"/>
            </a:xfrm>
          </p:grpSpPr>
          <p:sp>
            <p:nvSpPr>
              <p:cNvPr id="39" name="椭圆 38"/>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5342179" y="2738464"/>
                <a:ext cx="1249336" cy="1249336"/>
              </a:xfrm>
              <a:prstGeom prst="ellipse">
                <a:avLst/>
              </a:prstGeom>
              <a:solidFill>
                <a:srgbClr val="13973F"/>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2" name="Group 62"/>
            <p:cNvGrpSpPr>
              <a:grpSpLocks noChangeAspect="1"/>
            </p:cNvGrpSpPr>
            <p:nvPr/>
          </p:nvGrpSpPr>
          <p:grpSpPr bwMode="auto">
            <a:xfrm>
              <a:off x="9733843" y="2475340"/>
              <a:ext cx="371564" cy="296714"/>
              <a:chOff x="3775" y="2110"/>
              <a:chExt cx="129" cy="103"/>
            </a:xfrm>
            <a:solidFill>
              <a:schemeClr val="bg1"/>
            </a:solidFill>
            <a:effectLst/>
          </p:grpSpPr>
          <p:sp>
            <p:nvSpPr>
              <p:cNvPr id="93"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8"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grpSp>
        <p:nvGrpSpPr>
          <p:cNvPr id="109" name="组合 45"/>
          <p:cNvGrpSpPr/>
          <p:nvPr/>
        </p:nvGrpSpPr>
        <p:grpSpPr>
          <a:xfrm>
            <a:off x="3384177" y="1326681"/>
            <a:ext cx="1442342" cy="1227565"/>
            <a:chOff x="3776606" y="1951459"/>
            <a:chExt cx="1923123" cy="1138001"/>
          </a:xfrm>
        </p:grpSpPr>
        <p:sp>
          <p:nvSpPr>
            <p:cNvPr id="110" name="文本框 32"/>
            <p:cNvSpPr txBox="1"/>
            <p:nvPr/>
          </p:nvSpPr>
          <p:spPr>
            <a:xfrm>
              <a:off x="3776606" y="1951459"/>
              <a:ext cx="1923123" cy="313853"/>
            </a:xfrm>
            <a:prstGeom prst="rect">
              <a:avLst/>
            </a:prstGeom>
            <a:noFill/>
          </p:spPr>
          <p:txBody>
            <a:bodyPr wrap="square" rtlCol="0">
              <a:spAutoFit/>
            </a:bodyPr>
            <a:lstStyle/>
            <a:p>
              <a:r>
                <a:rPr lang="zh-CN" altLang="en-US" sz="16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sp>
          <p:nvSpPr>
            <p:cNvPr id="111" name="文本框 33"/>
            <p:cNvSpPr txBox="1"/>
            <p:nvPr/>
          </p:nvSpPr>
          <p:spPr>
            <a:xfrm>
              <a:off x="3776606" y="2219231"/>
              <a:ext cx="1783106" cy="870229"/>
            </a:xfrm>
            <a:prstGeom prst="rect">
              <a:avLst/>
            </a:prstGeom>
            <a:noFill/>
          </p:spPr>
          <p:txBody>
            <a:bodyPr wrap="square" rtlCol="0">
              <a:spAutoFit/>
            </a:bodyPr>
            <a:lstStyle/>
            <a:p>
              <a:pPr defTabSz="913130"/>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方正兰亭纤黑简体"/>
                  <a:sym typeface="Arial" panose="020B0604020202020204" pitchFamily="34" charset="0"/>
                </a:rPr>
                <a:t>单击此处添加文字阐述，添加简短问题说明文字，具体说明文字在此处添加此处。</a:t>
              </a:r>
            </a:p>
          </p:txBody>
        </p:sp>
      </p:grpSp>
      <p:grpSp>
        <p:nvGrpSpPr>
          <p:cNvPr id="112" name="组合 45"/>
          <p:cNvGrpSpPr/>
          <p:nvPr/>
        </p:nvGrpSpPr>
        <p:grpSpPr>
          <a:xfrm>
            <a:off x="5712926" y="1326681"/>
            <a:ext cx="1442342" cy="1227565"/>
            <a:chOff x="3776606" y="1951459"/>
            <a:chExt cx="1923123" cy="1138001"/>
          </a:xfrm>
        </p:grpSpPr>
        <p:sp>
          <p:nvSpPr>
            <p:cNvPr id="113" name="文本框 32"/>
            <p:cNvSpPr txBox="1"/>
            <p:nvPr/>
          </p:nvSpPr>
          <p:spPr>
            <a:xfrm>
              <a:off x="3776606" y="1951459"/>
              <a:ext cx="1923123" cy="313853"/>
            </a:xfrm>
            <a:prstGeom prst="rect">
              <a:avLst/>
            </a:prstGeom>
            <a:noFill/>
          </p:spPr>
          <p:txBody>
            <a:bodyPr wrap="square" rtlCol="0">
              <a:spAutoFit/>
            </a:bodyPr>
            <a:lstStyle/>
            <a:p>
              <a:r>
                <a:rPr lang="zh-CN" altLang="en-US" sz="16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sp>
          <p:nvSpPr>
            <p:cNvPr id="114" name="文本框 33"/>
            <p:cNvSpPr txBox="1"/>
            <p:nvPr/>
          </p:nvSpPr>
          <p:spPr>
            <a:xfrm>
              <a:off x="3776606" y="2219231"/>
              <a:ext cx="1783106" cy="870229"/>
            </a:xfrm>
            <a:prstGeom prst="rect">
              <a:avLst/>
            </a:prstGeom>
            <a:noFill/>
          </p:spPr>
          <p:txBody>
            <a:bodyPr wrap="square" rtlCol="0">
              <a:spAutoFit/>
            </a:bodyPr>
            <a:lstStyle/>
            <a:p>
              <a:pPr defTabSz="913130"/>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方正兰亭纤黑简体"/>
                  <a:sym typeface="Arial" panose="020B0604020202020204" pitchFamily="34" charset="0"/>
                </a:rPr>
                <a:t>单击此处添加文字阐述，添加简短问题说明文字，具体说明文字在此处添加此处。</a:t>
              </a:r>
            </a:p>
          </p:txBody>
        </p:sp>
      </p:grpSp>
      <p:grpSp>
        <p:nvGrpSpPr>
          <p:cNvPr id="115" name="组合 45"/>
          <p:cNvGrpSpPr/>
          <p:nvPr/>
        </p:nvGrpSpPr>
        <p:grpSpPr>
          <a:xfrm>
            <a:off x="2158275" y="2859961"/>
            <a:ext cx="1442342" cy="1227565"/>
            <a:chOff x="3776606" y="1951459"/>
            <a:chExt cx="1923123" cy="1138001"/>
          </a:xfrm>
        </p:grpSpPr>
        <p:sp>
          <p:nvSpPr>
            <p:cNvPr id="116" name="文本框 32"/>
            <p:cNvSpPr txBox="1"/>
            <p:nvPr/>
          </p:nvSpPr>
          <p:spPr>
            <a:xfrm>
              <a:off x="3776606" y="1951459"/>
              <a:ext cx="1923123" cy="313853"/>
            </a:xfrm>
            <a:prstGeom prst="rect">
              <a:avLst/>
            </a:prstGeom>
            <a:noFill/>
          </p:spPr>
          <p:txBody>
            <a:bodyPr wrap="square" rtlCol="0">
              <a:spAutoFit/>
            </a:bodyPr>
            <a:lstStyle/>
            <a:p>
              <a:r>
                <a:rPr lang="zh-CN" altLang="en-US" sz="160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sp>
          <p:nvSpPr>
            <p:cNvPr id="117" name="文本框 33"/>
            <p:cNvSpPr txBox="1"/>
            <p:nvPr/>
          </p:nvSpPr>
          <p:spPr>
            <a:xfrm>
              <a:off x="3776606" y="2219231"/>
              <a:ext cx="1783106" cy="870229"/>
            </a:xfrm>
            <a:prstGeom prst="rect">
              <a:avLst/>
            </a:prstGeom>
            <a:noFill/>
          </p:spPr>
          <p:txBody>
            <a:bodyPr wrap="square" rtlCol="0">
              <a:spAutoFit/>
            </a:bodyPr>
            <a:lstStyle/>
            <a:p>
              <a:pPr defTabSz="913130"/>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方正兰亭纤黑简体"/>
                  <a:sym typeface="Arial" panose="020B0604020202020204" pitchFamily="34" charset="0"/>
                </a:rPr>
                <a:t>单击此处添加文字阐述，添加简短问题说明文字，具体说明文字在此处添加此处。</a:t>
              </a:r>
            </a:p>
          </p:txBody>
        </p:sp>
      </p:grpSp>
      <p:grpSp>
        <p:nvGrpSpPr>
          <p:cNvPr id="118" name="组合 45"/>
          <p:cNvGrpSpPr/>
          <p:nvPr/>
        </p:nvGrpSpPr>
        <p:grpSpPr>
          <a:xfrm>
            <a:off x="4458006" y="2859961"/>
            <a:ext cx="1442342" cy="1227565"/>
            <a:chOff x="3776606" y="1951459"/>
            <a:chExt cx="1923123" cy="1138001"/>
          </a:xfrm>
        </p:grpSpPr>
        <p:sp>
          <p:nvSpPr>
            <p:cNvPr id="119" name="文本框 32"/>
            <p:cNvSpPr txBox="1"/>
            <p:nvPr/>
          </p:nvSpPr>
          <p:spPr>
            <a:xfrm>
              <a:off x="3776606" y="1951459"/>
              <a:ext cx="1923123" cy="313853"/>
            </a:xfrm>
            <a:prstGeom prst="rect">
              <a:avLst/>
            </a:prstGeom>
            <a:noFill/>
          </p:spPr>
          <p:txBody>
            <a:bodyPr wrap="square" rtlCol="0">
              <a:spAutoFit/>
            </a:bodyPr>
            <a:lstStyle/>
            <a:p>
              <a:r>
                <a:rPr lang="zh-CN" altLang="en-US" sz="160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sp>
          <p:nvSpPr>
            <p:cNvPr id="120" name="文本框 33"/>
            <p:cNvSpPr txBox="1"/>
            <p:nvPr/>
          </p:nvSpPr>
          <p:spPr>
            <a:xfrm>
              <a:off x="3776606" y="2219231"/>
              <a:ext cx="1783106" cy="870229"/>
            </a:xfrm>
            <a:prstGeom prst="rect">
              <a:avLst/>
            </a:prstGeom>
            <a:noFill/>
          </p:spPr>
          <p:txBody>
            <a:bodyPr wrap="square" rtlCol="0">
              <a:spAutoFit/>
            </a:bodyPr>
            <a:lstStyle/>
            <a:p>
              <a:pPr defTabSz="913130"/>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方正兰亭纤黑简体"/>
                  <a:sym typeface="Arial" panose="020B0604020202020204" pitchFamily="34" charset="0"/>
                </a:rPr>
                <a:t>单击此处添加文字阐述，添加简短问题说明文字，具体说明文字在此处添加此处。</a:t>
              </a:r>
            </a:p>
          </p:txBody>
        </p:sp>
      </p:grpSp>
      <p:grpSp>
        <p:nvGrpSpPr>
          <p:cNvPr id="121" name="组合 45"/>
          <p:cNvGrpSpPr/>
          <p:nvPr/>
        </p:nvGrpSpPr>
        <p:grpSpPr>
          <a:xfrm>
            <a:off x="6804050" y="2859961"/>
            <a:ext cx="1442342" cy="1227565"/>
            <a:chOff x="3776606" y="1951459"/>
            <a:chExt cx="1923123" cy="1138001"/>
          </a:xfrm>
        </p:grpSpPr>
        <p:sp>
          <p:nvSpPr>
            <p:cNvPr id="122" name="文本框 32"/>
            <p:cNvSpPr txBox="1"/>
            <p:nvPr/>
          </p:nvSpPr>
          <p:spPr>
            <a:xfrm>
              <a:off x="3776606" y="1951459"/>
              <a:ext cx="1923123" cy="313853"/>
            </a:xfrm>
            <a:prstGeom prst="rect">
              <a:avLst/>
            </a:prstGeom>
            <a:noFill/>
          </p:spPr>
          <p:txBody>
            <a:bodyPr wrap="square" rtlCol="0">
              <a:spAutoFit/>
            </a:bodyPr>
            <a:lstStyle/>
            <a:p>
              <a:r>
                <a:rPr lang="zh-CN" altLang="en-US" sz="160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sp>
          <p:nvSpPr>
            <p:cNvPr id="123" name="文本框 33"/>
            <p:cNvSpPr txBox="1"/>
            <p:nvPr/>
          </p:nvSpPr>
          <p:spPr>
            <a:xfrm>
              <a:off x="3776606" y="2219231"/>
              <a:ext cx="1783106" cy="870229"/>
            </a:xfrm>
            <a:prstGeom prst="rect">
              <a:avLst/>
            </a:prstGeom>
            <a:noFill/>
          </p:spPr>
          <p:txBody>
            <a:bodyPr wrap="square" rtlCol="0">
              <a:spAutoFit/>
            </a:bodyPr>
            <a:lstStyle/>
            <a:p>
              <a:pPr defTabSz="913130"/>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方正兰亭纤黑简体"/>
                  <a:sym typeface="Arial" panose="020B0604020202020204" pitchFamily="34" charset="0"/>
                </a:rPr>
                <a:t>单击此处添加文字阐述，添加简短问题说明文字，具体说明文字在此处添加此处。</a:t>
              </a:r>
            </a:p>
          </p:txBody>
        </p:sp>
      </p:gr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500"/>
                                        <p:tgtEl>
                                          <p:spTgt spid="10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anim calcmode="lin" valueType="num">
                                      <p:cBhvr>
                                        <p:cTn id="12" dur="500" fill="hold"/>
                                        <p:tgtEl>
                                          <p:spTgt spid="49"/>
                                        </p:tgtEl>
                                        <p:attrNameLst>
                                          <p:attrName>ppt_x</p:attrName>
                                        </p:attrNameLst>
                                      </p:cBhvr>
                                      <p:tavLst>
                                        <p:tav tm="0">
                                          <p:val>
                                            <p:strVal val="#ppt_x"/>
                                          </p:val>
                                        </p:tav>
                                        <p:tav tm="100000">
                                          <p:val>
                                            <p:strVal val="#ppt_x"/>
                                          </p:val>
                                        </p:tav>
                                      </p:tavLst>
                                    </p:anim>
                                    <p:anim calcmode="lin" valueType="num">
                                      <p:cBhvr>
                                        <p:cTn id="13" dur="500" fill="hold"/>
                                        <p:tgtEl>
                                          <p:spTgt spid="49"/>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250"/>
                                        <p:tgtEl>
                                          <p:spTgt spid="4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250"/>
                                        <p:tgtEl>
                                          <p:spTgt spid="2"/>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anim calcmode="lin" valueType="num">
                                      <p:cBhvr>
                                        <p:cTn id="26" dur="500" fill="hold"/>
                                        <p:tgtEl>
                                          <p:spTgt spid="50"/>
                                        </p:tgtEl>
                                        <p:attrNameLst>
                                          <p:attrName>ppt_x</p:attrName>
                                        </p:attrNameLst>
                                      </p:cBhvr>
                                      <p:tavLst>
                                        <p:tav tm="0">
                                          <p:val>
                                            <p:strVal val="#ppt_x"/>
                                          </p:val>
                                        </p:tav>
                                        <p:tav tm="100000">
                                          <p:val>
                                            <p:strVal val="#ppt_x"/>
                                          </p:val>
                                        </p:tav>
                                      </p:tavLst>
                                    </p:anim>
                                    <p:anim calcmode="lin" valueType="num">
                                      <p:cBhvr>
                                        <p:cTn id="27" dur="500" fill="hold"/>
                                        <p:tgtEl>
                                          <p:spTgt spid="5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250"/>
                                        <p:tgtEl>
                                          <p:spTgt spid="14"/>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anim calcmode="lin" valueType="num">
                                      <p:cBhvr>
                                        <p:cTn id="36" dur="500" fill="hold"/>
                                        <p:tgtEl>
                                          <p:spTgt spid="51"/>
                                        </p:tgtEl>
                                        <p:attrNameLst>
                                          <p:attrName>ppt_x</p:attrName>
                                        </p:attrNameLst>
                                      </p:cBhvr>
                                      <p:tavLst>
                                        <p:tav tm="0">
                                          <p:val>
                                            <p:strVal val="#ppt_x"/>
                                          </p:val>
                                        </p:tav>
                                        <p:tav tm="100000">
                                          <p:val>
                                            <p:strVal val="#ppt_x"/>
                                          </p:val>
                                        </p:tav>
                                      </p:tavLst>
                                    </p:anim>
                                    <p:anim calcmode="lin" valueType="num">
                                      <p:cBhvr>
                                        <p:cTn id="37" dur="500" fill="hold"/>
                                        <p:tgtEl>
                                          <p:spTgt spid="5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250"/>
                                        <p:tgtEl>
                                          <p:spTgt spid="6"/>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anim calcmode="lin" valueType="num">
                                      <p:cBhvr>
                                        <p:cTn id="46" dur="500" fill="hold"/>
                                        <p:tgtEl>
                                          <p:spTgt spid="52"/>
                                        </p:tgtEl>
                                        <p:attrNameLst>
                                          <p:attrName>ppt_x</p:attrName>
                                        </p:attrNameLst>
                                      </p:cBhvr>
                                      <p:tavLst>
                                        <p:tav tm="0">
                                          <p:val>
                                            <p:strVal val="#ppt_x"/>
                                          </p:val>
                                        </p:tav>
                                        <p:tav tm="100000">
                                          <p:val>
                                            <p:strVal val="#ppt_x"/>
                                          </p:val>
                                        </p:tav>
                                      </p:tavLst>
                                    </p:anim>
                                    <p:anim calcmode="lin" valueType="num">
                                      <p:cBhvr>
                                        <p:cTn id="47" dur="500" fill="hold"/>
                                        <p:tgtEl>
                                          <p:spTgt spid="52"/>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250"/>
                                        <p:tgtEl>
                                          <p:spTgt spid="18"/>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250"/>
                                        <p:tgtEl>
                                          <p:spTgt spid="10"/>
                                        </p:tgtEl>
                                      </p:cBhvr>
                                    </p:animEffect>
                                  </p:childTnLst>
                                </p:cTn>
                              </p:par>
                            </p:childTnLst>
                          </p:cTn>
                        </p:par>
                        <p:par>
                          <p:cTn id="62" fill="hold">
                            <p:stCondLst>
                              <p:cond delay="6000"/>
                            </p:stCondLst>
                            <p:childTnLst>
                              <p:par>
                                <p:cTn id="63" presetID="42" presetClass="entr" presetSubtype="0"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anim calcmode="lin" valueType="num">
                                      <p:cBhvr>
                                        <p:cTn id="66" dur="500" fill="hold"/>
                                        <p:tgtEl>
                                          <p:spTgt spid="53"/>
                                        </p:tgtEl>
                                        <p:attrNameLst>
                                          <p:attrName>ppt_x</p:attrName>
                                        </p:attrNameLst>
                                      </p:cBhvr>
                                      <p:tavLst>
                                        <p:tav tm="0">
                                          <p:val>
                                            <p:strVal val="#ppt_x"/>
                                          </p:val>
                                        </p:tav>
                                        <p:tav tm="100000">
                                          <p:val>
                                            <p:strVal val="#ppt_x"/>
                                          </p:val>
                                        </p:tav>
                                      </p:tavLst>
                                    </p:anim>
                                    <p:anim calcmode="lin" valueType="num">
                                      <p:cBhvr>
                                        <p:cTn id="67" dur="500" fill="hold"/>
                                        <p:tgtEl>
                                          <p:spTgt spid="53"/>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16" presetClass="entr" presetSubtype="21" fill="hold" nodeType="after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barn(inVertical)">
                                      <p:cBhvr>
                                        <p:cTn id="71" dur="250"/>
                                        <p:tgtEl>
                                          <p:spTgt spid="109"/>
                                        </p:tgtEl>
                                      </p:cBhvr>
                                    </p:animEffect>
                                  </p:childTnLst>
                                </p:cTn>
                              </p:par>
                            </p:childTnLst>
                          </p:cTn>
                        </p:par>
                        <p:par>
                          <p:cTn id="72" fill="hold">
                            <p:stCondLst>
                              <p:cond delay="7000"/>
                            </p:stCondLst>
                            <p:childTnLst>
                              <p:par>
                                <p:cTn id="73" presetID="16" presetClass="entr" presetSubtype="21" fill="hold" nodeType="after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barn(inVertical)">
                                      <p:cBhvr>
                                        <p:cTn id="75" dur="250"/>
                                        <p:tgtEl>
                                          <p:spTgt spid="112"/>
                                        </p:tgtEl>
                                      </p:cBhvr>
                                    </p:animEffect>
                                  </p:childTnLst>
                                </p:cTn>
                              </p:par>
                            </p:childTnLst>
                          </p:cTn>
                        </p:par>
                        <p:par>
                          <p:cTn id="76" fill="hold">
                            <p:stCondLst>
                              <p:cond delay="7500"/>
                            </p:stCondLst>
                            <p:childTnLst>
                              <p:par>
                                <p:cTn id="77" presetID="16" presetClass="entr" presetSubtype="21"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barn(inVertical)">
                                      <p:cBhvr>
                                        <p:cTn id="79" dur="250"/>
                                        <p:tgtEl>
                                          <p:spTgt spid="115"/>
                                        </p:tgtEl>
                                      </p:cBhvr>
                                    </p:animEffect>
                                  </p:childTnLst>
                                </p:cTn>
                              </p:par>
                            </p:childTnLst>
                          </p:cTn>
                        </p:par>
                        <p:par>
                          <p:cTn id="80" fill="hold">
                            <p:stCondLst>
                              <p:cond delay="8000"/>
                            </p:stCondLst>
                            <p:childTnLst>
                              <p:par>
                                <p:cTn id="81" presetID="16" presetClass="entr" presetSubtype="21" fill="hold" nodeType="afterEffect">
                                  <p:stCondLst>
                                    <p:cond delay="0"/>
                                  </p:stCondLst>
                                  <p:childTnLst>
                                    <p:set>
                                      <p:cBhvr>
                                        <p:cTn id="82" dur="1" fill="hold">
                                          <p:stCondLst>
                                            <p:cond delay="0"/>
                                          </p:stCondLst>
                                        </p:cTn>
                                        <p:tgtEl>
                                          <p:spTgt spid="118"/>
                                        </p:tgtEl>
                                        <p:attrNameLst>
                                          <p:attrName>style.visibility</p:attrName>
                                        </p:attrNameLst>
                                      </p:cBhvr>
                                      <p:to>
                                        <p:strVal val="visible"/>
                                      </p:to>
                                    </p:set>
                                    <p:animEffect transition="in" filter="barn(inVertical)">
                                      <p:cBhvr>
                                        <p:cTn id="83" dur="250"/>
                                        <p:tgtEl>
                                          <p:spTgt spid="118"/>
                                        </p:tgtEl>
                                      </p:cBhvr>
                                    </p:animEffect>
                                  </p:childTnLst>
                                </p:cTn>
                              </p:par>
                            </p:childTnLst>
                          </p:cTn>
                        </p:par>
                        <p:par>
                          <p:cTn id="84" fill="hold">
                            <p:stCondLst>
                              <p:cond delay="8500"/>
                            </p:stCondLst>
                            <p:childTnLst>
                              <p:par>
                                <p:cTn id="85" presetID="16" presetClass="entr" presetSubtype="21" fill="hold"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barn(inVertical)">
                                      <p:cBhvr>
                                        <p:cTn id="87" dur="25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815618" y="1223963"/>
          <a:ext cx="7512765" cy="2493066"/>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组合 4"/>
          <p:cNvGrpSpPr/>
          <p:nvPr/>
        </p:nvGrpSpPr>
        <p:grpSpPr>
          <a:xfrm>
            <a:off x="758114" y="3985237"/>
            <a:ext cx="7627774" cy="784830"/>
            <a:chOff x="1010817" y="5313639"/>
            <a:chExt cx="10170364" cy="1046439"/>
          </a:xfrm>
        </p:grpSpPr>
        <p:sp>
          <p:nvSpPr>
            <p:cNvPr id="6" name="文本框 5"/>
            <p:cNvSpPr txBox="1"/>
            <p:nvPr/>
          </p:nvSpPr>
          <p:spPr bwMode="auto">
            <a:xfrm>
              <a:off x="1010817" y="5313639"/>
              <a:ext cx="10170364" cy="1046439"/>
            </a:xfrm>
            <a:prstGeom prst="rect">
              <a:avLst/>
            </a:prstGeom>
            <a:noFill/>
          </p:spPr>
          <p:txBody>
            <a:bodyPr wrap="square">
              <a:spAutoFit/>
            </a:bodyPr>
            <a:lstStyle/>
            <a:p>
              <a:pPr algn="ct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rPr>
                <a:t>此处添加详细文本描述，建议与标题相关并此处添加详细文本描述，建议与标题相关并</a:t>
              </a:r>
              <a:endParaRPr lang="en-US" altLang="zh-CN"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endParaRPr>
            </a:p>
            <a:p>
              <a:pPr algn="ct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rPr>
                <a:t>此处添加详细文本描述，建议与标题相关并此处添加详细文本描述，建议与标题相关并</a:t>
              </a:r>
              <a:endParaRPr lang="en-US" altLang="zh-CN"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endParaRPr>
            </a:p>
            <a:p>
              <a:pPr algn="ctr">
                <a:lnSpc>
                  <a:spcPct val="125000"/>
                </a:lnSpc>
              </a:pPr>
              <a:endParaRPr lang="en-US" altLang="zh-CN"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endParaRPr>
            </a:p>
            <a:p>
              <a:pPr algn="ctr">
                <a:lnSpc>
                  <a:spcPct val="125000"/>
                </a:lnSpc>
              </a:pPr>
              <a:endParaRPr lang="en-US" altLang="zh-CN"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endParaRPr>
            </a:p>
          </p:txBody>
        </p:sp>
        <p:cxnSp>
          <p:nvCxnSpPr>
            <p:cNvPr id="7" name="直接连接符 6"/>
            <p:cNvCxnSpPr/>
            <p:nvPr/>
          </p:nvCxnSpPr>
          <p:spPr>
            <a:xfrm>
              <a:off x="1170432" y="5313639"/>
              <a:ext cx="9851136" cy="0"/>
            </a:xfrm>
            <a:prstGeom prst="line">
              <a:avLst/>
            </a:prstGeom>
            <a:ln w="95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grpId="1"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11" dur="1000"/>
                                        <p:tgtEl>
                                          <p:spTgt spid="4">
                                            <p:graphicEl>
                                              <a:chart seriesIdx="-3" categoryIdx="-3" bldStep="gridLegend"/>
                                            </p:graphicEl>
                                          </p:spTgt>
                                        </p:tgtEl>
                                      </p:cBhvr>
                                    </p:animEffect>
                                    <p:anim calcmode="lin" valueType="num">
                                      <p:cBhvr>
                                        <p:cTn id="12" dur="10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900" decel="100000" fill="hold"/>
                                        <p:tgtEl>
                                          <p:spTgt spid="4">
                                            <p:graphicEl>
                                              <a:chart seriesIdx="-3" categoryIdx="-3" bldStep="gridLegend"/>
                                            </p:graphic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graphicEl>
                                              <a:chart seriesIdx="-3" categoryIdx="-3" bldStep="gridLegend"/>
                                            </p:graphic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1" nodeType="clickEffect">
                                  <p:stCondLst>
                                    <p:cond delay="0"/>
                                  </p:stCondLst>
                                  <p:childTnLst>
                                    <p:set>
                                      <p:cBhvr>
                                        <p:cTn id="18"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9" dur="1000"/>
                                        <p:tgtEl>
                                          <p:spTgt spid="4">
                                            <p:graphicEl>
                                              <a:chart seriesIdx="0" categoryIdx="-4" bldStep="series"/>
                                            </p:graphicEl>
                                          </p:spTgt>
                                        </p:tgtEl>
                                      </p:cBhvr>
                                    </p:animEffect>
                                    <p:anim calcmode="lin" valueType="num">
                                      <p:cBhvr>
                                        <p:cTn id="20" dur="1000" fill="hold"/>
                                        <p:tgtEl>
                                          <p:spTgt spid="4">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21" dur="900" decel="100000" fill="hold"/>
                                        <p:tgtEl>
                                          <p:spTgt spid="4">
                                            <p:graphicEl>
                                              <a:chart seriesIdx="0" categoryIdx="-4" bldStep="series"/>
                                            </p:graphic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graphicEl>
                                              <a:chart seriesIdx="0" categoryIdx="-4" bldStep="series"/>
                                            </p:graphic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1" nodeType="clickEffect">
                                  <p:stCondLst>
                                    <p:cond delay="0"/>
                                  </p:stCondLst>
                                  <p:childTnLst>
                                    <p:set>
                                      <p:cBhvr>
                                        <p:cTn id="2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27" dur="1000"/>
                                        <p:tgtEl>
                                          <p:spTgt spid="4">
                                            <p:graphicEl>
                                              <a:chart seriesIdx="1" categoryIdx="-4" bldStep="series"/>
                                            </p:graphicEl>
                                          </p:spTgt>
                                        </p:tgtEl>
                                      </p:cBhvr>
                                    </p:animEffect>
                                    <p:anim calcmode="lin" valueType="num">
                                      <p:cBhvr>
                                        <p:cTn id="28" dur="1000" fill="hold"/>
                                        <p:tgtEl>
                                          <p:spTgt spid="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9" dur="900" decel="100000" fill="hold"/>
                                        <p:tgtEl>
                                          <p:spTgt spid="4">
                                            <p:graphicEl>
                                              <a:chart seriesIdx="1" categoryIdx="-4" bldStep="series"/>
                                            </p:graphic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graphicEl>
                                              <a:chart seriesIdx="1" categoryIdx="-4" bldStep="series"/>
                                            </p:graphic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1" nodeType="clickEffect">
                                  <p:stCondLst>
                                    <p:cond delay="0"/>
                                  </p:stCondLst>
                                  <p:childTnLst>
                                    <p:set>
                                      <p:cBhvr>
                                        <p:cTn id="34"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35" dur="1000"/>
                                        <p:tgtEl>
                                          <p:spTgt spid="4">
                                            <p:graphicEl>
                                              <a:chart seriesIdx="2" categoryIdx="-4" bldStep="series"/>
                                            </p:graphicEl>
                                          </p:spTgt>
                                        </p:tgtEl>
                                      </p:cBhvr>
                                    </p:animEffect>
                                    <p:anim calcmode="lin" valueType="num">
                                      <p:cBhvr>
                                        <p:cTn id="36" dur="1000" fill="hold"/>
                                        <p:tgtEl>
                                          <p:spTgt spid="4">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37" dur="900" decel="100000" fill="hold"/>
                                        <p:tgtEl>
                                          <p:spTgt spid="4">
                                            <p:graphicEl>
                                              <a:chart seriesIdx="2" categoryIdx="-4" bldStep="series"/>
                                            </p:graphic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graphicEl>
                                              <a:chart seriesIdx="2" categoryIdx="-4" bldStep="series"/>
                                            </p:graphic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43" dur="500"/>
                                        <p:tgtEl>
                                          <p:spTgt spid="4">
                                            <p:graphicEl>
                                              <a:chart seriesIdx="-3" categoryIdx="-3" bldStep="gridLegen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48" dur="500"/>
                                        <p:tgtEl>
                                          <p:spTgt spid="4">
                                            <p:graphicEl>
                                              <a:chart seriesIdx="0" categoryIdx="-4" bldStep="series"/>
                                            </p:graphicEl>
                                          </p:spTgt>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52" dur="500"/>
                                        <p:tgtEl>
                                          <p:spTgt spid="4">
                                            <p:graphicEl>
                                              <a:chart seriesIdx="1" categoryIdx="-4" bldStep="series"/>
                                            </p:graphicEl>
                                          </p:spTgt>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56" dur="2000"/>
                                        <p:tgtEl>
                                          <p:spTgt spid="4">
                                            <p:graphicEl>
                                              <a:chart seriesIdx="2" categoryIdx="-4" bldStep="series"/>
                                            </p:graphicEl>
                                          </p:spTgt>
                                        </p:tgtEl>
                                      </p:cBhvr>
                                    </p:animEffect>
                                  </p:childTnLst>
                                </p:cTn>
                              </p:par>
                            </p:childTnLst>
                          </p:cTn>
                        </p:par>
                        <p:par>
                          <p:cTn id="57" fill="hold">
                            <p:stCondLst>
                              <p:cond delay="3000"/>
                            </p:stCondLst>
                            <p:childTnLst>
                              <p:par>
                                <p:cTn id="58" presetID="16" presetClass="entr" presetSubtype="37"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arn(outVertical)">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Graphic spid="4" grpId="1">
        <p:bldSub>
          <a:bldChart bld="series"/>
        </p:bldSub>
      </p:bldGraphic>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1"/>
          <p:cNvSpPr txBox="1"/>
          <p:nvPr/>
        </p:nvSpPr>
        <p:spPr>
          <a:xfrm>
            <a:off x="1655296" y="1167594"/>
            <a:ext cx="2234218" cy="308823"/>
          </a:xfrm>
          <a:prstGeom prst="rect">
            <a:avLst/>
          </a:prstGeom>
          <a:noFill/>
        </p:spPr>
        <p:txBody>
          <a:bodyPr wrap="square" lIns="77237" tIns="38618" rIns="77237" bIns="38618" rtlCol="0">
            <a:spAutoFit/>
          </a:bodyPr>
          <a:lstStyle/>
          <a:p>
            <a:r>
              <a:rPr lang="zh-CN" altLang="en-US"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点击添加关键字</a:t>
            </a:r>
          </a:p>
        </p:txBody>
      </p:sp>
      <p:sp>
        <p:nvSpPr>
          <p:cNvPr id="99" name="TextBox 5"/>
          <p:cNvSpPr txBox="1"/>
          <p:nvPr/>
        </p:nvSpPr>
        <p:spPr>
          <a:xfrm>
            <a:off x="670427" y="1815666"/>
            <a:ext cx="885982"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100" name="组合 99"/>
          <p:cNvGrpSpPr/>
          <p:nvPr/>
        </p:nvGrpSpPr>
        <p:grpSpPr>
          <a:xfrm>
            <a:off x="1712291" y="1691059"/>
            <a:ext cx="6504425" cy="520483"/>
            <a:chOff x="4154965" y="2529230"/>
            <a:chExt cx="6616289" cy="529503"/>
          </a:xfrm>
          <a:solidFill>
            <a:srgbClr val="0855B7"/>
          </a:solidFill>
        </p:grpSpPr>
        <p:sp>
          <p:nvSpPr>
            <p:cNvPr id="101" name="右箭头 100"/>
            <p:cNvSpPr/>
            <p:nvPr/>
          </p:nvSpPr>
          <p:spPr>
            <a:xfrm>
              <a:off x="4154965" y="2529230"/>
              <a:ext cx="6616289" cy="529503"/>
            </a:xfrm>
            <a:prstGeom prst="rightArrow">
              <a:avLst/>
            </a:prstGeom>
            <a:grpFill/>
            <a:ln>
              <a:noFill/>
            </a:ln>
          </p:spPr>
          <p:txBody>
            <a:bodyPr vert="horz" wrap="square" lIns="91440" tIns="45720" rIns="91440" bIns="45720" numCol="1" anchor="t" anchorCtr="0" compatLnSpc="1"/>
            <a:lstStyle/>
            <a:p>
              <a:endParaRPr lang="zh-CN" altLang="en-US" sz="11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TextBox 7"/>
            <p:cNvSpPr txBox="1"/>
            <p:nvPr/>
          </p:nvSpPr>
          <p:spPr>
            <a:xfrm>
              <a:off x="4309398" y="2649401"/>
              <a:ext cx="1335764" cy="266144"/>
            </a:xfrm>
            <a:prstGeom prst="rect">
              <a:avLst/>
            </a:prstGeom>
            <a:grpFill/>
          </p:spPr>
          <p:txBody>
            <a:bodyPr wrap="none" rtlCol="0">
              <a:spAutoFit/>
            </a:bodyPr>
            <a:lstStyle/>
            <a:p>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修改文字或者删除</a:t>
              </a:r>
            </a:p>
          </p:txBody>
        </p:sp>
      </p:grpSp>
      <p:sp>
        <p:nvSpPr>
          <p:cNvPr id="103" name="TextBox 4"/>
          <p:cNvSpPr txBox="1"/>
          <p:nvPr/>
        </p:nvSpPr>
        <p:spPr>
          <a:xfrm>
            <a:off x="8217484" y="1834592"/>
            <a:ext cx="673006" cy="346249"/>
          </a:xfrm>
          <a:prstGeom prst="rect">
            <a:avLst/>
          </a:prstGeom>
          <a:noFill/>
        </p:spPr>
        <p:txBody>
          <a:bodyPr wrap="square" lIns="68580" tIns="34290" rIns="68580" bIns="34290" rtlCol="0">
            <a:spAutoFit/>
          </a:bodyPr>
          <a:lstStyle/>
          <a:p>
            <a:r>
              <a:rPr lang="en-US" altLang="zh-CN" dirty="0">
                <a:latin typeface="Arial" panose="020B0604020202020204" pitchFamily="34" charset="0"/>
                <a:ea typeface="微软雅黑" panose="020B0503020204020204" pitchFamily="34" charset="-122"/>
                <a:sym typeface="Arial" panose="020B0604020202020204" pitchFamily="34" charset="0"/>
              </a:rPr>
              <a:t>95%</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11"/>
          <p:cNvSpPr txBox="1"/>
          <p:nvPr/>
        </p:nvSpPr>
        <p:spPr>
          <a:xfrm>
            <a:off x="635800" y="2263828"/>
            <a:ext cx="885982"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105" name="组合 104"/>
          <p:cNvGrpSpPr/>
          <p:nvPr/>
        </p:nvGrpSpPr>
        <p:grpSpPr>
          <a:xfrm>
            <a:off x="1712291" y="2132150"/>
            <a:ext cx="4575570" cy="520483"/>
            <a:chOff x="4154965" y="3117351"/>
            <a:chExt cx="4654261" cy="529503"/>
          </a:xfrm>
          <a:solidFill>
            <a:srgbClr val="13973F"/>
          </a:solidFill>
        </p:grpSpPr>
        <p:sp>
          <p:nvSpPr>
            <p:cNvPr id="106" name="右箭头 105"/>
            <p:cNvSpPr/>
            <p:nvPr/>
          </p:nvSpPr>
          <p:spPr>
            <a:xfrm>
              <a:off x="4154965" y="3117351"/>
              <a:ext cx="4654261" cy="529503"/>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107" name="TextBox 13"/>
            <p:cNvSpPr txBox="1"/>
            <p:nvPr/>
          </p:nvSpPr>
          <p:spPr>
            <a:xfrm>
              <a:off x="4309398" y="3237618"/>
              <a:ext cx="1335764" cy="266144"/>
            </a:xfrm>
            <a:prstGeom prst="rect">
              <a:avLst/>
            </a:prstGeom>
            <a:grpFill/>
          </p:spPr>
          <p:txBody>
            <a:bodyPr wrap="none" rtlCol="0">
              <a:spAutoFit/>
            </a:bodyPr>
            <a:lstStyle/>
            <a:p>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修改文字或者删除</a:t>
              </a:r>
            </a:p>
          </p:txBody>
        </p:sp>
      </p:grpSp>
      <p:sp>
        <p:nvSpPr>
          <p:cNvPr id="108" name="TextBox 10"/>
          <p:cNvSpPr txBox="1"/>
          <p:nvPr/>
        </p:nvSpPr>
        <p:spPr>
          <a:xfrm>
            <a:off x="6684827" y="2291020"/>
            <a:ext cx="673006" cy="346249"/>
          </a:xfrm>
          <a:prstGeom prst="rect">
            <a:avLst/>
          </a:prstGeom>
          <a:noFill/>
        </p:spPr>
        <p:txBody>
          <a:bodyPr wrap="square" lIns="68580" tIns="34290" rIns="68580" bIns="34290" rtlCol="0">
            <a:spAutoFit/>
          </a:bodyPr>
          <a:lstStyle/>
          <a:p>
            <a:r>
              <a:rPr lang="en-US" altLang="zh-CN" dirty="0">
                <a:latin typeface="Arial" panose="020B0604020202020204" pitchFamily="34" charset="0"/>
                <a:ea typeface="微软雅黑" panose="020B0503020204020204" pitchFamily="34" charset="-122"/>
                <a:sym typeface="Arial" panose="020B0604020202020204" pitchFamily="34" charset="0"/>
              </a:rPr>
              <a:t>75%</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9" name="TextBox 17"/>
          <p:cNvSpPr txBox="1"/>
          <p:nvPr/>
        </p:nvSpPr>
        <p:spPr>
          <a:xfrm>
            <a:off x="635799" y="2662686"/>
            <a:ext cx="885982"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110" name="组合 109"/>
          <p:cNvGrpSpPr/>
          <p:nvPr/>
        </p:nvGrpSpPr>
        <p:grpSpPr>
          <a:xfrm>
            <a:off x="1712292" y="2573241"/>
            <a:ext cx="5293098" cy="520483"/>
            <a:chOff x="4154966" y="3705473"/>
            <a:chExt cx="5384129" cy="529503"/>
          </a:xfrm>
          <a:solidFill>
            <a:srgbClr val="0855B7"/>
          </a:solidFill>
        </p:grpSpPr>
        <p:sp>
          <p:nvSpPr>
            <p:cNvPr id="111" name="右箭头 110"/>
            <p:cNvSpPr/>
            <p:nvPr/>
          </p:nvSpPr>
          <p:spPr>
            <a:xfrm>
              <a:off x="4154966" y="3705473"/>
              <a:ext cx="5384129" cy="529503"/>
            </a:xfrm>
            <a:prstGeom prst="rightArrow">
              <a:avLst/>
            </a:prstGeom>
            <a:grpFill/>
            <a:ln>
              <a:noFill/>
            </a:ln>
          </p:spPr>
          <p:txBody>
            <a:bodyPr vert="horz" wrap="square" lIns="91440" tIns="45720" rIns="91440" bIns="45720" numCol="1" anchor="t" anchorCtr="0" compatLnSpc="1"/>
            <a:lstStyle/>
            <a:p>
              <a:endParaRPr lang="zh-CN" altLang="en-US" sz="11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TextBox 19"/>
            <p:cNvSpPr txBox="1"/>
            <p:nvPr/>
          </p:nvSpPr>
          <p:spPr>
            <a:xfrm>
              <a:off x="4309397" y="3825834"/>
              <a:ext cx="1335764" cy="266144"/>
            </a:xfrm>
            <a:prstGeom prst="rect">
              <a:avLst/>
            </a:prstGeom>
            <a:grpFill/>
          </p:spPr>
          <p:txBody>
            <a:bodyPr wrap="none" rtlCol="0">
              <a:spAutoFit/>
            </a:bodyPr>
            <a:lstStyle/>
            <a:p>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修改文字或者删除</a:t>
              </a:r>
            </a:p>
          </p:txBody>
        </p:sp>
      </p:grpSp>
      <p:sp>
        <p:nvSpPr>
          <p:cNvPr id="113" name="TextBox 16"/>
          <p:cNvSpPr txBox="1"/>
          <p:nvPr/>
        </p:nvSpPr>
        <p:spPr>
          <a:xfrm>
            <a:off x="7285628" y="2735179"/>
            <a:ext cx="673006" cy="346249"/>
          </a:xfrm>
          <a:prstGeom prst="rect">
            <a:avLst/>
          </a:prstGeom>
          <a:noFill/>
        </p:spPr>
        <p:txBody>
          <a:bodyPr wrap="square" lIns="68580" tIns="34290" rIns="68580" bIns="34290" rtlCol="0">
            <a:spAutoFit/>
          </a:bodyPr>
          <a:lstStyle/>
          <a:p>
            <a:r>
              <a:rPr lang="en-US" altLang="zh-CN" dirty="0">
                <a:latin typeface="Arial" panose="020B0604020202020204" pitchFamily="34" charset="0"/>
                <a:ea typeface="微软雅黑" panose="020B0503020204020204" pitchFamily="34" charset="-122"/>
                <a:sym typeface="Arial" panose="020B0604020202020204" pitchFamily="34" charset="0"/>
              </a:rPr>
              <a:t>85%</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4" name="TextBox 23"/>
          <p:cNvSpPr txBox="1"/>
          <p:nvPr/>
        </p:nvSpPr>
        <p:spPr>
          <a:xfrm>
            <a:off x="635799" y="3104491"/>
            <a:ext cx="885982"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115" name="组合 114"/>
          <p:cNvGrpSpPr/>
          <p:nvPr/>
        </p:nvGrpSpPr>
        <p:grpSpPr>
          <a:xfrm>
            <a:off x="1712292" y="3003798"/>
            <a:ext cx="3618864" cy="520483"/>
            <a:chOff x="4154967" y="4282877"/>
            <a:chExt cx="3681102" cy="529503"/>
          </a:xfrm>
          <a:solidFill>
            <a:srgbClr val="13973F"/>
          </a:solidFill>
        </p:grpSpPr>
        <p:sp>
          <p:nvSpPr>
            <p:cNvPr id="173" name="右箭头 172"/>
            <p:cNvSpPr/>
            <p:nvPr/>
          </p:nvSpPr>
          <p:spPr>
            <a:xfrm>
              <a:off x="4154967" y="4282877"/>
              <a:ext cx="3681102" cy="529503"/>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174" name="TextBox 25"/>
            <p:cNvSpPr txBox="1"/>
            <p:nvPr/>
          </p:nvSpPr>
          <p:spPr>
            <a:xfrm>
              <a:off x="4309398" y="4404755"/>
              <a:ext cx="1335764" cy="266144"/>
            </a:xfrm>
            <a:prstGeom prst="rect">
              <a:avLst/>
            </a:prstGeom>
            <a:grpFill/>
          </p:spPr>
          <p:txBody>
            <a:bodyPr wrap="none" rtlCol="0">
              <a:spAutoFit/>
            </a:bodyPr>
            <a:lstStyle/>
            <a:p>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修改文字或者删除</a:t>
              </a:r>
            </a:p>
          </p:txBody>
        </p:sp>
      </p:grpSp>
      <p:sp>
        <p:nvSpPr>
          <p:cNvPr id="175" name="TextBox 22"/>
          <p:cNvSpPr txBox="1"/>
          <p:nvPr/>
        </p:nvSpPr>
        <p:spPr>
          <a:xfrm>
            <a:off x="5735082" y="3118128"/>
            <a:ext cx="673006" cy="346249"/>
          </a:xfrm>
          <a:prstGeom prst="rect">
            <a:avLst/>
          </a:prstGeom>
          <a:noFill/>
        </p:spPr>
        <p:txBody>
          <a:bodyPr wrap="square" lIns="68580" tIns="34290" rIns="68580" bIns="34290" rtlCol="0">
            <a:spAutoFit/>
          </a:bodyPr>
          <a:lstStyle/>
          <a:p>
            <a:r>
              <a:rPr lang="en-US" altLang="zh-CN" dirty="0">
                <a:latin typeface="Arial" panose="020B0604020202020204" pitchFamily="34" charset="0"/>
                <a:ea typeface="微软雅黑" panose="020B0503020204020204" pitchFamily="34" charset="-122"/>
                <a:sym typeface="Arial" panose="020B0604020202020204" pitchFamily="34" charset="0"/>
              </a:rPr>
              <a:t>52%</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6" name="TextBox 29"/>
          <p:cNvSpPr txBox="1"/>
          <p:nvPr/>
        </p:nvSpPr>
        <p:spPr>
          <a:xfrm>
            <a:off x="635798" y="3575543"/>
            <a:ext cx="885982"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177" name="组合 176"/>
          <p:cNvGrpSpPr/>
          <p:nvPr/>
        </p:nvGrpSpPr>
        <p:grpSpPr>
          <a:xfrm>
            <a:off x="1712292" y="3455424"/>
            <a:ext cx="6010625" cy="520483"/>
            <a:chOff x="4154967" y="4881716"/>
            <a:chExt cx="6113997" cy="529503"/>
          </a:xfrm>
          <a:solidFill>
            <a:srgbClr val="0855B7"/>
          </a:solidFill>
        </p:grpSpPr>
        <p:sp>
          <p:nvSpPr>
            <p:cNvPr id="178" name="右箭头 177"/>
            <p:cNvSpPr/>
            <p:nvPr/>
          </p:nvSpPr>
          <p:spPr>
            <a:xfrm>
              <a:off x="4154967" y="4881716"/>
              <a:ext cx="6113997" cy="529503"/>
            </a:xfrm>
            <a:prstGeom prst="rightArrow">
              <a:avLst/>
            </a:prstGeom>
            <a:grpFill/>
            <a:ln>
              <a:noFill/>
            </a:ln>
          </p:spPr>
          <p:txBody>
            <a:bodyPr vert="horz" wrap="square" lIns="91440" tIns="45720" rIns="91440" bIns="45720" numCol="1" anchor="t" anchorCtr="0" compatLnSpc="1"/>
            <a:lstStyle/>
            <a:p>
              <a:endParaRPr lang="zh-CN" altLang="en-US" sz="11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TextBox 31"/>
            <p:cNvSpPr txBox="1"/>
            <p:nvPr/>
          </p:nvSpPr>
          <p:spPr>
            <a:xfrm>
              <a:off x="4309398" y="5011560"/>
              <a:ext cx="1335764" cy="266144"/>
            </a:xfrm>
            <a:prstGeom prst="rect">
              <a:avLst/>
            </a:prstGeom>
            <a:grpFill/>
          </p:spPr>
          <p:txBody>
            <a:bodyPr wrap="none" rtlCol="0">
              <a:spAutoFit/>
            </a:bodyPr>
            <a:lstStyle/>
            <a:p>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修改文字或者删除</a:t>
              </a:r>
            </a:p>
          </p:txBody>
        </p:sp>
      </p:grpSp>
      <p:sp>
        <p:nvSpPr>
          <p:cNvPr id="180" name="TextBox 28"/>
          <p:cNvSpPr txBox="1"/>
          <p:nvPr/>
        </p:nvSpPr>
        <p:spPr>
          <a:xfrm>
            <a:off x="7812864" y="3598954"/>
            <a:ext cx="721271" cy="346249"/>
          </a:xfrm>
          <a:prstGeom prst="rect">
            <a:avLst/>
          </a:prstGeom>
          <a:noFill/>
        </p:spPr>
        <p:txBody>
          <a:bodyPr wrap="square" lIns="68580" tIns="34290" rIns="68580" bIns="34290" rtlCol="0">
            <a:spAutoFit/>
          </a:bodyPr>
          <a:lstStyle/>
          <a:p>
            <a:r>
              <a:rPr lang="en-US" altLang="zh-CN">
                <a:latin typeface="Arial" panose="020B0604020202020204" pitchFamily="34" charset="0"/>
                <a:ea typeface="微软雅黑" panose="020B0503020204020204" pitchFamily="34" charset="-122"/>
                <a:sym typeface="Arial" panose="020B0604020202020204" pitchFamily="34" charset="0"/>
              </a:rPr>
              <a:t>87%</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81" name="组合 180"/>
          <p:cNvGrpSpPr/>
          <p:nvPr/>
        </p:nvGrpSpPr>
        <p:grpSpPr>
          <a:xfrm>
            <a:off x="1549558" y="1739439"/>
            <a:ext cx="331578" cy="331535"/>
            <a:chOff x="304800" y="673100"/>
            <a:chExt cx="4000500" cy="4000500"/>
          </a:xfrm>
          <a:effectLst>
            <a:outerShdw blurRad="444500" dist="254000" dir="8100000" algn="tr" rotWithShape="0">
              <a:prstClr val="black">
                <a:alpha val="50000"/>
              </a:prstClr>
            </a:outerShdw>
          </a:effectLst>
        </p:grpSpPr>
        <p:sp>
          <p:nvSpPr>
            <p:cNvPr id="182" name="同心圆 1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椭圆 182"/>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4" name="组合 183"/>
          <p:cNvGrpSpPr/>
          <p:nvPr/>
        </p:nvGrpSpPr>
        <p:grpSpPr>
          <a:xfrm>
            <a:off x="1549558" y="2199647"/>
            <a:ext cx="331578" cy="331535"/>
            <a:chOff x="304800" y="673100"/>
            <a:chExt cx="4000500" cy="4000500"/>
          </a:xfrm>
          <a:effectLst>
            <a:outerShdw blurRad="444500" dist="254000" dir="8100000" algn="tr" rotWithShape="0">
              <a:prstClr val="black">
                <a:alpha val="50000"/>
              </a:prstClr>
            </a:outerShdw>
          </a:effectLst>
        </p:grpSpPr>
        <p:sp>
          <p:nvSpPr>
            <p:cNvPr id="185" name="同心圆 1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椭圆 185"/>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7" name="组合 186"/>
          <p:cNvGrpSpPr/>
          <p:nvPr/>
        </p:nvGrpSpPr>
        <p:grpSpPr>
          <a:xfrm>
            <a:off x="1549558" y="2641807"/>
            <a:ext cx="331578" cy="331535"/>
            <a:chOff x="304800" y="673100"/>
            <a:chExt cx="4000500" cy="4000500"/>
          </a:xfrm>
          <a:effectLst>
            <a:outerShdw blurRad="444500" dist="254000" dir="8100000" algn="tr" rotWithShape="0">
              <a:prstClr val="black">
                <a:alpha val="50000"/>
              </a:prstClr>
            </a:outerShdw>
          </a:effectLst>
        </p:grpSpPr>
        <p:sp>
          <p:nvSpPr>
            <p:cNvPr id="188" name="同心圆 1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椭圆 188"/>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0" name="组合 189"/>
          <p:cNvGrpSpPr/>
          <p:nvPr/>
        </p:nvGrpSpPr>
        <p:grpSpPr>
          <a:xfrm>
            <a:off x="1549558" y="3083968"/>
            <a:ext cx="331578" cy="331535"/>
            <a:chOff x="304800" y="673100"/>
            <a:chExt cx="4000500" cy="4000500"/>
          </a:xfrm>
          <a:effectLst>
            <a:outerShdw blurRad="444500" dist="254000" dir="8100000" algn="tr" rotWithShape="0">
              <a:prstClr val="black">
                <a:alpha val="50000"/>
              </a:prstClr>
            </a:outerShdw>
          </a:effectLst>
        </p:grpSpPr>
        <p:sp>
          <p:nvSpPr>
            <p:cNvPr id="191" name="同心圆 1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 name="椭圆 19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3" name="组合 192"/>
          <p:cNvGrpSpPr/>
          <p:nvPr/>
        </p:nvGrpSpPr>
        <p:grpSpPr>
          <a:xfrm>
            <a:off x="1549558" y="3526129"/>
            <a:ext cx="331578" cy="331535"/>
            <a:chOff x="304800" y="673100"/>
            <a:chExt cx="4000500" cy="4000500"/>
          </a:xfrm>
          <a:effectLst>
            <a:outerShdw blurRad="444500" dist="254000" dir="8100000" algn="tr" rotWithShape="0">
              <a:prstClr val="black">
                <a:alpha val="50000"/>
              </a:prstClr>
            </a:outerShdw>
          </a:effectLst>
        </p:grpSpPr>
        <p:sp>
          <p:nvSpPr>
            <p:cNvPr id="194" name="同心圆 1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椭圆 194"/>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38" presetClass="entr" presetSubtype="0" accel="50000" fill="hold" grpId="0" nodeType="withEffect">
                                  <p:stCondLst>
                                    <p:cond delay="0"/>
                                  </p:stCondLst>
                                  <p:iterate type="lt">
                                    <p:tmPct val="3000"/>
                                  </p:iterate>
                                  <p:childTnLst>
                                    <p:set>
                                      <p:cBhvr>
                                        <p:cTn id="9" dur="1" fill="hold">
                                          <p:stCondLst>
                                            <p:cond delay="0"/>
                                          </p:stCondLst>
                                        </p:cTn>
                                        <p:tgtEl>
                                          <p:spTgt spid="98"/>
                                        </p:tgtEl>
                                        <p:attrNameLst>
                                          <p:attrName>style.visibility</p:attrName>
                                        </p:attrNameLst>
                                      </p:cBhvr>
                                      <p:to>
                                        <p:strVal val="visible"/>
                                      </p:to>
                                    </p:set>
                                    <p:set>
                                      <p:cBhvr>
                                        <p:cTn id="10" dur="683" fill="hold">
                                          <p:stCondLst>
                                            <p:cond delay="0"/>
                                          </p:stCondLst>
                                        </p:cTn>
                                        <p:tgtEl>
                                          <p:spTgt spid="98"/>
                                        </p:tgtEl>
                                        <p:attrNameLst>
                                          <p:attrName>style.rotation</p:attrName>
                                        </p:attrNameLst>
                                      </p:cBhvr>
                                      <p:to>
                                        <p:strVal val="-45.0"/>
                                      </p:to>
                                    </p:set>
                                    <p:anim calcmode="lin" valueType="num">
                                      <p:cBhvr>
                                        <p:cTn id="11" dur="683" fill="hold">
                                          <p:stCondLst>
                                            <p:cond delay="683"/>
                                          </p:stCondLst>
                                        </p:cTn>
                                        <p:tgtEl>
                                          <p:spTgt spid="98"/>
                                        </p:tgtEl>
                                        <p:attrNameLst>
                                          <p:attrName>style.rotation</p:attrName>
                                        </p:attrNameLst>
                                      </p:cBhvr>
                                      <p:tavLst>
                                        <p:tav tm="0">
                                          <p:val>
                                            <p:fltVal val="-45"/>
                                          </p:val>
                                        </p:tav>
                                        <p:tav tm="69900">
                                          <p:val>
                                            <p:fltVal val="45"/>
                                          </p:val>
                                        </p:tav>
                                        <p:tav tm="100000">
                                          <p:val>
                                            <p:fltVal val="0"/>
                                          </p:val>
                                        </p:tav>
                                      </p:tavLst>
                                    </p:anim>
                                    <p:anim calcmode="lin" valueType="num">
                                      <p:cBhvr>
                                        <p:cTn id="12" dur="683" fill="hold">
                                          <p:stCondLst>
                                            <p:cond delay="0"/>
                                          </p:stCondLst>
                                        </p:cTn>
                                        <p:tgtEl>
                                          <p:spTgt spid="98"/>
                                        </p:tgtEl>
                                        <p:attrNameLst>
                                          <p:attrName>ppt_y</p:attrName>
                                        </p:attrNameLst>
                                      </p:cBhvr>
                                      <p:tavLst>
                                        <p:tav tm="0">
                                          <p:val>
                                            <p:strVal val="#ppt_y-1"/>
                                          </p:val>
                                        </p:tav>
                                        <p:tav tm="100000">
                                          <p:val>
                                            <p:strVal val="#ppt_y-(0.354*#ppt_w-0.172*#ppt_h)"/>
                                          </p:val>
                                        </p:tav>
                                      </p:tavLst>
                                    </p:anim>
                                    <p:anim calcmode="lin" valueType="num">
                                      <p:cBhvr>
                                        <p:cTn id="13" dur="234" decel="50000" autoRev="1" fill="hold">
                                          <p:stCondLst>
                                            <p:cond delay="683"/>
                                          </p:stCondLst>
                                        </p:cTn>
                                        <p:tgtEl>
                                          <p:spTgt spid="98"/>
                                        </p:tgtEl>
                                        <p:attrNameLst>
                                          <p:attrName>ppt_y</p:attrName>
                                        </p:attrNameLst>
                                      </p:cBhvr>
                                      <p:tavLst>
                                        <p:tav tm="0">
                                          <p:val>
                                            <p:strVal val="#ppt_y-(0.354*#ppt_w-0.172*#ppt_h)"/>
                                          </p:val>
                                        </p:tav>
                                        <p:tav tm="100000">
                                          <p:val>
                                            <p:strVal val="#ppt_y-(0.354*#ppt_w-0.172*#ppt_h)-#ppt_h/2"/>
                                          </p:val>
                                        </p:tav>
                                      </p:tavLst>
                                    </p:anim>
                                    <p:anim calcmode="lin" valueType="num">
                                      <p:cBhvr>
                                        <p:cTn id="14" dur="204" fill="hold">
                                          <p:stCondLst>
                                            <p:cond delay="1296"/>
                                          </p:stCondLst>
                                        </p:cTn>
                                        <p:tgtEl>
                                          <p:spTgt spid="98"/>
                                        </p:tgtEl>
                                        <p:attrNameLst>
                                          <p:attrName>ppt_y</p:attrName>
                                        </p:attrNameLst>
                                      </p:cBhvr>
                                      <p:tavLst>
                                        <p:tav tm="0">
                                          <p:val>
                                            <p:strVal val="#ppt_y-(0.354*#ppt_w-0.172*#ppt_h)"/>
                                          </p:val>
                                        </p:tav>
                                        <p:tav tm="100000">
                                          <p:val>
                                            <p:strVal val="#ppt_y"/>
                                          </p:val>
                                        </p:tav>
                                      </p:tavLst>
                                    </p:anim>
                                  </p:childTnLst>
                                </p:cTn>
                              </p:par>
                            </p:childTnLst>
                          </p:cTn>
                        </p:par>
                        <p:par>
                          <p:cTn id="15" fill="hold">
                            <p:stCondLst>
                              <p:cond delay="1769"/>
                            </p:stCondLst>
                            <p:childTnLst>
                              <p:par>
                                <p:cTn id="16" presetID="2" presetClass="entr" presetSubtype="4" fill="hold" grpId="0" nodeType="after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additive="base">
                                        <p:cTn id="18" dur="500" fill="hold"/>
                                        <p:tgtEl>
                                          <p:spTgt spid="99"/>
                                        </p:tgtEl>
                                        <p:attrNameLst>
                                          <p:attrName>ppt_x</p:attrName>
                                        </p:attrNameLst>
                                      </p:cBhvr>
                                      <p:tavLst>
                                        <p:tav tm="0">
                                          <p:val>
                                            <p:strVal val="#ppt_x"/>
                                          </p:val>
                                        </p:tav>
                                        <p:tav tm="100000">
                                          <p:val>
                                            <p:strVal val="#ppt_x"/>
                                          </p:val>
                                        </p:tav>
                                      </p:tavLst>
                                    </p:anim>
                                    <p:anim calcmode="lin" valueType="num">
                                      <p:cBhvr additive="base">
                                        <p:cTn id="19" dur="500" fill="hold"/>
                                        <p:tgtEl>
                                          <p:spTgt spid="9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additive="base">
                                        <p:cTn id="22" dur="500" fill="hold"/>
                                        <p:tgtEl>
                                          <p:spTgt spid="104"/>
                                        </p:tgtEl>
                                        <p:attrNameLst>
                                          <p:attrName>ppt_x</p:attrName>
                                        </p:attrNameLst>
                                      </p:cBhvr>
                                      <p:tavLst>
                                        <p:tav tm="0">
                                          <p:val>
                                            <p:strVal val="#ppt_x"/>
                                          </p:val>
                                        </p:tav>
                                        <p:tav tm="100000">
                                          <p:val>
                                            <p:strVal val="#ppt_x"/>
                                          </p:val>
                                        </p:tav>
                                      </p:tavLst>
                                    </p:anim>
                                    <p:anim calcmode="lin" valueType="num">
                                      <p:cBhvr additive="base">
                                        <p:cTn id="23" dur="500" fill="hold"/>
                                        <p:tgtEl>
                                          <p:spTgt spid="10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9"/>
                                        </p:tgtEl>
                                        <p:attrNameLst>
                                          <p:attrName>style.visibility</p:attrName>
                                        </p:attrNameLst>
                                      </p:cBhvr>
                                      <p:to>
                                        <p:strVal val="visible"/>
                                      </p:to>
                                    </p:set>
                                    <p:anim calcmode="lin" valueType="num">
                                      <p:cBhvr additive="base">
                                        <p:cTn id="26" dur="500" fill="hold"/>
                                        <p:tgtEl>
                                          <p:spTgt spid="109"/>
                                        </p:tgtEl>
                                        <p:attrNameLst>
                                          <p:attrName>ppt_x</p:attrName>
                                        </p:attrNameLst>
                                      </p:cBhvr>
                                      <p:tavLst>
                                        <p:tav tm="0">
                                          <p:val>
                                            <p:strVal val="#ppt_x"/>
                                          </p:val>
                                        </p:tav>
                                        <p:tav tm="100000">
                                          <p:val>
                                            <p:strVal val="#ppt_x"/>
                                          </p:val>
                                        </p:tav>
                                      </p:tavLst>
                                    </p:anim>
                                    <p:anim calcmode="lin" valueType="num">
                                      <p:cBhvr additive="base">
                                        <p:cTn id="27" dur="500" fill="hold"/>
                                        <p:tgtEl>
                                          <p:spTgt spid="10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4"/>
                                        </p:tgtEl>
                                        <p:attrNameLst>
                                          <p:attrName>style.visibility</p:attrName>
                                        </p:attrNameLst>
                                      </p:cBhvr>
                                      <p:to>
                                        <p:strVal val="visible"/>
                                      </p:to>
                                    </p:set>
                                    <p:anim calcmode="lin" valueType="num">
                                      <p:cBhvr additive="base">
                                        <p:cTn id="30" dur="500" fill="hold"/>
                                        <p:tgtEl>
                                          <p:spTgt spid="114"/>
                                        </p:tgtEl>
                                        <p:attrNameLst>
                                          <p:attrName>ppt_x</p:attrName>
                                        </p:attrNameLst>
                                      </p:cBhvr>
                                      <p:tavLst>
                                        <p:tav tm="0">
                                          <p:val>
                                            <p:strVal val="#ppt_x"/>
                                          </p:val>
                                        </p:tav>
                                        <p:tav tm="100000">
                                          <p:val>
                                            <p:strVal val="#ppt_x"/>
                                          </p:val>
                                        </p:tav>
                                      </p:tavLst>
                                    </p:anim>
                                    <p:anim calcmode="lin" valueType="num">
                                      <p:cBhvr additive="base">
                                        <p:cTn id="31" dur="500" fill="hold"/>
                                        <p:tgtEl>
                                          <p:spTgt spid="1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6"/>
                                        </p:tgtEl>
                                        <p:attrNameLst>
                                          <p:attrName>style.visibility</p:attrName>
                                        </p:attrNameLst>
                                      </p:cBhvr>
                                      <p:to>
                                        <p:strVal val="visible"/>
                                      </p:to>
                                    </p:set>
                                    <p:anim calcmode="lin" valueType="num">
                                      <p:cBhvr additive="base">
                                        <p:cTn id="34" dur="500" fill="hold"/>
                                        <p:tgtEl>
                                          <p:spTgt spid="176"/>
                                        </p:tgtEl>
                                        <p:attrNameLst>
                                          <p:attrName>ppt_x</p:attrName>
                                        </p:attrNameLst>
                                      </p:cBhvr>
                                      <p:tavLst>
                                        <p:tav tm="0">
                                          <p:val>
                                            <p:strVal val="#ppt_x"/>
                                          </p:val>
                                        </p:tav>
                                        <p:tav tm="100000">
                                          <p:val>
                                            <p:strVal val="#ppt_x"/>
                                          </p:val>
                                        </p:tav>
                                      </p:tavLst>
                                    </p:anim>
                                    <p:anim calcmode="lin" valueType="num">
                                      <p:cBhvr additive="base">
                                        <p:cTn id="35" dur="500" fill="hold"/>
                                        <p:tgtEl>
                                          <p:spTgt spid="176"/>
                                        </p:tgtEl>
                                        <p:attrNameLst>
                                          <p:attrName>ppt_y</p:attrName>
                                        </p:attrNameLst>
                                      </p:cBhvr>
                                      <p:tavLst>
                                        <p:tav tm="0">
                                          <p:val>
                                            <p:strVal val="1+#ppt_h/2"/>
                                          </p:val>
                                        </p:tav>
                                        <p:tav tm="100000">
                                          <p:val>
                                            <p:strVal val="#ppt_y"/>
                                          </p:val>
                                        </p:tav>
                                      </p:tavLst>
                                    </p:anim>
                                  </p:childTnLst>
                                </p:cTn>
                              </p:par>
                            </p:childTnLst>
                          </p:cTn>
                        </p:par>
                        <p:par>
                          <p:cTn id="36" fill="hold">
                            <p:stCondLst>
                              <p:cond delay="2269"/>
                            </p:stCondLst>
                            <p:childTnLst>
                              <p:par>
                                <p:cTn id="37" presetID="53" presetClass="entr" presetSubtype="16" fill="hold" nodeType="afterEffect">
                                  <p:stCondLst>
                                    <p:cond delay="0"/>
                                  </p:stCondLst>
                                  <p:childTnLst>
                                    <p:set>
                                      <p:cBhvr>
                                        <p:cTn id="38" dur="1" fill="hold">
                                          <p:stCondLst>
                                            <p:cond delay="0"/>
                                          </p:stCondLst>
                                        </p:cTn>
                                        <p:tgtEl>
                                          <p:spTgt spid="181"/>
                                        </p:tgtEl>
                                        <p:attrNameLst>
                                          <p:attrName>style.visibility</p:attrName>
                                        </p:attrNameLst>
                                      </p:cBhvr>
                                      <p:to>
                                        <p:strVal val="visible"/>
                                      </p:to>
                                    </p:set>
                                    <p:anim calcmode="lin" valueType="num">
                                      <p:cBhvr>
                                        <p:cTn id="39" dur="500" fill="hold"/>
                                        <p:tgtEl>
                                          <p:spTgt spid="181"/>
                                        </p:tgtEl>
                                        <p:attrNameLst>
                                          <p:attrName>ppt_w</p:attrName>
                                        </p:attrNameLst>
                                      </p:cBhvr>
                                      <p:tavLst>
                                        <p:tav tm="0">
                                          <p:val>
                                            <p:fltVal val="0"/>
                                          </p:val>
                                        </p:tav>
                                        <p:tav tm="100000">
                                          <p:val>
                                            <p:strVal val="#ppt_w"/>
                                          </p:val>
                                        </p:tav>
                                      </p:tavLst>
                                    </p:anim>
                                    <p:anim calcmode="lin" valueType="num">
                                      <p:cBhvr>
                                        <p:cTn id="40" dur="500" fill="hold"/>
                                        <p:tgtEl>
                                          <p:spTgt spid="181"/>
                                        </p:tgtEl>
                                        <p:attrNameLst>
                                          <p:attrName>ppt_h</p:attrName>
                                        </p:attrNameLst>
                                      </p:cBhvr>
                                      <p:tavLst>
                                        <p:tav tm="0">
                                          <p:val>
                                            <p:fltVal val="0"/>
                                          </p:val>
                                        </p:tav>
                                        <p:tav tm="100000">
                                          <p:val>
                                            <p:strVal val="#ppt_h"/>
                                          </p:val>
                                        </p:tav>
                                      </p:tavLst>
                                    </p:anim>
                                    <p:animEffect transition="in" filter="fade">
                                      <p:cBhvr>
                                        <p:cTn id="41" dur="500"/>
                                        <p:tgtEl>
                                          <p:spTgt spid="181"/>
                                        </p:tgtEl>
                                      </p:cBhvr>
                                    </p:animEffect>
                                  </p:childTnLst>
                                </p:cTn>
                              </p:par>
                              <p:par>
                                <p:cTn id="42" presetID="53" presetClass="entr" presetSubtype="16" fill="hold" nodeType="withEffect">
                                  <p:stCondLst>
                                    <p:cond delay="150"/>
                                  </p:stCondLst>
                                  <p:childTnLst>
                                    <p:set>
                                      <p:cBhvr>
                                        <p:cTn id="43" dur="1" fill="hold">
                                          <p:stCondLst>
                                            <p:cond delay="0"/>
                                          </p:stCondLst>
                                        </p:cTn>
                                        <p:tgtEl>
                                          <p:spTgt spid="184"/>
                                        </p:tgtEl>
                                        <p:attrNameLst>
                                          <p:attrName>style.visibility</p:attrName>
                                        </p:attrNameLst>
                                      </p:cBhvr>
                                      <p:to>
                                        <p:strVal val="visible"/>
                                      </p:to>
                                    </p:set>
                                    <p:anim calcmode="lin" valueType="num">
                                      <p:cBhvr>
                                        <p:cTn id="44" dur="500" fill="hold"/>
                                        <p:tgtEl>
                                          <p:spTgt spid="184"/>
                                        </p:tgtEl>
                                        <p:attrNameLst>
                                          <p:attrName>ppt_w</p:attrName>
                                        </p:attrNameLst>
                                      </p:cBhvr>
                                      <p:tavLst>
                                        <p:tav tm="0">
                                          <p:val>
                                            <p:fltVal val="0"/>
                                          </p:val>
                                        </p:tav>
                                        <p:tav tm="100000">
                                          <p:val>
                                            <p:strVal val="#ppt_w"/>
                                          </p:val>
                                        </p:tav>
                                      </p:tavLst>
                                    </p:anim>
                                    <p:anim calcmode="lin" valueType="num">
                                      <p:cBhvr>
                                        <p:cTn id="45" dur="500" fill="hold"/>
                                        <p:tgtEl>
                                          <p:spTgt spid="184"/>
                                        </p:tgtEl>
                                        <p:attrNameLst>
                                          <p:attrName>ppt_h</p:attrName>
                                        </p:attrNameLst>
                                      </p:cBhvr>
                                      <p:tavLst>
                                        <p:tav tm="0">
                                          <p:val>
                                            <p:fltVal val="0"/>
                                          </p:val>
                                        </p:tav>
                                        <p:tav tm="100000">
                                          <p:val>
                                            <p:strVal val="#ppt_h"/>
                                          </p:val>
                                        </p:tav>
                                      </p:tavLst>
                                    </p:anim>
                                    <p:animEffect transition="in" filter="fade">
                                      <p:cBhvr>
                                        <p:cTn id="46" dur="500"/>
                                        <p:tgtEl>
                                          <p:spTgt spid="184"/>
                                        </p:tgtEl>
                                      </p:cBhvr>
                                    </p:animEffect>
                                  </p:childTnLst>
                                </p:cTn>
                              </p:par>
                              <p:par>
                                <p:cTn id="47" presetID="53" presetClass="entr" presetSubtype="16" fill="hold" nodeType="withEffect">
                                  <p:stCondLst>
                                    <p:cond delay="300"/>
                                  </p:stCondLst>
                                  <p:childTnLst>
                                    <p:set>
                                      <p:cBhvr>
                                        <p:cTn id="48" dur="1" fill="hold">
                                          <p:stCondLst>
                                            <p:cond delay="0"/>
                                          </p:stCondLst>
                                        </p:cTn>
                                        <p:tgtEl>
                                          <p:spTgt spid="187"/>
                                        </p:tgtEl>
                                        <p:attrNameLst>
                                          <p:attrName>style.visibility</p:attrName>
                                        </p:attrNameLst>
                                      </p:cBhvr>
                                      <p:to>
                                        <p:strVal val="visible"/>
                                      </p:to>
                                    </p:set>
                                    <p:anim calcmode="lin" valueType="num">
                                      <p:cBhvr>
                                        <p:cTn id="49" dur="500" fill="hold"/>
                                        <p:tgtEl>
                                          <p:spTgt spid="187"/>
                                        </p:tgtEl>
                                        <p:attrNameLst>
                                          <p:attrName>ppt_w</p:attrName>
                                        </p:attrNameLst>
                                      </p:cBhvr>
                                      <p:tavLst>
                                        <p:tav tm="0">
                                          <p:val>
                                            <p:fltVal val="0"/>
                                          </p:val>
                                        </p:tav>
                                        <p:tav tm="100000">
                                          <p:val>
                                            <p:strVal val="#ppt_w"/>
                                          </p:val>
                                        </p:tav>
                                      </p:tavLst>
                                    </p:anim>
                                    <p:anim calcmode="lin" valueType="num">
                                      <p:cBhvr>
                                        <p:cTn id="50" dur="500" fill="hold"/>
                                        <p:tgtEl>
                                          <p:spTgt spid="187"/>
                                        </p:tgtEl>
                                        <p:attrNameLst>
                                          <p:attrName>ppt_h</p:attrName>
                                        </p:attrNameLst>
                                      </p:cBhvr>
                                      <p:tavLst>
                                        <p:tav tm="0">
                                          <p:val>
                                            <p:fltVal val="0"/>
                                          </p:val>
                                        </p:tav>
                                        <p:tav tm="100000">
                                          <p:val>
                                            <p:strVal val="#ppt_h"/>
                                          </p:val>
                                        </p:tav>
                                      </p:tavLst>
                                    </p:anim>
                                    <p:animEffect transition="in" filter="fade">
                                      <p:cBhvr>
                                        <p:cTn id="51" dur="500"/>
                                        <p:tgtEl>
                                          <p:spTgt spid="187"/>
                                        </p:tgtEl>
                                      </p:cBhvr>
                                    </p:animEffect>
                                  </p:childTnLst>
                                </p:cTn>
                              </p:par>
                              <p:par>
                                <p:cTn id="52" presetID="53" presetClass="entr" presetSubtype="16" fill="hold" nodeType="withEffect">
                                  <p:stCondLst>
                                    <p:cond delay="450"/>
                                  </p:stCondLst>
                                  <p:childTnLst>
                                    <p:set>
                                      <p:cBhvr>
                                        <p:cTn id="53" dur="1" fill="hold">
                                          <p:stCondLst>
                                            <p:cond delay="0"/>
                                          </p:stCondLst>
                                        </p:cTn>
                                        <p:tgtEl>
                                          <p:spTgt spid="190"/>
                                        </p:tgtEl>
                                        <p:attrNameLst>
                                          <p:attrName>style.visibility</p:attrName>
                                        </p:attrNameLst>
                                      </p:cBhvr>
                                      <p:to>
                                        <p:strVal val="visible"/>
                                      </p:to>
                                    </p:set>
                                    <p:anim calcmode="lin" valueType="num">
                                      <p:cBhvr>
                                        <p:cTn id="54" dur="500" fill="hold"/>
                                        <p:tgtEl>
                                          <p:spTgt spid="190"/>
                                        </p:tgtEl>
                                        <p:attrNameLst>
                                          <p:attrName>ppt_w</p:attrName>
                                        </p:attrNameLst>
                                      </p:cBhvr>
                                      <p:tavLst>
                                        <p:tav tm="0">
                                          <p:val>
                                            <p:fltVal val="0"/>
                                          </p:val>
                                        </p:tav>
                                        <p:tav tm="100000">
                                          <p:val>
                                            <p:strVal val="#ppt_w"/>
                                          </p:val>
                                        </p:tav>
                                      </p:tavLst>
                                    </p:anim>
                                    <p:anim calcmode="lin" valueType="num">
                                      <p:cBhvr>
                                        <p:cTn id="55" dur="500" fill="hold"/>
                                        <p:tgtEl>
                                          <p:spTgt spid="190"/>
                                        </p:tgtEl>
                                        <p:attrNameLst>
                                          <p:attrName>ppt_h</p:attrName>
                                        </p:attrNameLst>
                                      </p:cBhvr>
                                      <p:tavLst>
                                        <p:tav tm="0">
                                          <p:val>
                                            <p:fltVal val="0"/>
                                          </p:val>
                                        </p:tav>
                                        <p:tav tm="100000">
                                          <p:val>
                                            <p:strVal val="#ppt_h"/>
                                          </p:val>
                                        </p:tav>
                                      </p:tavLst>
                                    </p:anim>
                                    <p:animEffect transition="in" filter="fade">
                                      <p:cBhvr>
                                        <p:cTn id="56" dur="500"/>
                                        <p:tgtEl>
                                          <p:spTgt spid="190"/>
                                        </p:tgtEl>
                                      </p:cBhvr>
                                    </p:animEffect>
                                  </p:childTnLst>
                                </p:cTn>
                              </p:par>
                              <p:par>
                                <p:cTn id="57" presetID="53" presetClass="entr" presetSubtype="16" fill="hold" nodeType="withEffect">
                                  <p:stCondLst>
                                    <p:cond delay="600"/>
                                  </p:stCondLst>
                                  <p:childTnLst>
                                    <p:set>
                                      <p:cBhvr>
                                        <p:cTn id="58" dur="1" fill="hold">
                                          <p:stCondLst>
                                            <p:cond delay="0"/>
                                          </p:stCondLst>
                                        </p:cTn>
                                        <p:tgtEl>
                                          <p:spTgt spid="193"/>
                                        </p:tgtEl>
                                        <p:attrNameLst>
                                          <p:attrName>style.visibility</p:attrName>
                                        </p:attrNameLst>
                                      </p:cBhvr>
                                      <p:to>
                                        <p:strVal val="visible"/>
                                      </p:to>
                                    </p:set>
                                    <p:anim calcmode="lin" valueType="num">
                                      <p:cBhvr>
                                        <p:cTn id="59" dur="500" fill="hold"/>
                                        <p:tgtEl>
                                          <p:spTgt spid="193"/>
                                        </p:tgtEl>
                                        <p:attrNameLst>
                                          <p:attrName>ppt_w</p:attrName>
                                        </p:attrNameLst>
                                      </p:cBhvr>
                                      <p:tavLst>
                                        <p:tav tm="0">
                                          <p:val>
                                            <p:fltVal val="0"/>
                                          </p:val>
                                        </p:tav>
                                        <p:tav tm="100000">
                                          <p:val>
                                            <p:strVal val="#ppt_w"/>
                                          </p:val>
                                        </p:tav>
                                      </p:tavLst>
                                    </p:anim>
                                    <p:anim calcmode="lin" valueType="num">
                                      <p:cBhvr>
                                        <p:cTn id="60" dur="500" fill="hold"/>
                                        <p:tgtEl>
                                          <p:spTgt spid="193"/>
                                        </p:tgtEl>
                                        <p:attrNameLst>
                                          <p:attrName>ppt_h</p:attrName>
                                        </p:attrNameLst>
                                      </p:cBhvr>
                                      <p:tavLst>
                                        <p:tav tm="0">
                                          <p:val>
                                            <p:fltVal val="0"/>
                                          </p:val>
                                        </p:tav>
                                        <p:tav tm="100000">
                                          <p:val>
                                            <p:strVal val="#ppt_h"/>
                                          </p:val>
                                        </p:tav>
                                      </p:tavLst>
                                    </p:anim>
                                    <p:animEffect transition="in" filter="fade">
                                      <p:cBhvr>
                                        <p:cTn id="61" dur="500"/>
                                        <p:tgtEl>
                                          <p:spTgt spid="193"/>
                                        </p:tgtEl>
                                      </p:cBhvr>
                                    </p:animEffect>
                                  </p:childTnLst>
                                </p:cTn>
                              </p:par>
                            </p:childTnLst>
                          </p:cTn>
                        </p:par>
                        <p:par>
                          <p:cTn id="62" fill="hold">
                            <p:stCondLst>
                              <p:cond delay="2769"/>
                            </p:stCondLst>
                            <p:childTnLst>
                              <p:par>
                                <p:cTn id="63" presetID="12" presetClass="entr" presetSubtype="8" fill="hold" nodeType="afterEffect">
                                  <p:stCondLst>
                                    <p:cond delay="0"/>
                                  </p:stCondLst>
                                  <p:childTnLst>
                                    <p:set>
                                      <p:cBhvr>
                                        <p:cTn id="64" dur="1" fill="hold">
                                          <p:stCondLst>
                                            <p:cond delay="0"/>
                                          </p:stCondLst>
                                        </p:cTn>
                                        <p:tgtEl>
                                          <p:spTgt spid="100"/>
                                        </p:tgtEl>
                                        <p:attrNameLst>
                                          <p:attrName>style.visibility</p:attrName>
                                        </p:attrNameLst>
                                      </p:cBhvr>
                                      <p:to>
                                        <p:strVal val="visible"/>
                                      </p:to>
                                    </p:set>
                                    <p:anim calcmode="lin" valueType="num">
                                      <p:cBhvr additive="base">
                                        <p:cTn id="65" dur="500"/>
                                        <p:tgtEl>
                                          <p:spTgt spid="100"/>
                                        </p:tgtEl>
                                        <p:attrNameLst>
                                          <p:attrName>ppt_x</p:attrName>
                                        </p:attrNameLst>
                                      </p:cBhvr>
                                      <p:tavLst>
                                        <p:tav tm="0">
                                          <p:val>
                                            <p:strVal val="#ppt_x-#ppt_w*1.125000"/>
                                          </p:val>
                                        </p:tav>
                                        <p:tav tm="100000">
                                          <p:val>
                                            <p:strVal val="#ppt_x"/>
                                          </p:val>
                                        </p:tav>
                                      </p:tavLst>
                                    </p:anim>
                                    <p:animEffect transition="in" filter="wipe(right)">
                                      <p:cBhvr>
                                        <p:cTn id="66" dur="500"/>
                                        <p:tgtEl>
                                          <p:spTgt spid="100"/>
                                        </p:tgtEl>
                                      </p:cBhvr>
                                    </p:animEffect>
                                  </p:childTnLst>
                                </p:cTn>
                              </p:par>
                              <p:par>
                                <p:cTn id="67" presetID="12" presetClass="entr" presetSubtype="8" fill="hold" nodeType="withEffect">
                                  <p:stCondLst>
                                    <p:cond delay="0"/>
                                  </p:stCondLst>
                                  <p:childTnLst>
                                    <p:set>
                                      <p:cBhvr>
                                        <p:cTn id="68" dur="1" fill="hold">
                                          <p:stCondLst>
                                            <p:cond delay="0"/>
                                          </p:stCondLst>
                                        </p:cTn>
                                        <p:tgtEl>
                                          <p:spTgt spid="105"/>
                                        </p:tgtEl>
                                        <p:attrNameLst>
                                          <p:attrName>style.visibility</p:attrName>
                                        </p:attrNameLst>
                                      </p:cBhvr>
                                      <p:to>
                                        <p:strVal val="visible"/>
                                      </p:to>
                                    </p:set>
                                    <p:anim calcmode="lin" valueType="num">
                                      <p:cBhvr additive="base">
                                        <p:cTn id="69" dur="500"/>
                                        <p:tgtEl>
                                          <p:spTgt spid="105"/>
                                        </p:tgtEl>
                                        <p:attrNameLst>
                                          <p:attrName>ppt_x</p:attrName>
                                        </p:attrNameLst>
                                      </p:cBhvr>
                                      <p:tavLst>
                                        <p:tav tm="0">
                                          <p:val>
                                            <p:strVal val="#ppt_x-#ppt_w*1.125000"/>
                                          </p:val>
                                        </p:tav>
                                        <p:tav tm="100000">
                                          <p:val>
                                            <p:strVal val="#ppt_x"/>
                                          </p:val>
                                        </p:tav>
                                      </p:tavLst>
                                    </p:anim>
                                    <p:animEffect transition="in" filter="wipe(right)">
                                      <p:cBhvr>
                                        <p:cTn id="70" dur="500"/>
                                        <p:tgtEl>
                                          <p:spTgt spid="105"/>
                                        </p:tgtEl>
                                      </p:cBhvr>
                                    </p:animEffect>
                                  </p:childTnLst>
                                </p:cTn>
                              </p:par>
                              <p:par>
                                <p:cTn id="71" presetID="12" presetClass="entr" presetSubtype="8" fill="hold" nodeType="withEffect">
                                  <p:stCondLst>
                                    <p:cond delay="0"/>
                                  </p:stCondLst>
                                  <p:childTnLst>
                                    <p:set>
                                      <p:cBhvr>
                                        <p:cTn id="72" dur="1" fill="hold">
                                          <p:stCondLst>
                                            <p:cond delay="0"/>
                                          </p:stCondLst>
                                        </p:cTn>
                                        <p:tgtEl>
                                          <p:spTgt spid="110"/>
                                        </p:tgtEl>
                                        <p:attrNameLst>
                                          <p:attrName>style.visibility</p:attrName>
                                        </p:attrNameLst>
                                      </p:cBhvr>
                                      <p:to>
                                        <p:strVal val="visible"/>
                                      </p:to>
                                    </p:set>
                                    <p:anim calcmode="lin" valueType="num">
                                      <p:cBhvr additive="base">
                                        <p:cTn id="73" dur="500"/>
                                        <p:tgtEl>
                                          <p:spTgt spid="110"/>
                                        </p:tgtEl>
                                        <p:attrNameLst>
                                          <p:attrName>ppt_x</p:attrName>
                                        </p:attrNameLst>
                                      </p:cBhvr>
                                      <p:tavLst>
                                        <p:tav tm="0">
                                          <p:val>
                                            <p:strVal val="#ppt_x-#ppt_w*1.125000"/>
                                          </p:val>
                                        </p:tav>
                                        <p:tav tm="100000">
                                          <p:val>
                                            <p:strVal val="#ppt_x"/>
                                          </p:val>
                                        </p:tav>
                                      </p:tavLst>
                                    </p:anim>
                                    <p:animEffect transition="in" filter="wipe(right)">
                                      <p:cBhvr>
                                        <p:cTn id="74" dur="500"/>
                                        <p:tgtEl>
                                          <p:spTgt spid="110"/>
                                        </p:tgtEl>
                                      </p:cBhvr>
                                    </p:animEffect>
                                  </p:childTnLst>
                                </p:cTn>
                              </p:par>
                              <p:par>
                                <p:cTn id="75" presetID="12" presetClass="entr" presetSubtype="8" fill="hold" nodeType="withEffect">
                                  <p:stCondLst>
                                    <p:cond delay="0"/>
                                  </p:stCondLst>
                                  <p:childTnLst>
                                    <p:set>
                                      <p:cBhvr>
                                        <p:cTn id="76" dur="1" fill="hold">
                                          <p:stCondLst>
                                            <p:cond delay="0"/>
                                          </p:stCondLst>
                                        </p:cTn>
                                        <p:tgtEl>
                                          <p:spTgt spid="115"/>
                                        </p:tgtEl>
                                        <p:attrNameLst>
                                          <p:attrName>style.visibility</p:attrName>
                                        </p:attrNameLst>
                                      </p:cBhvr>
                                      <p:to>
                                        <p:strVal val="visible"/>
                                      </p:to>
                                    </p:set>
                                    <p:anim calcmode="lin" valueType="num">
                                      <p:cBhvr additive="base">
                                        <p:cTn id="77" dur="500"/>
                                        <p:tgtEl>
                                          <p:spTgt spid="115"/>
                                        </p:tgtEl>
                                        <p:attrNameLst>
                                          <p:attrName>ppt_x</p:attrName>
                                        </p:attrNameLst>
                                      </p:cBhvr>
                                      <p:tavLst>
                                        <p:tav tm="0">
                                          <p:val>
                                            <p:strVal val="#ppt_x-#ppt_w*1.125000"/>
                                          </p:val>
                                        </p:tav>
                                        <p:tav tm="100000">
                                          <p:val>
                                            <p:strVal val="#ppt_x"/>
                                          </p:val>
                                        </p:tav>
                                      </p:tavLst>
                                    </p:anim>
                                    <p:animEffect transition="in" filter="wipe(right)">
                                      <p:cBhvr>
                                        <p:cTn id="78" dur="500"/>
                                        <p:tgtEl>
                                          <p:spTgt spid="115"/>
                                        </p:tgtEl>
                                      </p:cBhvr>
                                    </p:animEffect>
                                  </p:childTnLst>
                                </p:cTn>
                              </p:par>
                              <p:par>
                                <p:cTn id="79" presetID="12" presetClass="entr" presetSubtype="8" fill="hold" nodeType="withEffect">
                                  <p:stCondLst>
                                    <p:cond delay="0"/>
                                  </p:stCondLst>
                                  <p:childTnLst>
                                    <p:set>
                                      <p:cBhvr>
                                        <p:cTn id="80" dur="1" fill="hold">
                                          <p:stCondLst>
                                            <p:cond delay="0"/>
                                          </p:stCondLst>
                                        </p:cTn>
                                        <p:tgtEl>
                                          <p:spTgt spid="177"/>
                                        </p:tgtEl>
                                        <p:attrNameLst>
                                          <p:attrName>style.visibility</p:attrName>
                                        </p:attrNameLst>
                                      </p:cBhvr>
                                      <p:to>
                                        <p:strVal val="visible"/>
                                      </p:to>
                                    </p:set>
                                    <p:anim calcmode="lin" valueType="num">
                                      <p:cBhvr additive="base">
                                        <p:cTn id="81" dur="500"/>
                                        <p:tgtEl>
                                          <p:spTgt spid="177"/>
                                        </p:tgtEl>
                                        <p:attrNameLst>
                                          <p:attrName>ppt_x</p:attrName>
                                        </p:attrNameLst>
                                      </p:cBhvr>
                                      <p:tavLst>
                                        <p:tav tm="0">
                                          <p:val>
                                            <p:strVal val="#ppt_x-#ppt_w*1.125000"/>
                                          </p:val>
                                        </p:tav>
                                        <p:tav tm="100000">
                                          <p:val>
                                            <p:strVal val="#ppt_x"/>
                                          </p:val>
                                        </p:tav>
                                      </p:tavLst>
                                    </p:anim>
                                    <p:animEffect transition="in" filter="wipe(right)">
                                      <p:cBhvr>
                                        <p:cTn id="82" dur="500"/>
                                        <p:tgtEl>
                                          <p:spTgt spid="177"/>
                                        </p:tgtEl>
                                      </p:cBhvr>
                                    </p:animEffect>
                                  </p:childTnLst>
                                </p:cTn>
                              </p:par>
                            </p:childTnLst>
                          </p:cTn>
                        </p:par>
                        <p:par>
                          <p:cTn id="83" fill="hold">
                            <p:stCondLst>
                              <p:cond delay="3269"/>
                            </p:stCondLst>
                            <p:childTnLst>
                              <p:par>
                                <p:cTn id="84" presetID="2" presetClass="entr" presetSubtype="2" fill="hold" grpId="0" nodeType="afterEffect">
                                  <p:stCondLst>
                                    <p:cond delay="0"/>
                                  </p:stCondLst>
                                  <p:childTnLst>
                                    <p:set>
                                      <p:cBhvr>
                                        <p:cTn id="85" dur="1" fill="hold">
                                          <p:stCondLst>
                                            <p:cond delay="0"/>
                                          </p:stCondLst>
                                        </p:cTn>
                                        <p:tgtEl>
                                          <p:spTgt spid="103"/>
                                        </p:tgtEl>
                                        <p:attrNameLst>
                                          <p:attrName>style.visibility</p:attrName>
                                        </p:attrNameLst>
                                      </p:cBhvr>
                                      <p:to>
                                        <p:strVal val="visible"/>
                                      </p:to>
                                    </p:set>
                                    <p:anim calcmode="lin" valueType="num">
                                      <p:cBhvr additive="base">
                                        <p:cTn id="86" dur="500" fill="hold"/>
                                        <p:tgtEl>
                                          <p:spTgt spid="103"/>
                                        </p:tgtEl>
                                        <p:attrNameLst>
                                          <p:attrName>ppt_x</p:attrName>
                                        </p:attrNameLst>
                                      </p:cBhvr>
                                      <p:tavLst>
                                        <p:tav tm="0">
                                          <p:val>
                                            <p:strVal val="1+#ppt_w/2"/>
                                          </p:val>
                                        </p:tav>
                                        <p:tav tm="100000">
                                          <p:val>
                                            <p:strVal val="#ppt_x"/>
                                          </p:val>
                                        </p:tav>
                                      </p:tavLst>
                                    </p:anim>
                                    <p:anim calcmode="lin" valueType="num">
                                      <p:cBhvr additive="base">
                                        <p:cTn id="87" dur="500" fill="hold"/>
                                        <p:tgtEl>
                                          <p:spTgt spid="10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150"/>
                                  </p:stCondLst>
                                  <p:childTnLst>
                                    <p:set>
                                      <p:cBhvr>
                                        <p:cTn id="89" dur="1" fill="hold">
                                          <p:stCondLst>
                                            <p:cond delay="0"/>
                                          </p:stCondLst>
                                        </p:cTn>
                                        <p:tgtEl>
                                          <p:spTgt spid="108"/>
                                        </p:tgtEl>
                                        <p:attrNameLst>
                                          <p:attrName>style.visibility</p:attrName>
                                        </p:attrNameLst>
                                      </p:cBhvr>
                                      <p:to>
                                        <p:strVal val="visible"/>
                                      </p:to>
                                    </p:set>
                                    <p:anim calcmode="lin" valueType="num">
                                      <p:cBhvr additive="base">
                                        <p:cTn id="90" dur="500" fill="hold"/>
                                        <p:tgtEl>
                                          <p:spTgt spid="108"/>
                                        </p:tgtEl>
                                        <p:attrNameLst>
                                          <p:attrName>ppt_x</p:attrName>
                                        </p:attrNameLst>
                                      </p:cBhvr>
                                      <p:tavLst>
                                        <p:tav tm="0">
                                          <p:val>
                                            <p:strVal val="1+#ppt_w/2"/>
                                          </p:val>
                                        </p:tav>
                                        <p:tav tm="100000">
                                          <p:val>
                                            <p:strVal val="#ppt_x"/>
                                          </p:val>
                                        </p:tav>
                                      </p:tavLst>
                                    </p:anim>
                                    <p:anim calcmode="lin" valueType="num">
                                      <p:cBhvr additive="base">
                                        <p:cTn id="91" dur="500" fill="hold"/>
                                        <p:tgtEl>
                                          <p:spTgt spid="108"/>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300"/>
                                  </p:stCondLst>
                                  <p:childTnLst>
                                    <p:set>
                                      <p:cBhvr>
                                        <p:cTn id="93" dur="1" fill="hold">
                                          <p:stCondLst>
                                            <p:cond delay="0"/>
                                          </p:stCondLst>
                                        </p:cTn>
                                        <p:tgtEl>
                                          <p:spTgt spid="113"/>
                                        </p:tgtEl>
                                        <p:attrNameLst>
                                          <p:attrName>style.visibility</p:attrName>
                                        </p:attrNameLst>
                                      </p:cBhvr>
                                      <p:to>
                                        <p:strVal val="visible"/>
                                      </p:to>
                                    </p:set>
                                    <p:anim calcmode="lin" valueType="num">
                                      <p:cBhvr additive="base">
                                        <p:cTn id="94" dur="500" fill="hold"/>
                                        <p:tgtEl>
                                          <p:spTgt spid="113"/>
                                        </p:tgtEl>
                                        <p:attrNameLst>
                                          <p:attrName>ppt_x</p:attrName>
                                        </p:attrNameLst>
                                      </p:cBhvr>
                                      <p:tavLst>
                                        <p:tav tm="0">
                                          <p:val>
                                            <p:strVal val="1+#ppt_w/2"/>
                                          </p:val>
                                        </p:tav>
                                        <p:tav tm="100000">
                                          <p:val>
                                            <p:strVal val="#ppt_x"/>
                                          </p:val>
                                        </p:tav>
                                      </p:tavLst>
                                    </p:anim>
                                    <p:anim calcmode="lin" valueType="num">
                                      <p:cBhvr additive="base">
                                        <p:cTn id="95" dur="500" fill="hold"/>
                                        <p:tgtEl>
                                          <p:spTgt spid="113"/>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450"/>
                                  </p:stCondLst>
                                  <p:childTnLst>
                                    <p:set>
                                      <p:cBhvr>
                                        <p:cTn id="97" dur="1" fill="hold">
                                          <p:stCondLst>
                                            <p:cond delay="0"/>
                                          </p:stCondLst>
                                        </p:cTn>
                                        <p:tgtEl>
                                          <p:spTgt spid="175"/>
                                        </p:tgtEl>
                                        <p:attrNameLst>
                                          <p:attrName>style.visibility</p:attrName>
                                        </p:attrNameLst>
                                      </p:cBhvr>
                                      <p:to>
                                        <p:strVal val="visible"/>
                                      </p:to>
                                    </p:set>
                                    <p:anim calcmode="lin" valueType="num">
                                      <p:cBhvr additive="base">
                                        <p:cTn id="98" dur="500" fill="hold"/>
                                        <p:tgtEl>
                                          <p:spTgt spid="175"/>
                                        </p:tgtEl>
                                        <p:attrNameLst>
                                          <p:attrName>ppt_x</p:attrName>
                                        </p:attrNameLst>
                                      </p:cBhvr>
                                      <p:tavLst>
                                        <p:tav tm="0">
                                          <p:val>
                                            <p:strVal val="1+#ppt_w/2"/>
                                          </p:val>
                                        </p:tav>
                                        <p:tav tm="100000">
                                          <p:val>
                                            <p:strVal val="#ppt_x"/>
                                          </p:val>
                                        </p:tav>
                                      </p:tavLst>
                                    </p:anim>
                                    <p:anim calcmode="lin" valueType="num">
                                      <p:cBhvr additive="base">
                                        <p:cTn id="99" dur="500" fill="hold"/>
                                        <p:tgtEl>
                                          <p:spTgt spid="175"/>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600"/>
                                  </p:stCondLst>
                                  <p:childTnLst>
                                    <p:set>
                                      <p:cBhvr>
                                        <p:cTn id="101" dur="1" fill="hold">
                                          <p:stCondLst>
                                            <p:cond delay="0"/>
                                          </p:stCondLst>
                                        </p:cTn>
                                        <p:tgtEl>
                                          <p:spTgt spid="180"/>
                                        </p:tgtEl>
                                        <p:attrNameLst>
                                          <p:attrName>style.visibility</p:attrName>
                                        </p:attrNameLst>
                                      </p:cBhvr>
                                      <p:to>
                                        <p:strVal val="visible"/>
                                      </p:to>
                                    </p:set>
                                    <p:anim calcmode="lin" valueType="num">
                                      <p:cBhvr additive="base">
                                        <p:cTn id="102" dur="500" fill="hold"/>
                                        <p:tgtEl>
                                          <p:spTgt spid="180"/>
                                        </p:tgtEl>
                                        <p:attrNameLst>
                                          <p:attrName>ppt_x</p:attrName>
                                        </p:attrNameLst>
                                      </p:cBhvr>
                                      <p:tavLst>
                                        <p:tav tm="0">
                                          <p:val>
                                            <p:strVal val="1+#ppt_w/2"/>
                                          </p:val>
                                        </p:tav>
                                        <p:tav tm="100000">
                                          <p:val>
                                            <p:strVal val="#ppt_x"/>
                                          </p:val>
                                        </p:tav>
                                      </p:tavLst>
                                    </p:anim>
                                    <p:anim calcmode="lin" valueType="num">
                                      <p:cBhvr additive="base">
                                        <p:cTn id="103" dur="500" fill="hold"/>
                                        <p:tgtEl>
                                          <p:spTgt spid="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3" grpId="0"/>
      <p:bldP spid="104" grpId="0"/>
      <p:bldP spid="108" grpId="0"/>
      <p:bldP spid="109" grpId="0"/>
      <p:bldP spid="113" grpId="0"/>
      <p:bldP spid="114" grpId="0"/>
      <p:bldP spid="175" grpId="0"/>
      <p:bldP spid="176" grpId="0"/>
      <p:bldP spid="180" grpId="0"/>
      <p:bldP spid="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1709309" y="3381840"/>
            <a:ext cx="6373538" cy="642938"/>
          </a:xfrm>
          <a:prstGeom prst="roundRect">
            <a:avLst/>
          </a:prstGeom>
          <a:ln>
            <a:noFill/>
          </a:ln>
        </p:spPr>
        <p:style>
          <a:lnRef idx="1">
            <a:schemeClr val="dk1"/>
          </a:lnRef>
          <a:fillRef idx="2">
            <a:schemeClr val="dk1"/>
          </a:fillRef>
          <a:effectRef idx="1">
            <a:schemeClr val="dk1"/>
          </a:effectRef>
          <a:fontRef idx="minor">
            <a:schemeClr val="dk1"/>
          </a:fontRef>
        </p:style>
        <p:txBody>
          <a:bodyPr lIns="68570" tIns="34284" rIns="68570" bIns="34284" anchor="ctr"/>
          <a:lstStyle/>
          <a:p>
            <a:pPr algn="ctr">
              <a:defRPr/>
            </a:pP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圆角矩形 23"/>
          <p:cNvSpPr/>
          <p:nvPr/>
        </p:nvSpPr>
        <p:spPr>
          <a:xfrm>
            <a:off x="1073848" y="2401955"/>
            <a:ext cx="6473627" cy="642938"/>
          </a:xfrm>
          <a:prstGeom prst="roundRect">
            <a:avLst/>
          </a:prstGeom>
          <a:ln>
            <a:noFill/>
          </a:ln>
        </p:spPr>
        <p:style>
          <a:lnRef idx="1">
            <a:schemeClr val="dk1"/>
          </a:lnRef>
          <a:fillRef idx="2">
            <a:schemeClr val="dk1"/>
          </a:fillRef>
          <a:effectRef idx="1">
            <a:schemeClr val="dk1"/>
          </a:effectRef>
          <a:fontRef idx="minor">
            <a:schemeClr val="dk1"/>
          </a:fontRef>
        </p:style>
        <p:txBody>
          <a:bodyPr lIns="68570" tIns="34284" rIns="68570" bIns="34284" anchor="ctr"/>
          <a:lstStyle/>
          <a:p>
            <a:pPr algn="ctr">
              <a:defRPr/>
            </a:pP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圆角矩形 24"/>
          <p:cNvSpPr/>
          <p:nvPr/>
        </p:nvSpPr>
        <p:spPr>
          <a:xfrm>
            <a:off x="1709309" y="1401831"/>
            <a:ext cx="6373538" cy="642938"/>
          </a:xfrm>
          <a:prstGeom prst="roundRect">
            <a:avLst/>
          </a:prstGeom>
          <a:ln>
            <a:noFill/>
          </a:ln>
        </p:spPr>
        <p:style>
          <a:lnRef idx="1">
            <a:schemeClr val="dk1"/>
          </a:lnRef>
          <a:fillRef idx="2">
            <a:schemeClr val="dk1"/>
          </a:fillRef>
          <a:effectRef idx="1">
            <a:schemeClr val="dk1"/>
          </a:effectRef>
          <a:fontRef idx="minor">
            <a:schemeClr val="dk1"/>
          </a:fontRef>
        </p:style>
        <p:txBody>
          <a:bodyPr lIns="68570" tIns="34284" rIns="68570" bIns="34284" anchor="ctr"/>
          <a:lstStyle/>
          <a:p>
            <a:pPr algn="ctr">
              <a:defRPr/>
            </a:pP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73"/>
          <p:cNvSpPr txBox="1"/>
          <p:nvPr/>
        </p:nvSpPr>
        <p:spPr>
          <a:xfrm>
            <a:off x="2302595" y="1482553"/>
            <a:ext cx="5358594" cy="487942"/>
          </a:xfrm>
          <a:prstGeom prst="rect">
            <a:avLst/>
          </a:prstGeom>
          <a:noFill/>
        </p:spPr>
        <p:txBody>
          <a:bodyPr lIns="68570" tIns="34284" rIns="68570" bIns="34284">
            <a:spAutoFit/>
          </a:bodyPr>
          <a:lstStyle/>
          <a:p>
            <a:pPr>
              <a:lnSpc>
                <a:spcPct val="130000"/>
              </a:lnSpc>
            </a:pPr>
            <a:r>
              <a:rPr lang="zh-CN" altLang="en-US" sz="1100" dirty="0">
                <a:latin typeface="Arial" panose="020B0604020202020204" pitchFamily="34" charset="0"/>
                <a:ea typeface="微软雅黑" panose="020B0503020204020204" pitchFamily="34" charset="-122"/>
                <a:cs typeface="Heiti SC Light"/>
                <a:sym typeface="Arial" panose="020B0604020202020204" pitchFamily="34" charset="0"/>
              </a:rPr>
              <a:t>您的内容打在这里，或者通过复制您的文本后，在此框中选择粘贴，并选择只保留文字。您的内容打在这里，或者通过复制您的文本后，在此框中选择粘贴</a:t>
            </a:r>
          </a:p>
        </p:txBody>
      </p:sp>
      <p:sp>
        <p:nvSpPr>
          <p:cNvPr id="42" name="TextBox 74"/>
          <p:cNvSpPr txBox="1"/>
          <p:nvPr/>
        </p:nvSpPr>
        <p:spPr>
          <a:xfrm>
            <a:off x="1376770" y="2449581"/>
            <a:ext cx="5375254" cy="487942"/>
          </a:xfrm>
          <a:prstGeom prst="rect">
            <a:avLst/>
          </a:prstGeom>
          <a:noFill/>
          <a:ln>
            <a:noFill/>
          </a:ln>
        </p:spPr>
        <p:txBody>
          <a:bodyPr lIns="68570" tIns="34284" rIns="68570" bIns="34284">
            <a:spAutoFit/>
          </a:bodyPr>
          <a:lstStyle/>
          <a:p>
            <a:pPr>
              <a:lnSpc>
                <a:spcPct val="130000"/>
              </a:lnSpc>
            </a:pPr>
            <a:r>
              <a:rPr lang="zh-CN" altLang="en-US" sz="1100" dirty="0">
                <a:latin typeface="Arial" panose="020B0604020202020204" pitchFamily="34" charset="0"/>
                <a:ea typeface="微软雅黑" panose="020B0503020204020204" pitchFamily="34" charset="-122"/>
                <a:cs typeface="Heiti SC Light"/>
                <a:sym typeface="Arial" panose="020B0604020202020204" pitchFamily="34" charset="0"/>
              </a:rPr>
              <a:t>您的内容打在这里，或者通过复制您的文本后，在此框中选择粘贴，并选择只保留文字。您的内容打在这里，或者通过复制您的文本后，在此框中选择粘贴</a:t>
            </a:r>
          </a:p>
        </p:txBody>
      </p:sp>
      <p:sp>
        <p:nvSpPr>
          <p:cNvPr id="43" name="TextBox 75"/>
          <p:cNvSpPr txBox="1">
            <a:spLocks noChangeArrowheads="1"/>
          </p:cNvSpPr>
          <p:nvPr/>
        </p:nvSpPr>
        <p:spPr bwMode="auto">
          <a:xfrm>
            <a:off x="2199064" y="3425894"/>
            <a:ext cx="5559704" cy="48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4" rIns="68570" bIns="34284">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100" dirty="0">
                <a:latin typeface="Arial" panose="020B0604020202020204" pitchFamily="34" charset="0"/>
                <a:ea typeface="微软雅黑" panose="020B0503020204020204" pitchFamily="34" charset="-122"/>
                <a:cs typeface="Heiti SC Light"/>
                <a:sym typeface="Arial" panose="020B0604020202020204" pitchFamily="34" charset="0"/>
              </a:rPr>
              <a:t>您的内容打在这里，或者通过复制您的文本后，在此框中选择粘贴，并选择只保留文字。您的内容打在这里，或者通过复制您的文本后，在此框中选择粘贴</a:t>
            </a:r>
          </a:p>
        </p:txBody>
      </p:sp>
      <p:grpSp>
        <p:nvGrpSpPr>
          <p:cNvPr id="45" name="组合 44"/>
          <p:cNvGrpSpPr/>
          <p:nvPr/>
        </p:nvGrpSpPr>
        <p:grpSpPr>
          <a:xfrm>
            <a:off x="1194947" y="1254494"/>
            <a:ext cx="919575" cy="919457"/>
            <a:chOff x="3592776" y="1700808"/>
            <a:chExt cx="1574578" cy="1574578"/>
          </a:xfrm>
        </p:grpSpPr>
        <p:grpSp>
          <p:nvGrpSpPr>
            <p:cNvPr id="46" name="组合 45"/>
            <p:cNvGrpSpPr/>
            <p:nvPr/>
          </p:nvGrpSpPr>
          <p:grpSpPr>
            <a:xfrm>
              <a:off x="3592776" y="1700808"/>
              <a:ext cx="1574578" cy="157457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C7361"/>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C7361"/>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grpSp>
        <p:sp>
          <p:nvSpPr>
            <p:cNvPr id="47" name="矩形 46"/>
            <p:cNvSpPr/>
            <p:nvPr/>
          </p:nvSpPr>
          <p:spPr>
            <a:xfrm>
              <a:off x="3599522" y="2233200"/>
              <a:ext cx="1567831" cy="527071"/>
            </a:xfrm>
            <a:prstGeom prst="rect">
              <a:avLst/>
            </a:prstGeom>
          </p:spPr>
          <p:txBody>
            <a:bodyPr wrap="none">
              <a:spAutoFit/>
            </a:bodyPr>
            <a:lstStyle/>
            <a:p>
              <a:r>
                <a:rPr lang="zh-CN" altLang="en-US" sz="1400" b="1"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主题文字</a:t>
              </a:r>
            </a:p>
          </p:txBody>
        </p:sp>
      </p:grpSp>
      <p:grpSp>
        <p:nvGrpSpPr>
          <p:cNvPr id="51" name="组合 50"/>
          <p:cNvGrpSpPr/>
          <p:nvPr/>
        </p:nvGrpSpPr>
        <p:grpSpPr>
          <a:xfrm>
            <a:off x="7163270" y="2263696"/>
            <a:ext cx="935705" cy="919457"/>
            <a:chOff x="3592776" y="1700808"/>
            <a:chExt cx="1602196" cy="1574578"/>
          </a:xfrm>
        </p:grpSpPr>
        <p:grpSp>
          <p:nvGrpSpPr>
            <p:cNvPr id="52" name="组合 51"/>
            <p:cNvGrpSpPr/>
            <p:nvPr/>
          </p:nvGrpSpPr>
          <p:grpSpPr>
            <a:xfrm>
              <a:off x="3592776" y="1700808"/>
              <a:ext cx="1574578" cy="1574578"/>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C7361"/>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55" name="椭圆 5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C7361"/>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grpSp>
        <p:sp>
          <p:nvSpPr>
            <p:cNvPr id="53" name="矩形 52"/>
            <p:cNvSpPr/>
            <p:nvPr/>
          </p:nvSpPr>
          <p:spPr>
            <a:xfrm>
              <a:off x="3627142" y="2233200"/>
              <a:ext cx="1567830" cy="527071"/>
            </a:xfrm>
            <a:prstGeom prst="rect">
              <a:avLst/>
            </a:prstGeom>
          </p:spPr>
          <p:txBody>
            <a:bodyPr wrap="none">
              <a:spAutoFit/>
            </a:bodyPr>
            <a:lstStyle/>
            <a:p>
              <a:r>
                <a:rPr lang="zh-CN" altLang="en-US" sz="1400" b="1"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主题文字</a:t>
              </a:r>
            </a:p>
          </p:txBody>
        </p:sp>
      </p:grpSp>
      <p:grpSp>
        <p:nvGrpSpPr>
          <p:cNvPr id="56" name="组合 55"/>
          <p:cNvGrpSpPr/>
          <p:nvPr/>
        </p:nvGrpSpPr>
        <p:grpSpPr>
          <a:xfrm>
            <a:off x="1172210" y="3243580"/>
            <a:ext cx="935705" cy="919457"/>
            <a:chOff x="3592776" y="1700808"/>
            <a:chExt cx="1602197" cy="1574578"/>
          </a:xfrm>
        </p:grpSpPr>
        <p:grpSp>
          <p:nvGrpSpPr>
            <p:cNvPr id="57" name="组合 56"/>
            <p:cNvGrpSpPr/>
            <p:nvPr/>
          </p:nvGrpSpPr>
          <p:grpSpPr>
            <a:xfrm>
              <a:off x="3592776" y="1700808"/>
              <a:ext cx="1574578" cy="1574578"/>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C7361"/>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C7361"/>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grpSp>
        <p:sp>
          <p:nvSpPr>
            <p:cNvPr id="58" name="矩形 57"/>
            <p:cNvSpPr/>
            <p:nvPr/>
          </p:nvSpPr>
          <p:spPr>
            <a:xfrm>
              <a:off x="3627142" y="2215924"/>
              <a:ext cx="1567831" cy="527071"/>
            </a:xfrm>
            <a:prstGeom prst="rect">
              <a:avLst/>
            </a:prstGeom>
          </p:spPr>
          <p:txBody>
            <a:bodyPr wrap="none">
              <a:spAutoFit/>
            </a:bodyPr>
            <a:lstStyle/>
            <a:p>
              <a:r>
                <a:rPr lang="zh-CN" altLang="en-US" sz="1400" b="1"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主题文字</a:t>
              </a:r>
            </a:p>
          </p:txBody>
        </p:sp>
      </p:grpSp>
      <p:grpSp>
        <p:nvGrpSpPr>
          <p:cNvPr id="61" name="组合 60"/>
          <p:cNvGrpSpPr/>
          <p:nvPr/>
        </p:nvGrpSpPr>
        <p:grpSpPr>
          <a:xfrm>
            <a:off x="920337" y="1659854"/>
            <a:ext cx="153511" cy="153491"/>
            <a:chOff x="304800" y="673100"/>
            <a:chExt cx="4000500" cy="4000500"/>
          </a:xfrm>
          <a:solidFill>
            <a:srgbClr val="0855B7"/>
          </a:solidFill>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8141679" y="2673443"/>
            <a:ext cx="153511" cy="153491"/>
            <a:chOff x="304800" y="673100"/>
            <a:chExt cx="4000500" cy="4000500"/>
          </a:xfrm>
          <a:solidFill>
            <a:srgbClr val="13973F"/>
          </a:solidFill>
          <a:effectLst>
            <a:outerShdw blurRad="317500" dist="1905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6"/>
          <p:cNvGrpSpPr/>
          <p:nvPr/>
        </p:nvGrpSpPr>
        <p:grpSpPr>
          <a:xfrm>
            <a:off x="920337" y="3626563"/>
            <a:ext cx="153511" cy="153491"/>
            <a:chOff x="304800" y="673100"/>
            <a:chExt cx="4000500" cy="4000500"/>
          </a:xfrm>
          <a:solidFill>
            <a:srgbClr val="055495"/>
          </a:solidFill>
          <a:effectLst>
            <a:outerShdw blurRad="317500" dist="1905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椭圆 68"/>
            <p:cNvSpPr/>
            <p:nvPr/>
          </p:nvSpPr>
          <p:spPr>
            <a:xfrm>
              <a:off x="392113" y="760413"/>
              <a:ext cx="3825874" cy="3825874"/>
            </a:xfrm>
            <a:prstGeom prst="ellipse">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par>
                                <p:cTn id="14" presetID="52" presetClass="entr" presetSubtype="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Scale>
                                      <p:cBhvr>
                                        <p:cTn id="16" dur="5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500" decel="50000" fill="hold">
                                          <p:stCondLst>
                                            <p:cond delay="0"/>
                                          </p:stCondLst>
                                        </p:cTn>
                                        <p:tgtEl>
                                          <p:spTgt spid="61"/>
                                        </p:tgtEl>
                                        <p:attrNameLst>
                                          <p:attrName>ppt_x</p:attrName>
                                          <p:attrName>ppt_y</p:attrName>
                                        </p:attrNameLst>
                                      </p:cBhvr>
                                    </p:animMotion>
                                    <p:animEffect transition="in" filter="fade">
                                      <p:cBhvr>
                                        <p:cTn id="18" dur="500"/>
                                        <p:tgtEl>
                                          <p:spTgt spid="61"/>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1+#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1+#ppt_w/2"/>
                                          </p:val>
                                        </p:tav>
                                        <p:tav tm="100000">
                                          <p:val>
                                            <p:strVal val="#ppt_x"/>
                                          </p:val>
                                        </p:tav>
                                      </p:tavLst>
                                    </p:anim>
                                    <p:anim calcmode="lin" valueType="num">
                                      <p:cBhvr additive="base">
                                        <p:cTn id="27" dur="50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Effect transition="in" filter="fade">
                                      <p:cBhvr>
                                        <p:cTn id="33" dur="500"/>
                                        <p:tgtEl>
                                          <p:spTgt spid="51"/>
                                        </p:tgtEl>
                                      </p:cBhvr>
                                    </p:animEffect>
                                  </p:childTnLst>
                                </p:cTn>
                              </p:par>
                              <p:par>
                                <p:cTn id="34" presetID="52" presetClass="entr" presetSubtype="0"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animScale>
                                      <p:cBhvr>
                                        <p:cTn id="36" dur="5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64"/>
                                        </p:tgtEl>
                                        <p:attrNameLst>
                                          <p:attrName>ppt_x</p:attrName>
                                          <p:attrName>ppt_y</p:attrName>
                                        </p:attrNameLst>
                                      </p:cBhvr>
                                    </p:animMotion>
                                    <p:animEffect transition="in" filter="fade">
                                      <p:cBhvr>
                                        <p:cTn id="38" dur="500"/>
                                        <p:tgtEl>
                                          <p:spTgt spid="64"/>
                                        </p:tgtEl>
                                      </p:cBhvr>
                                    </p:animEffect>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0-#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0-#ppt_w/2"/>
                                          </p:val>
                                        </p:tav>
                                        <p:tav tm="100000">
                                          <p:val>
                                            <p:strVal val="#ppt_x"/>
                                          </p:val>
                                        </p:tav>
                                      </p:tavLst>
                                    </p:anim>
                                    <p:anim calcmode="lin" valueType="num">
                                      <p:cBhvr additive="base">
                                        <p:cTn id="47" dur="500" fill="hold"/>
                                        <p:tgtEl>
                                          <p:spTgt spid="42"/>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par>
                                <p:cTn id="54" presetID="52" presetClass="entr" presetSubtype="0" fill="hold" nodeType="withEffect">
                                  <p:stCondLst>
                                    <p:cond delay="0"/>
                                  </p:stCondLst>
                                  <p:childTnLst>
                                    <p:set>
                                      <p:cBhvr>
                                        <p:cTn id="55" dur="1" fill="hold">
                                          <p:stCondLst>
                                            <p:cond delay="0"/>
                                          </p:stCondLst>
                                        </p:cTn>
                                        <p:tgtEl>
                                          <p:spTgt spid="67"/>
                                        </p:tgtEl>
                                        <p:attrNameLst>
                                          <p:attrName>style.visibility</p:attrName>
                                        </p:attrNameLst>
                                      </p:cBhvr>
                                      <p:to>
                                        <p:strVal val="visible"/>
                                      </p:to>
                                    </p:set>
                                    <p:animScale>
                                      <p:cBhvr>
                                        <p:cTn id="56" dur="5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500" decel="50000" fill="hold">
                                          <p:stCondLst>
                                            <p:cond delay="0"/>
                                          </p:stCondLst>
                                        </p:cTn>
                                        <p:tgtEl>
                                          <p:spTgt spid="67"/>
                                        </p:tgtEl>
                                        <p:attrNameLst>
                                          <p:attrName>ppt_x</p:attrName>
                                          <p:attrName>ppt_y</p:attrName>
                                        </p:attrNameLst>
                                      </p:cBhvr>
                                    </p:animMotion>
                                    <p:animEffect transition="in" filter="fade">
                                      <p:cBhvr>
                                        <p:cTn id="58" dur="500"/>
                                        <p:tgtEl>
                                          <p:spTgt spid="67"/>
                                        </p:tgtEl>
                                      </p:cBhvr>
                                    </p:animEffect>
                                  </p:childTnLst>
                                </p:cTn>
                              </p:par>
                            </p:childTnLst>
                          </p:cTn>
                        </p:par>
                        <p:par>
                          <p:cTn id="59" fill="hold">
                            <p:stCondLst>
                              <p:cond delay="3000"/>
                            </p:stCondLst>
                            <p:childTnLst>
                              <p:par>
                                <p:cTn id="60" presetID="2" presetClass="entr" presetSubtype="2"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1+#ppt_w/2"/>
                                          </p:val>
                                        </p:tav>
                                        <p:tav tm="100000">
                                          <p:val>
                                            <p:strVal val="#ppt_x"/>
                                          </p:val>
                                        </p:tav>
                                      </p:tavLst>
                                    </p:anim>
                                    <p:anim calcmode="lin" valueType="num">
                                      <p:cBhvr additive="base">
                                        <p:cTn id="63" dur="500" fill="hold"/>
                                        <p:tgtEl>
                                          <p:spTgt spid="2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500" fill="hold"/>
                                        <p:tgtEl>
                                          <p:spTgt spid="43"/>
                                        </p:tgtEl>
                                        <p:attrNameLst>
                                          <p:attrName>ppt_x</p:attrName>
                                        </p:attrNameLst>
                                      </p:cBhvr>
                                      <p:tavLst>
                                        <p:tav tm="0">
                                          <p:val>
                                            <p:strVal val="1+#ppt_w/2"/>
                                          </p:val>
                                        </p:tav>
                                        <p:tav tm="100000">
                                          <p:val>
                                            <p:strVal val="#ppt_x"/>
                                          </p:val>
                                        </p:tav>
                                      </p:tavLst>
                                    </p:anim>
                                    <p:anim calcmode="lin" valueType="num">
                                      <p:cBhvr additive="base">
                                        <p:cTn id="67"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41" grpId="0"/>
      <p:bldP spid="42" grpId="0"/>
      <p:bldP spid="43"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95"/>
          <p:cNvGrpSpPr/>
          <p:nvPr/>
        </p:nvGrpSpPr>
        <p:grpSpPr>
          <a:xfrm>
            <a:off x="1551508" y="681170"/>
            <a:ext cx="4070894" cy="3545000"/>
            <a:chOff x="3826258" y="2468593"/>
            <a:chExt cx="3743930" cy="3260276"/>
          </a:xfrm>
          <a:effectLst>
            <a:outerShdw blurRad="254000" dist="127000" dir="2700000" algn="tl" rotWithShape="0">
              <a:prstClr val="black">
                <a:alpha val="20000"/>
              </a:prstClr>
            </a:outerShdw>
          </a:effectLst>
        </p:grpSpPr>
        <p:sp>
          <p:nvSpPr>
            <p:cNvPr id="97" name="Freeform 5"/>
            <p:cNvSpPr/>
            <p:nvPr/>
          </p:nvSpPr>
          <p:spPr bwMode="auto">
            <a:xfrm>
              <a:off x="4236955" y="29343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5"/>
            <p:cNvSpPr/>
            <p:nvPr/>
          </p:nvSpPr>
          <p:spPr bwMode="auto">
            <a:xfrm>
              <a:off x="4248852" y="29449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5"/>
            <p:cNvSpPr/>
            <p:nvPr/>
          </p:nvSpPr>
          <p:spPr bwMode="auto">
            <a:xfrm>
              <a:off x="3830666"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5"/>
            <p:cNvSpPr/>
            <p:nvPr/>
          </p:nvSpPr>
          <p:spPr bwMode="auto">
            <a:xfrm>
              <a:off x="3842564"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5"/>
            <p:cNvSpPr/>
            <p:nvPr/>
          </p:nvSpPr>
          <p:spPr bwMode="auto">
            <a:xfrm>
              <a:off x="4635215" y="270210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5"/>
            <p:cNvSpPr/>
            <p:nvPr/>
          </p:nvSpPr>
          <p:spPr bwMode="auto">
            <a:xfrm>
              <a:off x="4647113" y="271264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5"/>
            <p:cNvSpPr/>
            <p:nvPr/>
          </p:nvSpPr>
          <p:spPr bwMode="auto">
            <a:xfrm>
              <a:off x="4633057"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5"/>
            <p:cNvSpPr/>
            <p:nvPr/>
          </p:nvSpPr>
          <p:spPr bwMode="auto">
            <a:xfrm>
              <a:off x="4644955"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5"/>
            <p:cNvSpPr/>
            <p:nvPr/>
          </p:nvSpPr>
          <p:spPr bwMode="auto">
            <a:xfrm>
              <a:off x="5034747"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5"/>
            <p:cNvSpPr/>
            <p:nvPr/>
          </p:nvSpPr>
          <p:spPr bwMode="auto">
            <a:xfrm>
              <a:off x="5046645"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5"/>
            <p:cNvSpPr/>
            <p:nvPr/>
          </p:nvSpPr>
          <p:spPr bwMode="auto">
            <a:xfrm>
              <a:off x="5433888" y="270210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5"/>
            <p:cNvSpPr/>
            <p:nvPr/>
          </p:nvSpPr>
          <p:spPr bwMode="auto">
            <a:xfrm>
              <a:off x="5445786" y="271264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5"/>
            <p:cNvSpPr/>
            <p:nvPr/>
          </p:nvSpPr>
          <p:spPr bwMode="auto">
            <a:xfrm>
              <a:off x="5833421"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5"/>
            <p:cNvSpPr/>
            <p:nvPr/>
          </p:nvSpPr>
          <p:spPr bwMode="auto">
            <a:xfrm>
              <a:off x="5845318"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5"/>
            <p:cNvSpPr/>
            <p:nvPr/>
          </p:nvSpPr>
          <p:spPr bwMode="auto">
            <a:xfrm>
              <a:off x="6234399" y="2702262"/>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5"/>
            <p:cNvSpPr/>
            <p:nvPr/>
          </p:nvSpPr>
          <p:spPr bwMode="auto">
            <a:xfrm>
              <a:off x="6246297" y="2712807"/>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5"/>
            <p:cNvSpPr/>
            <p:nvPr/>
          </p:nvSpPr>
          <p:spPr bwMode="auto">
            <a:xfrm>
              <a:off x="6638271"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5"/>
            <p:cNvSpPr/>
            <p:nvPr/>
          </p:nvSpPr>
          <p:spPr bwMode="auto">
            <a:xfrm>
              <a:off x="6650169"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5"/>
            <p:cNvSpPr/>
            <p:nvPr/>
          </p:nvSpPr>
          <p:spPr bwMode="auto">
            <a:xfrm>
              <a:off x="6236751"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5"/>
            <p:cNvSpPr/>
            <p:nvPr/>
          </p:nvSpPr>
          <p:spPr bwMode="auto">
            <a:xfrm>
              <a:off x="6248649"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3973F"/>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5"/>
            <p:cNvSpPr/>
            <p:nvPr/>
          </p:nvSpPr>
          <p:spPr bwMode="auto">
            <a:xfrm>
              <a:off x="5434360"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5"/>
            <p:cNvSpPr/>
            <p:nvPr/>
          </p:nvSpPr>
          <p:spPr bwMode="auto">
            <a:xfrm>
              <a:off x="5446258"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Freeform 5"/>
            <p:cNvSpPr/>
            <p:nvPr/>
          </p:nvSpPr>
          <p:spPr bwMode="auto">
            <a:xfrm>
              <a:off x="7035891"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5"/>
            <p:cNvSpPr/>
            <p:nvPr/>
          </p:nvSpPr>
          <p:spPr bwMode="auto">
            <a:xfrm>
              <a:off x="7047789"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Freeform 5"/>
            <p:cNvSpPr/>
            <p:nvPr/>
          </p:nvSpPr>
          <p:spPr bwMode="auto">
            <a:xfrm>
              <a:off x="3826258" y="31631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5"/>
            <p:cNvSpPr/>
            <p:nvPr/>
          </p:nvSpPr>
          <p:spPr bwMode="auto">
            <a:xfrm>
              <a:off x="3838156" y="31736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5"/>
            <p:cNvSpPr/>
            <p:nvPr/>
          </p:nvSpPr>
          <p:spPr bwMode="auto">
            <a:xfrm>
              <a:off x="4230909" y="3394089"/>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5"/>
            <p:cNvSpPr/>
            <p:nvPr/>
          </p:nvSpPr>
          <p:spPr bwMode="auto">
            <a:xfrm>
              <a:off x="4242807" y="3404634"/>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5"/>
            <p:cNvSpPr/>
            <p:nvPr/>
          </p:nvSpPr>
          <p:spPr bwMode="auto">
            <a:xfrm>
              <a:off x="4633145" y="36295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5"/>
            <p:cNvSpPr/>
            <p:nvPr/>
          </p:nvSpPr>
          <p:spPr bwMode="auto">
            <a:xfrm>
              <a:off x="4645042" y="36401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3973F"/>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5"/>
            <p:cNvSpPr/>
            <p:nvPr/>
          </p:nvSpPr>
          <p:spPr bwMode="auto">
            <a:xfrm>
              <a:off x="4633145" y="40940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5"/>
            <p:cNvSpPr/>
            <p:nvPr/>
          </p:nvSpPr>
          <p:spPr bwMode="auto">
            <a:xfrm>
              <a:off x="4645042" y="41045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5"/>
            <p:cNvSpPr/>
            <p:nvPr/>
          </p:nvSpPr>
          <p:spPr bwMode="auto">
            <a:xfrm>
              <a:off x="5031405" y="33972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5"/>
            <p:cNvSpPr/>
            <p:nvPr/>
          </p:nvSpPr>
          <p:spPr bwMode="auto">
            <a:xfrm>
              <a:off x="5043303" y="340783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5"/>
            <p:cNvSpPr/>
            <p:nvPr/>
          </p:nvSpPr>
          <p:spPr bwMode="auto">
            <a:xfrm>
              <a:off x="5031405" y="3861730"/>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5"/>
            <p:cNvSpPr/>
            <p:nvPr/>
          </p:nvSpPr>
          <p:spPr bwMode="auto">
            <a:xfrm>
              <a:off x="5043303" y="3872275"/>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5"/>
            <p:cNvSpPr/>
            <p:nvPr/>
          </p:nvSpPr>
          <p:spPr bwMode="auto">
            <a:xfrm>
              <a:off x="5031405" y="432550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5"/>
            <p:cNvSpPr/>
            <p:nvPr/>
          </p:nvSpPr>
          <p:spPr bwMode="auto">
            <a:xfrm>
              <a:off x="5043303" y="433604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5"/>
            <p:cNvSpPr/>
            <p:nvPr/>
          </p:nvSpPr>
          <p:spPr bwMode="auto">
            <a:xfrm>
              <a:off x="5031405" y="4789946"/>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Freeform 5"/>
            <p:cNvSpPr/>
            <p:nvPr/>
          </p:nvSpPr>
          <p:spPr bwMode="auto">
            <a:xfrm>
              <a:off x="5043303" y="480049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Freeform 5"/>
            <p:cNvSpPr/>
            <p:nvPr/>
          </p:nvSpPr>
          <p:spPr bwMode="auto">
            <a:xfrm>
              <a:off x="5430937" y="36272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5"/>
            <p:cNvSpPr/>
            <p:nvPr/>
          </p:nvSpPr>
          <p:spPr bwMode="auto">
            <a:xfrm>
              <a:off x="5442835" y="36378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3973F"/>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5"/>
            <p:cNvSpPr/>
            <p:nvPr/>
          </p:nvSpPr>
          <p:spPr bwMode="auto">
            <a:xfrm>
              <a:off x="5430937" y="40917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5"/>
            <p:cNvSpPr/>
            <p:nvPr/>
          </p:nvSpPr>
          <p:spPr bwMode="auto">
            <a:xfrm>
              <a:off x="5442835" y="41022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5"/>
            <p:cNvSpPr/>
            <p:nvPr/>
          </p:nvSpPr>
          <p:spPr bwMode="auto">
            <a:xfrm>
              <a:off x="5430937" y="4555489"/>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5"/>
            <p:cNvSpPr/>
            <p:nvPr/>
          </p:nvSpPr>
          <p:spPr bwMode="auto">
            <a:xfrm>
              <a:off x="5442835" y="4566034"/>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3973F"/>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5"/>
            <p:cNvSpPr/>
            <p:nvPr/>
          </p:nvSpPr>
          <p:spPr bwMode="auto">
            <a:xfrm>
              <a:off x="5029247" y="525532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5"/>
            <p:cNvSpPr/>
            <p:nvPr/>
          </p:nvSpPr>
          <p:spPr bwMode="auto">
            <a:xfrm>
              <a:off x="5041145" y="526587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5"/>
            <p:cNvSpPr/>
            <p:nvPr/>
          </p:nvSpPr>
          <p:spPr bwMode="auto">
            <a:xfrm>
              <a:off x="5430937" y="501993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5"/>
            <p:cNvSpPr/>
            <p:nvPr/>
          </p:nvSpPr>
          <p:spPr bwMode="auto">
            <a:xfrm>
              <a:off x="5442835" y="503047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5"/>
            <p:cNvSpPr/>
            <p:nvPr/>
          </p:nvSpPr>
          <p:spPr bwMode="auto">
            <a:xfrm>
              <a:off x="5830078" y="33972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5"/>
            <p:cNvSpPr/>
            <p:nvPr/>
          </p:nvSpPr>
          <p:spPr bwMode="auto">
            <a:xfrm>
              <a:off x="5841976" y="340783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5"/>
            <p:cNvSpPr/>
            <p:nvPr/>
          </p:nvSpPr>
          <p:spPr bwMode="auto">
            <a:xfrm>
              <a:off x="5830078" y="3861730"/>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5"/>
            <p:cNvSpPr/>
            <p:nvPr/>
          </p:nvSpPr>
          <p:spPr bwMode="auto">
            <a:xfrm>
              <a:off x="5841976" y="3872275"/>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5"/>
            <p:cNvSpPr/>
            <p:nvPr/>
          </p:nvSpPr>
          <p:spPr bwMode="auto">
            <a:xfrm>
              <a:off x="5830078" y="432550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5"/>
            <p:cNvSpPr/>
            <p:nvPr/>
          </p:nvSpPr>
          <p:spPr bwMode="auto">
            <a:xfrm>
              <a:off x="5841976" y="433604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Freeform 5"/>
            <p:cNvSpPr/>
            <p:nvPr/>
          </p:nvSpPr>
          <p:spPr bwMode="auto">
            <a:xfrm>
              <a:off x="5830078" y="4789946"/>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Freeform 5"/>
            <p:cNvSpPr/>
            <p:nvPr/>
          </p:nvSpPr>
          <p:spPr bwMode="auto">
            <a:xfrm>
              <a:off x="5841976" y="480049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5"/>
            <p:cNvSpPr/>
            <p:nvPr/>
          </p:nvSpPr>
          <p:spPr bwMode="auto">
            <a:xfrm>
              <a:off x="6229611" y="36272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5"/>
            <p:cNvSpPr/>
            <p:nvPr/>
          </p:nvSpPr>
          <p:spPr bwMode="auto">
            <a:xfrm>
              <a:off x="6241508" y="36378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5"/>
            <p:cNvSpPr/>
            <p:nvPr/>
          </p:nvSpPr>
          <p:spPr bwMode="auto">
            <a:xfrm>
              <a:off x="6229611" y="40917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5"/>
            <p:cNvSpPr/>
            <p:nvPr/>
          </p:nvSpPr>
          <p:spPr bwMode="auto">
            <a:xfrm>
              <a:off x="6241508" y="41022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5"/>
            <p:cNvSpPr/>
            <p:nvPr/>
          </p:nvSpPr>
          <p:spPr bwMode="auto">
            <a:xfrm>
              <a:off x="6630589" y="339744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Freeform 5"/>
            <p:cNvSpPr/>
            <p:nvPr/>
          </p:nvSpPr>
          <p:spPr bwMode="auto">
            <a:xfrm>
              <a:off x="6642487" y="340798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7" name="Freeform 5"/>
            <p:cNvSpPr/>
            <p:nvPr/>
          </p:nvSpPr>
          <p:spPr bwMode="auto">
            <a:xfrm>
              <a:off x="7031483" y="31631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8" name="Freeform 5"/>
            <p:cNvSpPr/>
            <p:nvPr/>
          </p:nvSpPr>
          <p:spPr bwMode="auto">
            <a:xfrm>
              <a:off x="7043381" y="31736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Freeform 5"/>
            <p:cNvSpPr/>
            <p:nvPr/>
          </p:nvSpPr>
          <p:spPr bwMode="auto">
            <a:xfrm>
              <a:off x="5830550" y="525532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5"/>
            <p:cNvSpPr/>
            <p:nvPr/>
          </p:nvSpPr>
          <p:spPr bwMode="auto">
            <a:xfrm>
              <a:off x="5842448" y="526587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1" name="组合 210"/>
            <p:cNvGrpSpPr/>
            <p:nvPr/>
          </p:nvGrpSpPr>
          <p:grpSpPr>
            <a:xfrm>
              <a:off x="4233677" y="2468593"/>
              <a:ext cx="538705" cy="477910"/>
              <a:chOff x="4220977" y="2455893"/>
              <a:chExt cx="538705" cy="477910"/>
            </a:xfrm>
          </p:grpSpPr>
          <p:sp>
            <p:nvSpPr>
              <p:cNvPr id="217" name="Freeform 5"/>
              <p:cNvSpPr/>
              <p:nvPr/>
            </p:nvSpPr>
            <p:spPr bwMode="auto">
              <a:xfrm>
                <a:off x="4225385" y="246026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5"/>
              <p:cNvSpPr/>
              <p:nvPr/>
            </p:nvSpPr>
            <p:spPr bwMode="auto">
              <a:xfrm>
                <a:off x="4237283" y="247080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Freeform 5"/>
              <p:cNvSpPr/>
              <p:nvPr/>
            </p:nvSpPr>
            <p:spPr bwMode="auto">
              <a:xfrm>
                <a:off x="4220977" y="245589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Freeform 5"/>
              <p:cNvSpPr/>
              <p:nvPr/>
            </p:nvSpPr>
            <p:spPr bwMode="auto">
              <a:xfrm>
                <a:off x="4232875" y="246643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2" name="组合 211"/>
            <p:cNvGrpSpPr/>
            <p:nvPr/>
          </p:nvGrpSpPr>
          <p:grpSpPr>
            <a:xfrm>
              <a:off x="6633863" y="2468593"/>
              <a:ext cx="538705" cy="477910"/>
              <a:chOff x="4220977" y="2455893"/>
              <a:chExt cx="538705" cy="477910"/>
            </a:xfrm>
          </p:grpSpPr>
          <p:sp>
            <p:nvSpPr>
              <p:cNvPr id="213" name="Freeform 5"/>
              <p:cNvSpPr/>
              <p:nvPr/>
            </p:nvSpPr>
            <p:spPr bwMode="auto">
              <a:xfrm>
                <a:off x="4225385" y="246026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5"/>
              <p:cNvSpPr/>
              <p:nvPr/>
            </p:nvSpPr>
            <p:spPr bwMode="auto">
              <a:xfrm>
                <a:off x="4237283" y="247080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5"/>
              <p:cNvSpPr/>
              <p:nvPr/>
            </p:nvSpPr>
            <p:spPr bwMode="auto">
              <a:xfrm>
                <a:off x="4220977" y="245589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Freeform 5"/>
              <p:cNvSpPr/>
              <p:nvPr/>
            </p:nvSpPr>
            <p:spPr bwMode="auto">
              <a:xfrm>
                <a:off x="4232875" y="246643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1" name="组合 90"/>
          <p:cNvGrpSpPr/>
          <p:nvPr/>
        </p:nvGrpSpPr>
        <p:grpSpPr>
          <a:xfrm>
            <a:off x="3563888" y="1640872"/>
            <a:ext cx="2446374" cy="3130430"/>
            <a:chOff x="3706622" y="1702991"/>
            <a:chExt cx="2056861" cy="2632003"/>
          </a:xfrm>
        </p:grpSpPr>
        <p:sp>
          <p:nvSpPr>
            <p:cNvPr id="92" name="椭圆 91"/>
            <p:cNvSpPr/>
            <p:nvPr/>
          </p:nvSpPr>
          <p:spPr>
            <a:xfrm>
              <a:off x="3706622" y="1735827"/>
              <a:ext cx="1730756" cy="1730756"/>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39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圆角矩形 92"/>
            <p:cNvSpPr/>
            <p:nvPr/>
          </p:nvSpPr>
          <p:spPr>
            <a:xfrm rot="2700000">
              <a:off x="3664932" y="2236443"/>
              <a:ext cx="2632003" cy="1565099"/>
            </a:xfrm>
            <a:prstGeom prst="roundRect">
              <a:avLst>
                <a:gd name="adj" fmla="val 50000"/>
              </a:avLst>
            </a:prstGeom>
            <a:gradFill>
              <a:gsLst>
                <a:gs pos="0">
                  <a:schemeClr val="tx1">
                    <a:alpha val="40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椭圆 93"/>
            <p:cNvSpPr/>
            <p:nvPr/>
          </p:nvSpPr>
          <p:spPr>
            <a:xfrm>
              <a:off x="3841081" y="1870286"/>
              <a:ext cx="1461839" cy="146183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44"/>
            <p:cNvSpPr/>
            <p:nvPr/>
          </p:nvSpPr>
          <p:spPr bwMode="auto">
            <a:xfrm>
              <a:off x="5234245" y="2786297"/>
              <a:ext cx="12959" cy="18514"/>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4" name="组合 223"/>
          <p:cNvGrpSpPr/>
          <p:nvPr/>
        </p:nvGrpSpPr>
        <p:grpSpPr>
          <a:xfrm>
            <a:off x="4678703" y="1599954"/>
            <a:ext cx="801632" cy="712080"/>
            <a:chOff x="1174591" y="1652949"/>
            <a:chExt cx="801632" cy="712080"/>
          </a:xfrm>
        </p:grpSpPr>
        <p:sp>
          <p:nvSpPr>
            <p:cNvPr id="225"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6" name="文本框 37"/>
            <p:cNvSpPr txBox="1"/>
            <p:nvPr/>
          </p:nvSpPr>
          <p:spPr>
            <a:xfrm>
              <a:off x="1174591" y="1758114"/>
              <a:ext cx="801632" cy="523220"/>
            </a:xfrm>
            <a:prstGeom prst="rect">
              <a:avLst/>
            </a:prstGeom>
            <a:noFill/>
          </p:spPr>
          <p:txBody>
            <a:bodyPr wrap="square" rtlCol="0">
              <a:spAutoFit/>
            </a:bodyPr>
            <a:lstStyle/>
            <a:p>
              <a:pPr algn="ctr"/>
              <a:r>
                <a:rPr lang="en-US" altLang="zh-CN" sz="2800" dirty="0">
                  <a:solidFill>
                    <a:srgbClr val="0855B7"/>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800"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3674230" y="2389433"/>
            <a:ext cx="1833874" cy="686373"/>
            <a:chOff x="3674230" y="2389433"/>
            <a:chExt cx="1833874" cy="686373"/>
          </a:xfrm>
        </p:grpSpPr>
        <p:sp>
          <p:nvSpPr>
            <p:cNvPr id="227" name="TextBox 226"/>
            <p:cNvSpPr txBox="1"/>
            <p:nvPr/>
          </p:nvSpPr>
          <p:spPr>
            <a:xfrm>
              <a:off x="3913524" y="2389433"/>
              <a:ext cx="1415772" cy="338554"/>
            </a:xfrm>
            <a:prstGeom prst="rect">
              <a:avLst/>
            </a:prstGeom>
            <a:noFill/>
          </p:spPr>
          <p:txBody>
            <a:bodyPr wrap="none" rtlCol="0">
              <a:spAutoFit/>
            </a:bodyPr>
            <a:lstStyle>
              <a:defPPr>
                <a:defRPr lang="zh-CN"/>
              </a:defPPr>
              <a:lvl1pPr>
                <a:defRPr sz="4600" b="1" spc="300">
                  <a:gradFill>
                    <a:gsLst>
                      <a:gs pos="0">
                        <a:srgbClr val="13973F"/>
                      </a:gs>
                      <a:gs pos="78000">
                        <a:srgbClr val="0A5FA6"/>
                      </a:gs>
                      <a:gs pos="100000">
                        <a:srgbClr val="0855B7"/>
                      </a:gs>
                    </a:gsLst>
                    <a:lin ang="2700000" scaled="0"/>
                  </a:gradFill>
                  <a:latin typeface="Arial" panose="020B0604020202020204" pitchFamily="34" charset="0"/>
                  <a:ea typeface="微软雅黑" panose="020B0503020204020204" pitchFamily="34" charset="-122"/>
                </a:defRPr>
              </a:lvl1pPr>
            </a:lstStyle>
            <a:p>
              <a:r>
                <a:rPr lang="zh-CN" altLang="en-US" sz="1600" spc="0" dirty="0">
                  <a:latin typeface="微软雅黑" panose="020B0503020204020204" pitchFamily="34" charset="-122"/>
                  <a:sym typeface="Arial" panose="020B0604020202020204" pitchFamily="34" charset="0"/>
                </a:rPr>
                <a:t>年度工作概述</a:t>
              </a:r>
            </a:p>
          </p:txBody>
        </p:sp>
        <p:sp>
          <p:nvSpPr>
            <p:cNvPr id="228" name="Text Placeholder 2"/>
            <p:cNvSpPr txBox="1"/>
            <p:nvPr/>
          </p:nvSpPr>
          <p:spPr bwMode="auto">
            <a:xfrm>
              <a:off x="3674230" y="2653888"/>
              <a:ext cx="1833874"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文字内容需概括精炼</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不用多余的</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3955">
        <p14:conveyor dir="l"/>
      </p:transition>
    </mc:Choice>
    <mc:Fallback xmlns="">
      <p:transition spd="slow" advTm="39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randombar(horizontal)">
                                      <p:cBhvr>
                                        <p:cTn id="7" dur="500"/>
                                        <p:tgtEl>
                                          <p:spTgt spid="9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1000"/>
                                        <p:tgtEl>
                                          <p:spTgt spid="224"/>
                                        </p:tgtEl>
                                      </p:cBhvr>
                                    </p:animEffect>
                                    <p:anim calcmode="lin" valueType="num">
                                      <p:cBhvr>
                                        <p:cTn id="18" dur="1000" fill="hold"/>
                                        <p:tgtEl>
                                          <p:spTgt spid="224"/>
                                        </p:tgtEl>
                                        <p:attrNameLst>
                                          <p:attrName>ppt_x</p:attrName>
                                        </p:attrNameLst>
                                      </p:cBhvr>
                                      <p:tavLst>
                                        <p:tav tm="0">
                                          <p:val>
                                            <p:strVal val="#ppt_x"/>
                                          </p:val>
                                        </p:tav>
                                        <p:tav tm="100000">
                                          <p:val>
                                            <p:strVal val="#ppt_x"/>
                                          </p:val>
                                        </p:tav>
                                      </p:tavLst>
                                    </p:anim>
                                    <p:anim calcmode="lin" valueType="num">
                                      <p:cBhvr>
                                        <p:cTn id="19" dur="1000" fill="hold"/>
                                        <p:tgtEl>
                                          <p:spTgt spid="22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V="1">
            <a:off x="2079625" y="2514600"/>
            <a:ext cx="1400175" cy="1439863"/>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flipH="1" flipV="1">
            <a:off x="3467100" y="2516188"/>
            <a:ext cx="1860550" cy="658812"/>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p:nvCxnSpPr>
        <p:spPr>
          <a:xfrm flipH="1">
            <a:off x="5327650" y="1644650"/>
            <a:ext cx="1681163" cy="1527175"/>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 name="椭圆 2"/>
          <p:cNvSpPr>
            <a:spLocks noChangeArrowheads="1"/>
          </p:cNvSpPr>
          <p:nvPr/>
        </p:nvSpPr>
        <p:spPr bwMode="auto">
          <a:xfrm>
            <a:off x="1692275" y="3565525"/>
            <a:ext cx="776288" cy="777875"/>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椭圆 3"/>
          <p:cNvSpPr>
            <a:spLocks noChangeArrowheads="1"/>
          </p:cNvSpPr>
          <p:nvPr/>
        </p:nvSpPr>
        <p:spPr bwMode="auto">
          <a:xfrm>
            <a:off x="2968625" y="2003425"/>
            <a:ext cx="1022350" cy="1022350"/>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a:spLocks noChangeArrowheads="1"/>
          </p:cNvSpPr>
          <p:nvPr/>
        </p:nvSpPr>
        <p:spPr bwMode="auto">
          <a:xfrm>
            <a:off x="4716463" y="2547938"/>
            <a:ext cx="1166812" cy="1166812"/>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a:spLocks noChangeArrowheads="1"/>
          </p:cNvSpPr>
          <p:nvPr/>
        </p:nvSpPr>
        <p:spPr bwMode="auto">
          <a:xfrm>
            <a:off x="6300788" y="1317625"/>
            <a:ext cx="985837" cy="987425"/>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p:cNvSpPr/>
          <p:nvPr/>
        </p:nvSpPr>
        <p:spPr>
          <a:xfrm>
            <a:off x="2700338" y="3910013"/>
            <a:ext cx="2154237" cy="683264"/>
          </a:xfrm>
          <a:prstGeom prst="rect">
            <a:avLst/>
          </a:prstGeom>
        </p:spPr>
        <p:txBody>
          <a:bodyPr>
            <a:spAutoFit/>
          </a:bodyPr>
          <a:lstStyle/>
          <a:p>
            <a:pP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在这里填写项目问题单项说明</a:t>
            </a:r>
          </a:p>
        </p:txBody>
      </p:sp>
      <p:sp>
        <p:nvSpPr>
          <p:cNvPr id="47" name="矩形 46"/>
          <p:cNvSpPr>
            <a:spLocks noChangeArrowheads="1"/>
          </p:cNvSpPr>
          <p:nvPr/>
        </p:nvSpPr>
        <p:spPr bwMode="auto">
          <a:xfrm>
            <a:off x="2700338" y="3586163"/>
            <a:ext cx="1738312"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666B9"/>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48" name="矩形 47"/>
          <p:cNvSpPr/>
          <p:nvPr/>
        </p:nvSpPr>
        <p:spPr>
          <a:xfrm>
            <a:off x="760413" y="2309813"/>
            <a:ext cx="2155825" cy="683264"/>
          </a:xfrm>
          <a:prstGeom prst="rect">
            <a:avLst/>
          </a:prstGeom>
        </p:spPr>
        <p:txBody>
          <a:bodyPr>
            <a:spAutoFit/>
          </a:bodyPr>
          <a:lstStyle/>
          <a:p>
            <a:pPr algn="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在这里填写项目问题单项说明</a:t>
            </a:r>
          </a:p>
        </p:txBody>
      </p:sp>
      <p:sp>
        <p:nvSpPr>
          <p:cNvPr id="49" name="矩形 48"/>
          <p:cNvSpPr>
            <a:spLocks noChangeArrowheads="1"/>
          </p:cNvSpPr>
          <p:nvPr/>
        </p:nvSpPr>
        <p:spPr bwMode="auto">
          <a:xfrm>
            <a:off x="1177925" y="1984375"/>
            <a:ext cx="1738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dirty="0">
                <a:solidFill>
                  <a:srgbClr val="13973F"/>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50" name="矩形 49"/>
          <p:cNvSpPr/>
          <p:nvPr/>
        </p:nvSpPr>
        <p:spPr>
          <a:xfrm>
            <a:off x="6002338" y="3119438"/>
            <a:ext cx="2155825" cy="683264"/>
          </a:xfrm>
          <a:prstGeom prst="rect">
            <a:avLst/>
          </a:prstGeom>
        </p:spPr>
        <p:txBody>
          <a:bodyPr>
            <a:spAutoFit/>
          </a:bodyPr>
          <a:lstStyle/>
          <a:p>
            <a:pP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在这里填写项目问题单项说明</a:t>
            </a:r>
          </a:p>
        </p:txBody>
      </p:sp>
      <p:sp>
        <p:nvSpPr>
          <p:cNvPr id="51" name="矩形 50"/>
          <p:cNvSpPr>
            <a:spLocks noChangeArrowheads="1"/>
          </p:cNvSpPr>
          <p:nvPr/>
        </p:nvSpPr>
        <p:spPr bwMode="auto">
          <a:xfrm>
            <a:off x="6002338" y="2794000"/>
            <a:ext cx="173831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666B9"/>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52" name="矩形 51"/>
          <p:cNvSpPr/>
          <p:nvPr/>
        </p:nvSpPr>
        <p:spPr>
          <a:xfrm>
            <a:off x="4067175" y="1603375"/>
            <a:ext cx="2155825" cy="683264"/>
          </a:xfrm>
          <a:prstGeom prst="rect">
            <a:avLst/>
          </a:prstGeom>
        </p:spPr>
        <p:txBody>
          <a:bodyPr>
            <a:spAutoFit/>
          </a:bodyPr>
          <a:lstStyle/>
          <a:p>
            <a:pPr algn="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在这里填写项目问题单项说明</a:t>
            </a:r>
          </a:p>
        </p:txBody>
      </p:sp>
      <p:sp>
        <p:nvSpPr>
          <p:cNvPr id="53" name="矩形 52"/>
          <p:cNvSpPr>
            <a:spLocks noChangeArrowheads="1"/>
          </p:cNvSpPr>
          <p:nvPr/>
        </p:nvSpPr>
        <p:spPr bwMode="auto">
          <a:xfrm>
            <a:off x="4484688" y="1277938"/>
            <a:ext cx="1738312"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dirty="0">
                <a:solidFill>
                  <a:srgbClr val="13973F"/>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37" name="椭圆 36"/>
          <p:cNvSpPr/>
          <p:nvPr/>
        </p:nvSpPr>
        <p:spPr>
          <a:xfrm>
            <a:off x="1748632" y="3621881"/>
            <a:ext cx="663575" cy="665163"/>
          </a:xfrm>
          <a:prstGeom prst="ellipse">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9"/>
          <p:cNvSpPr txBox="1">
            <a:spLocks noChangeArrowheads="1"/>
          </p:cNvSpPr>
          <p:nvPr/>
        </p:nvSpPr>
        <p:spPr bwMode="auto">
          <a:xfrm>
            <a:off x="1851029" y="3662074"/>
            <a:ext cx="4587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A</a:t>
            </a:r>
            <a:endParaRPr lang="zh-CN" altLang="en-US" sz="32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7" name="椭圆 6"/>
          <p:cNvSpPr>
            <a:spLocks noChangeArrowheads="1"/>
          </p:cNvSpPr>
          <p:nvPr/>
        </p:nvSpPr>
        <p:spPr bwMode="auto">
          <a:xfrm>
            <a:off x="2287588" y="3989388"/>
            <a:ext cx="392112" cy="392112"/>
          </a:xfrm>
          <a:prstGeom prst="ellipse">
            <a:avLst/>
          </a:prstGeom>
          <a:gradFill rotWithShape="1">
            <a:gsLst>
              <a:gs pos="0">
                <a:srgbClr val="BFBFBF"/>
              </a:gs>
              <a:gs pos="70000">
                <a:srgbClr val="FAFAFA"/>
              </a:gs>
              <a:gs pos="100000">
                <a:srgbClr val="FAFAFA"/>
              </a:gs>
            </a:gsLst>
            <a:lin ang="8100000" scaled="1"/>
          </a:gradFill>
          <a:ln w="15875">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036094" y="2070894"/>
            <a:ext cx="887412" cy="887413"/>
          </a:xfrm>
          <a:prstGeom prst="ellipse">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a:spLocks noChangeArrowheads="1"/>
          </p:cNvSpPr>
          <p:nvPr/>
        </p:nvSpPr>
        <p:spPr bwMode="auto">
          <a:xfrm>
            <a:off x="3687763" y="2736850"/>
            <a:ext cx="393700" cy="392113"/>
          </a:xfrm>
          <a:prstGeom prst="ellipse">
            <a:avLst/>
          </a:prstGeom>
          <a:gradFill rotWithShape="1">
            <a:gsLst>
              <a:gs pos="0">
                <a:srgbClr val="BFBFBF"/>
              </a:gs>
              <a:gs pos="70000">
                <a:srgbClr val="FAFAFA"/>
              </a:gs>
              <a:gs pos="100000">
                <a:srgbClr val="FAFAFA"/>
              </a:gs>
            </a:gsLst>
            <a:lin ang="8100000" scaled="1"/>
          </a:gradFill>
          <a:ln w="15875">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文本框 9"/>
          <p:cNvSpPr txBox="1">
            <a:spLocks noChangeArrowheads="1"/>
          </p:cNvSpPr>
          <p:nvPr/>
        </p:nvSpPr>
        <p:spPr bwMode="auto">
          <a:xfrm>
            <a:off x="3244041" y="2156509"/>
            <a:ext cx="49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6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B</a:t>
            </a:r>
            <a:endParaRPr lang="zh-CN" altLang="en-US" sz="36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39" name="椭圆 38"/>
          <p:cNvSpPr/>
          <p:nvPr/>
        </p:nvSpPr>
        <p:spPr>
          <a:xfrm>
            <a:off x="4811713" y="2643982"/>
            <a:ext cx="976312" cy="974725"/>
          </a:xfrm>
          <a:prstGeom prst="ellipse">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9"/>
          <p:cNvSpPr txBox="1">
            <a:spLocks noChangeArrowheads="1"/>
          </p:cNvSpPr>
          <p:nvPr/>
        </p:nvSpPr>
        <p:spPr bwMode="auto">
          <a:xfrm>
            <a:off x="5007308" y="2750553"/>
            <a:ext cx="554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40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C</a:t>
            </a:r>
            <a:endParaRPr lang="zh-CN" altLang="en-US" sz="40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9" name="椭圆 8"/>
          <p:cNvSpPr>
            <a:spLocks noChangeArrowheads="1"/>
          </p:cNvSpPr>
          <p:nvPr/>
        </p:nvSpPr>
        <p:spPr bwMode="auto">
          <a:xfrm>
            <a:off x="5524500" y="3365500"/>
            <a:ext cx="392113" cy="392113"/>
          </a:xfrm>
          <a:prstGeom prst="ellipse">
            <a:avLst/>
          </a:prstGeom>
          <a:gradFill rotWithShape="1">
            <a:gsLst>
              <a:gs pos="0">
                <a:srgbClr val="BFBFBF"/>
              </a:gs>
              <a:gs pos="70000">
                <a:srgbClr val="FAFAFA"/>
              </a:gs>
              <a:gs pos="100000">
                <a:srgbClr val="FAFAFA"/>
              </a:gs>
            </a:gsLst>
            <a:lin ang="8100000" scaled="1"/>
          </a:gradFill>
          <a:ln w="15875">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p:cNvSpPr/>
          <p:nvPr/>
        </p:nvSpPr>
        <p:spPr>
          <a:xfrm>
            <a:off x="6350000" y="1367631"/>
            <a:ext cx="887412" cy="887413"/>
          </a:xfrm>
          <a:prstGeom prst="ellipse">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文本框 9"/>
          <p:cNvSpPr txBox="1">
            <a:spLocks noChangeArrowheads="1"/>
          </p:cNvSpPr>
          <p:nvPr/>
        </p:nvSpPr>
        <p:spPr bwMode="auto">
          <a:xfrm>
            <a:off x="6553095" y="1498313"/>
            <a:ext cx="481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D</a:t>
            </a:r>
            <a:endParaRPr lang="zh-CN" altLang="en-US" sz="32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10" name="椭圆 9"/>
          <p:cNvSpPr>
            <a:spLocks noChangeArrowheads="1"/>
          </p:cNvSpPr>
          <p:nvPr/>
        </p:nvSpPr>
        <p:spPr bwMode="auto">
          <a:xfrm>
            <a:off x="6999288" y="1936750"/>
            <a:ext cx="392112" cy="392113"/>
          </a:xfrm>
          <a:prstGeom prst="ellipse">
            <a:avLst/>
          </a:prstGeom>
          <a:gradFill rotWithShape="1">
            <a:gsLst>
              <a:gs pos="0">
                <a:srgbClr val="BFBFBF"/>
              </a:gs>
              <a:gs pos="70000">
                <a:srgbClr val="FAFAFA"/>
              </a:gs>
              <a:gs pos="100000">
                <a:srgbClr val="FAFAFA"/>
              </a:gs>
            </a:gsLst>
            <a:lin ang="8100000" scaled="1"/>
          </a:gradFill>
          <a:ln w="15875">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750"/>
                                        <p:tgtEl>
                                          <p:spTgt spid="37"/>
                                        </p:tgtEl>
                                      </p:cBhvr>
                                    </p:animEffect>
                                    <p:anim calcmode="lin" valueType="num">
                                      <p:cBhvr>
                                        <p:cTn id="17" dur="750" fill="hold"/>
                                        <p:tgtEl>
                                          <p:spTgt spid="37"/>
                                        </p:tgtEl>
                                        <p:attrNameLst>
                                          <p:attrName>ppt_x</p:attrName>
                                        </p:attrNameLst>
                                      </p:cBhvr>
                                      <p:tavLst>
                                        <p:tav tm="0">
                                          <p:val>
                                            <p:strVal val="#ppt_x"/>
                                          </p:val>
                                        </p:tav>
                                        <p:tav tm="100000">
                                          <p:val>
                                            <p:strVal val="#ppt_x"/>
                                          </p:val>
                                        </p:tav>
                                      </p:tavLst>
                                    </p:anim>
                                    <p:anim calcmode="lin" valueType="num">
                                      <p:cBhvr>
                                        <p:cTn id="18" dur="750" fill="hold"/>
                                        <p:tgtEl>
                                          <p:spTgt spid="3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p:cTn id="28" dur="500" fill="hold"/>
                                        <p:tgtEl>
                                          <p:spTgt spid="59"/>
                                        </p:tgtEl>
                                        <p:attrNameLst>
                                          <p:attrName>ppt_w</p:attrName>
                                        </p:attrNameLst>
                                      </p:cBhvr>
                                      <p:tavLst>
                                        <p:tav tm="0">
                                          <p:val>
                                            <p:fltVal val="0"/>
                                          </p:val>
                                        </p:tav>
                                        <p:tav tm="100000">
                                          <p:val>
                                            <p:strVal val="#ppt_w"/>
                                          </p:val>
                                        </p:tav>
                                      </p:tavLst>
                                    </p:anim>
                                    <p:anim calcmode="lin" valueType="num">
                                      <p:cBhvr>
                                        <p:cTn id="29" dur="500" fill="hold"/>
                                        <p:tgtEl>
                                          <p:spTgt spid="59"/>
                                        </p:tgtEl>
                                        <p:attrNameLst>
                                          <p:attrName>ppt_h</p:attrName>
                                        </p:attrNameLst>
                                      </p:cBhvr>
                                      <p:tavLst>
                                        <p:tav tm="0">
                                          <p:val>
                                            <p:fltVal val="0"/>
                                          </p:val>
                                        </p:tav>
                                        <p:tav tm="100000">
                                          <p:val>
                                            <p:strVal val="#ppt_h"/>
                                          </p:val>
                                        </p:tav>
                                      </p:tavLst>
                                    </p:anim>
                                    <p:animEffect transition="in" filter="fade">
                                      <p:cBhvr>
                                        <p:cTn id="30" dur="500"/>
                                        <p:tgtEl>
                                          <p:spTgt spid="59"/>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750"/>
                                        <p:tgtEl>
                                          <p:spTgt spid="4"/>
                                        </p:tgtEl>
                                      </p:cBhvr>
                                    </p:animEffect>
                                    <p:anim calcmode="lin" valueType="num">
                                      <p:cBhvr>
                                        <p:cTn id="39" dur="750" fill="hold"/>
                                        <p:tgtEl>
                                          <p:spTgt spid="4"/>
                                        </p:tgtEl>
                                        <p:attrNameLst>
                                          <p:attrName>ppt_x</p:attrName>
                                        </p:attrNameLst>
                                      </p:cBhvr>
                                      <p:tavLst>
                                        <p:tav tm="0">
                                          <p:val>
                                            <p:strVal val="#ppt_x"/>
                                          </p:val>
                                        </p:tav>
                                        <p:tav tm="100000">
                                          <p:val>
                                            <p:strVal val="#ppt_x"/>
                                          </p:val>
                                        </p:tav>
                                      </p:tavLst>
                                    </p:anim>
                                    <p:anim calcmode="lin" valueType="num">
                                      <p:cBhvr>
                                        <p:cTn id="40" dur="75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strVal val="#ppt_x"/>
                                          </p:val>
                                        </p:tav>
                                        <p:tav tm="100000">
                                          <p:val>
                                            <p:strVal val="#ppt_x"/>
                                          </p:val>
                                        </p:tav>
                                      </p:tavLst>
                                    </p:anim>
                                    <p:anim calcmode="lin" valueType="num">
                                      <p:cBhvr>
                                        <p:cTn id="45" dur="750" fill="hold"/>
                                        <p:tgtEl>
                                          <p:spTgt spid="38"/>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750"/>
                                        <p:tgtEl>
                                          <p:spTgt spid="8"/>
                                        </p:tgtEl>
                                      </p:cBhvr>
                                    </p:animEffect>
                                    <p:anim calcmode="lin" valueType="num">
                                      <p:cBhvr>
                                        <p:cTn id="50" dur="750" fill="hold"/>
                                        <p:tgtEl>
                                          <p:spTgt spid="8"/>
                                        </p:tgtEl>
                                        <p:attrNameLst>
                                          <p:attrName>ppt_x</p:attrName>
                                        </p:attrNameLst>
                                      </p:cBhvr>
                                      <p:tavLst>
                                        <p:tav tm="0">
                                          <p:val>
                                            <p:strVal val="#ppt_x"/>
                                          </p:val>
                                        </p:tav>
                                        <p:tav tm="100000">
                                          <p:val>
                                            <p:strVal val="#ppt_x"/>
                                          </p:val>
                                        </p:tav>
                                      </p:tavLst>
                                    </p:anim>
                                    <p:anim calcmode="lin" valueType="num">
                                      <p:cBhvr>
                                        <p:cTn id="51" dur="750" fill="hold"/>
                                        <p:tgtEl>
                                          <p:spTgt spid="8"/>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750"/>
                                        <p:tgtEl>
                                          <p:spTgt spid="5"/>
                                        </p:tgtEl>
                                      </p:cBhvr>
                                    </p:animEffect>
                                    <p:anim calcmode="lin" valueType="num">
                                      <p:cBhvr>
                                        <p:cTn id="66" dur="750" fill="hold"/>
                                        <p:tgtEl>
                                          <p:spTgt spid="5"/>
                                        </p:tgtEl>
                                        <p:attrNameLst>
                                          <p:attrName>ppt_x</p:attrName>
                                        </p:attrNameLst>
                                      </p:cBhvr>
                                      <p:tavLst>
                                        <p:tav tm="0">
                                          <p:val>
                                            <p:strVal val="#ppt_x"/>
                                          </p:val>
                                        </p:tav>
                                        <p:tav tm="100000">
                                          <p:val>
                                            <p:strVal val="#ppt_x"/>
                                          </p:val>
                                        </p:tav>
                                      </p:tavLst>
                                    </p:anim>
                                    <p:anim calcmode="lin" valueType="num">
                                      <p:cBhvr>
                                        <p:cTn id="67" dur="750" fill="hold"/>
                                        <p:tgtEl>
                                          <p:spTgt spid="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750"/>
                                        <p:tgtEl>
                                          <p:spTgt spid="39"/>
                                        </p:tgtEl>
                                      </p:cBhvr>
                                    </p:animEffect>
                                    <p:anim calcmode="lin" valueType="num">
                                      <p:cBhvr>
                                        <p:cTn id="71" dur="750" fill="hold"/>
                                        <p:tgtEl>
                                          <p:spTgt spid="39"/>
                                        </p:tgtEl>
                                        <p:attrNameLst>
                                          <p:attrName>ppt_x</p:attrName>
                                        </p:attrNameLst>
                                      </p:cBhvr>
                                      <p:tavLst>
                                        <p:tav tm="0">
                                          <p:val>
                                            <p:strVal val="#ppt_x"/>
                                          </p:val>
                                        </p:tav>
                                        <p:tav tm="100000">
                                          <p:val>
                                            <p:strVal val="#ppt_x"/>
                                          </p:val>
                                        </p:tav>
                                      </p:tavLst>
                                    </p:anim>
                                    <p:anim calcmode="lin" valueType="num">
                                      <p:cBhvr>
                                        <p:cTn id="72" dur="750" fill="hold"/>
                                        <p:tgtEl>
                                          <p:spTgt spid="39"/>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750"/>
                                        <p:tgtEl>
                                          <p:spTgt spid="9"/>
                                        </p:tgtEl>
                                      </p:cBhvr>
                                    </p:animEffect>
                                    <p:anim calcmode="lin" valueType="num">
                                      <p:cBhvr>
                                        <p:cTn id="77" dur="750" fill="hold"/>
                                        <p:tgtEl>
                                          <p:spTgt spid="9"/>
                                        </p:tgtEl>
                                        <p:attrNameLst>
                                          <p:attrName>ppt_x</p:attrName>
                                        </p:attrNameLst>
                                      </p:cBhvr>
                                      <p:tavLst>
                                        <p:tav tm="0">
                                          <p:val>
                                            <p:strVal val="#ppt_x"/>
                                          </p:val>
                                        </p:tav>
                                        <p:tav tm="100000">
                                          <p:val>
                                            <p:strVal val="#ppt_x"/>
                                          </p:val>
                                        </p:tav>
                                      </p:tavLst>
                                    </p:anim>
                                    <p:anim calcmode="lin" valueType="num">
                                      <p:cBhvr>
                                        <p:cTn id="78" dur="750" fill="hold"/>
                                        <p:tgtEl>
                                          <p:spTgt spid="9"/>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53" presetClass="entr" presetSubtype="16" fill="hold" grpId="0"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9000"/>
                            </p:stCondLst>
                            <p:childTnLst>
                              <p:par>
                                <p:cTn id="86" presetID="22" presetClass="entr" presetSubtype="4" fill="hold"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down)">
                                      <p:cBhvr>
                                        <p:cTn id="88" dur="500"/>
                                        <p:tgtEl>
                                          <p:spTgt spid="19"/>
                                        </p:tgtEl>
                                      </p:cBhvr>
                                    </p:animEffect>
                                  </p:childTnLst>
                                </p:cTn>
                              </p:par>
                            </p:childTnLst>
                          </p:cTn>
                        </p:par>
                        <p:par>
                          <p:cTn id="89" fill="hold">
                            <p:stCondLst>
                              <p:cond delay="9500"/>
                            </p:stCondLst>
                            <p:childTnLst>
                              <p:par>
                                <p:cTn id="90" presetID="42" presetClass="entr" presetSubtype="0" fill="hold" grpId="0" nodeType="after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fade">
                                      <p:cBhvr>
                                        <p:cTn id="92" dur="750"/>
                                        <p:tgtEl>
                                          <p:spTgt spid="6"/>
                                        </p:tgtEl>
                                      </p:cBhvr>
                                    </p:animEffect>
                                    <p:anim calcmode="lin" valueType="num">
                                      <p:cBhvr>
                                        <p:cTn id="93" dur="750" fill="hold"/>
                                        <p:tgtEl>
                                          <p:spTgt spid="6"/>
                                        </p:tgtEl>
                                        <p:attrNameLst>
                                          <p:attrName>ppt_x</p:attrName>
                                        </p:attrNameLst>
                                      </p:cBhvr>
                                      <p:tavLst>
                                        <p:tav tm="0">
                                          <p:val>
                                            <p:strVal val="#ppt_x"/>
                                          </p:val>
                                        </p:tav>
                                        <p:tav tm="100000">
                                          <p:val>
                                            <p:strVal val="#ppt_x"/>
                                          </p:val>
                                        </p:tav>
                                      </p:tavLst>
                                    </p:anim>
                                    <p:anim calcmode="lin" valueType="num">
                                      <p:cBhvr>
                                        <p:cTn id="94" dur="750" fill="hold"/>
                                        <p:tgtEl>
                                          <p:spTgt spid="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750"/>
                                        <p:tgtEl>
                                          <p:spTgt spid="40"/>
                                        </p:tgtEl>
                                      </p:cBhvr>
                                    </p:animEffect>
                                    <p:anim calcmode="lin" valueType="num">
                                      <p:cBhvr>
                                        <p:cTn id="98" dur="750" fill="hold"/>
                                        <p:tgtEl>
                                          <p:spTgt spid="40"/>
                                        </p:tgtEl>
                                        <p:attrNameLst>
                                          <p:attrName>ppt_x</p:attrName>
                                        </p:attrNameLst>
                                      </p:cBhvr>
                                      <p:tavLst>
                                        <p:tav tm="0">
                                          <p:val>
                                            <p:strVal val="#ppt_x"/>
                                          </p:val>
                                        </p:tav>
                                        <p:tav tm="100000">
                                          <p:val>
                                            <p:strVal val="#ppt_x"/>
                                          </p:val>
                                        </p:tav>
                                      </p:tavLst>
                                    </p:anim>
                                    <p:anim calcmode="lin" valueType="num">
                                      <p:cBhvr>
                                        <p:cTn id="99" dur="750" fill="hold"/>
                                        <p:tgtEl>
                                          <p:spTgt spid="40"/>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750"/>
                                        <p:tgtEl>
                                          <p:spTgt spid="10"/>
                                        </p:tgtEl>
                                      </p:cBhvr>
                                    </p:animEffect>
                                    <p:anim calcmode="lin" valueType="num">
                                      <p:cBhvr>
                                        <p:cTn id="104" dur="750" fill="hold"/>
                                        <p:tgtEl>
                                          <p:spTgt spid="10"/>
                                        </p:tgtEl>
                                        <p:attrNameLst>
                                          <p:attrName>ppt_x</p:attrName>
                                        </p:attrNameLst>
                                      </p:cBhvr>
                                      <p:tavLst>
                                        <p:tav tm="0">
                                          <p:val>
                                            <p:strVal val="#ppt_x"/>
                                          </p:val>
                                        </p:tav>
                                        <p:tav tm="100000">
                                          <p:val>
                                            <p:strVal val="#ppt_x"/>
                                          </p:val>
                                        </p:tav>
                                      </p:tavLst>
                                    </p:anim>
                                    <p:anim calcmode="lin" valueType="num">
                                      <p:cBhvr>
                                        <p:cTn id="105" dur="750" fill="hold"/>
                                        <p:tgtEl>
                                          <p:spTgt spid="10"/>
                                        </p:tgtEl>
                                        <p:attrNameLst>
                                          <p:attrName>ppt_y</p:attrName>
                                        </p:attrNameLst>
                                      </p:cBhvr>
                                      <p:tavLst>
                                        <p:tav tm="0">
                                          <p:val>
                                            <p:strVal val="#ppt_y+.1"/>
                                          </p:val>
                                        </p:tav>
                                        <p:tav tm="100000">
                                          <p:val>
                                            <p:strVal val="#ppt_y"/>
                                          </p:val>
                                        </p:tav>
                                      </p:tavLst>
                                    </p:anim>
                                  </p:childTnLst>
                                </p:cTn>
                              </p:par>
                            </p:childTnLst>
                          </p:cTn>
                        </p:par>
                        <p:par>
                          <p:cTn id="106" fill="hold">
                            <p:stCondLst>
                              <p:cond delay="11500"/>
                            </p:stCondLst>
                            <p:childTnLst>
                              <p:par>
                                <p:cTn id="107" presetID="53" presetClass="entr" presetSubtype="16" fill="hold" grpId="0" nodeType="afterEffect">
                                  <p:stCondLst>
                                    <p:cond delay="0"/>
                                  </p:stCondLst>
                                  <p:childTnLst>
                                    <p:set>
                                      <p:cBhvr>
                                        <p:cTn id="108" dur="1" fill="hold">
                                          <p:stCondLst>
                                            <p:cond delay="0"/>
                                          </p:stCondLst>
                                        </p:cTn>
                                        <p:tgtEl>
                                          <p:spTgt spid="62"/>
                                        </p:tgtEl>
                                        <p:attrNameLst>
                                          <p:attrName>style.visibility</p:attrName>
                                        </p:attrNameLst>
                                      </p:cBhvr>
                                      <p:to>
                                        <p:strVal val="visible"/>
                                      </p:to>
                                    </p:set>
                                    <p:anim calcmode="lin" valueType="num">
                                      <p:cBhvr>
                                        <p:cTn id="109" dur="500" fill="hold"/>
                                        <p:tgtEl>
                                          <p:spTgt spid="62"/>
                                        </p:tgtEl>
                                        <p:attrNameLst>
                                          <p:attrName>ppt_w</p:attrName>
                                        </p:attrNameLst>
                                      </p:cBhvr>
                                      <p:tavLst>
                                        <p:tav tm="0">
                                          <p:val>
                                            <p:fltVal val="0"/>
                                          </p:val>
                                        </p:tav>
                                        <p:tav tm="100000">
                                          <p:val>
                                            <p:strVal val="#ppt_w"/>
                                          </p:val>
                                        </p:tav>
                                      </p:tavLst>
                                    </p:anim>
                                    <p:anim calcmode="lin" valueType="num">
                                      <p:cBhvr>
                                        <p:cTn id="110" dur="500" fill="hold"/>
                                        <p:tgtEl>
                                          <p:spTgt spid="62"/>
                                        </p:tgtEl>
                                        <p:attrNameLst>
                                          <p:attrName>ppt_h</p:attrName>
                                        </p:attrNameLst>
                                      </p:cBhvr>
                                      <p:tavLst>
                                        <p:tav tm="0">
                                          <p:val>
                                            <p:fltVal val="0"/>
                                          </p:val>
                                        </p:tav>
                                        <p:tav tm="100000">
                                          <p:val>
                                            <p:strVal val="#ppt_h"/>
                                          </p:val>
                                        </p:tav>
                                      </p:tavLst>
                                    </p:anim>
                                    <p:animEffect transition="in" filter="fade">
                                      <p:cBhvr>
                                        <p:cTn id="111" dur="500"/>
                                        <p:tgtEl>
                                          <p:spTgt spid="62"/>
                                        </p:tgtEl>
                                      </p:cBhvr>
                                    </p:animEffect>
                                  </p:childTnLst>
                                </p:cTn>
                              </p:par>
                            </p:childTnLst>
                          </p:cTn>
                        </p:par>
                        <p:par>
                          <p:cTn id="112" fill="hold">
                            <p:stCondLst>
                              <p:cond delay="12000"/>
                            </p:stCondLst>
                            <p:childTnLst>
                              <p:par>
                                <p:cTn id="113" presetID="22" presetClass="entr" presetSubtype="2" fill="hold" grpId="0"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wipe(right)">
                                      <p:cBhvr>
                                        <p:cTn id="115" dur="500"/>
                                        <p:tgtEl>
                                          <p:spTgt spid="49"/>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wipe(right)">
                                      <p:cBhvr>
                                        <p:cTn id="118" dur="500"/>
                                        <p:tgtEl>
                                          <p:spTgt spid="48"/>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wipe(left)">
                                      <p:cBhvr>
                                        <p:cTn id="121" dur="500"/>
                                        <p:tgtEl>
                                          <p:spTgt spid="47"/>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left)">
                                      <p:cBhvr>
                                        <p:cTn id="124" dur="500"/>
                                        <p:tgtEl>
                                          <p:spTgt spid="46"/>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right)">
                                      <p:cBhvr>
                                        <p:cTn id="127" dur="500"/>
                                        <p:tgtEl>
                                          <p:spTgt spid="53"/>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right)">
                                      <p:cBhvr>
                                        <p:cTn id="130" dur="500"/>
                                        <p:tgtEl>
                                          <p:spTgt spid="52"/>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wipe(left)">
                                      <p:cBhvr>
                                        <p:cTn id="133" dur="500"/>
                                        <p:tgtEl>
                                          <p:spTgt spid="51"/>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wipe(left)">
                                      <p:cBhvr>
                                        <p:cTn id="13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46" grpId="0"/>
      <p:bldP spid="47" grpId="0"/>
      <p:bldP spid="48" grpId="0"/>
      <p:bldP spid="49" grpId="0"/>
      <p:bldP spid="50" grpId="0"/>
      <p:bldP spid="51" grpId="0"/>
      <p:bldP spid="52" grpId="0"/>
      <p:bldP spid="53" grpId="0"/>
      <p:bldP spid="37" grpId="0" animBg="1"/>
      <p:bldP spid="59" grpId="0"/>
      <p:bldP spid="7" grpId="0" animBg="1"/>
      <p:bldP spid="38" grpId="0" animBg="1"/>
      <p:bldP spid="8" grpId="0" animBg="1"/>
      <p:bldP spid="60" grpId="0"/>
      <p:bldP spid="39" grpId="0" animBg="1"/>
      <p:bldP spid="61" grpId="0"/>
      <p:bldP spid="9" grpId="0" animBg="1"/>
      <p:bldP spid="40" grpId="0" animBg="1"/>
      <p:bldP spid="62" grpId="0"/>
      <p:bldP spid="10" grpId="0" animBg="1"/>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95"/>
          <p:cNvGrpSpPr/>
          <p:nvPr/>
        </p:nvGrpSpPr>
        <p:grpSpPr>
          <a:xfrm>
            <a:off x="1551508" y="681170"/>
            <a:ext cx="4070894" cy="3545000"/>
            <a:chOff x="3826258" y="2468593"/>
            <a:chExt cx="3743930" cy="3260276"/>
          </a:xfrm>
          <a:effectLst>
            <a:outerShdw blurRad="254000" dist="127000" dir="2700000" algn="tl" rotWithShape="0">
              <a:prstClr val="black">
                <a:alpha val="20000"/>
              </a:prstClr>
            </a:outerShdw>
          </a:effectLst>
        </p:grpSpPr>
        <p:sp>
          <p:nvSpPr>
            <p:cNvPr id="97" name="Freeform 5"/>
            <p:cNvSpPr/>
            <p:nvPr/>
          </p:nvSpPr>
          <p:spPr bwMode="auto">
            <a:xfrm>
              <a:off x="4236955" y="29343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5"/>
            <p:cNvSpPr/>
            <p:nvPr/>
          </p:nvSpPr>
          <p:spPr bwMode="auto">
            <a:xfrm>
              <a:off x="4248852" y="29449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5"/>
            <p:cNvSpPr/>
            <p:nvPr/>
          </p:nvSpPr>
          <p:spPr bwMode="auto">
            <a:xfrm>
              <a:off x="3830666"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5"/>
            <p:cNvSpPr/>
            <p:nvPr/>
          </p:nvSpPr>
          <p:spPr bwMode="auto">
            <a:xfrm>
              <a:off x="3842564"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5"/>
            <p:cNvSpPr/>
            <p:nvPr/>
          </p:nvSpPr>
          <p:spPr bwMode="auto">
            <a:xfrm>
              <a:off x="4635215" y="270210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5"/>
            <p:cNvSpPr/>
            <p:nvPr/>
          </p:nvSpPr>
          <p:spPr bwMode="auto">
            <a:xfrm>
              <a:off x="4647113" y="271264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5"/>
            <p:cNvSpPr/>
            <p:nvPr/>
          </p:nvSpPr>
          <p:spPr bwMode="auto">
            <a:xfrm>
              <a:off x="4633057"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5"/>
            <p:cNvSpPr/>
            <p:nvPr/>
          </p:nvSpPr>
          <p:spPr bwMode="auto">
            <a:xfrm>
              <a:off x="4644955"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5"/>
            <p:cNvSpPr/>
            <p:nvPr/>
          </p:nvSpPr>
          <p:spPr bwMode="auto">
            <a:xfrm>
              <a:off x="5034747"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5"/>
            <p:cNvSpPr/>
            <p:nvPr/>
          </p:nvSpPr>
          <p:spPr bwMode="auto">
            <a:xfrm>
              <a:off x="5046645"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5"/>
            <p:cNvSpPr/>
            <p:nvPr/>
          </p:nvSpPr>
          <p:spPr bwMode="auto">
            <a:xfrm>
              <a:off x="5433888" y="270210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5"/>
            <p:cNvSpPr/>
            <p:nvPr/>
          </p:nvSpPr>
          <p:spPr bwMode="auto">
            <a:xfrm>
              <a:off x="5445786" y="271264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5"/>
            <p:cNvSpPr/>
            <p:nvPr/>
          </p:nvSpPr>
          <p:spPr bwMode="auto">
            <a:xfrm>
              <a:off x="5833421"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5"/>
            <p:cNvSpPr/>
            <p:nvPr/>
          </p:nvSpPr>
          <p:spPr bwMode="auto">
            <a:xfrm>
              <a:off x="5845318"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5"/>
            <p:cNvSpPr/>
            <p:nvPr/>
          </p:nvSpPr>
          <p:spPr bwMode="auto">
            <a:xfrm>
              <a:off x="6234399" y="2702262"/>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5"/>
            <p:cNvSpPr/>
            <p:nvPr/>
          </p:nvSpPr>
          <p:spPr bwMode="auto">
            <a:xfrm>
              <a:off x="6246297" y="2712807"/>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5"/>
            <p:cNvSpPr/>
            <p:nvPr/>
          </p:nvSpPr>
          <p:spPr bwMode="auto">
            <a:xfrm>
              <a:off x="6638271" y="293209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5"/>
            <p:cNvSpPr/>
            <p:nvPr/>
          </p:nvSpPr>
          <p:spPr bwMode="auto">
            <a:xfrm>
              <a:off x="6650169" y="294263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8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5"/>
            <p:cNvSpPr/>
            <p:nvPr/>
          </p:nvSpPr>
          <p:spPr bwMode="auto">
            <a:xfrm>
              <a:off x="6236751"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5"/>
            <p:cNvSpPr/>
            <p:nvPr/>
          </p:nvSpPr>
          <p:spPr bwMode="auto">
            <a:xfrm>
              <a:off x="6248649"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3973F"/>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5"/>
            <p:cNvSpPr/>
            <p:nvPr/>
          </p:nvSpPr>
          <p:spPr bwMode="auto">
            <a:xfrm>
              <a:off x="5434360"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5"/>
            <p:cNvSpPr/>
            <p:nvPr/>
          </p:nvSpPr>
          <p:spPr bwMode="auto">
            <a:xfrm>
              <a:off x="5446258"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Freeform 5"/>
            <p:cNvSpPr/>
            <p:nvPr/>
          </p:nvSpPr>
          <p:spPr bwMode="auto">
            <a:xfrm>
              <a:off x="7035891" y="31674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Freeform 5"/>
            <p:cNvSpPr/>
            <p:nvPr/>
          </p:nvSpPr>
          <p:spPr bwMode="auto">
            <a:xfrm>
              <a:off x="7047789" y="3178030"/>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Freeform 5"/>
            <p:cNvSpPr/>
            <p:nvPr/>
          </p:nvSpPr>
          <p:spPr bwMode="auto">
            <a:xfrm>
              <a:off x="3826258" y="31631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Freeform 5"/>
            <p:cNvSpPr/>
            <p:nvPr/>
          </p:nvSpPr>
          <p:spPr bwMode="auto">
            <a:xfrm>
              <a:off x="3838156" y="31736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Freeform 5"/>
            <p:cNvSpPr/>
            <p:nvPr/>
          </p:nvSpPr>
          <p:spPr bwMode="auto">
            <a:xfrm>
              <a:off x="4230909" y="3394089"/>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Freeform 5"/>
            <p:cNvSpPr/>
            <p:nvPr/>
          </p:nvSpPr>
          <p:spPr bwMode="auto">
            <a:xfrm>
              <a:off x="4242807" y="3404634"/>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5"/>
            <p:cNvSpPr/>
            <p:nvPr/>
          </p:nvSpPr>
          <p:spPr bwMode="auto">
            <a:xfrm>
              <a:off x="4633145" y="36295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5"/>
            <p:cNvSpPr/>
            <p:nvPr/>
          </p:nvSpPr>
          <p:spPr bwMode="auto">
            <a:xfrm>
              <a:off x="4645042" y="36401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3973F"/>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5"/>
            <p:cNvSpPr/>
            <p:nvPr/>
          </p:nvSpPr>
          <p:spPr bwMode="auto">
            <a:xfrm>
              <a:off x="4633145" y="40940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5"/>
            <p:cNvSpPr/>
            <p:nvPr/>
          </p:nvSpPr>
          <p:spPr bwMode="auto">
            <a:xfrm>
              <a:off x="4645042" y="41045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5"/>
            <p:cNvSpPr/>
            <p:nvPr/>
          </p:nvSpPr>
          <p:spPr bwMode="auto">
            <a:xfrm>
              <a:off x="5031405" y="33972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5"/>
            <p:cNvSpPr/>
            <p:nvPr/>
          </p:nvSpPr>
          <p:spPr bwMode="auto">
            <a:xfrm>
              <a:off x="5043303" y="340783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5"/>
            <p:cNvSpPr/>
            <p:nvPr/>
          </p:nvSpPr>
          <p:spPr bwMode="auto">
            <a:xfrm>
              <a:off x="5031405" y="3861730"/>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5"/>
            <p:cNvSpPr/>
            <p:nvPr/>
          </p:nvSpPr>
          <p:spPr bwMode="auto">
            <a:xfrm>
              <a:off x="5043303" y="3872275"/>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5"/>
            <p:cNvSpPr/>
            <p:nvPr/>
          </p:nvSpPr>
          <p:spPr bwMode="auto">
            <a:xfrm>
              <a:off x="5031405" y="432550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5"/>
            <p:cNvSpPr/>
            <p:nvPr/>
          </p:nvSpPr>
          <p:spPr bwMode="auto">
            <a:xfrm>
              <a:off x="5043303" y="433604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5"/>
            <p:cNvSpPr/>
            <p:nvPr/>
          </p:nvSpPr>
          <p:spPr bwMode="auto">
            <a:xfrm>
              <a:off x="5031405" y="4789946"/>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Freeform 5"/>
            <p:cNvSpPr/>
            <p:nvPr/>
          </p:nvSpPr>
          <p:spPr bwMode="auto">
            <a:xfrm>
              <a:off x="5043303" y="480049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Freeform 5"/>
            <p:cNvSpPr/>
            <p:nvPr/>
          </p:nvSpPr>
          <p:spPr bwMode="auto">
            <a:xfrm>
              <a:off x="5430937" y="36272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5"/>
            <p:cNvSpPr/>
            <p:nvPr/>
          </p:nvSpPr>
          <p:spPr bwMode="auto">
            <a:xfrm>
              <a:off x="5442835" y="36378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3973F"/>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 name="Freeform 5"/>
            <p:cNvSpPr/>
            <p:nvPr/>
          </p:nvSpPr>
          <p:spPr bwMode="auto">
            <a:xfrm>
              <a:off x="5430937" y="40917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5"/>
            <p:cNvSpPr/>
            <p:nvPr/>
          </p:nvSpPr>
          <p:spPr bwMode="auto">
            <a:xfrm>
              <a:off x="5442835" y="41022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5"/>
            <p:cNvSpPr/>
            <p:nvPr/>
          </p:nvSpPr>
          <p:spPr bwMode="auto">
            <a:xfrm>
              <a:off x="5430937" y="4555489"/>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5"/>
            <p:cNvSpPr/>
            <p:nvPr/>
          </p:nvSpPr>
          <p:spPr bwMode="auto">
            <a:xfrm>
              <a:off x="5442835" y="4566034"/>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3973F"/>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5"/>
            <p:cNvSpPr/>
            <p:nvPr/>
          </p:nvSpPr>
          <p:spPr bwMode="auto">
            <a:xfrm>
              <a:off x="5029247" y="525532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5"/>
            <p:cNvSpPr/>
            <p:nvPr/>
          </p:nvSpPr>
          <p:spPr bwMode="auto">
            <a:xfrm>
              <a:off x="5041145" y="526587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5"/>
            <p:cNvSpPr/>
            <p:nvPr/>
          </p:nvSpPr>
          <p:spPr bwMode="auto">
            <a:xfrm>
              <a:off x="5430937" y="501993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5"/>
            <p:cNvSpPr/>
            <p:nvPr/>
          </p:nvSpPr>
          <p:spPr bwMode="auto">
            <a:xfrm>
              <a:off x="5442835" y="503047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5"/>
            <p:cNvSpPr/>
            <p:nvPr/>
          </p:nvSpPr>
          <p:spPr bwMode="auto">
            <a:xfrm>
              <a:off x="5830078" y="3397285"/>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5"/>
            <p:cNvSpPr/>
            <p:nvPr/>
          </p:nvSpPr>
          <p:spPr bwMode="auto">
            <a:xfrm>
              <a:off x="5841976" y="340783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855B7"/>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5"/>
            <p:cNvSpPr/>
            <p:nvPr/>
          </p:nvSpPr>
          <p:spPr bwMode="auto">
            <a:xfrm>
              <a:off x="5830078" y="3861730"/>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5"/>
            <p:cNvSpPr/>
            <p:nvPr/>
          </p:nvSpPr>
          <p:spPr bwMode="auto">
            <a:xfrm>
              <a:off x="5841976" y="3872275"/>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Freeform 5"/>
            <p:cNvSpPr/>
            <p:nvPr/>
          </p:nvSpPr>
          <p:spPr bwMode="auto">
            <a:xfrm>
              <a:off x="5830078" y="432550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8" name="Freeform 5"/>
            <p:cNvSpPr/>
            <p:nvPr/>
          </p:nvSpPr>
          <p:spPr bwMode="auto">
            <a:xfrm>
              <a:off x="5841976" y="433604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Freeform 5"/>
            <p:cNvSpPr/>
            <p:nvPr/>
          </p:nvSpPr>
          <p:spPr bwMode="auto">
            <a:xfrm>
              <a:off x="5830078" y="4789946"/>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Freeform 5"/>
            <p:cNvSpPr/>
            <p:nvPr/>
          </p:nvSpPr>
          <p:spPr bwMode="auto">
            <a:xfrm>
              <a:off x="5841976" y="4800491"/>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5"/>
            <p:cNvSpPr/>
            <p:nvPr/>
          </p:nvSpPr>
          <p:spPr bwMode="auto">
            <a:xfrm>
              <a:off x="6229611" y="362727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 name="Freeform 5"/>
            <p:cNvSpPr/>
            <p:nvPr/>
          </p:nvSpPr>
          <p:spPr bwMode="auto">
            <a:xfrm>
              <a:off x="6241508" y="363781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5"/>
            <p:cNvSpPr/>
            <p:nvPr/>
          </p:nvSpPr>
          <p:spPr bwMode="auto">
            <a:xfrm>
              <a:off x="6229611" y="40917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 name="Freeform 5"/>
            <p:cNvSpPr/>
            <p:nvPr/>
          </p:nvSpPr>
          <p:spPr bwMode="auto">
            <a:xfrm>
              <a:off x="6241508" y="41022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Freeform 5"/>
            <p:cNvSpPr/>
            <p:nvPr/>
          </p:nvSpPr>
          <p:spPr bwMode="auto">
            <a:xfrm>
              <a:off x="6630589" y="3397444"/>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Freeform 5"/>
            <p:cNvSpPr/>
            <p:nvPr/>
          </p:nvSpPr>
          <p:spPr bwMode="auto">
            <a:xfrm>
              <a:off x="6642487" y="3407989"/>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CECEC"/>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7" name="Freeform 5"/>
            <p:cNvSpPr/>
            <p:nvPr/>
          </p:nvSpPr>
          <p:spPr bwMode="auto">
            <a:xfrm>
              <a:off x="7031483" y="316311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8" name="Freeform 5"/>
            <p:cNvSpPr/>
            <p:nvPr/>
          </p:nvSpPr>
          <p:spPr bwMode="auto">
            <a:xfrm>
              <a:off x="7043381" y="317366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Freeform 5"/>
            <p:cNvSpPr/>
            <p:nvPr/>
          </p:nvSpPr>
          <p:spPr bwMode="auto">
            <a:xfrm>
              <a:off x="5830550" y="5255327"/>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0" name="Freeform 5"/>
            <p:cNvSpPr/>
            <p:nvPr/>
          </p:nvSpPr>
          <p:spPr bwMode="auto">
            <a:xfrm>
              <a:off x="5842448" y="5265872"/>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1" name="组合 210"/>
            <p:cNvGrpSpPr/>
            <p:nvPr/>
          </p:nvGrpSpPr>
          <p:grpSpPr>
            <a:xfrm>
              <a:off x="4233677" y="2468593"/>
              <a:ext cx="538705" cy="477910"/>
              <a:chOff x="4220977" y="2455893"/>
              <a:chExt cx="538705" cy="477910"/>
            </a:xfrm>
          </p:grpSpPr>
          <p:sp>
            <p:nvSpPr>
              <p:cNvPr id="217" name="Freeform 5"/>
              <p:cNvSpPr/>
              <p:nvPr/>
            </p:nvSpPr>
            <p:spPr bwMode="auto">
              <a:xfrm>
                <a:off x="4225385" y="246026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5"/>
              <p:cNvSpPr/>
              <p:nvPr/>
            </p:nvSpPr>
            <p:spPr bwMode="auto">
              <a:xfrm>
                <a:off x="4237283" y="247080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Freeform 5"/>
              <p:cNvSpPr/>
              <p:nvPr/>
            </p:nvSpPr>
            <p:spPr bwMode="auto">
              <a:xfrm>
                <a:off x="4220977" y="245589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Freeform 5"/>
              <p:cNvSpPr/>
              <p:nvPr/>
            </p:nvSpPr>
            <p:spPr bwMode="auto">
              <a:xfrm>
                <a:off x="4232875" y="246643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2" name="组合 211"/>
            <p:cNvGrpSpPr/>
            <p:nvPr/>
          </p:nvGrpSpPr>
          <p:grpSpPr>
            <a:xfrm>
              <a:off x="6633863" y="2468593"/>
              <a:ext cx="538705" cy="477910"/>
              <a:chOff x="4220977" y="2455893"/>
              <a:chExt cx="538705" cy="477910"/>
            </a:xfrm>
          </p:grpSpPr>
          <p:sp>
            <p:nvSpPr>
              <p:cNvPr id="213" name="Freeform 5"/>
              <p:cNvSpPr/>
              <p:nvPr/>
            </p:nvSpPr>
            <p:spPr bwMode="auto">
              <a:xfrm>
                <a:off x="4225385" y="2460261"/>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 name="Freeform 5"/>
              <p:cNvSpPr/>
              <p:nvPr/>
            </p:nvSpPr>
            <p:spPr bwMode="auto">
              <a:xfrm>
                <a:off x="4237283" y="2470806"/>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Freeform 5"/>
              <p:cNvSpPr/>
              <p:nvPr/>
            </p:nvSpPr>
            <p:spPr bwMode="auto">
              <a:xfrm>
                <a:off x="4220977" y="2455893"/>
                <a:ext cx="534297" cy="4735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Freeform 5"/>
              <p:cNvSpPr/>
              <p:nvPr/>
            </p:nvSpPr>
            <p:spPr bwMode="auto">
              <a:xfrm>
                <a:off x="4232875" y="2466438"/>
                <a:ext cx="510501" cy="452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19050">
                <a:noFill/>
              </a:ln>
              <a:effectLst>
                <a:innerShdw blurRad="38100" dist="12700" dir="13500000">
                  <a:prstClr val="black">
                    <a:alpha val="2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1" name="组合 90"/>
          <p:cNvGrpSpPr/>
          <p:nvPr/>
        </p:nvGrpSpPr>
        <p:grpSpPr>
          <a:xfrm>
            <a:off x="3563888" y="1640872"/>
            <a:ext cx="2446374" cy="3130430"/>
            <a:chOff x="3706622" y="1702991"/>
            <a:chExt cx="2056861" cy="2632003"/>
          </a:xfrm>
        </p:grpSpPr>
        <p:sp>
          <p:nvSpPr>
            <p:cNvPr id="92" name="椭圆 91"/>
            <p:cNvSpPr/>
            <p:nvPr/>
          </p:nvSpPr>
          <p:spPr>
            <a:xfrm>
              <a:off x="3706622" y="1735827"/>
              <a:ext cx="1730756" cy="1730756"/>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39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圆角矩形 92"/>
            <p:cNvSpPr/>
            <p:nvPr/>
          </p:nvSpPr>
          <p:spPr>
            <a:xfrm rot="2700000">
              <a:off x="3664932" y="2236443"/>
              <a:ext cx="2632003" cy="1565099"/>
            </a:xfrm>
            <a:prstGeom prst="roundRect">
              <a:avLst>
                <a:gd name="adj" fmla="val 50000"/>
              </a:avLst>
            </a:prstGeom>
            <a:gradFill>
              <a:gsLst>
                <a:gs pos="0">
                  <a:schemeClr val="tx1">
                    <a:alpha val="40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椭圆 93"/>
            <p:cNvSpPr/>
            <p:nvPr/>
          </p:nvSpPr>
          <p:spPr>
            <a:xfrm>
              <a:off x="3841081" y="1870286"/>
              <a:ext cx="1461839" cy="146183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44"/>
            <p:cNvSpPr/>
            <p:nvPr/>
          </p:nvSpPr>
          <p:spPr bwMode="auto">
            <a:xfrm>
              <a:off x="5234245" y="2786297"/>
              <a:ext cx="12959" cy="18514"/>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4" name="组合 223"/>
          <p:cNvGrpSpPr/>
          <p:nvPr/>
        </p:nvGrpSpPr>
        <p:grpSpPr>
          <a:xfrm>
            <a:off x="4678703" y="1599954"/>
            <a:ext cx="801632" cy="712080"/>
            <a:chOff x="1174591" y="1652949"/>
            <a:chExt cx="801632" cy="712080"/>
          </a:xfrm>
        </p:grpSpPr>
        <p:sp>
          <p:nvSpPr>
            <p:cNvPr id="225"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6" name="文本框 37"/>
            <p:cNvSpPr txBox="1"/>
            <p:nvPr/>
          </p:nvSpPr>
          <p:spPr>
            <a:xfrm>
              <a:off x="1174591" y="1758114"/>
              <a:ext cx="801632" cy="523220"/>
            </a:xfrm>
            <a:prstGeom prst="rect">
              <a:avLst/>
            </a:prstGeom>
            <a:noFill/>
          </p:spPr>
          <p:txBody>
            <a:bodyPr wrap="square" rtlCol="0">
              <a:spAutoFit/>
            </a:bodyPr>
            <a:lstStyle/>
            <a:p>
              <a:pPr algn="ctr"/>
              <a:r>
                <a:rPr lang="en-US" altLang="zh-CN" sz="2800" dirty="0">
                  <a:solidFill>
                    <a:srgbClr val="0855B7"/>
                  </a:solidFill>
                  <a:latin typeface="Arial" panose="020B0604020202020204" pitchFamily="34" charset="0"/>
                  <a:ea typeface="微软雅黑" panose="020B0503020204020204" pitchFamily="34" charset="-122"/>
                  <a:sym typeface="Arial" panose="020B0604020202020204" pitchFamily="34" charset="0"/>
                </a:rPr>
                <a:t>0</a:t>
              </a:r>
              <a:r>
                <a:rPr lang="zh-CN" altLang="zh-CN" sz="2800" dirty="0">
                  <a:solidFill>
                    <a:srgbClr val="0855B7"/>
                  </a:solidFill>
                  <a:latin typeface="Arial" panose="020B0604020202020204" pitchFamily="34" charset="0"/>
                  <a:ea typeface="微软雅黑" panose="020B0503020204020204" pitchFamily="34" charset="-122"/>
                  <a:sym typeface="Arial" panose="020B0604020202020204" pitchFamily="34" charset="0"/>
                </a:rPr>
                <a:t>4</a:t>
              </a:r>
              <a:endParaRPr lang="zh-CN" altLang="en-US" sz="2800"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3674230" y="2370629"/>
            <a:ext cx="1833874" cy="705177"/>
            <a:chOff x="3674230" y="2370629"/>
            <a:chExt cx="1833874" cy="705177"/>
          </a:xfrm>
        </p:grpSpPr>
        <p:sp>
          <p:nvSpPr>
            <p:cNvPr id="227" name="TextBox 226"/>
            <p:cNvSpPr txBox="1"/>
            <p:nvPr/>
          </p:nvSpPr>
          <p:spPr>
            <a:xfrm>
              <a:off x="3916151" y="2370629"/>
              <a:ext cx="1415772" cy="338554"/>
            </a:xfrm>
            <a:prstGeom prst="rect">
              <a:avLst/>
            </a:prstGeom>
            <a:noFill/>
          </p:spPr>
          <p:txBody>
            <a:bodyPr wrap="none" rtlCol="0">
              <a:spAutoFit/>
            </a:bodyPr>
            <a:lstStyle/>
            <a:p>
              <a:r>
                <a:rPr lang="zh-CN" altLang="en-US" sz="1600" b="1" dirty="0">
                  <a:gradFill>
                    <a:gsLst>
                      <a:gs pos="0">
                        <a:srgbClr val="13973F"/>
                      </a:gs>
                      <a:gs pos="78000">
                        <a:srgbClr val="0A5FA6"/>
                      </a:gs>
                      <a:gs pos="100000">
                        <a:srgbClr val="0855B7"/>
                      </a:gs>
                    </a:gsLst>
                    <a:lin ang="2700000" scaled="0"/>
                  </a:gradFill>
                  <a:latin typeface="Arial" panose="020B0604020202020204" pitchFamily="34" charset="0"/>
                  <a:ea typeface="微软雅黑" panose="020B0503020204020204" pitchFamily="34" charset="-122"/>
                  <a:sym typeface="Arial" panose="020B0604020202020204" pitchFamily="34" charset="0"/>
                </a:rPr>
                <a:t>添加文本标题</a:t>
              </a:r>
            </a:p>
          </p:txBody>
        </p:sp>
        <p:sp>
          <p:nvSpPr>
            <p:cNvPr id="228" name="Text Placeholder 2"/>
            <p:cNvSpPr txBox="1"/>
            <p:nvPr/>
          </p:nvSpPr>
          <p:spPr bwMode="auto">
            <a:xfrm>
              <a:off x="3674230" y="2653888"/>
              <a:ext cx="1833874"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文字内容需概括精炼</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zh-CN" altLang="en-US" sz="1100" dirty="0">
                  <a:solidFill>
                    <a:srgbClr val="292929"/>
                  </a:solidFill>
                  <a:latin typeface="Arial" panose="020B0604020202020204" pitchFamily="34" charset="0"/>
                  <a:ea typeface="微软雅黑" panose="020B0503020204020204" pitchFamily="34" charset="-122"/>
                  <a:sym typeface="Arial" panose="020B0604020202020204" pitchFamily="34" charset="0"/>
                </a:rPr>
                <a:t>不用多余的</a:t>
              </a:r>
              <a:endParaRPr lang="en-US" altLang="zh-CN" sz="11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3955">
        <p14:conveyor dir="l"/>
      </p:transition>
    </mc:Choice>
    <mc:Fallback xmlns="">
      <p:transition spd="slow" advTm="39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randombar(horizontal)">
                                      <p:cBhvr>
                                        <p:cTn id="7" dur="500"/>
                                        <p:tgtEl>
                                          <p:spTgt spid="9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1000"/>
                                        <p:tgtEl>
                                          <p:spTgt spid="224"/>
                                        </p:tgtEl>
                                      </p:cBhvr>
                                    </p:animEffect>
                                    <p:anim calcmode="lin" valueType="num">
                                      <p:cBhvr>
                                        <p:cTn id="18" dur="1000" fill="hold"/>
                                        <p:tgtEl>
                                          <p:spTgt spid="224"/>
                                        </p:tgtEl>
                                        <p:attrNameLst>
                                          <p:attrName>ppt_x</p:attrName>
                                        </p:attrNameLst>
                                      </p:cBhvr>
                                      <p:tavLst>
                                        <p:tav tm="0">
                                          <p:val>
                                            <p:strVal val="#ppt_x"/>
                                          </p:val>
                                        </p:tav>
                                        <p:tav tm="100000">
                                          <p:val>
                                            <p:strVal val="#ppt_x"/>
                                          </p:val>
                                        </p:tav>
                                      </p:tavLst>
                                    </p:anim>
                                    <p:anim calcmode="lin" valueType="num">
                                      <p:cBhvr>
                                        <p:cTn id="19" dur="1000" fill="hold"/>
                                        <p:tgtEl>
                                          <p:spTgt spid="22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直接连接符 69"/>
          <p:cNvCxnSpPr/>
          <p:nvPr/>
        </p:nvCxnSpPr>
        <p:spPr>
          <a:xfrm>
            <a:off x="938484" y="2884651"/>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938484" y="3826088"/>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550551" y="2978829"/>
            <a:ext cx="1711769" cy="215444"/>
          </a:xfrm>
          <a:prstGeom prst="rect">
            <a:avLst/>
          </a:prstGeom>
          <a:noFill/>
        </p:spPr>
        <p:txBody>
          <a:bodyPr wrap="square" lIns="0" tIns="0" rIns="0" bIns="0" rtlCol="0">
            <a:spAutoFit/>
          </a:bodyPr>
          <a:lstStyle/>
          <a:p>
            <a:pPr algn="ctr"/>
            <a:r>
              <a:rPr lang="zh-CN" altLang="en-US" sz="1400" b="1" dirty="0">
                <a:latin typeface="Arial" panose="020B0604020202020204" pitchFamily="34" charset="0"/>
                <a:ea typeface="微软雅黑" panose="020B0503020204020204" pitchFamily="34" charset="-122"/>
                <a:sym typeface="Arial" panose="020B0604020202020204" pitchFamily="34" charset="0"/>
              </a:rPr>
              <a:t>请输入标题文本信息</a:t>
            </a:r>
          </a:p>
        </p:txBody>
      </p:sp>
      <p:sp>
        <p:nvSpPr>
          <p:cNvPr id="74" name="TextBox 73"/>
          <p:cNvSpPr txBox="1"/>
          <p:nvPr/>
        </p:nvSpPr>
        <p:spPr>
          <a:xfrm>
            <a:off x="1550552" y="3250024"/>
            <a:ext cx="1711768" cy="215444"/>
          </a:xfrm>
          <a:prstGeom prst="rect">
            <a:avLst/>
          </a:prstGeom>
          <a:noFill/>
        </p:spPr>
        <p:txBody>
          <a:bodyPr wrap="square" lIns="0" tIns="0" rIns="0" bIns="0" rtlCol="0">
            <a:spAutoFit/>
          </a:bodyPr>
          <a:lstStyle/>
          <a:p>
            <a:pPr algn="ctr"/>
            <a:r>
              <a:rPr lang="zh-CN" altLang="en-US" sz="1400" b="1" dirty="0">
                <a:latin typeface="Arial" panose="020B0604020202020204" pitchFamily="34" charset="0"/>
                <a:ea typeface="微软雅黑" panose="020B0503020204020204" pitchFamily="34" charset="-122"/>
                <a:sym typeface="Arial" panose="020B0604020202020204" pitchFamily="34" charset="0"/>
              </a:rPr>
              <a:t>请输入标题文本信息</a:t>
            </a:r>
          </a:p>
        </p:txBody>
      </p:sp>
      <p:sp>
        <p:nvSpPr>
          <p:cNvPr id="78" name="TextBox 77"/>
          <p:cNvSpPr txBox="1"/>
          <p:nvPr/>
        </p:nvSpPr>
        <p:spPr>
          <a:xfrm>
            <a:off x="1550552" y="3538056"/>
            <a:ext cx="1711768" cy="215444"/>
          </a:xfrm>
          <a:prstGeom prst="rect">
            <a:avLst/>
          </a:prstGeom>
          <a:noFill/>
        </p:spPr>
        <p:txBody>
          <a:bodyPr wrap="square" lIns="0" tIns="0" rIns="0" bIns="0" rtlCol="0">
            <a:spAutoFit/>
          </a:bodyPr>
          <a:lstStyle/>
          <a:p>
            <a:pPr algn="ctr"/>
            <a:r>
              <a:rPr lang="zh-CN" altLang="en-US" sz="1400" b="1" dirty="0">
                <a:latin typeface="Arial" panose="020B0604020202020204" pitchFamily="34" charset="0"/>
                <a:ea typeface="微软雅黑" panose="020B0503020204020204" pitchFamily="34" charset="-122"/>
                <a:sym typeface="Arial" panose="020B0604020202020204" pitchFamily="34" charset="0"/>
              </a:rPr>
              <a:t>请输入标题文本信息</a:t>
            </a:r>
          </a:p>
        </p:txBody>
      </p:sp>
      <p:sp>
        <p:nvSpPr>
          <p:cNvPr id="79" name="TextBox 78"/>
          <p:cNvSpPr txBox="1"/>
          <p:nvPr/>
        </p:nvSpPr>
        <p:spPr>
          <a:xfrm>
            <a:off x="938484" y="3932790"/>
            <a:ext cx="2808312" cy="461665"/>
          </a:xfrm>
          <a:prstGeom prst="rect">
            <a:avLst/>
          </a:prstGeom>
          <a:noFill/>
        </p:spPr>
        <p:txBody>
          <a:bodyPr wrap="square" lIns="0" tIns="0" rIns="0" bIns="0" rtlCol="0">
            <a:spAutoFit/>
          </a:bodyPr>
          <a:lstStyle/>
          <a:p>
            <a:r>
              <a:rPr lang="zh-CN" altLang="en-US" sz="1000" dirty="0">
                <a:latin typeface="Arial" panose="020B0604020202020204" pitchFamily="34" charset="0"/>
                <a:ea typeface="微软雅黑" panose="020B0503020204020204" pitchFamily="34" charset="-122"/>
                <a:cs typeface="Heiti SC Light"/>
                <a:sym typeface="Arial" panose="020B0604020202020204" pitchFamily="34" charset="0"/>
              </a:rPr>
              <a:t>单击此处添加文本单击此处添加文本</a:t>
            </a:r>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a:p>
            <a:r>
              <a:rPr lang="zh-CN" altLang="en-US" sz="1000" dirty="0">
                <a:latin typeface="Arial" panose="020B0604020202020204" pitchFamily="34" charset="0"/>
                <a:ea typeface="微软雅黑" panose="020B0503020204020204" pitchFamily="34" charset="-122"/>
                <a:cs typeface="Heiti SC Light"/>
                <a:sym typeface="Arial" panose="020B0604020202020204" pitchFamily="34" charset="0"/>
              </a:rPr>
              <a:t>单击此处添加文本单击此处添加文本</a:t>
            </a:r>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a:p>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84" name="Freeform 5"/>
          <p:cNvSpPr/>
          <p:nvPr/>
        </p:nvSpPr>
        <p:spPr bwMode="auto">
          <a:xfrm>
            <a:off x="4246442" y="949664"/>
            <a:ext cx="931331" cy="382220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a:gsLst>
              <a:gs pos="0">
                <a:srgbClr val="13973F"/>
              </a:gs>
              <a:gs pos="78000">
                <a:srgbClr val="0A5FA6"/>
              </a:gs>
              <a:gs pos="100000">
                <a:srgbClr val="0855B7"/>
              </a:gs>
            </a:gsLst>
            <a:lin ang="2700000" scaled="0"/>
          </a:gra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5" name="圆角矩形 84"/>
          <p:cNvSpPr/>
          <p:nvPr/>
        </p:nvSpPr>
        <p:spPr>
          <a:xfrm>
            <a:off x="5364088" y="949664"/>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0" name="圆角矩形 89"/>
          <p:cNvSpPr/>
          <p:nvPr/>
        </p:nvSpPr>
        <p:spPr>
          <a:xfrm>
            <a:off x="5364088" y="1508372"/>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1" name="圆角矩形 90"/>
          <p:cNvSpPr/>
          <p:nvPr/>
        </p:nvSpPr>
        <p:spPr>
          <a:xfrm>
            <a:off x="5364088" y="2067080"/>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圆角矩形 91"/>
          <p:cNvSpPr/>
          <p:nvPr/>
        </p:nvSpPr>
        <p:spPr>
          <a:xfrm>
            <a:off x="5364088" y="2625788"/>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3" name="圆角矩形 92"/>
          <p:cNvSpPr/>
          <p:nvPr/>
        </p:nvSpPr>
        <p:spPr>
          <a:xfrm>
            <a:off x="5364088" y="3184496"/>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圆角矩形 93"/>
          <p:cNvSpPr/>
          <p:nvPr/>
        </p:nvSpPr>
        <p:spPr>
          <a:xfrm>
            <a:off x="5364088" y="3743204"/>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5" name="圆角矩形 94"/>
          <p:cNvSpPr/>
          <p:nvPr/>
        </p:nvSpPr>
        <p:spPr>
          <a:xfrm>
            <a:off x="5364088" y="4301909"/>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TextBox 95"/>
          <p:cNvSpPr txBox="1"/>
          <p:nvPr/>
        </p:nvSpPr>
        <p:spPr>
          <a:xfrm>
            <a:off x="5714950" y="1107699"/>
            <a:ext cx="2313434" cy="153888"/>
          </a:xfrm>
          <a:prstGeom prst="rect">
            <a:avLst/>
          </a:prstGeom>
          <a:noFill/>
        </p:spPr>
        <p:txBody>
          <a:bodyPr wrap="square" lIns="0" tIns="0" rIns="0" bIns="0" rtlCol="0">
            <a:spAutoFit/>
          </a:bodyPr>
          <a:lstStyle/>
          <a:p>
            <a:r>
              <a:rPr lang="zh-CN" altLang="en-US" sz="1000" dirty="0">
                <a:latin typeface="Arial" panose="020B0604020202020204" pitchFamily="34" charset="0"/>
                <a:ea typeface="微软雅黑" panose="020B0503020204020204" pitchFamily="34" charset="-122"/>
                <a:cs typeface="Heiti SC Light"/>
                <a:sym typeface="Arial" panose="020B0604020202020204" pitchFamily="34" charset="0"/>
              </a:rPr>
              <a:t>单击此处添加文本单击此处添加</a:t>
            </a:r>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04" name="TextBox 103"/>
          <p:cNvSpPr txBox="1"/>
          <p:nvPr/>
        </p:nvSpPr>
        <p:spPr>
          <a:xfrm>
            <a:off x="5714950" y="1666407"/>
            <a:ext cx="2313434" cy="153888"/>
          </a:xfrm>
          <a:prstGeom prst="rect">
            <a:avLst/>
          </a:prstGeom>
          <a:noFill/>
        </p:spPr>
        <p:txBody>
          <a:bodyPr wrap="square" lIns="0" tIns="0" rIns="0" bIns="0" rtlCol="0">
            <a:spAutoFit/>
          </a:bodyPr>
          <a:lstStyle/>
          <a:p>
            <a:r>
              <a:rPr lang="zh-CN" altLang="en-US" sz="1000" dirty="0">
                <a:latin typeface="Arial" panose="020B0604020202020204" pitchFamily="34" charset="0"/>
                <a:ea typeface="微软雅黑" panose="020B0503020204020204" pitchFamily="34" charset="-122"/>
                <a:cs typeface="Heiti SC Light"/>
                <a:sym typeface="Arial" panose="020B0604020202020204" pitchFamily="34" charset="0"/>
              </a:rPr>
              <a:t>单击此处添加文本单击此处</a:t>
            </a:r>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05" name="TextBox 104"/>
          <p:cNvSpPr txBox="1"/>
          <p:nvPr/>
        </p:nvSpPr>
        <p:spPr>
          <a:xfrm>
            <a:off x="5714950" y="2225115"/>
            <a:ext cx="2313434" cy="153888"/>
          </a:xfrm>
          <a:prstGeom prst="rect">
            <a:avLst/>
          </a:prstGeom>
          <a:noFill/>
        </p:spPr>
        <p:txBody>
          <a:bodyPr wrap="square" lIns="0" tIns="0" rIns="0" bIns="0" rtlCol="0">
            <a:spAutoFit/>
          </a:bodyPr>
          <a:lstStyle/>
          <a:p>
            <a:r>
              <a:rPr lang="zh-CN" altLang="en-US" sz="1000" dirty="0">
                <a:latin typeface="Arial" panose="020B0604020202020204" pitchFamily="34" charset="0"/>
                <a:ea typeface="微软雅黑" panose="020B0503020204020204" pitchFamily="34" charset="-122"/>
                <a:cs typeface="Heiti SC Light"/>
                <a:sym typeface="Arial" panose="020B0604020202020204" pitchFamily="34" charset="0"/>
              </a:rPr>
              <a:t>单击此处添加文本单击此处添加</a:t>
            </a:r>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06" name="TextBox 105"/>
          <p:cNvSpPr txBox="1"/>
          <p:nvPr/>
        </p:nvSpPr>
        <p:spPr>
          <a:xfrm>
            <a:off x="5714950" y="2783823"/>
            <a:ext cx="2313434" cy="153888"/>
          </a:xfrm>
          <a:prstGeom prst="rect">
            <a:avLst/>
          </a:prstGeom>
          <a:noFill/>
        </p:spPr>
        <p:txBody>
          <a:bodyPr wrap="square" lIns="0" tIns="0" rIns="0" bIns="0" rtlCol="0">
            <a:spAutoFit/>
          </a:bodyPr>
          <a:lstStyle/>
          <a:p>
            <a:r>
              <a:rPr lang="zh-CN" altLang="en-US" sz="1000" dirty="0">
                <a:latin typeface="Arial" panose="020B0604020202020204" pitchFamily="34" charset="0"/>
                <a:ea typeface="微软雅黑" panose="020B0503020204020204" pitchFamily="34" charset="-122"/>
                <a:cs typeface="Heiti SC Light"/>
                <a:sym typeface="Arial" panose="020B0604020202020204" pitchFamily="34" charset="0"/>
              </a:rPr>
              <a:t>单击此处添加文本单击此处</a:t>
            </a:r>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07" name="TextBox 106"/>
          <p:cNvSpPr txBox="1"/>
          <p:nvPr/>
        </p:nvSpPr>
        <p:spPr>
          <a:xfrm>
            <a:off x="5714950" y="3342531"/>
            <a:ext cx="2313434" cy="153888"/>
          </a:xfrm>
          <a:prstGeom prst="rect">
            <a:avLst/>
          </a:prstGeom>
          <a:noFill/>
        </p:spPr>
        <p:txBody>
          <a:bodyPr wrap="square" lIns="0" tIns="0" rIns="0" bIns="0" rtlCol="0">
            <a:spAutoFit/>
          </a:bodyPr>
          <a:lstStyle/>
          <a:p>
            <a:r>
              <a:rPr lang="zh-CN" altLang="en-US" sz="1000" dirty="0">
                <a:latin typeface="Arial" panose="020B0604020202020204" pitchFamily="34" charset="0"/>
                <a:ea typeface="微软雅黑" panose="020B0503020204020204" pitchFamily="34" charset="-122"/>
                <a:cs typeface="Heiti SC Light"/>
                <a:sym typeface="Arial" panose="020B0604020202020204" pitchFamily="34" charset="0"/>
              </a:rPr>
              <a:t>单击此处添加文本单击此处</a:t>
            </a:r>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08" name="TextBox 107"/>
          <p:cNvSpPr txBox="1"/>
          <p:nvPr/>
        </p:nvSpPr>
        <p:spPr>
          <a:xfrm>
            <a:off x="5714950" y="3901239"/>
            <a:ext cx="2313434" cy="153888"/>
          </a:xfrm>
          <a:prstGeom prst="rect">
            <a:avLst/>
          </a:prstGeom>
          <a:noFill/>
        </p:spPr>
        <p:txBody>
          <a:bodyPr wrap="square" lIns="0" tIns="0" rIns="0" bIns="0" rtlCol="0">
            <a:spAutoFit/>
          </a:bodyPr>
          <a:lstStyle/>
          <a:p>
            <a:r>
              <a:rPr lang="zh-CN" altLang="en-US" sz="1000" dirty="0">
                <a:latin typeface="Arial" panose="020B0604020202020204" pitchFamily="34" charset="0"/>
                <a:ea typeface="微软雅黑" panose="020B0503020204020204" pitchFamily="34" charset="-122"/>
                <a:cs typeface="Heiti SC Light"/>
                <a:sym typeface="Arial" panose="020B0604020202020204" pitchFamily="34" charset="0"/>
              </a:rPr>
              <a:t>单击此处添加文本单击此处添加</a:t>
            </a:r>
            <a:endParaRPr lang="en-US" altLang="zh-CN" sz="1000" dirty="0">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09" name="TextBox 108"/>
          <p:cNvSpPr txBox="1"/>
          <p:nvPr/>
        </p:nvSpPr>
        <p:spPr>
          <a:xfrm>
            <a:off x="5714950" y="4459944"/>
            <a:ext cx="2313434" cy="153888"/>
          </a:xfrm>
          <a:prstGeom prst="rect">
            <a:avLst/>
          </a:prstGeom>
          <a:noFill/>
        </p:spPr>
        <p:txBody>
          <a:bodyPr wrap="square" lIns="0" tIns="0" rIns="0" bIns="0" rtlCol="0">
            <a:spAutoFit/>
          </a:bodyPr>
          <a:lstStyle/>
          <a:p>
            <a:pPr algn="just"/>
            <a:r>
              <a:rPr lang="en-US" altLang="zh-CN" sz="1000" dirty="0">
                <a:latin typeface="Arial" panose="020B0604020202020204" pitchFamily="34" charset="0"/>
                <a:ea typeface="微软雅黑" panose="020B0503020204020204" pitchFamily="34" charset="-122"/>
                <a:sym typeface="Arial" panose="020B0604020202020204" pitchFamily="34" charset="0"/>
              </a:rPr>
              <a:t>…………</a:t>
            </a:r>
          </a:p>
        </p:txBody>
      </p:sp>
      <p:grpSp>
        <p:nvGrpSpPr>
          <p:cNvPr id="110" name="组合 109"/>
          <p:cNvGrpSpPr/>
          <p:nvPr/>
        </p:nvGrpSpPr>
        <p:grpSpPr>
          <a:xfrm>
            <a:off x="1661928" y="1336967"/>
            <a:ext cx="1361423" cy="1364178"/>
            <a:chOff x="7146423" y="413387"/>
            <a:chExt cx="495231" cy="496232"/>
          </a:xfrm>
        </p:grpSpPr>
        <p:grpSp>
          <p:nvGrpSpPr>
            <p:cNvPr id="111" name="组合 110"/>
            <p:cNvGrpSpPr/>
            <p:nvPr/>
          </p:nvGrpSpPr>
          <p:grpSpPr>
            <a:xfrm>
              <a:off x="7146423" y="413387"/>
              <a:ext cx="495231" cy="496232"/>
              <a:chOff x="1589596" y="810715"/>
              <a:chExt cx="2340698" cy="2345431"/>
            </a:xfrm>
          </p:grpSpPr>
          <p:grpSp>
            <p:nvGrpSpPr>
              <p:cNvPr id="113" name="组合 79"/>
              <p:cNvGrpSpPr/>
              <p:nvPr/>
            </p:nvGrpSpPr>
            <p:grpSpPr bwMode="auto">
              <a:xfrm>
                <a:off x="1589596" y="810715"/>
                <a:ext cx="2340698" cy="2345431"/>
                <a:chOff x="6379729" y="2488774"/>
                <a:chExt cx="2513016" cy="2513016"/>
              </a:xfrm>
            </p:grpSpPr>
            <p:sp>
              <p:nvSpPr>
                <p:cNvPr id="1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114" name="椭圆 80"/>
              <p:cNvSpPr/>
              <p:nvPr/>
            </p:nvSpPr>
            <p:spPr bwMode="auto">
              <a:xfrm>
                <a:off x="1932719" y="1141998"/>
                <a:ext cx="1691507" cy="1694935"/>
              </a:xfrm>
              <a:prstGeom prst="ellipse">
                <a:avLst/>
              </a:prstGeom>
              <a:gradFill>
                <a:gsLst>
                  <a:gs pos="0">
                    <a:srgbClr val="13973F"/>
                  </a:gs>
                  <a:gs pos="78000">
                    <a:srgbClr val="0A5FA6"/>
                  </a:gs>
                  <a:gs pos="100000">
                    <a:srgbClr val="0855B7"/>
                  </a:gs>
                </a:gsLst>
                <a:lin ang="27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微软雅黑" panose="020B0503020204020204" pitchFamily="34" charset="-122"/>
                  <a:sym typeface="Arial" panose="020B0604020202020204" pitchFamily="34" charset="0"/>
                </a:endParaRPr>
              </a:p>
            </p:txBody>
          </p:sp>
        </p:grpSp>
        <p:sp>
          <p:nvSpPr>
            <p:cNvPr id="112" name="TextBox 111"/>
            <p:cNvSpPr txBox="1"/>
            <p:nvPr/>
          </p:nvSpPr>
          <p:spPr>
            <a:xfrm>
              <a:off x="7266038" y="516486"/>
              <a:ext cx="272428" cy="279891"/>
            </a:xfrm>
            <a:prstGeom prst="rect">
              <a:avLst/>
            </a:prstGeom>
            <a:noFill/>
          </p:spPr>
          <p:txBody>
            <a:bodyPr wrap="none" rtlCol="0">
              <a:spAutoFit/>
            </a:bodyPr>
            <a:lstStyle/>
            <a:p>
              <a:r>
                <a:rPr lang="zh-CN" altLang="en-US" sz="2200" b="1" dirty="0">
                  <a:solidFill>
                    <a:schemeClr val="bg1"/>
                  </a:solidFill>
                  <a:latin typeface="Arial" panose="020B0604020202020204" pitchFamily="34" charset="0"/>
                  <a:ea typeface="微软雅黑" panose="020B0503020204020204" pitchFamily="34" charset="-122"/>
                  <a:sym typeface="Arial" panose="020B0604020202020204" pitchFamily="34" charset="0"/>
                </a:rPr>
                <a:t>标题</a:t>
              </a:r>
              <a:endParaRPr lang="en-US" altLang="zh-CN" sz="2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zh-CN" altLang="en-US" sz="2200"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a:t>
              </a:r>
              <a:endParaRPr lang="en-US" altLang="zh-CN" sz="2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4000">
        <p14:conveyor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anim calcmode="lin" valueType="num">
                                      <p:cBhvr>
                                        <p:cTn id="14" dur="500" fill="hold"/>
                                        <p:tgtEl>
                                          <p:spTgt spid="110"/>
                                        </p:tgtEl>
                                        <p:attrNameLst>
                                          <p:attrName>ppt_x</p:attrName>
                                        </p:attrNameLst>
                                      </p:cBhvr>
                                      <p:tavLst>
                                        <p:tav tm="0">
                                          <p:val>
                                            <p:fltVal val="0.5"/>
                                          </p:val>
                                        </p:tav>
                                        <p:tav tm="100000">
                                          <p:val>
                                            <p:strVal val="#ppt_x"/>
                                          </p:val>
                                        </p:tav>
                                      </p:tavLst>
                                    </p:anim>
                                    <p:anim calcmode="lin" valueType="num">
                                      <p:cBhvr>
                                        <p:cTn id="15" dur="500" fill="hold"/>
                                        <p:tgtEl>
                                          <p:spTgt spid="110"/>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arn(outVertical)">
                                      <p:cBhvr>
                                        <p:cTn id="19" dur="500"/>
                                        <p:tgtEl>
                                          <p:spTgt spid="70"/>
                                        </p:tgtEl>
                                      </p:cBhvr>
                                    </p:animEffect>
                                  </p:childTnLst>
                                </p:cTn>
                              </p:par>
                              <p:par>
                                <p:cTn id="20" presetID="16" presetClass="entr" presetSubtype="37"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arn(outVertical)">
                                      <p:cBhvr>
                                        <p:cTn id="22" dur="500"/>
                                        <p:tgtEl>
                                          <p:spTgt spid="71"/>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500"/>
                                        <p:tgtEl>
                                          <p:spTgt spid="73"/>
                                        </p:tgtEl>
                                      </p:cBhvr>
                                    </p:animEffect>
                                    <p:anim calcmode="lin" valueType="num">
                                      <p:cBhvr>
                                        <p:cTn id="27" dur="500" fill="hold"/>
                                        <p:tgtEl>
                                          <p:spTgt spid="73"/>
                                        </p:tgtEl>
                                        <p:attrNameLst>
                                          <p:attrName>ppt_x</p:attrName>
                                        </p:attrNameLst>
                                      </p:cBhvr>
                                      <p:tavLst>
                                        <p:tav tm="0">
                                          <p:val>
                                            <p:strVal val="#ppt_x"/>
                                          </p:val>
                                        </p:tav>
                                        <p:tav tm="100000">
                                          <p:val>
                                            <p:strVal val="#ppt_x"/>
                                          </p:val>
                                        </p:tav>
                                      </p:tavLst>
                                    </p:anim>
                                    <p:anim calcmode="lin" valueType="num">
                                      <p:cBhvr>
                                        <p:cTn id="28" dur="500" fill="hold"/>
                                        <p:tgtEl>
                                          <p:spTgt spid="7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anim calcmode="lin" valueType="num">
                                      <p:cBhvr>
                                        <p:cTn id="32" dur="500" fill="hold"/>
                                        <p:tgtEl>
                                          <p:spTgt spid="74"/>
                                        </p:tgtEl>
                                        <p:attrNameLst>
                                          <p:attrName>ppt_x</p:attrName>
                                        </p:attrNameLst>
                                      </p:cBhvr>
                                      <p:tavLst>
                                        <p:tav tm="0">
                                          <p:val>
                                            <p:strVal val="#ppt_x"/>
                                          </p:val>
                                        </p:tav>
                                        <p:tav tm="100000">
                                          <p:val>
                                            <p:strVal val="#ppt_x"/>
                                          </p:val>
                                        </p:tav>
                                      </p:tavLst>
                                    </p:anim>
                                    <p:anim calcmode="lin" valueType="num">
                                      <p:cBhvr>
                                        <p:cTn id="33" dur="500" fill="hold"/>
                                        <p:tgtEl>
                                          <p:spTgt spid="7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40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500"/>
                                        <p:tgtEl>
                                          <p:spTgt spid="78"/>
                                        </p:tgtEl>
                                      </p:cBhvr>
                                    </p:animEffect>
                                    <p:anim calcmode="lin" valueType="num">
                                      <p:cBhvr>
                                        <p:cTn id="37" dur="500" fill="hold"/>
                                        <p:tgtEl>
                                          <p:spTgt spid="78"/>
                                        </p:tgtEl>
                                        <p:attrNameLst>
                                          <p:attrName>ppt_x</p:attrName>
                                        </p:attrNameLst>
                                      </p:cBhvr>
                                      <p:tavLst>
                                        <p:tav tm="0">
                                          <p:val>
                                            <p:strVal val="#ppt_x"/>
                                          </p:val>
                                        </p:tav>
                                        <p:tav tm="100000">
                                          <p:val>
                                            <p:strVal val="#ppt_x"/>
                                          </p:val>
                                        </p:tav>
                                      </p:tavLst>
                                    </p:anim>
                                    <p:anim calcmode="lin" valueType="num">
                                      <p:cBhvr>
                                        <p:cTn id="38" dur="500" fill="hold"/>
                                        <p:tgtEl>
                                          <p:spTgt spid="78"/>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wipe(left)">
                                      <p:cBhvr>
                                        <p:cTn id="42" dur="300"/>
                                        <p:tgtEl>
                                          <p:spTgt spid="79"/>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wipe(left)">
                                      <p:cBhvr>
                                        <p:cTn id="46" dur="500"/>
                                        <p:tgtEl>
                                          <p:spTgt spid="84"/>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wipe(left)">
                                      <p:cBhvr>
                                        <p:cTn id="50" dur="300"/>
                                        <p:tgtEl>
                                          <p:spTgt spid="9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wipe(left)">
                                      <p:cBhvr>
                                        <p:cTn id="53" dur="300"/>
                                        <p:tgtEl>
                                          <p:spTgt spid="85"/>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wipe(left)">
                                      <p:cBhvr>
                                        <p:cTn id="57" dur="300"/>
                                        <p:tgtEl>
                                          <p:spTgt spid="10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wipe(left)">
                                      <p:cBhvr>
                                        <p:cTn id="60" dur="300"/>
                                        <p:tgtEl>
                                          <p:spTgt spid="90"/>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Effect transition="in" filter="wipe(left)">
                                      <p:cBhvr>
                                        <p:cTn id="64" dur="300"/>
                                        <p:tgtEl>
                                          <p:spTgt spid="10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wipe(left)">
                                      <p:cBhvr>
                                        <p:cTn id="67" dur="300"/>
                                        <p:tgtEl>
                                          <p:spTgt spid="91"/>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wipe(left)">
                                      <p:cBhvr>
                                        <p:cTn id="71" dur="300"/>
                                        <p:tgtEl>
                                          <p:spTgt spid="106"/>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92"/>
                                        </p:tgtEl>
                                        <p:attrNameLst>
                                          <p:attrName>style.visibility</p:attrName>
                                        </p:attrNameLst>
                                      </p:cBhvr>
                                      <p:to>
                                        <p:strVal val="visible"/>
                                      </p:to>
                                    </p:set>
                                    <p:animEffect transition="in" filter="wipe(left)">
                                      <p:cBhvr>
                                        <p:cTn id="74" dur="300"/>
                                        <p:tgtEl>
                                          <p:spTgt spid="92"/>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107"/>
                                        </p:tgtEl>
                                        <p:attrNameLst>
                                          <p:attrName>style.visibility</p:attrName>
                                        </p:attrNameLst>
                                      </p:cBhvr>
                                      <p:to>
                                        <p:strVal val="visible"/>
                                      </p:to>
                                    </p:set>
                                    <p:animEffect transition="in" filter="wipe(left)">
                                      <p:cBhvr>
                                        <p:cTn id="78" dur="300"/>
                                        <p:tgtEl>
                                          <p:spTgt spid="107"/>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93"/>
                                        </p:tgtEl>
                                        <p:attrNameLst>
                                          <p:attrName>style.visibility</p:attrName>
                                        </p:attrNameLst>
                                      </p:cBhvr>
                                      <p:to>
                                        <p:strVal val="visible"/>
                                      </p:to>
                                    </p:set>
                                    <p:animEffect transition="in" filter="wipe(left)">
                                      <p:cBhvr>
                                        <p:cTn id="81" dur="300"/>
                                        <p:tgtEl>
                                          <p:spTgt spid="93"/>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108"/>
                                        </p:tgtEl>
                                        <p:attrNameLst>
                                          <p:attrName>style.visibility</p:attrName>
                                        </p:attrNameLst>
                                      </p:cBhvr>
                                      <p:to>
                                        <p:strVal val="visible"/>
                                      </p:to>
                                    </p:set>
                                    <p:animEffect transition="in" filter="wipe(left)">
                                      <p:cBhvr>
                                        <p:cTn id="85" dur="300"/>
                                        <p:tgtEl>
                                          <p:spTgt spid="108"/>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wipe(left)">
                                      <p:cBhvr>
                                        <p:cTn id="88" dur="300"/>
                                        <p:tgtEl>
                                          <p:spTgt spid="94"/>
                                        </p:tgtEl>
                                      </p:cBhvr>
                                    </p:animEffect>
                                  </p:childTnLst>
                                </p:cTn>
                              </p:par>
                            </p:childTnLst>
                          </p:cTn>
                        </p:par>
                        <p:par>
                          <p:cTn id="89" fill="hold">
                            <p:stCondLst>
                              <p:cond delay="6000"/>
                            </p:stCondLst>
                            <p:childTnLst>
                              <p:par>
                                <p:cTn id="90" presetID="22" presetClass="entr" presetSubtype="8" fill="hold" grpId="0" nodeType="afterEffect">
                                  <p:stCondLst>
                                    <p:cond delay="0"/>
                                  </p:stCondLst>
                                  <p:childTnLst>
                                    <p:set>
                                      <p:cBhvr>
                                        <p:cTn id="91" dur="1" fill="hold">
                                          <p:stCondLst>
                                            <p:cond delay="0"/>
                                          </p:stCondLst>
                                        </p:cTn>
                                        <p:tgtEl>
                                          <p:spTgt spid="109"/>
                                        </p:tgtEl>
                                        <p:attrNameLst>
                                          <p:attrName>style.visibility</p:attrName>
                                        </p:attrNameLst>
                                      </p:cBhvr>
                                      <p:to>
                                        <p:strVal val="visible"/>
                                      </p:to>
                                    </p:set>
                                    <p:animEffect transition="in" filter="wipe(left)">
                                      <p:cBhvr>
                                        <p:cTn id="92" dur="300"/>
                                        <p:tgtEl>
                                          <p:spTgt spid="109"/>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wipe(left)">
                                      <p:cBhvr>
                                        <p:cTn id="95" dur="3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8" grpId="0"/>
      <p:bldP spid="79" grpId="0"/>
      <p:bldP spid="84" grpId="0" animBg="1"/>
      <p:bldP spid="85" grpId="0" animBg="1"/>
      <p:bldP spid="90" grpId="0" animBg="1"/>
      <p:bldP spid="91" grpId="0" animBg="1"/>
      <p:bldP spid="92" grpId="0" animBg="1"/>
      <p:bldP spid="93" grpId="0" animBg="1"/>
      <p:bldP spid="94" grpId="0" animBg="1"/>
      <p:bldP spid="95" grpId="0" animBg="1"/>
      <p:bldP spid="96" grpId="0"/>
      <p:bldP spid="104" grpId="0"/>
      <p:bldP spid="105" grpId="0"/>
      <p:bldP spid="106" grpId="0"/>
      <p:bldP spid="107" grpId="0"/>
      <p:bldP spid="108" grpId="0"/>
      <p:bldP spid="109"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4"/>
          <p:cNvSpPr/>
          <p:nvPr/>
        </p:nvSpPr>
        <p:spPr>
          <a:xfrm>
            <a:off x="2836047" y="2012284"/>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TextBox 1"/>
          <p:cNvSpPr txBox="1"/>
          <p:nvPr/>
        </p:nvSpPr>
        <p:spPr>
          <a:xfrm>
            <a:off x="1674429" y="1832017"/>
            <a:ext cx="556563" cy="307777"/>
          </a:xfrm>
          <a:prstGeom prst="rect">
            <a:avLst/>
          </a:prstGeom>
          <a:noFill/>
        </p:spPr>
        <p:txBody>
          <a:bodyPr wrap="none" rtlCol="0">
            <a:spAutoFit/>
          </a:bodyPr>
          <a:lstStyle/>
          <a:p>
            <a:pPr algn="ctr"/>
            <a:r>
              <a:rPr lang="zh-CN" altLang="en-US" sz="1400" b="1"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标题</a:t>
            </a:r>
          </a:p>
        </p:txBody>
      </p:sp>
      <p:cxnSp>
        <p:nvCxnSpPr>
          <p:cNvPr id="6" name="直接连接符 5"/>
          <p:cNvCxnSpPr/>
          <p:nvPr/>
        </p:nvCxnSpPr>
        <p:spPr>
          <a:xfrm flipV="1">
            <a:off x="3053802" y="2008303"/>
            <a:ext cx="1499148" cy="10543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926638" y="2008304"/>
            <a:ext cx="626312" cy="1779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552951" y="2008304"/>
            <a:ext cx="670571" cy="17171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552950" y="2008303"/>
            <a:ext cx="1465240" cy="10543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854407" y="2664829"/>
            <a:ext cx="660132" cy="660132"/>
          </a:xfrm>
          <a:prstGeom prst="ellipse">
            <a:avLst/>
          </a:prstGeom>
          <a:solidFill>
            <a:srgbClr val="13973F"/>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3635896" y="3395389"/>
            <a:ext cx="660132" cy="660132"/>
          </a:xfrm>
          <a:prstGeom prst="ellipse">
            <a:avLst/>
          </a:prstGeom>
          <a:solidFill>
            <a:srgbClr val="0855B7"/>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a:off x="4888236" y="3361650"/>
            <a:ext cx="660132" cy="660132"/>
          </a:xfrm>
          <a:prstGeom prst="ellipse">
            <a:avLst/>
          </a:prstGeom>
          <a:solidFill>
            <a:srgbClr val="13973F"/>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a:off x="5641678" y="2567970"/>
            <a:ext cx="660132" cy="660132"/>
          </a:xfrm>
          <a:prstGeom prst="ellipse">
            <a:avLst/>
          </a:prstGeom>
          <a:solidFill>
            <a:srgbClr val="0855B7"/>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5940152" y="1700255"/>
            <a:ext cx="660132" cy="660132"/>
          </a:xfrm>
          <a:prstGeom prst="ellipse">
            <a:avLst/>
          </a:prstGeom>
          <a:solidFill>
            <a:srgbClr val="13973F"/>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nvSpPr>
        <p:spPr>
          <a:xfrm>
            <a:off x="2573690" y="1688852"/>
            <a:ext cx="660132" cy="660132"/>
          </a:xfrm>
          <a:prstGeom prst="ellipse">
            <a:avLst/>
          </a:prstGeom>
          <a:solidFill>
            <a:srgbClr val="0855B7"/>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34"/>
          <p:cNvSpPr txBox="1"/>
          <p:nvPr/>
        </p:nvSpPr>
        <p:spPr>
          <a:xfrm>
            <a:off x="35496" y="2111305"/>
            <a:ext cx="2556284" cy="511037"/>
          </a:xfrm>
          <a:prstGeom prst="rect">
            <a:avLst/>
          </a:prstGeom>
          <a:noFill/>
        </p:spPr>
        <p:txBody>
          <a:bodyPr wrap="square" rtlCol="0">
            <a:spAutoFit/>
          </a:bodyPr>
          <a:lstStyle/>
          <a:p>
            <a:pPr algn="r">
              <a:lnSpc>
                <a:spcPct val="130000"/>
              </a:lnSpc>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点击输入简要文字内容，文字内容需概括精炼，不用多余的文字修饰。</a:t>
            </a:r>
          </a:p>
        </p:txBody>
      </p:sp>
      <p:sp>
        <p:nvSpPr>
          <p:cNvPr id="17" name="TextBox 35"/>
          <p:cNvSpPr txBox="1"/>
          <p:nvPr/>
        </p:nvSpPr>
        <p:spPr>
          <a:xfrm>
            <a:off x="2178484" y="2984144"/>
            <a:ext cx="556563" cy="307777"/>
          </a:xfrm>
          <a:prstGeom prst="rect">
            <a:avLst/>
          </a:prstGeom>
          <a:noFill/>
        </p:spPr>
        <p:txBody>
          <a:bodyPr wrap="none" rtlCol="0">
            <a:spAutoFit/>
          </a:bodyPr>
          <a:lstStyle/>
          <a:p>
            <a:pPr algn="ctr"/>
            <a:r>
              <a:rPr lang="zh-CN" altLang="en-US" sz="1400" b="1"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标题</a:t>
            </a:r>
          </a:p>
        </p:txBody>
      </p:sp>
      <p:sp>
        <p:nvSpPr>
          <p:cNvPr id="18" name="TextBox 36"/>
          <p:cNvSpPr txBox="1"/>
          <p:nvPr/>
        </p:nvSpPr>
        <p:spPr>
          <a:xfrm>
            <a:off x="539552" y="3263433"/>
            <a:ext cx="2556284" cy="511037"/>
          </a:xfrm>
          <a:prstGeom prst="rect">
            <a:avLst/>
          </a:prstGeom>
          <a:noFill/>
        </p:spPr>
        <p:txBody>
          <a:bodyPr wrap="square" rtlCol="0">
            <a:spAutoFit/>
          </a:bodyPr>
          <a:lstStyle/>
          <a:p>
            <a:pPr algn="r">
              <a:lnSpc>
                <a:spcPct val="130000"/>
              </a:lnSpc>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点击输入简要文字内容，文字内容需概括精炼，不用多余的文字修饰。</a:t>
            </a:r>
          </a:p>
        </p:txBody>
      </p:sp>
      <p:sp>
        <p:nvSpPr>
          <p:cNvPr id="19" name="TextBox 37"/>
          <p:cNvSpPr txBox="1"/>
          <p:nvPr/>
        </p:nvSpPr>
        <p:spPr>
          <a:xfrm>
            <a:off x="3091240" y="3920248"/>
            <a:ext cx="556563" cy="307777"/>
          </a:xfrm>
          <a:prstGeom prst="rect">
            <a:avLst/>
          </a:prstGeom>
          <a:noFill/>
        </p:spPr>
        <p:txBody>
          <a:bodyPr wrap="none" rtlCol="0">
            <a:spAutoFit/>
          </a:bodyPr>
          <a:lstStyle/>
          <a:p>
            <a:pPr algn="ctr"/>
            <a:r>
              <a:rPr lang="zh-CN" altLang="en-US" sz="1400" b="1"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标题</a:t>
            </a:r>
          </a:p>
        </p:txBody>
      </p:sp>
      <p:sp>
        <p:nvSpPr>
          <p:cNvPr id="20" name="TextBox 38"/>
          <p:cNvSpPr txBox="1"/>
          <p:nvPr/>
        </p:nvSpPr>
        <p:spPr>
          <a:xfrm>
            <a:off x="1452308" y="4199537"/>
            <a:ext cx="2556284" cy="511037"/>
          </a:xfrm>
          <a:prstGeom prst="rect">
            <a:avLst/>
          </a:prstGeom>
          <a:noFill/>
        </p:spPr>
        <p:txBody>
          <a:bodyPr wrap="square" rtlCol="0">
            <a:spAutoFit/>
          </a:bodyPr>
          <a:lstStyle/>
          <a:p>
            <a:pPr algn="r">
              <a:lnSpc>
                <a:spcPct val="130000"/>
              </a:lnSpc>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点击输入简要文字内容，文字内容需概括精炼，不用多余的文字修饰。</a:t>
            </a:r>
          </a:p>
        </p:txBody>
      </p:sp>
      <p:sp>
        <p:nvSpPr>
          <p:cNvPr id="21" name="TextBox 39"/>
          <p:cNvSpPr txBox="1"/>
          <p:nvPr/>
        </p:nvSpPr>
        <p:spPr>
          <a:xfrm>
            <a:off x="5519452" y="3939902"/>
            <a:ext cx="556563" cy="307777"/>
          </a:xfrm>
          <a:prstGeom prst="rect">
            <a:avLst/>
          </a:prstGeom>
          <a:noFill/>
        </p:spPr>
        <p:txBody>
          <a:bodyPr wrap="none" rtlCol="0">
            <a:spAutoFit/>
          </a:bodyPr>
          <a:lstStyle/>
          <a:p>
            <a:pPr algn="ctr"/>
            <a:r>
              <a:rPr lang="zh-CN" altLang="en-US" sz="1400" b="1"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标题</a:t>
            </a:r>
          </a:p>
        </p:txBody>
      </p:sp>
      <p:sp>
        <p:nvSpPr>
          <p:cNvPr id="22" name="TextBox 40"/>
          <p:cNvSpPr txBox="1"/>
          <p:nvPr/>
        </p:nvSpPr>
        <p:spPr>
          <a:xfrm>
            <a:off x="5184068" y="4219816"/>
            <a:ext cx="2556284" cy="511037"/>
          </a:xfrm>
          <a:prstGeom prst="rect">
            <a:avLst/>
          </a:prstGeom>
          <a:noFill/>
        </p:spPr>
        <p:txBody>
          <a:bodyPr wrap="square" rtlCol="0">
            <a:spAutoFit/>
          </a:bodyPr>
          <a:lstStyle/>
          <a:p>
            <a:pPr>
              <a:lnSpc>
                <a:spcPct val="130000"/>
              </a:lnSpc>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点击输入简要文字内容，文字内容需概括精炼，不用多余的文字修饰。</a:t>
            </a:r>
          </a:p>
        </p:txBody>
      </p:sp>
      <p:sp>
        <p:nvSpPr>
          <p:cNvPr id="23" name="TextBox 41"/>
          <p:cNvSpPr txBox="1"/>
          <p:nvPr/>
        </p:nvSpPr>
        <p:spPr>
          <a:xfrm>
            <a:off x="6347544" y="3004935"/>
            <a:ext cx="556563" cy="307777"/>
          </a:xfrm>
          <a:prstGeom prst="rect">
            <a:avLst/>
          </a:prstGeom>
          <a:noFill/>
        </p:spPr>
        <p:txBody>
          <a:bodyPr wrap="none" rtlCol="0">
            <a:spAutoFit/>
          </a:bodyPr>
          <a:lstStyle/>
          <a:p>
            <a:pPr algn="ctr"/>
            <a:r>
              <a:rPr lang="zh-CN" altLang="en-US" sz="1400" b="1"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标题</a:t>
            </a:r>
          </a:p>
        </p:txBody>
      </p:sp>
      <p:sp>
        <p:nvSpPr>
          <p:cNvPr id="24" name="TextBox 42"/>
          <p:cNvSpPr txBox="1"/>
          <p:nvPr/>
        </p:nvSpPr>
        <p:spPr>
          <a:xfrm>
            <a:off x="6012160" y="3284849"/>
            <a:ext cx="2556284" cy="511037"/>
          </a:xfrm>
          <a:prstGeom prst="rect">
            <a:avLst/>
          </a:prstGeom>
          <a:noFill/>
        </p:spPr>
        <p:txBody>
          <a:bodyPr wrap="square" rtlCol="0">
            <a:spAutoFit/>
          </a:bodyPr>
          <a:lstStyle/>
          <a:p>
            <a:pPr>
              <a:lnSpc>
                <a:spcPct val="130000"/>
              </a:lnSpc>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点击输入简要文字内容，文字内容需概括精炼，不用多余的文字修饰。</a:t>
            </a:r>
          </a:p>
        </p:txBody>
      </p:sp>
      <p:sp>
        <p:nvSpPr>
          <p:cNvPr id="25" name="TextBox 43"/>
          <p:cNvSpPr txBox="1"/>
          <p:nvPr/>
        </p:nvSpPr>
        <p:spPr>
          <a:xfrm>
            <a:off x="6815596" y="1981685"/>
            <a:ext cx="556563" cy="307777"/>
          </a:xfrm>
          <a:prstGeom prst="rect">
            <a:avLst/>
          </a:prstGeom>
          <a:noFill/>
        </p:spPr>
        <p:txBody>
          <a:bodyPr wrap="none" rtlCol="0">
            <a:spAutoFit/>
          </a:bodyPr>
          <a:lstStyle/>
          <a:p>
            <a:pPr algn="ctr"/>
            <a:r>
              <a:rPr lang="zh-CN" altLang="en-US" sz="1400" b="1"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标题</a:t>
            </a:r>
          </a:p>
        </p:txBody>
      </p:sp>
      <p:sp>
        <p:nvSpPr>
          <p:cNvPr id="26" name="TextBox 44"/>
          <p:cNvSpPr txBox="1"/>
          <p:nvPr/>
        </p:nvSpPr>
        <p:spPr>
          <a:xfrm>
            <a:off x="6480212" y="2261599"/>
            <a:ext cx="2556284" cy="511037"/>
          </a:xfrm>
          <a:prstGeom prst="rect">
            <a:avLst/>
          </a:prstGeom>
          <a:noFill/>
        </p:spPr>
        <p:txBody>
          <a:bodyPr wrap="square" rtlCol="0">
            <a:spAutoFit/>
          </a:bodyPr>
          <a:lstStyle/>
          <a:p>
            <a:pPr>
              <a:lnSpc>
                <a:spcPct val="130000"/>
              </a:lnSpc>
              <a:defRPr/>
            </a:pPr>
            <a:r>
              <a:rPr lang="zh-CN" altLang="en-US" sz="1100" dirty="0">
                <a:solidFill>
                  <a:prstClr val="black"/>
                </a:solidFill>
                <a:latin typeface="Arial" panose="020B0604020202020204" pitchFamily="34" charset="0"/>
                <a:ea typeface="微软雅黑" panose="020B0503020204020204" pitchFamily="34" charset="-122"/>
                <a:cs typeface="Heiti SC Light"/>
                <a:sym typeface="Arial" panose="020B0604020202020204" pitchFamily="34" charset="0"/>
              </a:rPr>
              <a:t>点击输入简要文字内容，文字内容需概括精炼，不用多余的文字修饰。</a:t>
            </a:r>
          </a:p>
        </p:txBody>
      </p:sp>
      <p:grpSp>
        <p:nvGrpSpPr>
          <p:cNvPr id="27" name="组合 26"/>
          <p:cNvGrpSpPr/>
          <p:nvPr/>
        </p:nvGrpSpPr>
        <p:grpSpPr>
          <a:xfrm>
            <a:off x="3851771" y="1307123"/>
            <a:ext cx="1402358" cy="1402358"/>
            <a:chOff x="3851771" y="1163107"/>
            <a:chExt cx="1402358" cy="1402358"/>
          </a:xfrm>
        </p:grpSpPr>
        <p:grpSp>
          <p:nvGrpSpPr>
            <p:cNvPr id="28" name="组合 27"/>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TextBox 21"/>
            <p:cNvSpPr txBox="1"/>
            <p:nvPr/>
          </p:nvSpPr>
          <p:spPr>
            <a:xfrm>
              <a:off x="4204136" y="1491630"/>
              <a:ext cx="697627" cy="707886"/>
            </a:xfrm>
            <a:prstGeom prst="rect">
              <a:avLst/>
            </a:prstGeom>
            <a:noFill/>
          </p:spPr>
          <p:txBody>
            <a:bodyPr wrap="none" rtlCol="0">
              <a:spAutoFit/>
            </a:bodyPr>
            <a:lstStyle/>
            <a:p>
              <a:pPr algn="ctr" fontAlgn="auto">
                <a:spcBef>
                  <a:spcPts val="0"/>
                </a:spcBef>
                <a:spcAft>
                  <a:spcPts val="0"/>
                </a:spcAft>
                <a:defRPr/>
              </a:pPr>
              <a:r>
                <a:rPr lang="zh-CN" altLang="en-US" sz="2000" b="1"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标题</a:t>
              </a:r>
              <a:endParaRPr lang="en-US" altLang="zh-CN" sz="2000" b="1"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endParaRPr>
            </a:p>
            <a:p>
              <a:pPr algn="ctr" fontAlgn="auto">
                <a:spcBef>
                  <a:spcPts val="0"/>
                </a:spcBef>
                <a:spcAft>
                  <a:spcPts val="0"/>
                </a:spcAft>
                <a:defRPr/>
              </a:pPr>
              <a:r>
                <a:rPr lang="zh-CN" altLang="en-US" sz="2000" b="1"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内容</a:t>
              </a:r>
            </a:p>
          </p:txBody>
        </p:sp>
      </p:grpSp>
      <p:sp>
        <p:nvSpPr>
          <p:cNvPr id="32"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 presetClass="entr" presetSubtype="4" fill="hold" nodeType="afterEffect" p14:presetBounceEnd="44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44000">
                                          <p:cBhvr additive="base">
                                            <p:cTn id="11" dur="500" fill="hold"/>
                                            <p:tgtEl>
                                              <p:spTgt spid="27"/>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000"/>
                                            <p:tgtEl>
                                              <p:spTgt spid="4"/>
                                            </p:tgtEl>
                                          </p:cBhvr>
                                        </p:animEffect>
                                      </p:childTnLst>
                                    </p:cTn>
                                  </p:par>
                                  <p:par>
                                    <p:cTn id="17" presetID="18" presetClass="entr" presetSubtype="1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par>
                                    <p:cTn id="23" presetID="18"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Right)">
                                          <p:cBhvr>
                                            <p:cTn id="25" dur="500"/>
                                            <p:tgtEl>
                                              <p:spTgt spid="8"/>
                                            </p:tgtEl>
                                          </p:cBhvr>
                                        </p:animEffect>
                                      </p:childTnLst>
                                    </p:cTn>
                                  </p:par>
                                  <p:par>
                                    <p:cTn id="26" presetID="18" presetClass="entr" presetSubtype="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Right)">
                                          <p:cBhvr>
                                            <p:cTn id="28" dur="500"/>
                                            <p:tgtEl>
                                              <p:spTgt spid="9"/>
                                            </p:tgtEl>
                                          </p:cBhvr>
                                        </p:animEffect>
                                      </p:childTnLst>
                                    </p:cTn>
                                  </p:par>
                                  <p:par>
                                    <p:cTn id="29" presetID="53" presetClass="entr" presetSubtype="16" fill="hold" grpId="0" nodeType="withEffect">
                                      <p:stCondLst>
                                        <p:cond delay="3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3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30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3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16" fill="hold" grpId="0" nodeType="withEffect">
                                      <p:stCondLst>
                                        <p:cond delay="30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par>
                                    <p:cTn id="54" presetID="53" presetClass="entr" presetSubtype="16" fill="hold" grpId="0" nodeType="withEffect">
                                      <p:stCondLst>
                                        <p:cond delay="30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par>
                              <p:cTn id="59" fill="hold">
                                <p:stCondLst>
                                  <p:cond delay="2000"/>
                                </p:stCondLst>
                                <p:childTnLst>
                                  <p:par>
                                    <p:cTn id="60" presetID="12" presetClass="entr" presetSubtype="2"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p:tgtEl>
                                              <p:spTgt spid="5"/>
                                            </p:tgtEl>
                                            <p:attrNameLst>
                                              <p:attrName>ppt_x</p:attrName>
                                            </p:attrNameLst>
                                          </p:cBhvr>
                                          <p:tavLst>
                                            <p:tav tm="0">
                                              <p:val>
                                                <p:strVal val="#ppt_x+#ppt_w*1.125000"/>
                                              </p:val>
                                            </p:tav>
                                            <p:tav tm="100000">
                                              <p:val>
                                                <p:strVal val="#ppt_x"/>
                                              </p:val>
                                            </p:tav>
                                          </p:tavLst>
                                        </p:anim>
                                        <p:animEffect transition="in" filter="wipe(left)">
                                          <p:cBhvr>
                                            <p:cTn id="63" dur="500"/>
                                            <p:tgtEl>
                                              <p:spTgt spid="5"/>
                                            </p:tgtEl>
                                          </p:cBhvr>
                                        </p:animEffect>
                                      </p:childTnLst>
                                    </p:cTn>
                                  </p:par>
                                  <p:par>
                                    <p:cTn id="64" presetID="18" presetClass="entr" presetSubtype="3"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2500"/>
                                </p:stCondLst>
                                <p:childTnLst>
                                  <p:par>
                                    <p:cTn id="68" presetID="12" presetClass="entr" presetSubtype="2"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p:tgtEl>
                                              <p:spTgt spid="17"/>
                                            </p:tgtEl>
                                            <p:attrNameLst>
                                              <p:attrName>ppt_x</p:attrName>
                                            </p:attrNameLst>
                                          </p:cBhvr>
                                          <p:tavLst>
                                            <p:tav tm="0">
                                              <p:val>
                                                <p:strVal val="#ppt_x+#ppt_w*1.125000"/>
                                              </p:val>
                                            </p:tav>
                                            <p:tav tm="100000">
                                              <p:val>
                                                <p:strVal val="#ppt_x"/>
                                              </p:val>
                                            </p:tav>
                                          </p:tavLst>
                                        </p:anim>
                                        <p:animEffect transition="in" filter="wipe(left)">
                                          <p:cBhvr>
                                            <p:cTn id="71" dur="500"/>
                                            <p:tgtEl>
                                              <p:spTgt spid="17"/>
                                            </p:tgtEl>
                                          </p:cBhvr>
                                        </p:animEffect>
                                      </p:childTnLst>
                                    </p:cTn>
                                  </p:par>
                                  <p:par>
                                    <p:cTn id="72" presetID="18" presetClass="entr" presetSubtype="3"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strips(upRight)">
                                          <p:cBhvr>
                                            <p:cTn id="74" dur="500"/>
                                            <p:tgtEl>
                                              <p:spTgt spid="18"/>
                                            </p:tgtEl>
                                          </p:cBhvr>
                                        </p:animEffect>
                                      </p:childTnLst>
                                    </p:cTn>
                                  </p:par>
                                </p:childTnLst>
                              </p:cTn>
                            </p:par>
                            <p:par>
                              <p:cTn id="75" fill="hold">
                                <p:stCondLst>
                                  <p:cond delay="3000"/>
                                </p:stCondLst>
                                <p:childTnLst>
                                  <p:par>
                                    <p:cTn id="76" presetID="12" presetClass="entr" presetSubtype="2"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p:tgtEl>
                                              <p:spTgt spid="19"/>
                                            </p:tgtEl>
                                            <p:attrNameLst>
                                              <p:attrName>ppt_x</p:attrName>
                                            </p:attrNameLst>
                                          </p:cBhvr>
                                          <p:tavLst>
                                            <p:tav tm="0">
                                              <p:val>
                                                <p:strVal val="#ppt_x+#ppt_w*1.125000"/>
                                              </p:val>
                                            </p:tav>
                                            <p:tav tm="100000">
                                              <p:val>
                                                <p:strVal val="#ppt_x"/>
                                              </p:val>
                                            </p:tav>
                                          </p:tavLst>
                                        </p:anim>
                                        <p:animEffect transition="in" filter="wipe(left)">
                                          <p:cBhvr>
                                            <p:cTn id="79" dur="500"/>
                                            <p:tgtEl>
                                              <p:spTgt spid="19"/>
                                            </p:tgtEl>
                                          </p:cBhvr>
                                        </p:animEffect>
                                      </p:childTnLst>
                                    </p:cTn>
                                  </p:par>
                                  <p:par>
                                    <p:cTn id="80" presetID="18" presetClass="entr" presetSubtype="3"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strips(upRight)">
                                          <p:cBhvr>
                                            <p:cTn id="82" dur="500"/>
                                            <p:tgtEl>
                                              <p:spTgt spid="20"/>
                                            </p:tgtEl>
                                          </p:cBhvr>
                                        </p:animEffect>
                                      </p:childTnLst>
                                    </p:cTn>
                                  </p:par>
                                </p:childTnLst>
                              </p:cTn>
                            </p:par>
                            <p:par>
                              <p:cTn id="83" fill="hold">
                                <p:stCondLst>
                                  <p:cond delay="3500"/>
                                </p:stCondLst>
                                <p:childTnLst>
                                  <p:par>
                                    <p:cTn id="84" presetID="12" presetClass="entr" presetSubtype="2"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p:tgtEl>
                                              <p:spTgt spid="21"/>
                                            </p:tgtEl>
                                            <p:attrNameLst>
                                              <p:attrName>ppt_x</p:attrName>
                                            </p:attrNameLst>
                                          </p:cBhvr>
                                          <p:tavLst>
                                            <p:tav tm="0">
                                              <p:val>
                                                <p:strVal val="#ppt_x+#ppt_w*1.125000"/>
                                              </p:val>
                                            </p:tav>
                                            <p:tav tm="100000">
                                              <p:val>
                                                <p:strVal val="#ppt_x"/>
                                              </p:val>
                                            </p:tav>
                                          </p:tavLst>
                                        </p:anim>
                                        <p:animEffect transition="in" filter="wipe(left)">
                                          <p:cBhvr>
                                            <p:cTn id="87" dur="500"/>
                                            <p:tgtEl>
                                              <p:spTgt spid="21"/>
                                            </p:tgtEl>
                                          </p:cBhvr>
                                        </p:animEffect>
                                      </p:childTnLst>
                                    </p:cTn>
                                  </p:par>
                                  <p:par>
                                    <p:cTn id="88" presetID="18" presetClass="entr" presetSubtype="3"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strips(upRight)">
                                          <p:cBhvr>
                                            <p:cTn id="90" dur="500"/>
                                            <p:tgtEl>
                                              <p:spTgt spid="22"/>
                                            </p:tgtEl>
                                          </p:cBhvr>
                                        </p:animEffect>
                                      </p:childTnLst>
                                    </p:cTn>
                                  </p:par>
                                </p:childTnLst>
                              </p:cTn>
                            </p:par>
                            <p:par>
                              <p:cTn id="91" fill="hold">
                                <p:stCondLst>
                                  <p:cond delay="4000"/>
                                </p:stCondLst>
                                <p:childTnLst>
                                  <p:par>
                                    <p:cTn id="92" presetID="12" presetClass="entr" presetSubtype="2"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additive="base">
                                            <p:cTn id="94" dur="500"/>
                                            <p:tgtEl>
                                              <p:spTgt spid="23"/>
                                            </p:tgtEl>
                                            <p:attrNameLst>
                                              <p:attrName>ppt_x</p:attrName>
                                            </p:attrNameLst>
                                          </p:cBhvr>
                                          <p:tavLst>
                                            <p:tav tm="0">
                                              <p:val>
                                                <p:strVal val="#ppt_x+#ppt_w*1.125000"/>
                                              </p:val>
                                            </p:tav>
                                            <p:tav tm="100000">
                                              <p:val>
                                                <p:strVal val="#ppt_x"/>
                                              </p:val>
                                            </p:tav>
                                          </p:tavLst>
                                        </p:anim>
                                        <p:animEffect transition="in" filter="wipe(left)">
                                          <p:cBhvr>
                                            <p:cTn id="95" dur="500"/>
                                            <p:tgtEl>
                                              <p:spTgt spid="23"/>
                                            </p:tgtEl>
                                          </p:cBhvr>
                                        </p:animEffect>
                                      </p:childTnLst>
                                    </p:cTn>
                                  </p:par>
                                  <p:par>
                                    <p:cTn id="96" presetID="18" presetClass="entr" presetSubtype="3"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strips(upRight)">
                                          <p:cBhvr>
                                            <p:cTn id="98" dur="500"/>
                                            <p:tgtEl>
                                              <p:spTgt spid="24"/>
                                            </p:tgtEl>
                                          </p:cBhvr>
                                        </p:animEffect>
                                      </p:childTnLst>
                                    </p:cTn>
                                  </p:par>
                                </p:childTnLst>
                              </p:cTn>
                            </p:par>
                            <p:par>
                              <p:cTn id="99" fill="hold">
                                <p:stCondLst>
                                  <p:cond delay="4500"/>
                                </p:stCondLst>
                                <p:childTnLst>
                                  <p:par>
                                    <p:cTn id="100" presetID="12" presetClass="entr" presetSubtype="2"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p:tgtEl>
                                              <p:spTgt spid="25"/>
                                            </p:tgtEl>
                                            <p:attrNameLst>
                                              <p:attrName>ppt_x</p:attrName>
                                            </p:attrNameLst>
                                          </p:cBhvr>
                                          <p:tavLst>
                                            <p:tav tm="0">
                                              <p:val>
                                                <p:strVal val="#ppt_x+#ppt_w*1.125000"/>
                                              </p:val>
                                            </p:tav>
                                            <p:tav tm="100000">
                                              <p:val>
                                                <p:strVal val="#ppt_x"/>
                                              </p:val>
                                            </p:tav>
                                          </p:tavLst>
                                        </p:anim>
                                        <p:animEffect transition="in" filter="wipe(left)">
                                          <p:cBhvr>
                                            <p:cTn id="103" dur="500"/>
                                            <p:tgtEl>
                                              <p:spTgt spid="25"/>
                                            </p:tgtEl>
                                          </p:cBhvr>
                                        </p:animEffect>
                                      </p:childTnLst>
                                    </p:cTn>
                                  </p:par>
                                  <p:par>
                                    <p:cTn id="104" presetID="18" presetClass="entr" presetSubtype="3"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strips(upRight)">
                                          <p:cBhvr>
                                            <p:cTn id="10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000"/>
                                            <p:tgtEl>
                                              <p:spTgt spid="4"/>
                                            </p:tgtEl>
                                          </p:cBhvr>
                                        </p:animEffect>
                                      </p:childTnLst>
                                    </p:cTn>
                                  </p:par>
                                  <p:par>
                                    <p:cTn id="17" presetID="18" presetClass="entr" presetSubtype="1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par>
                                    <p:cTn id="23" presetID="18"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Right)">
                                          <p:cBhvr>
                                            <p:cTn id="25" dur="500"/>
                                            <p:tgtEl>
                                              <p:spTgt spid="8"/>
                                            </p:tgtEl>
                                          </p:cBhvr>
                                        </p:animEffect>
                                      </p:childTnLst>
                                    </p:cTn>
                                  </p:par>
                                  <p:par>
                                    <p:cTn id="26" presetID="18" presetClass="entr" presetSubtype="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Right)">
                                          <p:cBhvr>
                                            <p:cTn id="28" dur="500"/>
                                            <p:tgtEl>
                                              <p:spTgt spid="9"/>
                                            </p:tgtEl>
                                          </p:cBhvr>
                                        </p:animEffect>
                                      </p:childTnLst>
                                    </p:cTn>
                                  </p:par>
                                  <p:par>
                                    <p:cTn id="29" presetID="53" presetClass="entr" presetSubtype="16" fill="hold" grpId="0" nodeType="withEffect">
                                      <p:stCondLst>
                                        <p:cond delay="3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3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30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3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16" fill="hold" grpId="0" nodeType="withEffect">
                                      <p:stCondLst>
                                        <p:cond delay="30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par>
                                    <p:cTn id="54" presetID="53" presetClass="entr" presetSubtype="16" fill="hold" grpId="0" nodeType="withEffect">
                                      <p:stCondLst>
                                        <p:cond delay="30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par>
                              <p:cTn id="59" fill="hold">
                                <p:stCondLst>
                                  <p:cond delay="2000"/>
                                </p:stCondLst>
                                <p:childTnLst>
                                  <p:par>
                                    <p:cTn id="60" presetID="12" presetClass="entr" presetSubtype="2"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p:tgtEl>
                                              <p:spTgt spid="5"/>
                                            </p:tgtEl>
                                            <p:attrNameLst>
                                              <p:attrName>ppt_x</p:attrName>
                                            </p:attrNameLst>
                                          </p:cBhvr>
                                          <p:tavLst>
                                            <p:tav tm="0">
                                              <p:val>
                                                <p:strVal val="#ppt_x+#ppt_w*1.125000"/>
                                              </p:val>
                                            </p:tav>
                                            <p:tav tm="100000">
                                              <p:val>
                                                <p:strVal val="#ppt_x"/>
                                              </p:val>
                                            </p:tav>
                                          </p:tavLst>
                                        </p:anim>
                                        <p:animEffect transition="in" filter="wipe(left)">
                                          <p:cBhvr>
                                            <p:cTn id="63" dur="500"/>
                                            <p:tgtEl>
                                              <p:spTgt spid="5"/>
                                            </p:tgtEl>
                                          </p:cBhvr>
                                        </p:animEffect>
                                      </p:childTnLst>
                                    </p:cTn>
                                  </p:par>
                                  <p:par>
                                    <p:cTn id="64" presetID="18" presetClass="entr" presetSubtype="3"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2500"/>
                                </p:stCondLst>
                                <p:childTnLst>
                                  <p:par>
                                    <p:cTn id="68" presetID="12" presetClass="entr" presetSubtype="2"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p:tgtEl>
                                              <p:spTgt spid="17"/>
                                            </p:tgtEl>
                                            <p:attrNameLst>
                                              <p:attrName>ppt_x</p:attrName>
                                            </p:attrNameLst>
                                          </p:cBhvr>
                                          <p:tavLst>
                                            <p:tav tm="0">
                                              <p:val>
                                                <p:strVal val="#ppt_x+#ppt_w*1.125000"/>
                                              </p:val>
                                            </p:tav>
                                            <p:tav tm="100000">
                                              <p:val>
                                                <p:strVal val="#ppt_x"/>
                                              </p:val>
                                            </p:tav>
                                          </p:tavLst>
                                        </p:anim>
                                        <p:animEffect transition="in" filter="wipe(left)">
                                          <p:cBhvr>
                                            <p:cTn id="71" dur="500"/>
                                            <p:tgtEl>
                                              <p:spTgt spid="17"/>
                                            </p:tgtEl>
                                          </p:cBhvr>
                                        </p:animEffect>
                                      </p:childTnLst>
                                    </p:cTn>
                                  </p:par>
                                  <p:par>
                                    <p:cTn id="72" presetID="18" presetClass="entr" presetSubtype="3"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strips(upRight)">
                                          <p:cBhvr>
                                            <p:cTn id="74" dur="500"/>
                                            <p:tgtEl>
                                              <p:spTgt spid="18"/>
                                            </p:tgtEl>
                                          </p:cBhvr>
                                        </p:animEffect>
                                      </p:childTnLst>
                                    </p:cTn>
                                  </p:par>
                                </p:childTnLst>
                              </p:cTn>
                            </p:par>
                            <p:par>
                              <p:cTn id="75" fill="hold">
                                <p:stCondLst>
                                  <p:cond delay="3000"/>
                                </p:stCondLst>
                                <p:childTnLst>
                                  <p:par>
                                    <p:cTn id="76" presetID="12" presetClass="entr" presetSubtype="2"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p:tgtEl>
                                              <p:spTgt spid="19"/>
                                            </p:tgtEl>
                                            <p:attrNameLst>
                                              <p:attrName>ppt_x</p:attrName>
                                            </p:attrNameLst>
                                          </p:cBhvr>
                                          <p:tavLst>
                                            <p:tav tm="0">
                                              <p:val>
                                                <p:strVal val="#ppt_x+#ppt_w*1.125000"/>
                                              </p:val>
                                            </p:tav>
                                            <p:tav tm="100000">
                                              <p:val>
                                                <p:strVal val="#ppt_x"/>
                                              </p:val>
                                            </p:tav>
                                          </p:tavLst>
                                        </p:anim>
                                        <p:animEffect transition="in" filter="wipe(left)">
                                          <p:cBhvr>
                                            <p:cTn id="79" dur="500"/>
                                            <p:tgtEl>
                                              <p:spTgt spid="19"/>
                                            </p:tgtEl>
                                          </p:cBhvr>
                                        </p:animEffect>
                                      </p:childTnLst>
                                    </p:cTn>
                                  </p:par>
                                  <p:par>
                                    <p:cTn id="80" presetID="18" presetClass="entr" presetSubtype="3"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strips(upRight)">
                                          <p:cBhvr>
                                            <p:cTn id="82" dur="500"/>
                                            <p:tgtEl>
                                              <p:spTgt spid="20"/>
                                            </p:tgtEl>
                                          </p:cBhvr>
                                        </p:animEffect>
                                      </p:childTnLst>
                                    </p:cTn>
                                  </p:par>
                                </p:childTnLst>
                              </p:cTn>
                            </p:par>
                            <p:par>
                              <p:cTn id="83" fill="hold">
                                <p:stCondLst>
                                  <p:cond delay="3500"/>
                                </p:stCondLst>
                                <p:childTnLst>
                                  <p:par>
                                    <p:cTn id="84" presetID="12" presetClass="entr" presetSubtype="2"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p:tgtEl>
                                              <p:spTgt spid="21"/>
                                            </p:tgtEl>
                                            <p:attrNameLst>
                                              <p:attrName>ppt_x</p:attrName>
                                            </p:attrNameLst>
                                          </p:cBhvr>
                                          <p:tavLst>
                                            <p:tav tm="0">
                                              <p:val>
                                                <p:strVal val="#ppt_x+#ppt_w*1.125000"/>
                                              </p:val>
                                            </p:tav>
                                            <p:tav tm="100000">
                                              <p:val>
                                                <p:strVal val="#ppt_x"/>
                                              </p:val>
                                            </p:tav>
                                          </p:tavLst>
                                        </p:anim>
                                        <p:animEffect transition="in" filter="wipe(left)">
                                          <p:cBhvr>
                                            <p:cTn id="87" dur="500"/>
                                            <p:tgtEl>
                                              <p:spTgt spid="21"/>
                                            </p:tgtEl>
                                          </p:cBhvr>
                                        </p:animEffect>
                                      </p:childTnLst>
                                    </p:cTn>
                                  </p:par>
                                  <p:par>
                                    <p:cTn id="88" presetID="18" presetClass="entr" presetSubtype="3"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strips(upRight)">
                                          <p:cBhvr>
                                            <p:cTn id="90" dur="500"/>
                                            <p:tgtEl>
                                              <p:spTgt spid="22"/>
                                            </p:tgtEl>
                                          </p:cBhvr>
                                        </p:animEffect>
                                      </p:childTnLst>
                                    </p:cTn>
                                  </p:par>
                                </p:childTnLst>
                              </p:cTn>
                            </p:par>
                            <p:par>
                              <p:cTn id="91" fill="hold">
                                <p:stCondLst>
                                  <p:cond delay="4000"/>
                                </p:stCondLst>
                                <p:childTnLst>
                                  <p:par>
                                    <p:cTn id="92" presetID="12" presetClass="entr" presetSubtype="2"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additive="base">
                                            <p:cTn id="94" dur="500"/>
                                            <p:tgtEl>
                                              <p:spTgt spid="23"/>
                                            </p:tgtEl>
                                            <p:attrNameLst>
                                              <p:attrName>ppt_x</p:attrName>
                                            </p:attrNameLst>
                                          </p:cBhvr>
                                          <p:tavLst>
                                            <p:tav tm="0">
                                              <p:val>
                                                <p:strVal val="#ppt_x+#ppt_w*1.125000"/>
                                              </p:val>
                                            </p:tav>
                                            <p:tav tm="100000">
                                              <p:val>
                                                <p:strVal val="#ppt_x"/>
                                              </p:val>
                                            </p:tav>
                                          </p:tavLst>
                                        </p:anim>
                                        <p:animEffect transition="in" filter="wipe(left)">
                                          <p:cBhvr>
                                            <p:cTn id="95" dur="500"/>
                                            <p:tgtEl>
                                              <p:spTgt spid="23"/>
                                            </p:tgtEl>
                                          </p:cBhvr>
                                        </p:animEffect>
                                      </p:childTnLst>
                                    </p:cTn>
                                  </p:par>
                                  <p:par>
                                    <p:cTn id="96" presetID="18" presetClass="entr" presetSubtype="3"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strips(upRight)">
                                          <p:cBhvr>
                                            <p:cTn id="98" dur="500"/>
                                            <p:tgtEl>
                                              <p:spTgt spid="24"/>
                                            </p:tgtEl>
                                          </p:cBhvr>
                                        </p:animEffect>
                                      </p:childTnLst>
                                    </p:cTn>
                                  </p:par>
                                </p:childTnLst>
                              </p:cTn>
                            </p:par>
                            <p:par>
                              <p:cTn id="99" fill="hold">
                                <p:stCondLst>
                                  <p:cond delay="4500"/>
                                </p:stCondLst>
                                <p:childTnLst>
                                  <p:par>
                                    <p:cTn id="100" presetID="12" presetClass="entr" presetSubtype="2"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p:tgtEl>
                                              <p:spTgt spid="25"/>
                                            </p:tgtEl>
                                            <p:attrNameLst>
                                              <p:attrName>ppt_x</p:attrName>
                                            </p:attrNameLst>
                                          </p:cBhvr>
                                          <p:tavLst>
                                            <p:tav tm="0">
                                              <p:val>
                                                <p:strVal val="#ppt_x+#ppt_w*1.125000"/>
                                              </p:val>
                                            </p:tav>
                                            <p:tav tm="100000">
                                              <p:val>
                                                <p:strVal val="#ppt_x"/>
                                              </p:val>
                                            </p:tav>
                                          </p:tavLst>
                                        </p:anim>
                                        <p:animEffect transition="in" filter="wipe(left)">
                                          <p:cBhvr>
                                            <p:cTn id="103" dur="500"/>
                                            <p:tgtEl>
                                              <p:spTgt spid="25"/>
                                            </p:tgtEl>
                                          </p:cBhvr>
                                        </p:animEffect>
                                      </p:childTnLst>
                                    </p:cTn>
                                  </p:par>
                                  <p:par>
                                    <p:cTn id="104" presetID="18" presetClass="entr" presetSubtype="3"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strips(upRight)">
                                          <p:cBhvr>
                                            <p:cTn id="10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32"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3125788" y="1550988"/>
            <a:ext cx="2801937" cy="2416175"/>
          </a:xfrm>
          <a:prstGeom prst="hexagon">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4" name="椭圆 3"/>
          <p:cNvSpPr>
            <a:spLocks noChangeArrowheads="1"/>
          </p:cNvSpPr>
          <p:nvPr/>
        </p:nvSpPr>
        <p:spPr bwMode="auto">
          <a:xfrm>
            <a:off x="4940300" y="1184275"/>
            <a:ext cx="733425" cy="733425"/>
          </a:xfrm>
          <a:prstGeom prst="ellipse">
            <a:avLst/>
          </a:prstGeom>
          <a:gradFill rotWithShape="1">
            <a:gsLst>
              <a:gs pos="0">
                <a:srgbClr val="BFBFBF"/>
              </a:gs>
              <a:gs pos="70000">
                <a:srgbClr val="FAFAFA"/>
              </a:gs>
              <a:gs pos="100000">
                <a:srgbClr val="FAFAFA"/>
              </a:gs>
            </a:gsLst>
            <a:lin ang="8100000" scaled="1"/>
          </a:gradFill>
          <a:ln w="1905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a:spLocks noChangeArrowheads="1"/>
          </p:cNvSpPr>
          <p:nvPr/>
        </p:nvSpPr>
        <p:spPr bwMode="auto">
          <a:xfrm>
            <a:off x="4940300" y="3567113"/>
            <a:ext cx="733425" cy="731837"/>
          </a:xfrm>
          <a:prstGeom prst="ellipse">
            <a:avLst/>
          </a:prstGeom>
          <a:gradFill rotWithShape="1">
            <a:gsLst>
              <a:gs pos="0">
                <a:srgbClr val="BFBFBF"/>
              </a:gs>
              <a:gs pos="70000">
                <a:srgbClr val="FAFAFA"/>
              </a:gs>
              <a:gs pos="100000">
                <a:srgbClr val="FAFAFA"/>
              </a:gs>
            </a:gsLst>
            <a:lin ang="8100000" scaled="1"/>
          </a:gradFill>
          <a:ln w="1905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a:spLocks noChangeArrowheads="1"/>
          </p:cNvSpPr>
          <p:nvPr/>
        </p:nvSpPr>
        <p:spPr bwMode="auto">
          <a:xfrm>
            <a:off x="3378200" y="1184275"/>
            <a:ext cx="733425" cy="733425"/>
          </a:xfrm>
          <a:prstGeom prst="ellipse">
            <a:avLst/>
          </a:prstGeom>
          <a:gradFill rotWithShape="1">
            <a:gsLst>
              <a:gs pos="0">
                <a:srgbClr val="BFBFBF"/>
              </a:gs>
              <a:gs pos="70000">
                <a:srgbClr val="FAFAFA"/>
              </a:gs>
              <a:gs pos="100000">
                <a:srgbClr val="FAFAFA"/>
              </a:gs>
            </a:gsLst>
            <a:lin ang="8100000" scaled="1"/>
          </a:gradFill>
          <a:ln w="2540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a:spLocks noChangeArrowheads="1"/>
          </p:cNvSpPr>
          <p:nvPr/>
        </p:nvSpPr>
        <p:spPr bwMode="auto">
          <a:xfrm>
            <a:off x="3378200" y="3567113"/>
            <a:ext cx="733425" cy="731837"/>
          </a:xfrm>
          <a:prstGeom prst="ellipse">
            <a:avLst/>
          </a:prstGeom>
          <a:gradFill rotWithShape="1">
            <a:gsLst>
              <a:gs pos="0">
                <a:srgbClr val="BFBFBF"/>
              </a:gs>
              <a:gs pos="70000">
                <a:srgbClr val="FAFAFA"/>
              </a:gs>
              <a:gs pos="100000">
                <a:srgbClr val="FAFAFA"/>
              </a:gs>
            </a:gsLst>
            <a:lin ang="8100000" scaled="1"/>
          </a:gradFill>
          <a:ln w="1905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a:spLocks noChangeArrowheads="1"/>
          </p:cNvSpPr>
          <p:nvPr/>
        </p:nvSpPr>
        <p:spPr bwMode="auto">
          <a:xfrm>
            <a:off x="5562600" y="2393950"/>
            <a:ext cx="731838" cy="731838"/>
          </a:xfrm>
          <a:prstGeom prst="ellipse">
            <a:avLst/>
          </a:prstGeom>
          <a:gradFill rotWithShape="1">
            <a:gsLst>
              <a:gs pos="0">
                <a:srgbClr val="BFBFBF"/>
              </a:gs>
              <a:gs pos="70000">
                <a:srgbClr val="FAFAFA"/>
              </a:gs>
              <a:gs pos="100000">
                <a:srgbClr val="FAFAFA"/>
              </a:gs>
            </a:gsLst>
            <a:lin ang="8100000" scaled="1"/>
          </a:gradFill>
          <a:ln w="1905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a:spLocks noChangeArrowheads="1"/>
          </p:cNvSpPr>
          <p:nvPr/>
        </p:nvSpPr>
        <p:spPr bwMode="auto">
          <a:xfrm>
            <a:off x="2849563" y="2393950"/>
            <a:ext cx="731837" cy="731838"/>
          </a:xfrm>
          <a:prstGeom prst="ellipse">
            <a:avLst/>
          </a:prstGeom>
          <a:gradFill rotWithShape="1">
            <a:gsLst>
              <a:gs pos="0">
                <a:srgbClr val="BFBFBF"/>
              </a:gs>
              <a:gs pos="70000">
                <a:srgbClr val="FAFAFA"/>
              </a:gs>
              <a:gs pos="100000">
                <a:srgbClr val="FAFAFA"/>
              </a:gs>
            </a:gsLst>
            <a:lin ang="8100000" scaled="1"/>
          </a:gradFill>
          <a:ln w="19050">
            <a:solidFill>
              <a:schemeClr val="bg1"/>
            </a:solidFill>
            <a:round/>
          </a:ln>
          <a:effectLst>
            <a:outerShdw blurRad="63500" dist="190500" dir="8100000" algn="tr" rotWithShape="0">
              <a:srgbClr val="000000">
                <a:alpha val="14999"/>
              </a:srgbClr>
            </a:outerShdw>
          </a:effectLst>
        </p:spPr>
        <p:txBody>
          <a:bodyPr anchor="ctr"/>
          <a:lstStyle/>
          <a:p>
            <a:pPr algn="ctr" fontAlgn="auto">
              <a:spcBef>
                <a:spcPts val="0"/>
              </a:spcBef>
              <a:spcAft>
                <a:spcPts val="0"/>
              </a:spcAft>
              <a:defRPr/>
            </a:pPr>
            <a:endParaRPr lang="zh-CN" altLang="en-US" sz="1600"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5745163" y="1535113"/>
            <a:ext cx="2498725" cy="362792"/>
          </a:xfrm>
          <a:prstGeom prst="rect">
            <a:avLst/>
          </a:prstGeom>
        </p:spPr>
        <p:txBody>
          <a:bodyPr>
            <a:spAutoFit/>
          </a:bodyPr>
          <a:lstStyle/>
          <a:p>
            <a:pP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a:t>
            </a:r>
          </a:p>
        </p:txBody>
      </p:sp>
      <p:sp>
        <p:nvSpPr>
          <p:cNvPr id="33" name="矩形 32"/>
          <p:cNvSpPr>
            <a:spLocks noChangeArrowheads="1"/>
          </p:cNvSpPr>
          <p:nvPr/>
        </p:nvSpPr>
        <p:spPr bwMode="auto">
          <a:xfrm>
            <a:off x="5745163" y="1209675"/>
            <a:ext cx="173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solidFill>
                  <a:srgbClr val="13973F"/>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34" name="矩形 33"/>
          <p:cNvSpPr/>
          <p:nvPr/>
        </p:nvSpPr>
        <p:spPr>
          <a:xfrm>
            <a:off x="6307138" y="2733675"/>
            <a:ext cx="2498725" cy="362792"/>
          </a:xfrm>
          <a:prstGeom prst="rect">
            <a:avLst/>
          </a:prstGeom>
        </p:spPr>
        <p:txBody>
          <a:bodyPr>
            <a:spAutoFit/>
          </a:bodyPr>
          <a:lstStyle/>
          <a:p>
            <a:pP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a:t>
            </a:r>
          </a:p>
        </p:txBody>
      </p:sp>
      <p:sp>
        <p:nvSpPr>
          <p:cNvPr id="35" name="矩形 34"/>
          <p:cNvSpPr>
            <a:spLocks noChangeArrowheads="1"/>
          </p:cNvSpPr>
          <p:nvPr/>
        </p:nvSpPr>
        <p:spPr bwMode="auto">
          <a:xfrm>
            <a:off x="6307138" y="2409825"/>
            <a:ext cx="173831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13973F"/>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36" name="矩形 35"/>
          <p:cNvSpPr/>
          <p:nvPr/>
        </p:nvSpPr>
        <p:spPr>
          <a:xfrm>
            <a:off x="5745163" y="3911600"/>
            <a:ext cx="2498725" cy="362792"/>
          </a:xfrm>
          <a:prstGeom prst="rect">
            <a:avLst/>
          </a:prstGeom>
        </p:spPr>
        <p:txBody>
          <a:bodyPr>
            <a:spAutoFit/>
          </a:bodyPr>
          <a:lstStyle/>
          <a:p>
            <a:pP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a:t>
            </a:r>
          </a:p>
        </p:txBody>
      </p:sp>
      <p:sp>
        <p:nvSpPr>
          <p:cNvPr id="37" name="矩形 36"/>
          <p:cNvSpPr>
            <a:spLocks noChangeArrowheads="1"/>
          </p:cNvSpPr>
          <p:nvPr/>
        </p:nvSpPr>
        <p:spPr bwMode="auto">
          <a:xfrm>
            <a:off x="5745163" y="3587750"/>
            <a:ext cx="17399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13973F"/>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38" name="矩形 37"/>
          <p:cNvSpPr/>
          <p:nvPr/>
        </p:nvSpPr>
        <p:spPr>
          <a:xfrm>
            <a:off x="684213" y="1535113"/>
            <a:ext cx="2498725" cy="362792"/>
          </a:xfrm>
          <a:prstGeom prst="rect">
            <a:avLst/>
          </a:prstGeom>
        </p:spPr>
        <p:txBody>
          <a:bodyPr>
            <a:spAutoFit/>
          </a:bodyPr>
          <a:lstStyle/>
          <a:p>
            <a:pPr algn="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a:t>
            </a:r>
          </a:p>
        </p:txBody>
      </p:sp>
      <p:sp>
        <p:nvSpPr>
          <p:cNvPr id="39" name="矩形 38"/>
          <p:cNvSpPr>
            <a:spLocks noChangeArrowheads="1"/>
          </p:cNvSpPr>
          <p:nvPr/>
        </p:nvSpPr>
        <p:spPr bwMode="auto">
          <a:xfrm>
            <a:off x="1443038" y="1209675"/>
            <a:ext cx="173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dirty="0">
                <a:solidFill>
                  <a:srgbClr val="0855B7"/>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40" name="矩形 39"/>
          <p:cNvSpPr/>
          <p:nvPr/>
        </p:nvSpPr>
        <p:spPr>
          <a:xfrm>
            <a:off x="250825" y="2733675"/>
            <a:ext cx="2498725" cy="362792"/>
          </a:xfrm>
          <a:prstGeom prst="rect">
            <a:avLst/>
          </a:prstGeom>
        </p:spPr>
        <p:txBody>
          <a:bodyPr>
            <a:spAutoFit/>
          </a:bodyPr>
          <a:lstStyle/>
          <a:p>
            <a:pPr algn="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a:t>
            </a:r>
          </a:p>
        </p:txBody>
      </p:sp>
      <p:sp>
        <p:nvSpPr>
          <p:cNvPr id="41" name="矩形 40"/>
          <p:cNvSpPr>
            <a:spLocks noChangeArrowheads="1"/>
          </p:cNvSpPr>
          <p:nvPr/>
        </p:nvSpPr>
        <p:spPr bwMode="auto">
          <a:xfrm>
            <a:off x="1011238" y="2409825"/>
            <a:ext cx="173831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dirty="0">
                <a:solidFill>
                  <a:srgbClr val="0855B7"/>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42" name="矩形 41"/>
          <p:cNvSpPr/>
          <p:nvPr/>
        </p:nvSpPr>
        <p:spPr>
          <a:xfrm>
            <a:off x="684213" y="3911600"/>
            <a:ext cx="2498725" cy="362792"/>
          </a:xfrm>
          <a:prstGeom prst="rect">
            <a:avLst/>
          </a:prstGeom>
        </p:spPr>
        <p:txBody>
          <a:bodyPr>
            <a:spAutoFit/>
          </a:bodyPr>
          <a:lstStyle/>
          <a:p>
            <a:pPr algn="r">
              <a:lnSpc>
                <a:spcPct val="120000"/>
              </a:lnSpc>
            </a:pPr>
            <a:r>
              <a:rPr lang="zh-CN" altLang="en-US" sz="1600">
                <a:solidFill>
                  <a:srgbClr val="404040"/>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在这里填写项目问题</a:t>
            </a:r>
          </a:p>
        </p:txBody>
      </p:sp>
      <p:sp>
        <p:nvSpPr>
          <p:cNvPr id="43" name="矩形 42"/>
          <p:cNvSpPr>
            <a:spLocks noChangeArrowheads="1"/>
          </p:cNvSpPr>
          <p:nvPr/>
        </p:nvSpPr>
        <p:spPr bwMode="auto">
          <a:xfrm>
            <a:off x="1443038" y="3587750"/>
            <a:ext cx="17399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a:solidFill>
                  <a:srgbClr val="0855B7"/>
                </a:solidFill>
                <a:latin typeface="Arial" panose="020B0604020202020204" pitchFamily="34" charset="0"/>
                <a:ea typeface="微软雅黑" panose="020B0503020204020204" pitchFamily="34" charset="-122"/>
                <a:cs typeface="汉仪菱心体简" charset="0"/>
                <a:sym typeface="Arial" panose="020B0604020202020204" pitchFamily="34" charset="0"/>
              </a:rPr>
              <a:t>存在的问题</a:t>
            </a:r>
          </a:p>
        </p:txBody>
      </p:sp>
      <p:sp>
        <p:nvSpPr>
          <p:cNvPr id="47" name="Freeform 479"/>
          <p:cNvSpPr>
            <a:spLocks noEditPoints="1"/>
          </p:cNvSpPr>
          <p:nvPr/>
        </p:nvSpPr>
        <p:spPr bwMode="auto">
          <a:xfrm>
            <a:off x="3983038" y="2266950"/>
            <a:ext cx="1139825" cy="881063"/>
          </a:xfrm>
          <a:custGeom>
            <a:avLst/>
            <a:gdLst>
              <a:gd name="T0" fmla="*/ 1141412 w 72"/>
              <a:gd name="T1" fmla="*/ 550679 h 56"/>
              <a:gd name="T2" fmla="*/ 491441 w 72"/>
              <a:gd name="T3" fmla="*/ 676548 h 56"/>
              <a:gd name="T4" fmla="*/ 491441 w 72"/>
              <a:gd name="T5" fmla="*/ 833885 h 56"/>
              <a:gd name="T6" fmla="*/ 1125559 w 72"/>
              <a:gd name="T7" fmla="*/ 692282 h 56"/>
              <a:gd name="T8" fmla="*/ 1141412 w 72"/>
              <a:gd name="T9" fmla="*/ 739483 h 56"/>
              <a:gd name="T10" fmla="*/ 475588 w 72"/>
              <a:gd name="T11" fmla="*/ 881086 h 56"/>
              <a:gd name="T12" fmla="*/ 459735 w 72"/>
              <a:gd name="T13" fmla="*/ 881086 h 56"/>
              <a:gd name="T14" fmla="*/ 31706 w 72"/>
              <a:gd name="T15" fmla="*/ 613614 h 56"/>
              <a:gd name="T16" fmla="*/ 31706 w 72"/>
              <a:gd name="T17" fmla="*/ 456277 h 56"/>
              <a:gd name="T18" fmla="*/ 79265 w 72"/>
              <a:gd name="T19" fmla="*/ 440543 h 56"/>
              <a:gd name="T20" fmla="*/ 79265 w 72"/>
              <a:gd name="T21" fmla="*/ 456277 h 56"/>
              <a:gd name="T22" fmla="*/ 634118 w 72"/>
              <a:gd name="T23" fmla="*/ 582146 h 56"/>
              <a:gd name="T24" fmla="*/ 634118 w 72"/>
              <a:gd name="T25" fmla="*/ 519211 h 56"/>
              <a:gd name="T26" fmla="*/ 634118 w 72"/>
              <a:gd name="T27" fmla="*/ 456277 h 56"/>
              <a:gd name="T28" fmla="*/ 79265 w 72"/>
              <a:gd name="T29" fmla="*/ 346141 h 56"/>
              <a:gd name="T30" fmla="*/ 79265 w 72"/>
              <a:gd name="T31" fmla="*/ 298940 h 56"/>
              <a:gd name="T32" fmla="*/ 79265 w 72"/>
              <a:gd name="T33" fmla="*/ 298940 h 56"/>
              <a:gd name="T34" fmla="*/ 79265 w 72"/>
              <a:gd name="T35" fmla="*/ 298940 h 56"/>
              <a:gd name="T36" fmla="*/ 79265 w 72"/>
              <a:gd name="T37" fmla="*/ 298940 h 56"/>
              <a:gd name="T38" fmla="*/ 110971 w 72"/>
              <a:gd name="T39" fmla="*/ 283206 h 56"/>
              <a:gd name="T40" fmla="*/ 110971 w 72"/>
              <a:gd name="T41" fmla="*/ 251739 h 56"/>
              <a:gd name="T42" fmla="*/ 634118 w 72"/>
              <a:gd name="T43" fmla="*/ 377608 h 56"/>
              <a:gd name="T44" fmla="*/ 634118 w 72"/>
              <a:gd name="T45" fmla="*/ 330407 h 56"/>
              <a:gd name="T46" fmla="*/ 634118 w 72"/>
              <a:gd name="T47" fmla="*/ 267473 h 56"/>
              <a:gd name="T48" fmla="*/ 110971 w 72"/>
              <a:gd name="T49" fmla="*/ 141603 h 56"/>
              <a:gd name="T50" fmla="*/ 110971 w 72"/>
              <a:gd name="T51" fmla="*/ 94402 h 56"/>
              <a:gd name="T52" fmla="*/ 523147 w 72"/>
              <a:gd name="T53" fmla="*/ 0 h 56"/>
              <a:gd name="T54" fmla="*/ 998735 w 72"/>
              <a:gd name="T55" fmla="*/ 94402 h 56"/>
              <a:gd name="T56" fmla="*/ 998735 w 72"/>
              <a:gd name="T57" fmla="*/ 220272 h 56"/>
              <a:gd name="T58" fmla="*/ 951177 w 72"/>
              <a:gd name="T59" fmla="*/ 236005 h 56"/>
              <a:gd name="T60" fmla="*/ 1014588 w 72"/>
              <a:gd name="T61" fmla="*/ 251739 h 56"/>
              <a:gd name="T62" fmla="*/ 1014588 w 72"/>
              <a:gd name="T63" fmla="*/ 393342 h 56"/>
              <a:gd name="T64" fmla="*/ 919471 w 72"/>
              <a:gd name="T65" fmla="*/ 456277 h 56"/>
              <a:gd name="T66" fmla="*/ 1141412 w 72"/>
              <a:gd name="T67" fmla="*/ 519211 h 56"/>
              <a:gd name="T68" fmla="*/ 1141412 w 72"/>
              <a:gd name="T69" fmla="*/ 550679 h 56"/>
              <a:gd name="T70" fmla="*/ 523147 w 72"/>
              <a:gd name="T71" fmla="*/ 786684 h 56"/>
              <a:gd name="T72" fmla="*/ 523147 w 72"/>
              <a:gd name="T73" fmla="*/ 786684 h 56"/>
              <a:gd name="T74" fmla="*/ 1109706 w 72"/>
              <a:gd name="T75" fmla="*/ 676548 h 56"/>
              <a:gd name="T76" fmla="*/ 1109706 w 72"/>
              <a:gd name="T77" fmla="*/ 660815 h 56"/>
              <a:gd name="T78" fmla="*/ 523147 w 72"/>
              <a:gd name="T79" fmla="*/ 786684 h 56"/>
              <a:gd name="T80" fmla="*/ 523147 w 72"/>
              <a:gd name="T81" fmla="*/ 739483 h 56"/>
              <a:gd name="T82" fmla="*/ 523147 w 72"/>
              <a:gd name="T83" fmla="*/ 755217 h 56"/>
              <a:gd name="T84" fmla="*/ 1109706 w 72"/>
              <a:gd name="T85" fmla="*/ 629347 h 56"/>
              <a:gd name="T86" fmla="*/ 1109706 w 72"/>
              <a:gd name="T87" fmla="*/ 613614 h 56"/>
              <a:gd name="T88" fmla="*/ 523147 w 72"/>
              <a:gd name="T89" fmla="*/ 739483 h 56"/>
              <a:gd name="T90" fmla="*/ 507294 w 72"/>
              <a:gd name="T91" fmla="*/ 708016 h 56"/>
              <a:gd name="T92" fmla="*/ 523147 w 72"/>
              <a:gd name="T93" fmla="*/ 723749 h 56"/>
              <a:gd name="T94" fmla="*/ 1109706 w 72"/>
              <a:gd name="T95" fmla="*/ 597880 h 56"/>
              <a:gd name="T96" fmla="*/ 1109706 w 72"/>
              <a:gd name="T97" fmla="*/ 582146 h 56"/>
              <a:gd name="T98" fmla="*/ 507294 w 72"/>
              <a:gd name="T99" fmla="*/ 708016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6"/>
              <a:gd name="T152" fmla="*/ 72 w 72"/>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6">
                <a:moveTo>
                  <a:pt x="72" y="35"/>
                </a:moveTo>
                <a:cubicBezTo>
                  <a:pt x="31" y="43"/>
                  <a:pt x="31" y="43"/>
                  <a:pt x="31" y="43"/>
                </a:cubicBezTo>
                <a:cubicBezTo>
                  <a:pt x="30" y="47"/>
                  <a:pt x="30" y="50"/>
                  <a:pt x="31" y="53"/>
                </a:cubicBezTo>
                <a:cubicBezTo>
                  <a:pt x="71" y="44"/>
                  <a:pt x="71" y="44"/>
                  <a:pt x="71" y="44"/>
                </a:cubicBezTo>
                <a:cubicBezTo>
                  <a:pt x="72" y="47"/>
                  <a:pt x="72" y="47"/>
                  <a:pt x="72" y="47"/>
                </a:cubicBezTo>
                <a:cubicBezTo>
                  <a:pt x="30" y="56"/>
                  <a:pt x="30" y="56"/>
                  <a:pt x="30" y="56"/>
                </a:cubicBezTo>
                <a:cubicBezTo>
                  <a:pt x="29" y="56"/>
                  <a:pt x="29" y="56"/>
                  <a:pt x="29" y="56"/>
                </a:cubicBezTo>
                <a:cubicBezTo>
                  <a:pt x="2" y="39"/>
                  <a:pt x="2" y="39"/>
                  <a:pt x="2" y="39"/>
                </a:cubicBezTo>
                <a:cubicBezTo>
                  <a:pt x="1" y="36"/>
                  <a:pt x="0" y="32"/>
                  <a:pt x="2" y="29"/>
                </a:cubicBezTo>
                <a:cubicBezTo>
                  <a:pt x="5" y="28"/>
                  <a:pt x="5" y="28"/>
                  <a:pt x="5" y="28"/>
                </a:cubicBezTo>
                <a:cubicBezTo>
                  <a:pt x="5" y="29"/>
                  <a:pt x="5" y="29"/>
                  <a:pt x="5" y="29"/>
                </a:cubicBezTo>
                <a:cubicBezTo>
                  <a:pt x="40" y="37"/>
                  <a:pt x="40" y="37"/>
                  <a:pt x="40" y="37"/>
                </a:cubicBezTo>
                <a:cubicBezTo>
                  <a:pt x="40" y="36"/>
                  <a:pt x="40" y="34"/>
                  <a:pt x="40" y="33"/>
                </a:cubicBezTo>
                <a:cubicBezTo>
                  <a:pt x="40" y="32"/>
                  <a:pt x="40" y="30"/>
                  <a:pt x="40" y="29"/>
                </a:cubicBezTo>
                <a:cubicBezTo>
                  <a:pt x="5" y="22"/>
                  <a:pt x="5" y="22"/>
                  <a:pt x="5" y="22"/>
                </a:cubicBezTo>
                <a:cubicBezTo>
                  <a:pt x="5" y="19"/>
                  <a:pt x="5" y="19"/>
                  <a:pt x="5" y="19"/>
                </a:cubicBezTo>
                <a:cubicBezTo>
                  <a:pt x="5" y="19"/>
                  <a:pt x="5" y="19"/>
                  <a:pt x="5" y="19"/>
                </a:cubicBezTo>
                <a:cubicBezTo>
                  <a:pt x="5" y="19"/>
                  <a:pt x="5" y="19"/>
                  <a:pt x="5" y="19"/>
                </a:cubicBezTo>
                <a:cubicBezTo>
                  <a:pt x="5" y="19"/>
                  <a:pt x="5" y="19"/>
                  <a:pt x="5" y="19"/>
                </a:cubicBezTo>
                <a:cubicBezTo>
                  <a:pt x="7" y="18"/>
                  <a:pt x="7" y="18"/>
                  <a:pt x="7" y="18"/>
                </a:cubicBezTo>
                <a:cubicBezTo>
                  <a:pt x="7" y="16"/>
                  <a:pt x="7" y="16"/>
                  <a:pt x="7" y="16"/>
                </a:cubicBezTo>
                <a:cubicBezTo>
                  <a:pt x="40" y="24"/>
                  <a:pt x="40" y="24"/>
                  <a:pt x="40" y="24"/>
                </a:cubicBezTo>
                <a:cubicBezTo>
                  <a:pt x="40" y="23"/>
                  <a:pt x="40" y="22"/>
                  <a:pt x="40" y="21"/>
                </a:cubicBezTo>
                <a:cubicBezTo>
                  <a:pt x="40" y="19"/>
                  <a:pt x="40" y="18"/>
                  <a:pt x="40" y="17"/>
                </a:cubicBezTo>
                <a:cubicBezTo>
                  <a:pt x="7" y="9"/>
                  <a:pt x="7" y="9"/>
                  <a:pt x="7" y="9"/>
                </a:cubicBezTo>
                <a:cubicBezTo>
                  <a:pt x="7" y="6"/>
                  <a:pt x="7" y="6"/>
                  <a:pt x="7" y="6"/>
                </a:cubicBezTo>
                <a:cubicBezTo>
                  <a:pt x="33" y="0"/>
                  <a:pt x="33" y="0"/>
                  <a:pt x="33" y="0"/>
                </a:cubicBezTo>
                <a:cubicBezTo>
                  <a:pt x="63" y="6"/>
                  <a:pt x="63" y="6"/>
                  <a:pt x="63" y="6"/>
                </a:cubicBezTo>
                <a:cubicBezTo>
                  <a:pt x="64" y="9"/>
                  <a:pt x="64" y="11"/>
                  <a:pt x="63" y="14"/>
                </a:cubicBezTo>
                <a:cubicBezTo>
                  <a:pt x="60" y="15"/>
                  <a:pt x="60" y="15"/>
                  <a:pt x="60" y="15"/>
                </a:cubicBezTo>
                <a:cubicBezTo>
                  <a:pt x="64" y="16"/>
                  <a:pt x="64" y="16"/>
                  <a:pt x="64" y="16"/>
                </a:cubicBezTo>
                <a:cubicBezTo>
                  <a:pt x="66" y="19"/>
                  <a:pt x="66" y="22"/>
                  <a:pt x="64" y="25"/>
                </a:cubicBezTo>
                <a:cubicBezTo>
                  <a:pt x="58" y="29"/>
                  <a:pt x="58" y="29"/>
                  <a:pt x="58" y="29"/>
                </a:cubicBezTo>
                <a:cubicBezTo>
                  <a:pt x="72" y="33"/>
                  <a:pt x="72" y="33"/>
                  <a:pt x="72" y="33"/>
                </a:cubicBezTo>
                <a:cubicBezTo>
                  <a:pt x="72" y="35"/>
                  <a:pt x="72" y="35"/>
                  <a:pt x="72" y="35"/>
                </a:cubicBezTo>
                <a:close/>
                <a:moveTo>
                  <a:pt x="33" y="50"/>
                </a:moveTo>
                <a:cubicBezTo>
                  <a:pt x="33" y="50"/>
                  <a:pt x="33" y="50"/>
                  <a:pt x="33" y="50"/>
                </a:cubicBezTo>
                <a:cubicBezTo>
                  <a:pt x="70" y="43"/>
                  <a:pt x="70" y="43"/>
                  <a:pt x="70" y="43"/>
                </a:cubicBezTo>
                <a:cubicBezTo>
                  <a:pt x="70" y="42"/>
                  <a:pt x="70" y="42"/>
                  <a:pt x="70" y="42"/>
                </a:cubicBezTo>
                <a:cubicBezTo>
                  <a:pt x="33" y="50"/>
                  <a:pt x="33" y="50"/>
                  <a:pt x="33" y="50"/>
                </a:cubicBezTo>
                <a:close/>
                <a:moveTo>
                  <a:pt x="33" y="47"/>
                </a:moveTo>
                <a:cubicBezTo>
                  <a:pt x="33" y="48"/>
                  <a:pt x="33" y="48"/>
                  <a:pt x="33" y="48"/>
                </a:cubicBezTo>
                <a:cubicBezTo>
                  <a:pt x="70" y="40"/>
                  <a:pt x="70" y="40"/>
                  <a:pt x="70" y="40"/>
                </a:cubicBezTo>
                <a:cubicBezTo>
                  <a:pt x="70" y="39"/>
                  <a:pt x="70" y="39"/>
                  <a:pt x="70" y="39"/>
                </a:cubicBezTo>
                <a:cubicBezTo>
                  <a:pt x="33" y="47"/>
                  <a:pt x="33" y="47"/>
                  <a:pt x="33" y="47"/>
                </a:cubicBezTo>
                <a:close/>
                <a:moveTo>
                  <a:pt x="32" y="45"/>
                </a:moveTo>
                <a:cubicBezTo>
                  <a:pt x="33" y="46"/>
                  <a:pt x="33" y="46"/>
                  <a:pt x="33" y="46"/>
                </a:cubicBezTo>
                <a:cubicBezTo>
                  <a:pt x="70" y="38"/>
                  <a:pt x="70" y="38"/>
                  <a:pt x="70" y="38"/>
                </a:cubicBezTo>
                <a:cubicBezTo>
                  <a:pt x="70" y="37"/>
                  <a:pt x="70" y="37"/>
                  <a:pt x="70" y="37"/>
                </a:cubicBezTo>
                <a:lnTo>
                  <a:pt x="32" y="45"/>
                </a:lnTo>
                <a:close/>
              </a:path>
            </a:pathLst>
          </a:custGeom>
          <a:solidFill>
            <a:srgbClr val="0855B7"/>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3422650" y="1236663"/>
            <a:ext cx="630238" cy="630237"/>
          </a:xfrm>
          <a:prstGeom prst="ellipse">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文本框 9"/>
          <p:cNvSpPr txBox="1">
            <a:spLocks noChangeArrowheads="1"/>
          </p:cNvSpPr>
          <p:nvPr/>
        </p:nvSpPr>
        <p:spPr bwMode="auto">
          <a:xfrm>
            <a:off x="3549194" y="1305074"/>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A</a:t>
            </a:r>
            <a:endParaRPr lang="zh-CN" altLang="en-US" sz="24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45" name="椭圆 44"/>
          <p:cNvSpPr/>
          <p:nvPr/>
        </p:nvSpPr>
        <p:spPr>
          <a:xfrm>
            <a:off x="4992688" y="1236663"/>
            <a:ext cx="630237" cy="630237"/>
          </a:xfrm>
          <a:prstGeom prst="ellipse">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文本框 9"/>
          <p:cNvSpPr txBox="1">
            <a:spLocks noChangeArrowheads="1"/>
          </p:cNvSpPr>
          <p:nvPr/>
        </p:nvSpPr>
        <p:spPr bwMode="auto">
          <a:xfrm>
            <a:off x="5119232" y="1305074"/>
            <a:ext cx="3898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B</a:t>
            </a:r>
            <a:endParaRPr lang="zh-CN" altLang="en-US" sz="24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54" name="椭圆 53"/>
          <p:cNvSpPr/>
          <p:nvPr/>
        </p:nvSpPr>
        <p:spPr>
          <a:xfrm>
            <a:off x="5613400" y="2444750"/>
            <a:ext cx="630238" cy="630238"/>
          </a:xfrm>
          <a:prstGeom prst="ellipse">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文本框 9"/>
          <p:cNvSpPr txBox="1">
            <a:spLocks noChangeArrowheads="1"/>
          </p:cNvSpPr>
          <p:nvPr/>
        </p:nvSpPr>
        <p:spPr bwMode="auto">
          <a:xfrm>
            <a:off x="5687114" y="2458959"/>
            <a:ext cx="481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C</a:t>
            </a:r>
            <a:endParaRPr lang="zh-CN" altLang="en-US" sz="3200" dirty="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56" name="椭圆 55"/>
          <p:cNvSpPr/>
          <p:nvPr/>
        </p:nvSpPr>
        <p:spPr>
          <a:xfrm>
            <a:off x="4989513" y="3617913"/>
            <a:ext cx="630237" cy="630237"/>
          </a:xfrm>
          <a:prstGeom prst="ellipse">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9"/>
          <p:cNvSpPr txBox="1">
            <a:spLocks noChangeArrowheads="1"/>
          </p:cNvSpPr>
          <p:nvPr/>
        </p:nvSpPr>
        <p:spPr bwMode="auto">
          <a:xfrm>
            <a:off x="5069577" y="3624769"/>
            <a:ext cx="481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D</a:t>
            </a:r>
            <a:endParaRPr lang="zh-CN" altLang="en-US" sz="320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58" name="椭圆 57"/>
          <p:cNvSpPr/>
          <p:nvPr/>
        </p:nvSpPr>
        <p:spPr>
          <a:xfrm>
            <a:off x="3429000" y="3617913"/>
            <a:ext cx="630238" cy="630237"/>
          </a:xfrm>
          <a:prstGeom prst="ellipse">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9"/>
          <p:cNvSpPr txBox="1">
            <a:spLocks noChangeArrowheads="1"/>
          </p:cNvSpPr>
          <p:nvPr/>
        </p:nvSpPr>
        <p:spPr bwMode="auto">
          <a:xfrm>
            <a:off x="3521873" y="3624769"/>
            <a:ext cx="4587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E</a:t>
            </a:r>
            <a:endParaRPr lang="zh-CN" altLang="en-US" sz="320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60" name="椭圆 59"/>
          <p:cNvSpPr/>
          <p:nvPr/>
        </p:nvSpPr>
        <p:spPr>
          <a:xfrm>
            <a:off x="2900363" y="2444750"/>
            <a:ext cx="630237" cy="630238"/>
          </a:xfrm>
          <a:prstGeom prst="ellipse">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9"/>
          <p:cNvSpPr txBox="1">
            <a:spLocks noChangeArrowheads="1"/>
          </p:cNvSpPr>
          <p:nvPr/>
        </p:nvSpPr>
        <p:spPr bwMode="auto">
          <a:xfrm>
            <a:off x="3004465" y="2450813"/>
            <a:ext cx="434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rPr>
              <a:t>F</a:t>
            </a:r>
            <a:endParaRPr lang="zh-CN" altLang="en-US" sz="3200">
              <a:solidFill>
                <a:schemeClr val="bg1"/>
              </a:solidFill>
              <a:latin typeface="Arial" panose="020B0604020202020204" pitchFamily="34" charset="0"/>
              <a:ea typeface="微软雅黑" panose="020B0503020204020204" pitchFamily="34" charset="-122"/>
              <a:cs typeface="汉仪菱心体简" charset="0"/>
              <a:sym typeface="Arial" panose="020B0604020202020204" pitchFamily="34" charset="0"/>
            </a:endParaRPr>
          </a:p>
        </p:txBody>
      </p:sp>
      <p:sp>
        <p:nvSpPr>
          <p:cNvPr id="49"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750"/>
                                        <p:tgtEl>
                                          <p:spTgt spid="44"/>
                                        </p:tgtEl>
                                      </p:cBhvr>
                                    </p:animEffect>
                                    <p:anim calcmode="lin" valueType="num">
                                      <p:cBhvr>
                                        <p:cTn id="23" dur="750" fill="hold"/>
                                        <p:tgtEl>
                                          <p:spTgt spid="44"/>
                                        </p:tgtEl>
                                        <p:attrNameLst>
                                          <p:attrName>ppt_x</p:attrName>
                                        </p:attrNameLst>
                                      </p:cBhvr>
                                      <p:tavLst>
                                        <p:tav tm="0">
                                          <p:val>
                                            <p:strVal val="#ppt_x"/>
                                          </p:val>
                                        </p:tav>
                                        <p:tav tm="100000">
                                          <p:val>
                                            <p:strVal val="#ppt_x"/>
                                          </p:val>
                                        </p:tav>
                                      </p:tavLst>
                                    </p:anim>
                                    <p:anim calcmode="lin" valueType="num">
                                      <p:cBhvr>
                                        <p:cTn id="24" dur="750" fill="hold"/>
                                        <p:tgtEl>
                                          <p:spTgt spid="4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fltVal val="0"/>
                                          </p:val>
                                        </p:tav>
                                        <p:tav tm="100000">
                                          <p:val>
                                            <p:strVal val="#ppt_w"/>
                                          </p:val>
                                        </p:tav>
                                      </p:tavLst>
                                    </p:anim>
                                    <p:anim calcmode="lin" valueType="num">
                                      <p:cBhvr>
                                        <p:cTn id="29" dur="500" fill="hold"/>
                                        <p:tgtEl>
                                          <p:spTgt spid="48"/>
                                        </p:tgtEl>
                                        <p:attrNameLst>
                                          <p:attrName>ppt_h</p:attrName>
                                        </p:attrNameLst>
                                      </p:cBhvr>
                                      <p:tavLst>
                                        <p:tav tm="0">
                                          <p:val>
                                            <p:fltVal val="0"/>
                                          </p:val>
                                        </p:tav>
                                        <p:tav tm="100000">
                                          <p:val>
                                            <p:strVal val="#ppt_h"/>
                                          </p:val>
                                        </p:tav>
                                      </p:tavLst>
                                    </p:anim>
                                    <p:animEffect transition="in" filter="fade">
                                      <p:cBhvr>
                                        <p:cTn id="30" dur="500"/>
                                        <p:tgtEl>
                                          <p:spTgt spid="48"/>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750"/>
                                        <p:tgtEl>
                                          <p:spTgt spid="4"/>
                                        </p:tgtEl>
                                      </p:cBhvr>
                                    </p:animEffect>
                                    <p:anim calcmode="lin" valueType="num">
                                      <p:cBhvr>
                                        <p:cTn id="35" dur="750" fill="hold"/>
                                        <p:tgtEl>
                                          <p:spTgt spid="4"/>
                                        </p:tgtEl>
                                        <p:attrNameLst>
                                          <p:attrName>ppt_x</p:attrName>
                                        </p:attrNameLst>
                                      </p:cBhvr>
                                      <p:tavLst>
                                        <p:tav tm="0">
                                          <p:val>
                                            <p:strVal val="#ppt_x"/>
                                          </p:val>
                                        </p:tav>
                                        <p:tav tm="100000">
                                          <p:val>
                                            <p:strVal val="#ppt_x"/>
                                          </p:val>
                                        </p:tav>
                                      </p:tavLst>
                                    </p:anim>
                                    <p:anim calcmode="lin" valueType="num">
                                      <p:cBhvr>
                                        <p:cTn id="36" dur="75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750"/>
                                        <p:tgtEl>
                                          <p:spTgt spid="45"/>
                                        </p:tgtEl>
                                      </p:cBhvr>
                                    </p:animEffect>
                                    <p:anim calcmode="lin" valueType="num">
                                      <p:cBhvr>
                                        <p:cTn id="40" dur="750" fill="hold"/>
                                        <p:tgtEl>
                                          <p:spTgt spid="45"/>
                                        </p:tgtEl>
                                        <p:attrNameLst>
                                          <p:attrName>ppt_x</p:attrName>
                                        </p:attrNameLst>
                                      </p:cBhvr>
                                      <p:tavLst>
                                        <p:tav tm="0">
                                          <p:val>
                                            <p:strVal val="#ppt_x"/>
                                          </p:val>
                                        </p:tav>
                                        <p:tav tm="100000">
                                          <p:val>
                                            <p:strVal val="#ppt_x"/>
                                          </p:val>
                                        </p:tav>
                                      </p:tavLst>
                                    </p:anim>
                                    <p:anim calcmode="lin" valueType="num">
                                      <p:cBhvr>
                                        <p:cTn id="41" dur="750" fill="hold"/>
                                        <p:tgtEl>
                                          <p:spTgt spid="45"/>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500" fill="hold"/>
                                        <p:tgtEl>
                                          <p:spTgt spid="46"/>
                                        </p:tgtEl>
                                        <p:attrNameLst>
                                          <p:attrName>ppt_w</p:attrName>
                                        </p:attrNameLst>
                                      </p:cBhvr>
                                      <p:tavLst>
                                        <p:tav tm="0">
                                          <p:val>
                                            <p:fltVal val="0"/>
                                          </p:val>
                                        </p:tav>
                                        <p:tav tm="100000">
                                          <p:val>
                                            <p:strVal val="#ppt_w"/>
                                          </p:val>
                                        </p:tav>
                                      </p:tavLst>
                                    </p:anim>
                                    <p:anim calcmode="lin" valueType="num">
                                      <p:cBhvr>
                                        <p:cTn id="46" dur="500" fill="hold"/>
                                        <p:tgtEl>
                                          <p:spTgt spid="46"/>
                                        </p:tgtEl>
                                        <p:attrNameLst>
                                          <p:attrName>ppt_h</p:attrName>
                                        </p:attrNameLst>
                                      </p:cBhvr>
                                      <p:tavLst>
                                        <p:tav tm="0">
                                          <p:val>
                                            <p:fltVal val="0"/>
                                          </p:val>
                                        </p:tav>
                                        <p:tav tm="100000">
                                          <p:val>
                                            <p:strVal val="#ppt_h"/>
                                          </p:val>
                                        </p:tav>
                                      </p:tavLst>
                                    </p:anim>
                                    <p:animEffect transition="in" filter="fade">
                                      <p:cBhvr>
                                        <p:cTn id="47" dur="500"/>
                                        <p:tgtEl>
                                          <p:spTgt spid="46"/>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750"/>
                                        <p:tgtEl>
                                          <p:spTgt spid="8"/>
                                        </p:tgtEl>
                                      </p:cBhvr>
                                    </p:animEffect>
                                    <p:anim calcmode="lin" valueType="num">
                                      <p:cBhvr>
                                        <p:cTn id="52" dur="750" fill="hold"/>
                                        <p:tgtEl>
                                          <p:spTgt spid="8"/>
                                        </p:tgtEl>
                                        <p:attrNameLst>
                                          <p:attrName>ppt_x</p:attrName>
                                        </p:attrNameLst>
                                      </p:cBhvr>
                                      <p:tavLst>
                                        <p:tav tm="0">
                                          <p:val>
                                            <p:strVal val="#ppt_x"/>
                                          </p:val>
                                        </p:tav>
                                        <p:tav tm="100000">
                                          <p:val>
                                            <p:strVal val="#ppt_x"/>
                                          </p:val>
                                        </p:tav>
                                      </p:tavLst>
                                    </p:anim>
                                    <p:anim calcmode="lin" valueType="num">
                                      <p:cBhvr>
                                        <p:cTn id="53" dur="75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750"/>
                                        <p:tgtEl>
                                          <p:spTgt spid="54"/>
                                        </p:tgtEl>
                                      </p:cBhvr>
                                    </p:animEffect>
                                    <p:anim calcmode="lin" valueType="num">
                                      <p:cBhvr>
                                        <p:cTn id="57" dur="750" fill="hold"/>
                                        <p:tgtEl>
                                          <p:spTgt spid="54"/>
                                        </p:tgtEl>
                                        <p:attrNameLst>
                                          <p:attrName>ppt_x</p:attrName>
                                        </p:attrNameLst>
                                      </p:cBhvr>
                                      <p:tavLst>
                                        <p:tav tm="0">
                                          <p:val>
                                            <p:strVal val="#ppt_x"/>
                                          </p:val>
                                        </p:tav>
                                        <p:tav tm="100000">
                                          <p:val>
                                            <p:strVal val="#ppt_x"/>
                                          </p:val>
                                        </p:tav>
                                      </p:tavLst>
                                    </p:anim>
                                    <p:anim calcmode="lin" valueType="num">
                                      <p:cBhvr>
                                        <p:cTn id="58" dur="750" fill="hold"/>
                                        <p:tgtEl>
                                          <p:spTgt spid="54"/>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750"/>
                                        <p:tgtEl>
                                          <p:spTgt spid="5"/>
                                        </p:tgtEl>
                                      </p:cBhvr>
                                    </p:animEffect>
                                    <p:anim calcmode="lin" valueType="num">
                                      <p:cBhvr>
                                        <p:cTn id="69" dur="750" fill="hold"/>
                                        <p:tgtEl>
                                          <p:spTgt spid="5"/>
                                        </p:tgtEl>
                                        <p:attrNameLst>
                                          <p:attrName>ppt_x</p:attrName>
                                        </p:attrNameLst>
                                      </p:cBhvr>
                                      <p:tavLst>
                                        <p:tav tm="0">
                                          <p:val>
                                            <p:strVal val="#ppt_x"/>
                                          </p:val>
                                        </p:tav>
                                        <p:tav tm="100000">
                                          <p:val>
                                            <p:strVal val="#ppt_x"/>
                                          </p:val>
                                        </p:tav>
                                      </p:tavLst>
                                    </p:anim>
                                    <p:anim calcmode="lin" valueType="num">
                                      <p:cBhvr>
                                        <p:cTn id="70" dur="750" fill="hold"/>
                                        <p:tgtEl>
                                          <p:spTgt spid="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750"/>
                                        <p:tgtEl>
                                          <p:spTgt spid="56"/>
                                        </p:tgtEl>
                                      </p:cBhvr>
                                    </p:animEffect>
                                    <p:anim calcmode="lin" valueType="num">
                                      <p:cBhvr>
                                        <p:cTn id="74" dur="750" fill="hold"/>
                                        <p:tgtEl>
                                          <p:spTgt spid="56"/>
                                        </p:tgtEl>
                                        <p:attrNameLst>
                                          <p:attrName>ppt_x</p:attrName>
                                        </p:attrNameLst>
                                      </p:cBhvr>
                                      <p:tavLst>
                                        <p:tav tm="0">
                                          <p:val>
                                            <p:strVal val="#ppt_x"/>
                                          </p:val>
                                        </p:tav>
                                        <p:tav tm="100000">
                                          <p:val>
                                            <p:strVal val="#ppt_x"/>
                                          </p:val>
                                        </p:tav>
                                      </p:tavLst>
                                    </p:anim>
                                    <p:anim calcmode="lin" valueType="num">
                                      <p:cBhvr>
                                        <p:cTn id="75" dur="750" fill="hold"/>
                                        <p:tgtEl>
                                          <p:spTgt spid="5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500" fill="hold"/>
                                        <p:tgtEl>
                                          <p:spTgt spid="57"/>
                                        </p:tgtEl>
                                        <p:attrNameLst>
                                          <p:attrName>ppt_w</p:attrName>
                                        </p:attrNameLst>
                                      </p:cBhvr>
                                      <p:tavLst>
                                        <p:tav tm="0">
                                          <p:val>
                                            <p:fltVal val="0"/>
                                          </p:val>
                                        </p:tav>
                                        <p:tav tm="100000">
                                          <p:val>
                                            <p:strVal val="#ppt_w"/>
                                          </p:val>
                                        </p:tav>
                                      </p:tavLst>
                                    </p:anim>
                                    <p:anim calcmode="lin" valueType="num">
                                      <p:cBhvr>
                                        <p:cTn id="80" dur="500" fill="hold"/>
                                        <p:tgtEl>
                                          <p:spTgt spid="57"/>
                                        </p:tgtEl>
                                        <p:attrNameLst>
                                          <p:attrName>ppt_h</p:attrName>
                                        </p:attrNameLst>
                                      </p:cBhvr>
                                      <p:tavLst>
                                        <p:tav tm="0">
                                          <p:val>
                                            <p:fltVal val="0"/>
                                          </p:val>
                                        </p:tav>
                                        <p:tav tm="100000">
                                          <p:val>
                                            <p:strVal val="#ppt_h"/>
                                          </p:val>
                                        </p:tav>
                                      </p:tavLst>
                                    </p:anim>
                                    <p:animEffect transition="in" filter="fade">
                                      <p:cBhvr>
                                        <p:cTn id="81" dur="500"/>
                                        <p:tgtEl>
                                          <p:spTgt spid="57"/>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750"/>
                                        <p:tgtEl>
                                          <p:spTgt spid="7"/>
                                        </p:tgtEl>
                                      </p:cBhvr>
                                    </p:animEffect>
                                    <p:anim calcmode="lin" valueType="num">
                                      <p:cBhvr>
                                        <p:cTn id="86" dur="750" fill="hold"/>
                                        <p:tgtEl>
                                          <p:spTgt spid="7"/>
                                        </p:tgtEl>
                                        <p:attrNameLst>
                                          <p:attrName>ppt_x</p:attrName>
                                        </p:attrNameLst>
                                      </p:cBhvr>
                                      <p:tavLst>
                                        <p:tav tm="0">
                                          <p:val>
                                            <p:strVal val="#ppt_x"/>
                                          </p:val>
                                        </p:tav>
                                        <p:tav tm="100000">
                                          <p:val>
                                            <p:strVal val="#ppt_x"/>
                                          </p:val>
                                        </p:tav>
                                      </p:tavLst>
                                    </p:anim>
                                    <p:anim calcmode="lin" valueType="num">
                                      <p:cBhvr>
                                        <p:cTn id="87" dur="750" fill="hold"/>
                                        <p:tgtEl>
                                          <p:spTgt spid="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750"/>
                                        <p:tgtEl>
                                          <p:spTgt spid="58"/>
                                        </p:tgtEl>
                                      </p:cBhvr>
                                    </p:animEffect>
                                    <p:anim calcmode="lin" valueType="num">
                                      <p:cBhvr>
                                        <p:cTn id="91" dur="750" fill="hold"/>
                                        <p:tgtEl>
                                          <p:spTgt spid="58"/>
                                        </p:tgtEl>
                                        <p:attrNameLst>
                                          <p:attrName>ppt_x</p:attrName>
                                        </p:attrNameLst>
                                      </p:cBhvr>
                                      <p:tavLst>
                                        <p:tav tm="0">
                                          <p:val>
                                            <p:strVal val="#ppt_x"/>
                                          </p:val>
                                        </p:tav>
                                        <p:tav tm="100000">
                                          <p:val>
                                            <p:strVal val="#ppt_x"/>
                                          </p:val>
                                        </p:tav>
                                      </p:tavLst>
                                    </p:anim>
                                    <p:anim calcmode="lin" valueType="num">
                                      <p:cBhvr>
                                        <p:cTn id="92" dur="750" fill="hold"/>
                                        <p:tgtEl>
                                          <p:spTgt spid="58"/>
                                        </p:tgtEl>
                                        <p:attrNameLst>
                                          <p:attrName>ppt_y</p:attrName>
                                        </p:attrNameLst>
                                      </p:cBhvr>
                                      <p:tavLst>
                                        <p:tav tm="0">
                                          <p:val>
                                            <p:strVal val="#ppt_y+.1"/>
                                          </p:val>
                                        </p:tav>
                                        <p:tav tm="100000">
                                          <p:val>
                                            <p:strVal val="#ppt_y"/>
                                          </p:val>
                                        </p:tav>
                                      </p:tavLst>
                                    </p:anim>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p:cTn id="96" dur="500" fill="hold"/>
                                        <p:tgtEl>
                                          <p:spTgt spid="59"/>
                                        </p:tgtEl>
                                        <p:attrNameLst>
                                          <p:attrName>ppt_w</p:attrName>
                                        </p:attrNameLst>
                                      </p:cBhvr>
                                      <p:tavLst>
                                        <p:tav tm="0">
                                          <p:val>
                                            <p:fltVal val="0"/>
                                          </p:val>
                                        </p:tav>
                                        <p:tav tm="100000">
                                          <p:val>
                                            <p:strVal val="#ppt_w"/>
                                          </p:val>
                                        </p:tav>
                                      </p:tavLst>
                                    </p:anim>
                                    <p:anim calcmode="lin" valueType="num">
                                      <p:cBhvr>
                                        <p:cTn id="97" dur="500" fill="hold"/>
                                        <p:tgtEl>
                                          <p:spTgt spid="59"/>
                                        </p:tgtEl>
                                        <p:attrNameLst>
                                          <p:attrName>ppt_h</p:attrName>
                                        </p:attrNameLst>
                                      </p:cBhvr>
                                      <p:tavLst>
                                        <p:tav tm="0">
                                          <p:val>
                                            <p:fltVal val="0"/>
                                          </p:val>
                                        </p:tav>
                                        <p:tav tm="100000">
                                          <p:val>
                                            <p:strVal val="#ppt_h"/>
                                          </p:val>
                                        </p:tav>
                                      </p:tavLst>
                                    </p:anim>
                                    <p:animEffect transition="in" filter="fade">
                                      <p:cBhvr>
                                        <p:cTn id="98" dur="500"/>
                                        <p:tgtEl>
                                          <p:spTgt spid="59"/>
                                        </p:tgtEl>
                                      </p:cBhvr>
                                    </p:animEffect>
                                  </p:childTnLst>
                                </p:cTn>
                              </p:par>
                            </p:childTnLst>
                          </p:cTn>
                        </p:par>
                        <p:par>
                          <p:cTn id="99" fill="hold">
                            <p:stCondLst>
                              <p:cond delay="8500"/>
                            </p:stCondLst>
                            <p:childTnLst>
                              <p:par>
                                <p:cTn id="100" presetID="42" presetClass="entr" presetSubtype="0" fill="hold" grpId="0" nodeType="after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fade">
                                      <p:cBhvr>
                                        <p:cTn id="102" dur="750"/>
                                        <p:tgtEl>
                                          <p:spTgt spid="9"/>
                                        </p:tgtEl>
                                      </p:cBhvr>
                                    </p:animEffect>
                                    <p:anim calcmode="lin" valueType="num">
                                      <p:cBhvr>
                                        <p:cTn id="103" dur="750" fill="hold"/>
                                        <p:tgtEl>
                                          <p:spTgt spid="9"/>
                                        </p:tgtEl>
                                        <p:attrNameLst>
                                          <p:attrName>ppt_x</p:attrName>
                                        </p:attrNameLst>
                                      </p:cBhvr>
                                      <p:tavLst>
                                        <p:tav tm="0">
                                          <p:val>
                                            <p:strVal val="#ppt_x"/>
                                          </p:val>
                                        </p:tav>
                                        <p:tav tm="100000">
                                          <p:val>
                                            <p:strVal val="#ppt_x"/>
                                          </p:val>
                                        </p:tav>
                                      </p:tavLst>
                                    </p:anim>
                                    <p:anim calcmode="lin" valueType="num">
                                      <p:cBhvr>
                                        <p:cTn id="104" dur="750" fill="hold"/>
                                        <p:tgtEl>
                                          <p:spTgt spid="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strVal val="#ppt_x"/>
                                          </p:val>
                                        </p:tav>
                                        <p:tav tm="100000">
                                          <p:val>
                                            <p:strVal val="#ppt_x"/>
                                          </p:val>
                                        </p:tav>
                                      </p:tavLst>
                                    </p:anim>
                                    <p:anim calcmode="lin" valueType="num">
                                      <p:cBhvr>
                                        <p:cTn id="109" dur="750" fill="hold"/>
                                        <p:tgtEl>
                                          <p:spTgt spid="60"/>
                                        </p:tgtEl>
                                        <p:attrNameLst>
                                          <p:attrName>ppt_y</p:attrName>
                                        </p:attrNameLst>
                                      </p:cBhvr>
                                      <p:tavLst>
                                        <p:tav tm="0">
                                          <p:val>
                                            <p:strVal val="#ppt_y+.1"/>
                                          </p:val>
                                        </p:tav>
                                        <p:tav tm="100000">
                                          <p:val>
                                            <p:strVal val="#ppt_y"/>
                                          </p:val>
                                        </p:tav>
                                      </p:tavLst>
                                    </p:anim>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61"/>
                                        </p:tgtEl>
                                        <p:attrNameLst>
                                          <p:attrName>style.visibility</p:attrName>
                                        </p:attrNameLst>
                                      </p:cBhvr>
                                      <p:to>
                                        <p:strVal val="visible"/>
                                      </p:to>
                                    </p:set>
                                    <p:anim calcmode="lin" valueType="num">
                                      <p:cBhvr>
                                        <p:cTn id="113" dur="500" fill="hold"/>
                                        <p:tgtEl>
                                          <p:spTgt spid="61"/>
                                        </p:tgtEl>
                                        <p:attrNameLst>
                                          <p:attrName>ppt_w</p:attrName>
                                        </p:attrNameLst>
                                      </p:cBhvr>
                                      <p:tavLst>
                                        <p:tav tm="0">
                                          <p:val>
                                            <p:fltVal val="0"/>
                                          </p:val>
                                        </p:tav>
                                        <p:tav tm="100000">
                                          <p:val>
                                            <p:strVal val="#ppt_w"/>
                                          </p:val>
                                        </p:tav>
                                      </p:tavLst>
                                    </p:anim>
                                    <p:anim calcmode="lin" valueType="num">
                                      <p:cBhvr>
                                        <p:cTn id="114" dur="500" fill="hold"/>
                                        <p:tgtEl>
                                          <p:spTgt spid="61"/>
                                        </p:tgtEl>
                                        <p:attrNameLst>
                                          <p:attrName>ppt_h</p:attrName>
                                        </p:attrNameLst>
                                      </p:cBhvr>
                                      <p:tavLst>
                                        <p:tav tm="0">
                                          <p:val>
                                            <p:fltVal val="0"/>
                                          </p:val>
                                        </p:tav>
                                        <p:tav tm="100000">
                                          <p:val>
                                            <p:strVal val="#ppt_h"/>
                                          </p:val>
                                        </p:tav>
                                      </p:tavLst>
                                    </p:anim>
                                    <p:animEffect transition="in" filter="fade">
                                      <p:cBhvr>
                                        <p:cTn id="115" dur="500"/>
                                        <p:tgtEl>
                                          <p:spTgt spid="61"/>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0500"/>
                            </p:stCondLst>
                            <p:childTnLst>
                              <p:par>
                                <p:cTn id="123" presetID="22" presetClass="entr" presetSubtype="8" fill="hold" grpId="0" nodeType="after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wipe(left)">
                                      <p:cBhvr>
                                        <p:cTn id="125" dur="500"/>
                                        <p:tgtEl>
                                          <p:spTgt spid="33"/>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left)">
                                      <p:cBhvr>
                                        <p:cTn id="128" dur="500"/>
                                        <p:tgtEl>
                                          <p:spTgt spid="32"/>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34"/>
                                        </p:tgtEl>
                                        <p:attrNameLst>
                                          <p:attrName>style.visibility</p:attrName>
                                        </p:attrNameLst>
                                      </p:cBhvr>
                                      <p:to>
                                        <p:strVal val="visible"/>
                                      </p:to>
                                    </p:set>
                                    <p:animEffect transition="in" filter="wipe(left)">
                                      <p:cBhvr>
                                        <p:cTn id="134" dur="500"/>
                                        <p:tgtEl>
                                          <p:spTgt spid="34"/>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wipe(left)">
                                      <p:cBhvr>
                                        <p:cTn id="137" dur="500"/>
                                        <p:tgtEl>
                                          <p:spTgt spid="37"/>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wipe(left)">
                                      <p:cBhvr>
                                        <p:cTn id="140" dur="500"/>
                                        <p:tgtEl>
                                          <p:spTgt spid="36"/>
                                        </p:tgtEl>
                                      </p:cBhvr>
                                    </p:animEffect>
                                  </p:childTnLst>
                                </p:cTn>
                              </p:par>
                              <p:par>
                                <p:cTn id="141" presetID="22" presetClass="entr" presetSubtype="2"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Effect transition="in" filter="wipe(right)">
                                      <p:cBhvr>
                                        <p:cTn id="143" dur="500"/>
                                        <p:tgtEl>
                                          <p:spTgt spid="39"/>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38"/>
                                        </p:tgtEl>
                                        <p:attrNameLst>
                                          <p:attrName>style.visibility</p:attrName>
                                        </p:attrNameLst>
                                      </p:cBhvr>
                                      <p:to>
                                        <p:strVal val="visible"/>
                                      </p:to>
                                    </p:set>
                                    <p:animEffect transition="in" filter="wipe(right)">
                                      <p:cBhvr>
                                        <p:cTn id="146" dur="500"/>
                                        <p:tgtEl>
                                          <p:spTgt spid="38"/>
                                        </p:tgtEl>
                                      </p:cBhvr>
                                    </p:animEffect>
                                  </p:childTnLst>
                                </p:cTn>
                              </p:par>
                              <p:par>
                                <p:cTn id="147" presetID="22" presetClass="entr" presetSubtype="2" fill="hold" grpId="0" nodeType="withEffect">
                                  <p:stCondLst>
                                    <p:cond delay="0"/>
                                  </p:stCondLst>
                                  <p:childTnLst>
                                    <p:set>
                                      <p:cBhvr>
                                        <p:cTn id="148" dur="1" fill="hold">
                                          <p:stCondLst>
                                            <p:cond delay="0"/>
                                          </p:stCondLst>
                                        </p:cTn>
                                        <p:tgtEl>
                                          <p:spTgt spid="41"/>
                                        </p:tgtEl>
                                        <p:attrNameLst>
                                          <p:attrName>style.visibility</p:attrName>
                                        </p:attrNameLst>
                                      </p:cBhvr>
                                      <p:to>
                                        <p:strVal val="visible"/>
                                      </p:to>
                                    </p:set>
                                    <p:animEffect transition="in" filter="wipe(right)">
                                      <p:cBhvr>
                                        <p:cTn id="149" dur="500"/>
                                        <p:tgtEl>
                                          <p:spTgt spid="41"/>
                                        </p:tgtEl>
                                      </p:cBhvr>
                                    </p:animEffect>
                                  </p:childTnLst>
                                </p:cTn>
                              </p:par>
                              <p:par>
                                <p:cTn id="150" presetID="22" presetClass="entr" presetSubtype="2" fill="hold" grpId="0" nodeType="with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right)">
                                      <p:cBhvr>
                                        <p:cTn id="152" dur="500"/>
                                        <p:tgtEl>
                                          <p:spTgt spid="40"/>
                                        </p:tgtEl>
                                      </p:cBhvr>
                                    </p:animEffect>
                                  </p:childTnLst>
                                </p:cTn>
                              </p:par>
                              <p:par>
                                <p:cTn id="153" presetID="22" presetClass="entr" presetSubtype="2" fill="hold" grpId="0" nodeType="withEffect">
                                  <p:stCondLst>
                                    <p:cond delay="0"/>
                                  </p:stCondLst>
                                  <p:childTnLst>
                                    <p:set>
                                      <p:cBhvr>
                                        <p:cTn id="154" dur="1" fill="hold">
                                          <p:stCondLst>
                                            <p:cond delay="0"/>
                                          </p:stCondLst>
                                        </p:cTn>
                                        <p:tgtEl>
                                          <p:spTgt spid="43"/>
                                        </p:tgtEl>
                                        <p:attrNameLst>
                                          <p:attrName>style.visibility</p:attrName>
                                        </p:attrNameLst>
                                      </p:cBhvr>
                                      <p:to>
                                        <p:strVal val="visible"/>
                                      </p:to>
                                    </p:set>
                                    <p:animEffect transition="in" filter="wipe(right)">
                                      <p:cBhvr>
                                        <p:cTn id="155" dur="500"/>
                                        <p:tgtEl>
                                          <p:spTgt spid="43"/>
                                        </p:tgtEl>
                                      </p:cBhvr>
                                    </p:animEffect>
                                  </p:childTnLst>
                                </p:cTn>
                              </p:par>
                              <p:par>
                                <p:cTn id="156" presetID="22" presetClass="entr" presetSubtype="2" fill="hold" grpId="0" nodeType="withEffect">
                                  <p:stCondLst>
                                    <p:cond delay="0"/>
                                  </p:stCondLst>
                                  <p:childTnLst>
                                    <p:set>
                                      <p:cBhvr>
                                        <p:cTn id="157" dur="1" fill="hold">
                                          <p:stCondLst>
                                            <p:cond delay="0"/>
                                          </p:stCondLst>
                                        </p:cTn>
                                        <p:tgtEl>
                                          <p:spTgt spid="42"/>
                                        </p:tgtEl>
                                        <p:attrNameLst>
                                          <p:attrName>style.visibility</p:attrName>
                                        </p:attrNameLst>
                                      </p:cBhvr>
                                      <p:to>
                                        <p:strVal val="visible"/>
                                      </p:to>
                                    </p:set>
                                    <p:animEffect transition="in" filter="wipe(right)">
                                      <p:cBhvr>
                                        <p:cTn id="15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32" grpId="0"/>
      <p:bldP spid="33" grpId="0"/>
      <p:bldP spid="34" grpId="0"/>
      <p:bldP spid="35" grpId="0"/>
      <p:bldP spid="36" grpId="0"/>
      <p:bldP spid="37" grpId="0"/>
      <p:bldP spid="38" grpId="0"/>
      <p:bldP spid="39" grpId="0"/>
      <p:bldP spid="40" grpId="0"/>
      <p:bldP spid="41" grpId="0"/>
      <p:bldP spid="42" grpId="0"/>
      <p:bldP spid="43" grpId="0"/>
      <p:bldP spid="47" grpId="0" animBg="1"/>
      <p:bldP spid="44" grpId="0" animBg="1"/>
      <p:bldP spid="48" grpId="0"/>
      <p:bldP spid="45" grpId="0" animBg="1"/>
      <p:bldP spid="46" grpId="0"/>
      <p:bldP spid="54" grpId="0" animBg="1"/>
      <p:bldP spid="55" grpId="0"/>
      <p:bldP spid="56" grpId="0" animBg="1"/>
      <p:bldP spid="57" grpId="0"/>
      <p:bldP spid="58" grpId="0" animBg="1"/>
      <p:bldP spid="59" grpId="0"/>
      <p:bldP spid="60" grpId="0" animBg="1"/>
      <p:bldP spid="61" grpId="0"/>
      <p:bldP spid="4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2052318" y="2622833"/>
            <a:ext cx="1223538" cy="368530"/>
            <a:chOff x="3838575" y="2712368"/>
            <a:chExt cx="1604974" cy="368530"/>
          </a:xfrm>
        </p:grpSpPr>
        <p:cxnSp>
          <p:nvCxnSpPr>
            <p:cNvPr id="58" name="直接连接符 57"/>
            <p:cNvCxnSpPr/>
            <p:nvPr/>
          </p:nvCxnSpPr>
          <p:spPr>
            <a:xfrm>
              <a:off x="3838575" y="2892218"/>
              <a:ext cx="593181"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a:xfrm>
              <a:off x="4952634" y="2911353"/>
              <a:ext cx="490915"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a:xfrm flipV="1">
              <a:off x="4405565" y="2712368"/>
              <a:ext cx="186017" cy="189461"/>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a:xfrm flipV="1">
              <a:off x="4807526" y="2899283"/>
              <a:ext cx="171299" cy="17447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a:xfrm flipH="1" flipV="1">
              <a:off x="4543202" y="2717130"/>
              <a:ext cx="316707" cy="363768"/>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 name="组合 62"/>
          <p:cNvGrpSpPr/>
          <p:nvPr/>
        </p:nvGrpSpPr>
        <p:grpSpPr>
          <a:xfrm>
            <a:off x="786043" y="2096091"/>
            <a:ext cx="1361423" cy="1364178"/>
            <a:chOff x="7146423" y="413387"/>
            <a:chExt cx="495231" cy="496232"/>
          </a:xfrm>
        </p:grpSpPr>
        <p:grpSp>
          <p:nvGrpSpPr>
            <p:cNvPr id="64" name="组合 63"/>
            <p:cNvGrpSpPr/>
            <p:nvPr/>
          </p:nvGrpSpPr>
          <p:grpSpPr>
            <a:xfrm>
              <a:off x="7146423" y="413387"/>
              <a:ext cx="495231" cy="496232"/>
              <a:chOff x="1589598" y="810717"/>
              <a:chExt cx="2340698" cy="2345431"/>
            </a:xfrm>
          </p:grpSpPr>
          <p:grpSp>
            <p:nvGrpSpPr>
              <p:cNvPr id="66" name="组合 79"/>
              <p:cNvGrpSpPr/>
              <p:nvPr/>
            </p:nvGrpSpPr>
            <p:grpSpPr bwMode="auto">
              <a:xfrm>
                <a:off x="1589598" y="810717"/>
                <a:ext cx="2340698" cy="2345431"/>
                <a:chOff x="6379732" y="2488777"/>
                <a:chExt cx="2513016" cy="2513016"/>
              </a:xfrm>
            </p:grpSpPr>
            <p:sp>
              <p:nvSpPr>
                <p:cNvPr id="68" name="任意多边形 82"/>
                <p:cNvSpPr/>
                <p:nvPr/>
              </p:nvSpPr>
              <p:spPr>
                <a:xfrm rot="3738964">
                  <a:off x="6379732" y="2488777"/>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83"/>
                <p:cNvSpPr/>
                <p:nvPr/>
              </p:nvSpPr>
              <p:spPr>
                <a:xfrm rot="16377237">
                  <a:off x="6397838" y="2506886"/>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67" name="椭圆 80"/>
              <p:cNvSpPr/>
              <p:nvPr/>
            </p:nvSpPr>
            <p:spPr bwMode="auto">
              <a:xfrm>
                <a:off x="1914194" y="1135966"/>
                <a:ext cx="1691507" cy="1694936"/>
              </a:xfrm>
              <a:prstGeom prst="ellipse">
                <a:avLst/>
              </a:prstGeom>
              <a:solidFill>
                <a:srgbClr val="0855B7"/>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ea typeface="微软雅黑" panose="020B0503020204020204" pitchFamily="34" charset="-122"/>
                  <a:sym typeface="Arial" panose="020B0604020202020204" pitchFamily="34" charset="0"/>
                </a:endParaRPr>
              </a:p>
            </p:txBody>
          </p:sp>
        </p:grpSp>
        <p:sp>
          <p:nvSpPr>
            <p:cNvPr id="65" name="TextBox 64"/>
            <p:cNvSpPr txBox="1"/>
            <p:nvPr/>
          </p:nvSpPr>
          <p:spPr>
            <a:xfrm>
              <a:off x="7275327" y="549743"/>
              <a:ext cx="235109" cy="235109"/>
            </a:xfrm>
            <a:prstGeom prst="rect">
              <a:avLst/>
            </a:prstGeom>
            <a:noFill/>
          </p:spPr>
          <p:txBody>
            <a:bodyPr wrap="none" rtlCol="0">
              <a:spAutoFit/>
            </a:bodyPr>
            <a:lstStyle/>
            <a:p>
              <a:r>
                <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endPar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r>
                <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rPr>
                <a:t>文字</a:t>
              </a:r>
              <a:endPar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2" name="组合 71"/>
          <p:cNvGrpSpPr/>
          <p:nvPr/>
        </p:nvGrpSpPr>
        <p:grpSpPr>
          <a:xfrm>
            <a:off x="3063134" y="1395759"/>
            <a:ext cx="2846358" cy="2852117"/>
            <a:chOff x="8244408" y="2516931"/>
            <a:chExt cx="2846358" cy="2852117"/>
          </a:xfrm>
        </p:grpSpPr>
        <p:grpSp>
          <p:nvGrpSpPr>
            <p:cNvPr id="75" name="组合 74"/>
            <p:cNvGrpSpPr/>
            <p:nvPr/>
          </p:nvGrpSpPr>
          <p:grpSpPr>
            <a:xfrm>
              <a:off x="8244408" y="2516931"/>
              <a:ext cx="2846358" cy="2852117"/>
              <a:chOff x="1589596" y="810715"/>
              <a:chExt cx="2340698" cy="2345431"/>
            </a:xfrm>
          </p:grpSpPr>
          <p:grpSp>
            <p:nvGrpSpPr>
              <p:cNvPr id="80" name="组合 79"/>
              <p:cNvGrpSpPr/>
              <p:nvPr/>
            </p:nvGrpSpPr>
            <p:grpSpPr bwMode="auto">
              <a:xfrm>
                <a:off x="1589596" y="810715"/>
                <a:ext cx="2340698" cy="2345431"/>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任意多边形 83"/>
                <p:cNvSpPr/>
                <p:nvPr/>
              </p:nvSpPr>
              <p:spPr>
                <a:xfrm rot="16377237">
                  <a:off x="6397836" y="2506882"/>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81" name="椭圆 80"/>
              <p:cNvSpPr/>
              <p:nvPr/>
            </p:nvSpPr>
            <p:spPr bwMode="auto">
              <a:xfrm>
                <a:off x="1914192" y="1135963"/>
                <a:ext cx="1691507" cy="1694935"/>
              </a:xfrm>
              <a:prstGeom prst="ellipse">
                <a:avLst/>
              </a:prstGeom>
              <a:gradFill>
                <a:gsLst>
                  <a:gs pos="0">
                    <a:srgbClr val="13973F"/>
                  </a:gs>
                  <a:gs pos="78000">
                    <a:srgbClr val="0A5FA6"/>
                  </a:gs>
                  <a:gs pos="100000">
                    <a:srgbClr val="0855B7"/>
                  </a:gs>
                </a:gsLst>
                <a:lin ang="27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ea typeface="微软雅黑" panose="020B0503020204020204" pitchFamily="34" charset="-122"/>
                  <a:sym typeface="Arial" panose="020B0604020202020204" pitchFamily="34" charset="0"/>
                </a:endParaRPr>
              </a:p>
            </p:txBody>
          </p:sp>
        </p:grpSp>
        <p:sp>
          <p:nvSpPr>
            <p:cNvPr id="76" name="TextBox 75"/>
            <p:cNvSpPr txBox="1"/>
            <p:nvPr/>
          </p:nvSpPr>
          <p:spPr>
            <a:xfrm>
              <a:off x="8892480" y="3739585"/>
              <a:ext cx="1561314" cy="615553"/>
            </a:xfrm>
            <a:prstGeom prst="rect">
              <a:avLst/>
            </a:prstGeom>
            <a:noFill/>
          </p:spPr>
          <p:txBody>
            <a:bodyPr wrap="square" lIns="0" tIns="0" rIns="0" bIns="0" rtlCol="0">
              <a:spAutoFit/>
            </a:bodyPr>
            <a:lstStyle/>
            <a:p>
              <a:r>
                <a:rPr lang="zh-CN" altLang="en-US" sz="10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单击此处添加文本单击此处添加文本单击此处添加文本单击此处添加文本</a:t>
              </a:r>
              <a:endParaRPr lang="en-US" altLang="zh-CN" sz="10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0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9203374" y="3308632"/>
              <a:ext cx="1561314" cy="199222"/>
            </a:xfrm>
            <a:prstGeom prst="rect">
              <a:avLst/>
            </a:prstGeom>
            <a:noFill/>
          </p:spPr>
          <p:txBody>
            <a:bodyPr wrap="square" lIns="0" tIns="0" rIns="0" bIns="0" rtlCol="0">
              <a:spAutoFit/>
            </a:bodyPr>
            <a:lstStyle/>
            <a:p>
              <a:pPr algn="just">
                <a:lnSpc>
                  <a:spcPts val="1500"/>
                </a:lnSpc>
              </a:pPr>
              <a:r>
                <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rPr>
                <a:t>标题文字</a:t>
              </a:r>
              <a:endPar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组合 85"/>
          <p:cNvGrpSpPr/>
          <p:nvPr/>
        </p:nvGrpSpPr>
        <p:grpSpPr>
          <a:xfrm>
            <a:off x="4963473" y="1448616"/>
            <a:ext cx="3136919" cy="682563"/>
            <a:chOff x="4675441" y="1448616"/>
            <a:chExt cx="3136919" cy="682563"/>
          </a:xfrm>
        </p:grpSpPr>
        <p:grpSp>
          <p:nvGrpSpPr>
            <p:cNvPr id="87" name="组合 86"/>
            <p:cNvGrpSpPr/>
            <p:nvPr/>
          </p:nvGrpSpPr>
          <p:grpSpPr>
            <a:xfrm>
              <a:off x="4675441" y="1448616"/>
              <a:ext cx="681185" cy="682563"/>
              <a:chOff x="7146427" y="413387"/>
              <a:chExt cx="495231" cy="496232"/>
            </a:xfrm>
          </p:grpSpPr>
          <p:grpSp>
            <p:nvGrpSpPr>
              <p:cNvPr id="89" name="组合 88"/>
              <p:cNvGrpSpPr/>
              <p:nvPr/>
            </p:nvGrpSpPr>
            <p:grpSpPr>
              <a:xfrm>
                <a:off x="7146427" y="413387"/>
                <a:ext cx="495231" cy="496232"/>
                <a:chOff x="1589620" y="810715"/>
                <a:chExt cx="2340698" cy="2345431"/>
              </a:xfrm>
            </p:grpSpPr>
            <p:grpSp>
              <p:nvGrpSpPr>
                <p:cNvPr id="98" name="组合 79"/>
                <p:cNvGrpSpPr/>
                <p:nvPr/>
              </p:nvGrpSpPr>
              <p:grpSpPr bwMode="auto">
                <a:xfrm>
                  <a:off x="1589620" y="810715"/>
                  <a:ext cx="2340698" cy="2345431"/>
                  <a:chOff x="6379755" y="2488774"/>
                  <a:chExt cx="2513016" cy="2513016"/>
                </a:xfrm>
              </p:grpSpPr>
              <p:sp>
                <p:nvSpPr>
                  <p:cNvPr id="100" name="任意多边形 82"/>
                  <p:cNvSpPr/>
                  <p:nvPr/>
                </p:nvSpPr>
                <p:spPr>
                  <a:xfrm rot="3738964">
                    <a:off x="6379755"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任意多边形 83"/>
                  <p:cNvSpPr/>
                  <p:nvPr/>
                </p:nvSpPr>
                <p:spPr>
                  <a:xfrm rot="16377237">
                    <a:off x="6409520" y="2506881"/>
                    <a:ext cx="2476802" cy="247679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99" name="椭圆 80"/>
                <p:cNvSpPr/>
                <p:nvPr/>
              </p:nvSpPr>
              <p:spPr bwMode="auto">
                <a:xfrm>
                  <a:off x="1925074" y="1135963"/>
                  <a:ext cx="1691508" cy="1694935"/>
                </a:xfrm>
                <a:prstGeom prst="ellipse">
                  <a:avLst/>
                </a:prstGeom>
                <a:solidFill>
                  <a:srgbClr val="13973F"/>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ea typeface="微软雅黑" panose="020B0503020204020204" pitchFamily="34" charset="-122"/>
                    <a:sym typeface="Arial" panose="020B0604020202020204" pitchFamily="34" charset="0"/>
                  </a:endParaRPr>
                </a:p>
              </p:txBody>
            </p:sp>
          </p:grpSp>
          <p:sp>
            <p:nvSpPr>
              <p:cNvPr id="97" name="TextBox 96"/>
              <p:cNvSpPr txBox="1"/>
              <p:nvPr/>
            </p:nvSpPr>
            <p:spPr>
              <a:xfrm>
                <a:off x="7241350" y="525757"/>
                <a:ext cx="331081" cy="268509"/>
              </a:xfrm>
              <a:prstGeom prst="rect">
                <a:avLst/>
              </a:prstGeom>
              <a:noFill/>
            </p:spPr>
            <p:txBody>
              <a:bodyPr wrap="none" rtlCol="0">
                <a:spAutoFit/>
              </a:bodyPr>
              <a:lstStyle/>
              <a:p>
                <a:r>
                  <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p>
            </p:txBody>
          </p:sp>
        </p:grpSp>
        <p:sp>
          <p:nvSpPr>
            <p:cNvPr id="88" name="TextBox 87"/>
            <p:cNvSpPr txBox="1"/>
            <p:nvPr/>
          </p:nvSpPr>
          <p:spPr>
            <a:xfrm>
              <a:off x="5611772" y="1476863"/>
              <a:ext cx="2200588" cy="461665"/>
            </a:xfrm>
            <a:prstGeom prst="rect">
              <a:avLst/>
            </a:prstGeom>
            <a:noFill/>
          </p:spPr>
          <p:txBody>
            <a:bodyPr wrap="square" lIns="0" tIns="0" rIns="0" bIns="0" rtlCol="0">
              <a:spAutoFit/>
            </a:bodyPr>
            <a:lstStyle/>
            <a:p>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单击此处添加文本单击此处添加文本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单击此处添加文本单击此处添加文本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7" name="组合 116"/>
          <p:cNvGrpSpPr/>
          <p:nvPr/>
        </p:nvGrpSpPr>
        <p:grpSpPr>
          <a:xfrm>
            <a:off x="5537309" y="2482879"/>
            <a:ext cx="2995131" cy="682563"/>
            <a:chOff x="5249277" y="2482879"/>
            <a:chExt cx="2995131" cy="682563"/>
          </a:xfrm>
        </p:grpSpPr>
        <p:grpSp>
          <p:nvGrpSpPr>
            <p:cNvPr id="118" name="组合 117"/>
            <p:cNvGrpSpPr/>
            <p:nvPr/>
          </p:nvGrpSpPr>
          <p:grpSpPr>
            <a:xfrm>
              <a:off x="5249277" y="2482879"/>
              <a:ext cx="681185" cy="682563"/>
              <a:chOff x="7146427" y="413387"/>
              <a:chExt cx="495231" cy="496232"/>
            </a:xfrm>
          </p:grpSpPr>
          <p:grpSp>
            <p:nvGrpSpPr>
              <p:cNvPr id="120" name="组合 119"/>
              <p:cNvGrpSpPr/>
              <p:nvPr/>
            </p:nvGrpSpPr>
            <p:grpSpPr>
              <a:xfrm>
                <a:off x="7146427" y="413387"/>
                <a:ext cx="495231" cy="496232"/>
                <a:chOff x="1589620" y="810715"/>
                <a:chExt cx="2340698" cy="2345431"/>
              </a:xfrm>
            </p:grpSpPr>
            <p:grpSp>
              <p:nvGrpSpPr>
                <p:cNvPr id="122" name="组合 79"/>
                <p:cNvGrpSpPr/>
                <p:nvPr/>
              </p:nvGrpSpPr>
              <p:grpSpPr bwMode="auto">
                <a:xfrm>
                  <a:off x="1589620" y="810715"/>
                  <a:ext cx="2340698" cy="2345431"/>
                  <a:chOff x="6379755" y="2488774"/>
                  <a:chExt cx="2513016" cy="2513016"/>
                </a:xfrm>
              </p:grpSpPr>
              <p:sp>
                <p:nvSpPr>
                  <p:cNvPr id="124" name="任意多边形 82"/>
                  <p:cNvSpPr/>
                  <p:nvPr/>
                </p:nvSpPr>
                <p:spPr>
                  <a:xfrm rot="3738964">
                    <a:off x="6379755"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任意多边形 83"/>
                  <p:cNvSpPr/>
                  <p:nvPr/>
                </p:nvSpPr>
                <p:spPr>
                  <a:xfrm rot="16377237">
                    <a:off x="6409520" y="2506881"/>
                    <a:ext cx="2476802" cy="247679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123" name="椭圆 80"/>
                <p:cNvSpPr/>
                <p:nvPr/>
              </p:nvSpPr>
              <p:spPr bwMode="auto">
                <a:xfrm>
                  <a:off x="1925074" y="1135963"/>
                  <a:ext cx="1691508" cy="1694935"/>
                </a:xfrm>
                <a:prstGeom prst="ellipse">
                  <a:avLst/>
                </a:prstGeom>
                <a:solidFill>
                  <a:srgbClr val="13973F"/>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ea typeface="微软雅黑" panose="020B0503020204020204" pitchFamily="34" charset="-122"/>
                    <a:sym typeface="Arial" panose="020B0604020202020204" pitchFamily="34" charset="0"/>
                  </a:endParaRPr>
                </a:p>
              </p:txBody>
            </p:sp>
          </p:grpSp>
          <p:sp>
            <p:nvSpPr>
              <p:cNvPr id="121" name="TextBox 120"/>
              <p:cNvSpPr txBox="1"/>
              <p:nvPr/>
            </p:nvSpPr>
            <p:spPr>
              <a:xfrm>
                <a:off x="7229619" y="524157"/>
                <a:ext cx="331081" cy="268509"/>
              </a:xfrm>
              <a:prstGeom prst="rect">
                <a:avLst/>
              </a:prstGeom>
              <a:noFill/>
            </p:spPr>
            <p:txBody>
              <a:bodyPr wrap="none" rtlCol="0">
                <a:spAutoFit/>
              </a:bodyPr>
              <a:lstStyle/>
              <a:p>
                <a:r>
                  <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p>
            </p:txBody>
          </p:sp>
        </p:grpSp>
        <p:sp>
          <p:nvSpPr>
            <p:cNvPr id="119" name="TextBox 118"/>
            <p:cNvSpPr txBox="1"/>
            <p:nvPr/>
          </p:nvSpPr>
          <p:spPr>
            <a:xfrm>
              <a:off x="6043820" y="2516931"/>
              <a:ext cx="2200588" cy="461665"/>
            </a:xfrm>
            <a:prstGeom prst="rect">
              <a:avLst/>
            </a:prstGeom>
            <a:noFill/>
          </p:spPr>
          <p:txBody>
            <a:bodyPr wrap="square" lIns="0" tIns="0" rIns="0" bIns="0" rtlCol="0">
              <a:spAutoFit/>
            </a:bodyPr>
            <a:lstStyle/>
            <a:p>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单击此处添加文本单击此处添加文本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单击此处添加文本单击此处添加文本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6" name="组合 125"/>
          <p:cNvGrpSpPr/>
          <p:nvPr/>
        </p:nvGrpSpPr>
        <p:grpSpPr>
          <a:xfrm>
            <a:off x="4966635" y="3577177"/>
            <a:ext cx="3080401" cy="682563"/>
            <a:chOff x="4678603" y="3577177"/>
            <a:chExt cx="3080401" cy="682563"/>
          </a:xfrm>
        </p:grpSpPr>
        <p:grpSp>
          <p:nvGrpSpPr>
            <p:cNvPr id="127" name="组合 126"/>
            <p:cNvGrpSpPr/>
            <p:nvPr/>
          </p:nvGrpSpPr>
          <p:grpSpPr>
            <a:xfrm>
              <a:off x="4678603" y="3577177"/>
              <a:ext cx="681185" cy="682563"/>
              <a:chOff x="7146423" y="413387"/>
              <a:chExt cx="495231" cy="496232"/>
            </a:xfrm>
          </p:grpSpPr>
          <p:grpSp>
            <p:nvGrpSpPr>
              <p:cNvPr id="129" name="组合 128"/>
              <p:cNvGrpSpPr/>
              <p:nvPr/>
            </p:nvGrpSpPr>
            <p:grpSpPr>
              <a:xfrm>
                <a:off x="7146423" y="413387"/>
                <a:ext cx="495231" cy="496232"/>
                <a:chOff x="1589596" y="810715"/>
                <a:chExt cx="2340698" cy="2345431"/>
              </a:xfrm>
            </p:grpSpPr>
            <p:grpSp>
              <p:nvGrpSpPr>
                <p:cNvPr id="131" name="组合 79"/>
                <p:cNvGrpSpPr/>
                <p:nvPr/>
              </p:nvGrpSpPr>
              <p:grpSpPr bwMode="auto">
                <a:xfrm>
                  <a:off x="1589596" y="810715"/>
                  <a:ext cx="2340698" cy="2345431"/>
                  <a:chOff x="6379729" y="2488774"/>
                  <a:chExt cx="2513016" cy="2513016"/>
                </a:xfrm>
              </p:grpSpPr>
              <p:sp>
                <p:nvSpPr>
                  <p:cNvPr id="13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任意多边形 83"/>
                  <p:cNvSpPr/>
                  <p:nvPr/>
                </p:nvSpPr>
                <p:spPr>
                  <a:xfrm rot="16377237">
                    <a:off x="6409519" y="2506881"/>
                    <a:ext cx="2476802" cy="247679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132" name="椭圆 80"/>
                <p:cNvSpPr/>
                <p:nvPr/>
              </p:nvSpPr>
              <p:spPr bwMode="auto">
                <a:xfrm>
                  <a:off x="1925074" y="1135963"/>
                  <a:ext cx="1691508" cy="1694935"/>
                </a:xfrm>
                <a:prstGeom prst="ellipse">
                  <a:avLst/>
                </a:prstGeom>
                <a:solidFill>
                  <a:srgbClr val="13973F"/>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ea typeface="微软雅黑" panose="020B0503020204020204" pitchFamily="34" charset="-122"/>
                    <a:sym typeface="Arial" panose="020B0604020202020204" pitchFamily="34" charset="0"/>
                  </a:endParaRPr>
                </a:p>
              </p:txBody>
            </p:sp>
          </p:grpSp>
          <p:sp>
            <p:nvSpPr>
              <p:cNvPr id="130" name="TextBox 129"/>
              <p:cNvSpPr txBox="1"/>
              <p:nvPr/>
            </p:nvSpPr>
            <p:spPr>
              <a:xfrm>
                <a:off x="7229619" y="530799"/>
                <a:ext cx="331081" cy="268509"/>
              </a:xfrm>
              <a:prstGeom prst="rect">
                <a:avLst/>
              </a:prstGeom>
              <a:noFill/>
            </p:spPr>
            <p:txBody>
              <a:bodyPr wrap="none" rtlCol="0">
                <a:spAutoFit/>
              </a:bodyPr>
              <a:lstStyle/>
              <a:p>
                <a:r>
                  <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p>
            </p:txBody>
          </p:sp>
        </p:grpSp>
        <p:sp>
          <p:nvSpPr>
            <p:cNvPr id="128" name="TextBox 127"/>
            <p:cNvSpPr txBox="1"/>
            <p:nvPr/>
          </p:nvSpPr>
          <p:spPr>
            <a:xfrm>
              <a:off x="5558416" y="3631245"/>
              <a:ext cx="2200588" cy="461665"/>
            </a:xfrm>
            <a:prstGeom prst="rect">
              <a:avLst/>
            </a:prstGeom>
            <a:noFill/>
          </p:spPr>
          <p:txBody>
            <a:bodyPr wrap="square" lIns="0" tIns="0" rIns="0" bIns="0" rtlCol="0">
              <a:spAutoFit/>
            </a:bodyPr>
            <a:lstStyle/>
            <a:p>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单击此处添加文本单击此处添加文本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r>
                <a:rPr lang="zh-CN" altLang="en-US" sz="1000" dirty="0">
                  <a:solidFill>
                    <a:srgbClr val="7F7F7F"/>
                  </a:solidFill>
                  <a:latin typeface="Arial" panose="020B0604020202020204" pitchFamily="34" charset="0"/>
                  <a:ea typeface="微软雅黑" panose="020B0503020204020204" pitchFamily="34" charset="-122"/>
                  <a:sym typeface="Arial" panose="020B0604020202020204" pitchFamily="34" charset="0"/>
                </a:rPr>
                <a:t>单击此处添加文本单击此处添加文本</a:t>
              </a:r>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000" dirty="0">
                <a:solidFill>
                  <a:srgbClr val="7F7F7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4000">
        <p14:conveyor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fill="hold"/>
                                        <p:tgtEl>
                                          <p:spTgt spid="63"/>
                                        </p:tgtEl>
                                        <p:attrNameLst>
                                          <p:attrName>ppt_x</p:attrName>
                                        </p:attrNameLst>
                                      </p:cBhvr>
                                      <p:tavLst>
                                        <p:tav tm="0">
                                          <p:val>
                                            <p:strVal val="#ppt_x"/>
                                          </p:val>
                                        </p:tav>
                                        <p:tav tm="100000">
                                          <p:val>
                                            <p:strVal val="#ppt_x"/>
                                          </p:val>
                                        </p:tav>
                                      </p:tavLst>
                                    </p:anim>
                                    <p:anim calcmode="lin" valueType="num">
                                      <p:cBhvr additive="base">
                                        <p:cTn id="13" dur="500" fill="hold"/>
                                        <p:tgtEl>
                                          <p:spTgt spid="6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animEffect transition="in" filter="fade">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anim calcmode="lin" valueType="num">
                                      <p:cBhvr additive="base">
                                        <p:cTn id="29" dur="500" fill="hold"/>
                                        <p:tgtEl>
                                          <p:spTgt spid="86"/>
                                        </p:tgtEl>
                                        <p:attrNameLst>
                                          <p:attrName>ppt_x</p:attrName>
                                        </p:attrNameLst>
                                      </p:cBhvr>
                                      <p:tavLst>
                                        <p:tav tm="0">
                                          <p:val>
                                            <p:strVal val="1+#ppt_w/2"/>
                                          </p:val>
                                        </p:tav>
                                        <p:tav tm="100000">
                                          <p:val>
                                            <p:strVal val="#ppt_x"/>
                                          </p:val>
                                        </p:tav>
                                      </p:tavLst>
                                    </p:anim>
                                    <p:anim calcmode="lin" valueType="num">
                                      <p:cBhvr additive="base">
                                        <p:cTn id="30"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17"/>
                                        </p:tgtEl>
                                        <p:attrNameLst>
                                          <p:attrName>style.visibility</p:attrName>
                                        </p:attrNameLst>
                                      </p:cBhvr>
                                      <p:to>
                                        <p:strVal val="visible"/>
                                      </p:to>
                                    </p:set>
                                    <p:anim calcmode="lin" valueType="num">
                                      <p:cBhvr additive="base">
                                        <p:cTn id="35" dur="500" fill="hold"/>
                                        <p:tgtEl>
                                          <p:spTgt spid="117"/>
                                        </p:tgtEl>
                                        <p:attrNameLst>
                                          <p:attrName>ppt_x</p:attrName>
                                        </p:attrNameLst>
                                      </p:cBhvr>
                                      <p:tavLst>
                                        <p:tav tm="0">
                                          <p:val>
                                            <p:strVal val="1+#ppt_w/2"/>
                                          </p:val>
                                        </p:tav>
                                        <p:tav tm="100000">
                                          <p:val>
                                            <p:strVal val="#ppt_x"/>
                                          </p:val>
                                        </p:tav>
                                      </p:tavLst>
                                    </p:anim>
                                    <p:anim calcmode="lin" valueType="num">
                                      <p:cBhvr additive="base">
                                        <p:cTn id="36"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26"/>
                                        </p:tgtEl>
                                        <p:attrNameLst>
                                          <p:attrName>style.visibility</p:attrName>
                                        </p:attrNameLst>
                                      </p:cBhvr>
                                      <p:to>
                                        <p:strVal val="visible"/>
                                      </p:to>
                                    </p:set>
                                    <p:anim calcmode="lin" valueType="num">
                                      <p:cBhvr additive="base">
                                        <p:cTn id="41" dur="500" fill="hold"/>
                                        <p:tgtEl>
                                          <p:spTgt spid="126"/>
                                        </p:tgtEl>
                                        <p:attrNameLst>
                                          <p:attrName>ppt_x</p:attrName>
                                        </p:attrNameLst>
                                      </p:cBhvr>
                                      <p:tavLst>
                                        <p:tav tm="0">
                                          <p:val>
                                            <p:strVal val="1+#ppt_w/2"/>
                                          </p:val>
                                        </p:tav>
                                        <p:tav tm="100000">
                                          <p:val>
                                            <p:strVal val="#ppt_x"/>
                                          </p:val>
                                        </p:tav>
                                      </p:tavLst>
                                    </p:anim>
                                    <p:anim calcmode="lin" valueType="num">
                                      <p:cBhvr additive="base">
                                        <p:cTn id="42"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a:cxnSpLocks noChangeShapeType="1"/>
          </p:cNvCxnSpPr>
          <p:nvPr/>
        </p:nvCxnSpPr>
        <p:spPr bwMode="auto">
          <a:xfrm>
            <a:off x="2437389" y="3613125"/>
            <a:ext cx="847725" cy="342900"/>
          </a:xfrm>
          <a:prstGeom prst="line">
            <a:avLst/>
          </a:prstGeom>
          <a:noFill/>
          <a:ln w="9525" algn="ctr">
            <a:solidFill>
              <a:srgbClr val="4D4D4D"/>
            </a:solidFill>
            <a:prstDash val="sysDot"/>
            <a:round/>
          </a:ln>
        </p:spPr>
      </p:cxnSp>
      <p:cxnSp>
        <p:nvCxnSpPr>
          <p:cNvPr id="23" name="直接连接符 22"/>
          <p:cNvCxnSpPr>
            <a:cxnSpLocks noChangeShapeType="1"/>
          </p:cNvCxnSpPr>
          <p:nvPr/>
        </p:nvCxnSpPr>
        <p:spPr bwMode="auto">
          <a:xfrm flipV="1">
            <a:off x="2437389" y="1541438"/>
            <a:ext cx="838200" cy="309562"/>
          </a:xfrm>
          <a:prstGeom prst="line">
            <a:avLst/>
          </a:prstGeom>
          <a:noFill/>
          <a:ln w="9525" algn="ctr">
            <a:solidFill>
              <a:srgbClr val="4D4D4D"/>
            </a:solidFill>
            <a:prstDash val="sysDot"/>
            <a:round/>
          </a:ln>
        </p:spPr>
      </p:cxnSp>
      <p:cxnSp>
        <p:nvCxnSpPr>
          <p:cNvPr id="24" name="直接连接符 23"/>
          <p:cNvCxnSpPr>
            <a:cxnSpLocks noChangeShapeType="1"/>
          </p:cNvCxnSpPr>
          <p:nvPr/>
        </p:nvCxnSpPr>
        <p:spPr bwMode="auto">
          <a:xfrm>
            <a:off x="2559626" y="2144688"/>
            <a:ext cx="836613" cy="311150"/>
          </a:xfrm>
          <a:prstGeom prst="line">
            <a:avLst/>
          </a:prstGeom>
          <a:noFill/>
          <a:ln w="9525" algn="ctr">
            <a:solidFill>
              <a:srgbClr val="4D4D4D"/>
            </a:solidFill>
            <a:prstDash val="sysDot"/>
            <a:round/>
          </a:ln>
        </p:spPr>
      </p:cxnSp>
      <p:cxnSp>
        <p:nvCxnSpPr>
          <p:cNvPr id="25" name="直接连接符 24"/>
          <p:cNvCxnSpPr>
            <a:cxnSpLocks noChangeShapeType="1"/>
          </p:cNvCxnSpPr>
          <p:nvPr/>
        </p:nvCxnSpPr>
        <p:spPr bwMode="auto">
          <a:xfrm flipV="1">
            <a:off x="2559626" y="3043213"/>
            <a:ext cx="836613" cy="276225"/>
          </a:xfrm>
          <a:prstGeom prst="line">
            <a:avLst/>
          </a:prstGeom>
          <a:noFill/>
          <a:ln w="9525" algn="ctr">
            <a:solidFill>
              <a:srgbClr val="4D4D4D"/>
            </a:solidFill>
            <a:prstDash val="sysDot"/>
            <a:round/>
          </a:ln>
        </p:spPr>
      </p:cxnSp>
      <p:sp>
        <p:nvSpPr>
          <p:cNvPr id="26" name="矩形 25"/>
          <p:cNvSpPr>
            <a:spLocks noChangeArrowheads="1"/>
          </p:cNvSpPr>
          <p:nvPr/>
        </p:nvSpPr>
        <p:spPr bwMode="auto">
          <a:xfrm>
            <a:off x="4427984" y="1275606"/>
            <a:ext cx="3535684" cy="669414"/>
          </a:xfrm>
          <a:prstGeom prst="rect">
            <a:avLst/>
          </a:prstGeom>
          <a:noFill/>
          <a:ln w="9525">
            <a:noFill/>
            <a:miter lim="800000"/>
          </a:ln>
        </p:spPr>
        <p:txBody>
          <a:bodyPr wrap="square">
            <a:spAutoFit/>
          </a:bodyPr>
          <a:lstStyle/>
          <a:p>
            <a:pPr algn="just">
              <a:lnSpc>
                <a:spcPts val="1500"/>
              </a:lnSpc>
            </a:pPr>
            <a:r>
              <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点击输入简要文字内容，文字内容需概括精炼，不用多余的文字修饰</a:t>
            </a:r>
            <a:r>
              <a:rPr lang="en-US" altLang="zh-CN"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点击输入简要文字内容，文字内容需概括精炼， </a:t>
            </a:r>
            <a:r>
              <a:rPr lang="en-US" altLang="zh-CN"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a:spLocks noChangeArrowheads="1"/>
          </p:cNvSpPr>
          <p:nvPr/>
        </p:nvSpPr>
        <p:spPr bwMode="auto">
          <a:xfrm>
            <a:off x="4427984" y="2454394"/>
            <a:ext cx="3535684" cy="669414"/>
          </a:xfrm>
          <a:prstGeom prst="rect">
            <a:avLst/>
          </a:prstGeom>
          <a:noFill/>
          <a:ln w="9525">
            <a:noFill/>
            <a:miter lim="800000"/>
          </a:ln>
        </p:spPr>
        <p:txBody>
          <a:bodyPr wrap="square">
            <a:spAutoFit/>
          </a:bodyPr>
          <a:lstStyle/>
          <a:p>
            <a:pPr algn="just">
              <a:lnSpc>
                <a:spcPts val="1500"/>
              </a:lnSpc>
            </a:pPr>
            <a:r>
              <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点击输入简要文字内容，文字内容需概括精炼，不用多余的文字修饰</a:t>
            </a:r>
            <a:r>
              <a:rPr lang="en-US" altLang="zh-CN"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点击输入简要文字内容，文字内容需概括精炼， </a:t>
            </a:r>
            <a:r>
              <a:rPr lang="en-US" altLang="zh-CN"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a:spLocks noChangeArrowheads="1"/>
          </p:cNvSpPr>
          <p:nvPr/>
        </p:nvSpPr>
        <p:spPr bwMode="auto">
          <a:xfrm>
            <a:off x="4427984" y="3633986"/>
            <a:ext cx="3535684" cy="669414"/>
          </a:xfrm>
          <a:prstGeom prst="rect">
            <a:avLst/>
          </a:prstGeom>
          <a:noFill/>
          <a:ln w="9525">
            <a:noFill/>
            <a:miter lim="800000"/>
          </a:ln>
        </p:spPr>
        <p:txBody>
          <a:bodyPr wrap="square">
            <a:spAutoFit/>
          </a:bodyPr>
          <a:lstStyle/>
          <a:p>
            <a:pPr algn="just">
              <a:lnSpc>
                <a:spcPts val="1500"/>
              </a:lnSpc>
            </a:pPr>
            <a:r>
              <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点击输入简要文字内容，文字内容需概括精炼，不用多余的文字修饰</a:t>
            </a:r>
            <a:r>
              <a:rPr lang="en-US" altLang="zh-CN"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点击输入简要文字内容，文字内容需概括精炼， </a:t>
            </a:r>
            <a:r>
              <a:rPr lang="en-US" altLang="zh-CN" sz="1200" dirty="0">
                <a:solidFill>
                  <a:srgbClr val="292929"/>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rgbClr val="29292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5" name="组合 114"/>
          <p:cNvGrpSpPr/>
          <p:nvPr/>
        </p:nvGrpSpPr>
        <p:grpSpPr>
          <a:xfrm>
            <a:off x="1791233" y="1549466"/>
            <a:ext cx="940373" cy="940368"/>
            <a:chOff x="4641550" y="1440594"/>
            <a:chExt cx="587801" cy="587801"/>
          </a:xfrm>
        </p:grpSpPr>
        <p:grpSp>
          <p:nvGrpSpPr>
            <p:cNvPr id="116" name="组合 115"/>
            <p:cNvGrpSpPr/>
            <p:nvPr/>
          </p:nvGrpSpPr>
          <p:grpSpPr>
            <a:xfrm>
              <a:off x="4641550" y="1440594"/>
              <a:ext cx="587801" cy="587801"/>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椭圆 1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7" name="组合 116"/>
            <p:cNvGrpSpPr/>
            <p:nvPr/>
          </p:nvGrpSpPr>
          <p:grpSpPr>
            <a:xfrm>
              <a:off x="4795215" y="1597882"/>
              <a:ext cx="286520" cy="248944"/>
              <a:chOff x="2601913" y="584200"/>
              <a:chExt cx="581025" cy="504825"/>
            </a:xfrm>
            <a:solidFill>
              <a:schemeClr val="accent1"/>
            </a:solidFill>
          </p:grpSpPr>
          <p:sp>
            <p:nvSpPr>
              <p:cNvPr id="118" name="Freeform 21"/>
              <p:cNvSpPr/>
              <p:nvPr/>
            </p:nvSpPr>
            <p:spPr bwMode="auto">
              <a:xfrm>
                <a:off x="2601913" y="1054100"/>
                <a:ext cx="581025" cy="34925"/>
              </a:xfrm>
              <a:custGeom>
                <a:avLst/>
                <a:gdLst>
                  <a:gd name="T0" fmla="*/ 352 w 366"/>
                  <a:gd name="T1" fmla="*/ 0 h 22"/>
                  <a:gd name="T2" fmla="*/ 14 w 366"/>
                  <a:gd name="T3" fmla="*/ 0 h 22"/>
                  <a:gd name="T4" fmla="*/ 14 w 366"/>
                  <a:gd name="T5" fmla="*/ 0 h 22"/>
                  <a:gd name="T6" fmla="*/ 8 w 366"/>
                  <a:gd name="T7" fmla="*/ 0 h 22"/>
                  <a:gd name="T8" fmla="*/ 4 w 366"/>
                  <a:gd name="T9" fmla="*/ 2 h 22"/>
                  <a:gd name="T10" fmla="*/ 0 w 366"/>
                  <a:gd name="T11" fmla="*/ 6 h 22"/>
                  <a:gd name="T12" fmla="*/ 0 w 366"/>
                  <a:gd name="T13" fmla="*/ 10 h 22"/>
                  <a:gd name="T14" fmla="*/ 0 w 366"/>
                  <a:gd name="T15" fmla="*/ 12 h 22"/>
                  <a:gd name="T16" fmla="*/ 0 w 366"/>
                  <a:gd name="T17" fmla="*/ 12 h 22"/>
                  <a:gd name="T18" fmla="*/ 0 w 366"/>
                  <a:gd name="T19" fmla="*/ 16 h 22"/>
                  <a:gd name="T20" fmla="*/ 4 w 366"/>
                  <a:gd name="T21" fmla="*/ 20 h 22"/>
                  <a:gd name="T22" fmla="*/ 8 w 366"/>
                  <a:gd name="T23" fmla="*/ 22 h 22"/>
                  <a:gd name="T24" fmla="*/ 14 w 366"/>
                  <a:gd name="T25" fmla="*/ 22 h 22"/>
                  <a:gd name="T26" fmla="*/ 352 w 366"/>
                  <a:gd name="T27" fmla="*/ 22 h 22"/>
                  <a:gd name="T28" fmla="*/ 352 w 366"/>
                  <a:gd name="T29" fmla="*/ 22 h 22"/>
                  <a:gd name="T30" fmla="*/ 358 w 366"/>
                  <a:gd name="T31" fmla="*/ 22 h 22"/>
                  <a:gd name="T32" fmla="*/ 362 w 366"/>
                  <a:gd name="T33" fmla="*/ 20 h 22"/>
                  <a:gd name="T34" fmla="*/ 366 w 366"/>
                  <a:gd name="T35" fmla="*/ 16 h 22"/>
                  <a:gd name="T36" fmla="*/ 366 w 366"/>
                  <a:gd name="T37" fmla="*/ 12 h 22"/>
                  <a:gd name="T38" fmla="*/ 366 w 366"/>
                  <a:gd name="T39" fmla="*/ 10 h 22"/>
                  <a:gd name="T40" fmla="*/ 366 w 366"/>
                  <a:gd name="T41" fmla="*/ 10 h 22"/>
                  <a:gd name="T42" fmla="*/ 366 w 366"/>
                  <a:gd name="T43" fmla="*/ 6 h 22"/>
                  <a:gd name="T44" fmla="*/ 362 w 366"/>
                  <a:gd name="T45" fmla="*/ 2 h 22"/>
                  <a:gd name="T46" fmla="*/ 358 w 366"/>
                  <a:gd name="T47" fmla="*/ 0 h 22"/>
                  <a:gd name="T48" fmla="*/ 352 w 366"/>
                  <a:gd name="T49" fmla="*/ 0 h 22"/>
                  <a:gd name="T50" fmla="*/ 352 w 366"/>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6" h="22">
                    <a:moveTo>
                      <a:pt x="352" y="0"/>
                    </a:moveTo>
                    <a:lnTo>
                      <a:pt x="14" y="0"/>
                    </a:lnTo>
                    <a:lnTo>
                      <a:pt x="14" y="0"/>
                    </a:lnTo>
                    <a:lnTo>
                      <a:pt x="8" y="0"/>
                    </a:lnTo>
                    <a:lnTo>
                      <a:pt x="4" y="2"/>
                    </a:lnTo>
                    <a:lnTo>
                      <a:pt x="0" y="6"/>
                    </a:lnTo>
                    <a:lnTo>
                      <a:pt x="0" y="10"/>
                    </a:lnTo>
                    <a:lnTo>
                      <a:pt x="0" y="12"/>
                    </a:lnTo>
                    <a:lnTo>
                      <a:pt x="0" y="12"/>
                    </a:lnTo>
                    <a:lnTo>
                      <a:pt x="0" y="16"/>
                    </a:lnTo>
                    <a:lnTo>
                      <a:pt x="4" y="20"/>
                    </a:lnTo>
                    <a:lnTo>
                      <a:pt x="8" y="22"/>
                    </a:lnTo>
                    <a:lnTo>
                      <a:pt x="14" y="22"/>
                    </a:lnTo>
                    <a:lnTo>
                      <a:pt x="352" y="22"/>
                    </a:lnTo>
                    <a:lnTo>
                      <a:pt x="352" y="22"/>
                    </a:lnTo>
                    <a:lnTo>
                      <a:pt x="358" y="22"/>
                    </a:lnTo>
                    <a:lnTo>
                      <a:pt x="362" y="20"/>
                    </a:lnTo>
                    <a:lnTo>
                      <a:pt x="366" y="16"/>
                    </a:lnTo>
                    <a:lnTo>
                      <a:pt x="366" y="12"/>
                    </a:lnTo>
                    <a:lnTo>
                      <a:pt x="366" y="10"/>
                    </a:lnTo>
                    <a:lnTo>
                      <a:pt x="366" y="10"/>
                    </a:lnTo>
                    <a:lnTo>
                      <a:pt x="366" y="6"/>
                    </a:lnTo>
                    <a:lnTo>
                      <a:pt x="362" y="2"/>
                    </a:lnTo>
                    <a:lnTo>
                      <a:pt x="358" y="0"/>
                    </a:lnTo>
                    <a:lnTo>
                      <a:pt x="352" y="0"/>
                    </a:lnTo>
                    <a:lnTo>
                      <a:pt x="352" y="0"/>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22"/>
              <p:cNvSpPr>
                <a:spLocks noEditPoints="1"/>
              </p:cNvSpPr>
              <p:nvPr/>
            </p:nvSpPr>
            <p:spPr bwMode="auto">
              <a:xfrm>
                <a:off x="2687638" y="752475"/>
                <a:ext cx="409575" cy="206375"/>
              </a:xfrm>
              <a:custGeom>
                <a:avLst/>
                <a:gdLst>
                  <a:gd name="T0" fmla="*/ 118 w 258"/>
                  <a:gd name="T1" fmla="*/ 0 h 130"/>
                  <a:gd name="T2" fmla="*/ 112 w 258"/>
                  <a:gd name="T3" fmla="*/ 2 h 130"/>
                  <a:gd name="T4" fmla="*/ 104 w 258"/>
                  <a:gd name="T5" fmla="*/ 8 h 130"/>
                  <a:gd name="T6" fmla="*/ 104 w 258"/>
                  <a:gd name="T7" fmla="*/ 116 h 130"/>
                  <a:gd name="T8" fmla="*/ 104 w 258"/>
                  <a:gd name="T9" fmla="*/ 122 h 130"/>
                  <a:gd name="T10" fmla="*/ 112 w 258"/>
                  <a:gd name="T11" fmla="*/ 128 h 130"/>
                  <a:gd name="T12" fmla="*/ 140 w 258"/>
                  <a:gd name="T13" fmla="*/ 130 h 130"/>
                  <a:gd name="T14" fmla="*/ 146 w 258"/>
                  <a:gd name="T15" fmla="*/ 128 h 130"/>
                  <a:gd name="T16" fmla="*/ 154 w 258"/>
                  <a:gd name="T17" fmla="*/ 122 h 130"/>
                  <a:gd name="T18" fmla="*/ 154 w 258"/>
                  <a:gd name="T19" fmla="*/ 14 h 130"/>
                  <a:gd name="T20" fmla="*/ 154 w 258"/>
                  <a:gd name="T21" fmla="*/ 8 h 130"/>
                  <a:gd name="T22" fmla="*/ 146 w 258"/>
                  <a:gd name="T23" fmla="*/ 2 h 130"/>
                  <a:gd name="T24" fmla="*/ 140 w 258"/>
                  <a:gd name="T25" fmla="*/ 0 h 130"/>
                  <a:gd name="T26" fmla="*/ 14 w 258"/>
                  <a:gd name="T27" fmla="*/ 0 h 130"/>
                  <a:gd name="T28" fmla="*/ 8 w 258"/>
                  <a:gd name="T29" fmla="*/ 2 h 130"/>
                  <a:gd name="T30" fmla="*/ 2 w 258"/>
                  <a:gd name="T31" fmla="*/ 8 h 130"/>
                  <a:gd name="T32" fmla="*/ 0 w 258"/>
                  <a:gd name="T33" fmla="*/ 116 h 130"/>
                  <a:gd name="T34" fmla="*/ 2 w 258"/>
                  <a:gd name="T35" fmla="*/ 122 h 130"/>
                  <a:gd name="T36" fmla="*/ 8 w 258"/>
                  <a:gd name="T37" fmla="*/ 128 h 130"/>
                  <a:gd name="T38" fmla="*/ 38 w 258"/>
                  <a:gd name="T39" fmla="*/ 130 h 130"/>
                  <a:gd name="T40" fmla="*/ 42 w 258"/>
                  <a:gd name="T41" fmla="*/ 128 h 130"/>
                  <a:gd name="T42" fmla="*/ 50 w 258"/>
                  <a:gd name="T43" fmla="*/ 122 h 130"/>
                  <a:gd name="T44" fmla="*/ 52 w 258"/>
                  <a:gd name="T45" fmla="*/ 14 h 130"/>
                  <a:gd name="T46" fmla="*/ 50 w 258"/>
                  <a:gd name="T47" fmla="*/ 8 h 130"/>
                  <a:gd name="T48" fmla="*/ 42 w 258"/>
                  <a:gd name="T49" fmla="*/ 2 h 130"/>
                  <a:gd name="T50" fmla="*/ 38 w 258"/>
                  <a:gd name="T51" fmla="*/ 0 h 130"/>
                  <a:gd name="T52" fmla="*/ 220 w 258"/>
                  <a:gd name="T53" fmla="*/ 0 h 130"/>
                  <a:gd name="T54" fmla="*/ 216 w 258"/>
                  <a:gd name="T55" fmla="*/ 2 h 130"/>
                  <a:gd name="T56" fmla="*/ 208 w 258"/>
                  <a:gd name="T57" fmla="*/ 8 h 130"/>
                  <a:gd name="T58" fmla="*/ 206 w 258"/>
                  <a:gd name="T59" fmla="*/ 116 h 130"/>
                  <a:gd name="T60" fmla="*/ 208 w 258"/>
                  <a:gd name="T61" fmla="*/ 122 h 130"/>
                  <a:gd name="T62" fmla="*/ 216 w 258"/>
                  <a:gd name="T63" fmla="*/ 128 h 130"/>
                  <a:gd name="T64" fmla="*/ 244 w 258"/>
                  <a:gd name="T65" fmla="*/ 130 h 130"/>
                  <a:gd name="T66" fmla="*/ 250 w 258"/>
                  <a:gd name="T67" fmla="*/ 128 h 130"/>
                  <a:gd name="T68" fmla="*/ 256 w 258"/>
                  <a:gd name="T69" fmla="*/ 122 h 130"/>
                  <a:gd name="T70" fmla="*/ 258 w 258"/>
                  <a:gd name="T71" fmla="*/ 14 h 130"/>
                  <a:gd name="T72" fmla="*/ 256 w 258"/>
                  <a:gd name="T73" fmla="*/ 8 h 130"/>
                  <a:gd name="T74" fmla="*/ 250 w 258"/>
                  <a:gd name="T75" fmla="*/ 2 h 130"/>
                  <a:gd name="T76" fmla="*/ 244 w 258"/>
                  <a:gd name="T7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130">
                    <a:moveTo>
                      <a:pt x="140" y="0"/>
                    </a:moveTo>
                    <a:lnTo>
                      <a:pt x="118" y="0"/>
                    </a:lnTo>
                    <a:lnTo>
                      <a:pt x="118" y="0"/>
                    </a:lnTo>
                    <a:lnTo>
                      <a:pt x="112" y="2"/>
                    </a:lnTo>
                    <a:lnTo>
                      <a:pt x="108" y="4"/>
                    </a:lnTo>
                    <a:lnTo>
                      <a:pt x="104" y="8"/>
                    </a:lnTo>
                    <a:lnTo>
                      <a:pt x="104" y="14"/>
                    </a:lnTo>
                    <a:lnTo>
                      <a:pt x="104" y="116"/>
                    </a:lnTo>
                    <a:lnTo>
                      <a:pt x="104" y="116"/>
                    </a:lnTo>
                    <a:lnTo>
                      <a:pt x="104" y="122"/>
                    </a:lnTo>
                    <a:lnTo>
                      <a:pt x="108" y="126"/>
                    </a:lnTo>
                    <a:lnTo>
                      <a:pt x="112" y="128"/>
                    </a:lnTo>
                    <a:lnTo>
                      <a:pt x="118" y="130"/>
                    </a:lnTo>
                    <a:lnTo>
                      <a:pt x="140" y="130"/>
                    </a:lnTo>
                    <a:lnTo>
                      <a:pt x="140" y="130"/>
                    </a:lnTo>
                    <a:lnTo>
                      <a:pt x="146" y="128"/>
                    </a:lnTo>
                    <a:lnTo>
                      <a:pt x="150" y="126"/>
                    </a:lnTo>
                    <a:lnTo>
                      <a:pt x="154" y="122"/>
                    </a:lnTo>
                    <a:lnTo>
                      <a:pt x="154" y="116"/>
                    </a:lnTo>
                    <a:lnTo>
                      <a:pt x="154" y="14"/>
                    </a:lnTo>
                    <a:lnTo>
                      <a:pt x="154" y="14"/>
                    </a:lnTo>
                    <a:lnTo>
                      <a:pt x="154" y="8"/>
                    </a:lnTo>
                    <a:lnTo>
                      <a:pt x="150" y="4"/>
                    </a:lnTo>
                    <a:lnTo>
                      <a:pt x="146" y="2"/>
                    </a:lnTo>
                    <a:lnTo>
                      <a:pt x="140" y="0"/>
                    </a:lnTo>
                    <a:lnTo>
                      <a:pt x="140" y="0"/>
                    </a:lnTo>
                    <a:close/>
                    <a:moveTo>
                      <a:pt x="38" y="0"/>
                    </a:moveTo>
                    <a:lnTo>
                      <a:pt x="14" y="0"/>
                    </a:lnTo>
                    <a:lnTo>
                      <a:pt x="14" y="0"/>
                    </a:lnTo>
                    <a:lnTo>
                      <a:pt x="8" y="2"/>
                    </a:lnTo>
                    <a:lnTo>
                      <a:pt x="4" y="4"/>
                    </a:lnTo>
                    <a:lnTo>
                      <a:pt x="2" y="8"/>
                    </a:lnTo>
                    <a:lnTo>
                      <a:pt x="0" y="14"/>
                    </a:lnTo>
                    <a:lnTo>
                      <a:pt x="0" y="116"/>
                    </a:lnTo>
                    <a:lnTo>
                      <a:pt x="0" y="116"/>
                    </a:lnTo>
                    <a:lnTo>
                      <a:pt x="2" y="122"/>
                    </a:lnTo>
                    <a:lnTo>
                      <a:pt x="4" y="126"/>
                    </a:lnTo>
                    <a:lnTo>
                      <a:pt x="8" y="128"/>
                    </a:lnTo>
                    <a:lnTo>
                      <a:pt x="14" y="130"/>
                    </a:lnTo>
                    <a:lnTo>
                      <a:pt x="38" y="130"/>
                    </a:lnTo>
                    <a:lnTo>
                      <a:pt x="38" y="130"/>
                    </a:lnTo>
                    <a:lnTo>
                      <a:pt x="42" y="128"/>
                    </a:lnTo>
                    <a:lnTo>
                      <a:pt x="48" y="126"/>
                    </a:lnTo>
                    <a:lnTo>
                      <a:pt x="50" y="122"/>
                    </a:lnTo>
                    <a:lnTo>
                      <a:pt x="52" y="116"/>
                    </a:lnTo>
                    <a:lnTo>
                      <a:pt x="52" y="14"/>
                    </a:lnTo>
                    <a:lnTo>
                      <a:pt x="52" y="14"/>
                    </a:lnTo>
                    <a:lnTo>
                      <a:pt x="50" y="8"/>
                    </a:lnTo>
                    <a:lnTo>
                      <a:pt x="48" y="4"/>
                    </a:lnTo>
                    <a:lnTo>
                      <a:pt x="42" y="2"/>
                    </a:lnTo>
                    <a:lnTo>
                      <a:pt x="38" y="0"/>
                    </a:lnTo>
                    <a:lnTo>
                      <a:pt x="38" y="0"/>
                    </a:lnTo>
                    <a:close/>
                    <a:moveTo>
                      <a:pt x="244" y="0"/>
                    </a:moveTo>
                    <a:lnTo>
                      <a:pt x="220" y="0"/>
                    </a:lnTo>
                    <a:lnTo>
                      <a:pt x="220" y="0"/>
                    </a:lnTo>
                    <a:lnTo>
                      <a:pt x="216" y="2"/>
                    </a:lnTo>
                    <a:lnTo>
                      <a:pt x="210" y="4"/>
                    </a:lnTo>
                    <a:lnTo>
                      <a:pt x="208" y="8"/>
                    </a:lnTo>
                    <a:lnTo>
                      <a:pt x="206" y="14"/>
                    </a:lnTo>
                    <a:lnTo>
                      <a:pt x="206" y="116"/>
                    </a:lnTo>
                    <a:lnTo>
                      <a:pt x="206" y="116"/>
                    </a:lnTo>
                    <a:lnTo>
                      <a:pt x="208" y="122"/>
                    </a:lnTo>
                    <a:lnTo>
                      <a:pt x="210" y="126"/>
                    </a:lnTo>
                    <a:lnTo>
                      <a:pt x="216" y="128"/>
                    </a:lnTo>
                    <a:lnTo>
                      <a:pt x="220" y="130"/>
                    </a:lnTo>
                    <a:lnTo>
                      <a:pt x="244" y="130"/>
                    </a:lnTo>
                    <a:lnTo>
                      <a:pt x="244" y="130"/>
                    </a:lnTo>
                    <a:lnTo>
                      <a:pt x="250" y="128"/>
                    </a:lnTo>
                    <a:lnTo>
                      <a:pt x="254" y="126"/>
                    </a:lnTo>
                    <a:lnTo>
                      <a:pt x="256" y="122"/>
                    </a:lnTo>
                    <a:lnTo>
                      <a:pt x="258" y="116"/>
                    </a:lnTo>
                    <a:lnTo>
                      <a:pt x="258" y="14"/>
                    </a:lnTo>
                    <a:lnTo>
                      <a:pt x="258" y="14"/>
                    </a:lnTo>
                    <a:lnTo>
                      <a:pt x="256" y="8"/>
                    </a:lnTo>
                    <a:lnTo>
                      <a:pt x="254" y="4"/>
                    </a:lnTo>
                    <a:lnTo>
                      <a:pt x="250" y="2"/>
                    </a:lnTo>
                    <a:lnTo>
                      <a:pt x="244" y="0"/>
                    </a:lnTo>
                    <a:lnTo>
                      <a:pt x="244" y="0"/>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23"/>
              <p:cNvSpPr/>
              <p:nvPr/>
            </p:nvSpPr>
            <p:spPr bwMode="auto">
              <a:xfrm>
                <a:off x="2601913" y="584200"/>
                <a:ext cx="581025" cy="136525"/>
              </a:xfrm>
              <a:custGeom>
                <a:avLst/>
                <a:gdLst>
                  <a:gd name="T0" fmla="*/ 358 w 366"/>
                  <a:gd name="T1" fmla="*/ 66 h 86"/>
                  <a:gd name="T2" fmla="*/ 186 w 366"/>
                  <a:gd name="T3" fmla="*/ 0 h 86"/>
                  <a:gd name="T4" fmla="*/ 186 w 366"/>
                  <a:gd name="T5" fmla="*/ 0 h 86"/>
                  <a:gd name="T6" fmla="*/ 180 w 366"/>
                  <a:gd name="T7" fmla="*/ 0 h 86"/>
                  <a:gd name="T8" fmla="*/ 8 w 366"/>
                  <a:gd name="T9" fmla="*/ 66 h 86"/>
                  <a:gd name="T10" fmla="*/ 8 w 366"/>
                  <a:gd name="T11" fmla="*/ 66 h 86"/>
                  <a:gd name="T12" fmla="*/ 4 w 366"/>
                  <a:gd name="T13" fmla="*/ 68 h 86"/>
                  <a:gd name="T14" fmla="*/ 2 w 366"/>
                  <a:gd name="T15" fmla="*/ 70 h 86"/>
                  <a:gd name="T16" fmla="*/ 0 w 366"/>
                  <a:gd name="T17" fmla="*/ 74 h 86"/>
                  <a:gd name="T18" fmla="*/ 0 w 366"/>
                  <a:gd name="T19" fmla="*/ 78 h 86"/>
                  <a:gd name="T20" fmla="*/ 0 w 366"/>
                  <a:gd name="T21" fmla="*/ 78 h 86"/>
                  <a:gd name="T22" fmla="*/ 2 w 366"/>
                  <a:gd name="T23" fmla="*/ 80 h 86"/>
                  <a:gd name="T24" fmla="*/ 4 w 366"/>
                  <a:gd name="T25" fmla="*/ 82 h 86"/>
                  <a:gd name="T26" fmla="*/ 6 w 366"/>
                  <a:gd name="T27" fmla="*/ 84 h 86"/>
                  <a:gd name="T28" fmla="*/ 10 w 366"/>
                  <a:gd name="T29" fmla="*/ 86 h 86"/>
                  <a:gd name="T30" fmla="*/ 356 w 366"/>
                  <a:gd name="T31" fmla="*/ 86 h 86"/>
                  <a:gd name="T32" fmla="*/ 356 w 366"/>
                  <a:gd name="T33" fmla="*/ 86 h 86"/>
                  <a:gd name="T34" fmla="*/ 360 w 366"/>
                  <a:gd name="T35" fmla="*/ 84 h 86"/>
                  <a:gd name="T36" fmla="*/ 362 w 366"/>
                  <a:gd name="T37" fmla="*/ 82 h 86"/>
                  <a:gd name="T38" fmla="*/ 364 w 366"/>
                  <a:gd name="T39" fmla="*/ 80 h 86"/>
                  <a:gd name="T40" fmla="*/ 366 w 366"/>
                  <a:gd name="T41" fmla="*/ 78 h 86"/>
                  <a:gd name="T42" fmla="*/ 366 w 366"/>
                  <a:gd name="T43" fmla="*/ 78 h 86"/>
                  <a:gd name="T44" fmla="*/ 366 w 366"/>
                  <a:gd name="T45" fmla="*/ 74 h 86"/>
                  <a:gd name="T46" fmla="*/ 364 w 366"/>
                  <a:gd name="T47" fmla="*/ 70 h 86"/>
                  <a:gd name="T48" fmla="*/ 362 w 366"/>
                  <a:gd name="T49" fmla="*/ 68 h 86"/>
                  <a:gd name="T50" fmla="*/ 358 w 366"/>
                  <a:gd name="T51" fmla="*/ 66 h 86"/>
                  <a:gd name="T52" fmla="*/ 358 w 366"/>
                  <a:gd name="T53"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6" h="86">
                    <a:moveTo>
                      <a:pt x="358" y="66"/>
                    </a:moveTo>
                    <a:lnTo>
                      <a:pt x="186" y="0"/>
                    </a:lnTo>
                    <a:lnTo>
                      <a:pt x="186" y="0"/>
                    </a:lnTo>
                    <a:lnTo>
                      <a:pt x="180" y="0"/>
                    </a:lnTo>
                    <a:lnTo>
                      <a:pt x="8" y="66"/>
                    </a:lnTo>
                    <a:lnTo>
                      <a:pt x="8" y="66"/>
                    </a:lnTo>
                    <a:lnTo>
                      <a:pt x="4" y="68"/>
                    </a:lnTo>
                    <a:lnTo>
                      <a:pt x="2" y="70"/>
                    </a:lnTo>
                    <a:lnTo>
                      <a:pt x="0" y="74"/>
                    </a:lnTo>
                    <a:lnTo>
                      <a:pt x="0" y="78"/>
                    </a:lnTo>
                    <a:lnTo>
                      <a:pt x="0" y="78"/>
                    </a:lnTo>
                    <a:lnTo>
                      <a:pt x="2" y="80"/>
                    </a:lnTo>
                    <a:lnTo>
                      <a:pt x="4" y="82"/>
                    </a:lnTo>
                    <a:lnTo>
                      <a:pt x="6" y="84"/>
                    </a:lnTo>
                    <a:lnTo>
                      <a:pt x="10" y="86"/>
                    </a:lnTo>
                    <a:lnTo>
                      <a:pt x="356" y="86"/>
                    </a:lnTo>
                    <a:lnTo>
                      <a:pt x="356" y="86"/>
                    </a:lnTo>
                    <a:lnTo>
                      <a:pt x="360" y="84"/>
                    </a:lnTo>
                    <a:lnTo>
                      <a:pt x="362" y="82"/>
                    </a:lnTo>
                    <a:lnTo>
                      <a:pt x="364" y="80"/>
                    </a:lnTo>
                    <a:lnTo>
                      <a:pt x="366" y="78"/>
                    </a:lnTo>
                    <a:lnTo>
                      <a:pt x="366" y="78"/>
                    </a:lnTo>
                    <a:lnTo>
                      <a:pt x="366" y="74"/>
                    </a:lnTo>
                    <a:lnTo>
                      <a:pt x="364" y="70"/>
                    </a:lnTo>
                    <a:lnTo>
                      <a:pt x="362" y="68"/>
                    </a:lnTo>
                    <a:lnTo>
                      <a:pt x="358" y="66"/>
                    </a:lnTo>
                    <a:lnTo>
                      <a:pt x="358" y="66"/>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84"/>
              <p:cNvSpPr/>
              <p:nvPr/>
            </p:nvSpPr>
            <p:spPr bwMode="auto">
              <a:xfrm>
                <a:off x="2630488" y="987425"/>
                <a:ext cx="523875" cy="38100"/>
              </a:xfrm>
              <a:custGeom>
                <a:avLst/>
                <a:gdLst>
                  <a:gd name="T0" fmla="*/ 330 w 330"/>
                  <a:gd name="T1" fmla="*/ 12 h 24"/>
                  <a:gd name="T2" fmla="*/ 330 w 330"/>
                  <a:gd name="T3" fmla="*/ 12 h 24"/>
                  <a:gd name="T4" fmla="*/ 330 w 330"/>
                  <a:gd name="T5" fmla="*/ 12 h 24"/>
                  <a:gd name="T6" fmla="*/ 330 w 330"/>
                  <a:gd name="T7" fmla="*/ 18 h 24"/>
                  <a:gd name="T8" fmla="*/ 326 w 330"/>
                  <a:gd name="T9" fmla="*/ 20 h 24"/>
                  <a:gd name="T10" fmla="*/ 322 w 330"/>
                  <a:gd name="T11" fmla="*/ 24 h 24"/>
                  <a:gd name="T12" fmla="*/ 316 w 330"/>
                  <a:gd name="T13" fmla="*/ 24 h 24"/>
                  <a:gd name="T14" fmla="*/ 14 w 330"/>
                  <a:gd name="T15" fmla="*/ 24 h 24"/>
                  <a:gd name="T16" fmla="*/ 14 w 330"/>
                  <a:gd name="T17" fmla="*/ 24 h 24"/>
                  <a:gd name="T18" fmla="*/ 8 w 330"/>
                  <a:gd name="T19" fmla="*/ 24 h 24"/>
                  <a:gd name="T20" fmla="*/ 4 w 330"/>
                  <a:gd name="T21" fmla="*/ 20 h 24"/>
                  <a:gd name="T22" fmla="*/ 0 w 330"/>
                  <a:gd name="T23" fmla="*/ 18 h 24"/>
                  <a:gd name="T24" fmla="*/ 0 w 330"/>
                  <a:gd name="T25" fmla="*/ 12 h 24"/>
                  <a:gd name="T26" fmla="*/ 0 w 330"/>
                  <a:gd name="T27" fmla="*/ 12 h 24"/>
                  <a:gd name="T28" fmla="*/ 0 w 330"/>
                  <a:gd name="T29" fmla="*/ 12 h 24"/>
                  <a:gd name="T30" fmla="*/ 0 w 330"/>
                  <a:gd name="T31" fmla="*/ 8 h 24"/>
                  <a:gd name="T32" fmla="*/ 4 w 330"/>
                  <a:gd name="T33" fmla="*/ 4 h 24"/>
                  <a:gd name="T34" fmla="*/ 8 w 330"/>
                  <a:gd name="T35" fmla="*/ 2 h 24"/>
                  <a:gd name="T36" fmla="*/ 14 w 330"/>
                  <a:gd name="T37" fmla="*/ 0 h 24"/>
                  <a:gd name="T38" fmla="*/ 316 w 330"/>
                  <a:gd name="T39" fmla="*/ 0 h 24"/>
                  <a:gd name="T40" fmla="*/ 316 w 330"/>
                  <a:gd name="T41" fmla="*/ 0 h 24"/>
                  <a:gd name="T42" fmla="*/ 322 w 330"/>
                  <a:gd name="T43" fmla="*/ 2 h 24"/>
                  <a:gd name="T44" fmla="*/ 326 w 330"/>
                  <a:gd name="T45" fmla="*/ 4 h 24"/>
                  <a:gd name="T46" fmla="*/ 330 w 330"/>
                  <a:gd name="T47" fmla="*/ 8 h 24"/>
                  <a:gd name="T48" fmla="*/ 330 w 330"/>
                  <a:gd name="T49" fmla="*/ 12 h 24"/>
                  <a:gd name="T50" fmla="*/ 330 w 330"/>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0" h="24">
                    <a:moveTo>
                      <a:pt x="330" y="12"/>
                    </a:moveTo>
                    <a:lnTo>
                      <a:pt x="330" y="12"/>
                    </a:lnTo>
                    <a:lnTo>
                      <a:pt x="330" y="12"/>
                    </a:lnTo>
                    <a:lnTo>
                      <a:pt x="330" y="18"/>
                    </a:lnTo>
                    <a:lnTo>
                      <a:pt x="326" y="20"/>
                    </a:lnTo>
                    <a:lnTo>
                      <a:pt x="322" y="24"/>
                    </a:lnTo>
                    <a:lnTo>
                      <a:pt x="316" y="24"/>
                    </a:lnTo>
                    <a:lnTo>
                      <a:pt x="14" y="24"/>
                    </a:lnTo>
                    <a:lnTo>
                      <a:pt x="14" y="24"/>
                    </a:lnTo>
                    <a:lnTo>
                      <a:pt x="8" y="24"/>
                    </a:lnTo>
                    <a:lnTo>
                      <a:pt x="4" y="20"/>
                    </a:lnTo>
                    <a:lnTo>
                      <a:pt x="0" y="18"/>
                    </a:lnTo>
                    <a:lnTo>
                      <a:pt x="0" y="12"/>
                    </a:lnTo>
                    <a:lnTo>
                      <a:pt x="0" y="12"/>
                    </a:lnTo>
                    <a:lnTo>
                      <a:pt x="0" y="12"/>
                    </a:lnTo>
                    <a:lnTo>
                      <a:pt x="0" y="8"/>
                    </a:lnTo>
                    <a:lnTo>
                      <a:pt x="4" y="4"/>
                    </a:lnTo>
                    <a:lnTo>
                      <a:pt x="8" y="2"/>
                    </a:lnTo>
                    <a:lnTo>
                      <a:pt x="14" y="0"/>
                    </a:lnTo>
                    <a:lnTo>
                      <a:pt x="316" y="0"/>
                    </a:lnTo>
                    <a:lnTo>
                      <a:pt x="316" y="0"/>
                    </a:lnTo>
                    <a:lnTo>
                      <a:pt x="322" y="2"/>
                    </a:lnTo>
                    <a:lnTo>
                      <a:pt x="326" y="4"/>
                    </a:lnTo>
                    <a:lnTo>
                      <a:pt x="330" y="8"/>
                    </a:lnTo>
                    <a:lnTo>
                      <a:pt x="330" y="12"/>
                    </a:lnTo>
                    <a:lnTo>
                      <a:pt x="330" y="12"/>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24" name="组合 123"/>
          <p:cNvGrpSpPr/>
          <p:nvPr/>
        </p:nvGrpSpPr>
        <p:grpSpPr>
          <a:xfrm>
            <a:off x="1791233" y="2970262"/>
            <a:ext cx="940373" cy="940368"/>
            <a:chOff x="4641550" y="2233932"/>
            <a:chExt cx="587801" cy="587801"/>
          </a:xfrm>
        </p:grpSpPr>
        <p:grpSp>
          <p:nvGrpSpPr>
            <p:cNvPr id="125" name="组合 124"/>
            <p:cNvGrpSpPr/>
            <p:nvPr/>
          </p:nvGrpSpPr>
          <p:grpSpPr>
            <a:xfrm>
              <a:off x="4641550" y="2233932"/>
              <a:ext cx="587801" cy="587801"/>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椭圆 1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6" name="组合 125"/>
            <p:cNvGrpSpPr/>
            <p:nvPr/>
          </p:nvGrpSpPr>
          <p:grpSpPr>
            <a:xfrm>
              <a:off x="4817013" y="2396824"/>
              <a:ext cx="253510" cy="262017"/>
              <a:chOff x="2649538" y="2673350"/>
              <a:chExt cx="473075" cy="488950"/>
            </a:xfrm>
            <a:solidFill>
              <a:schemeClr val="accent2"/>
            </a:solidFill>
          </p:grpSpPr>
          <p:sp>
            <p:nvSpPr>
              <p:cNvPr id="127" name="Freeform 64"/>
              <p:cNvSpPr>
                <a:spLocks noEditPoints="1"/>
              </p:cNvSpPr>
              <p:nvPr/>
            </p:nvSpPr>
            <p:spPr bwMode="auto">
              <a:xfrm>
                <a:off x="2887663" y="2673350"/>
                <a:ext cx="234950" cy="488950"/>
              </a:xfrm>
              <a:custGeom>
                <a:avLst/>
                <a:gdLst>
                  <a:gd name="T0" fmla="*/ 148 w 148"/>
                  <a:gd name="T1" fmla="*/ 146 h 308"/>
                  <a:gd name="T2" fmla="*/ 146 w 148"/>
                  <a:gd name="T3" fmla="*/ 132 h 308"/>
                  <a:gd name="T4" fmla="*/ 140 w 148"/>
                  <a:gd name="T5" fmla="*/ 102 h 308"/>
                  <a:gd name="T6" fmla="*/ 80 w 148"/>
                  <a:gd name="T7" fmla="*/ 86 h 308"/>
                  <a:gd name="T8" fmla="*/ 86 w 148"/>
                  <a:gd name="T9" fmla="*/ 116 h 308"/>
                  <a:gd name="T10" fmla="*/ 88 w 148"/>
                  <a:gd name="T11" fmla="*/ 146 h 308"/>
                  <a:gd name="T12" fmla="*/ 48 w 148"/>
                  <a:gd name="T13" fmla="*/ 42 h 308"/>
                  <a:gd name="T14" fmla="*/ 26 w 148"/>
                  <a:gd name="T15" fmla="*/ 12 h 308"/>
                  <a:gd name="T16" fmla="*/ 0 w 148"/>
                  <a:gd name="T17" fmla="*/ 0 h 308"/>
                  <a:gd name="T18" fmla="*/ 62 w 148"/>
                  <a:gd name="T19" fmla="*/ 74 h 308"/>
                  <a:gd name="T20" fmla="*/ 56 w 148"/>
                  <a:gd name="T21" fmla="*/ 58 h 308"/>
                  <a:gd name="T22" fmla="*/ 48 w 148"/>
                  <a:gd name="T23" fmla="*/ 42 h 308"/>
                  <a:gd name="T24" fmla="*/ 0 w 148"/>
                  <a:gd name="T25" fmla="*/ 86 h 308"/>
                  <a:gd name="T26" fmla="*/ 72 w 148"/>
                  <a:gd name="T27" fmla="*/ 146 h 308"/>
                  <a:gd name="T28" fmla="*/ 70 w 148"/>
                  <a:gd name="T29" fmla="*/ 116 h 308"/>
                  <a:gd name="T30" fmla="*/ 64 w 148"/>
                  <a:gd name="T31" fmla="*/ 86 h 308"/>
                  <a:gd name="T32" fmla="*/ 126 w 148"/>
                  <a:gd name="T33" fmla="*/ 74 h 308"/>
                  <a:gd name="T34" fmla="*/ 120 w 148"/>
                  <a:gd name="T35" fmla="*/ 64 h 308"/>
                  <a:gd name="T36" fmla="*/ 100 w 148"/>
                  <a:gd name="T37" fmla="*/ 42 h 308"/>
                  <a:gd name="T38" fmla="*/ 80 w 148"/>
                  <a:gd name="T39" fmla="*/ 24 h 308"/>
                  <a:gd name="T40" fmla="*/ 54 w 148"/>
                  <a:gd name="T41" fmla="*/ 12 h 308"/>
                  <a:gd name="T42" fmla="*/ 42 w 148"/>
                  <a:gd name="T43" fmla="*/ 6 h 308"/>
                  <a:gd name="T44" fmla="*/ 62 w 148"/>
                  <a:gd name="T45" fmla="*/ 36 h 308"/>
                  <a:gd name="T46" fmla="*/ 70 w 148"/>
                  <a:gd name="T47" fmla="*/ 54 h 308"/>
                  <a:gd name="T48" fmla="*/ 78 w 148"/>
                  <a:gd name="T49" fmla="*/ 74 h 308"/>
                  <a:gd name="T50" fmla="*/ 62 w 148"/>
                  <a:gd name="T51" fmla="*/ 272 h 308"/>
                  <a:gd name="T52" fmla="*/ 42 w 148"/>
                  <a:gd name="T53" fmla="*/ 302 h 308"/>
                  <a:gd name="T54" fmla="*/ 54 w 148"/>
                  <a:gd name="T55" fmla="*/ 296 h 308"/>
                  <a:gd name="T56" fmla="*/ 80 w 148"/>
                  <a:gd name="T57" fmla="*/ 282 h 308"/>
                  <a:gd name="T58" fmla="*/ 102 w 148"/>
                  <a:gd name="T59" fmla="*/ 264 h 308"/>
                  <a:gd name="T60" fmla="*/ 120 w 148"/>
                  <a:gd name="T61" fmla="*/ 242 h 308"/>
                  <a:gd name="T62" fmla="*/ 78 w 148"/>
                  <a:gd name="T63" fmla="*/ 230 h 308"/>
                  <a:gd name="T64" fmla="*/ 70 w 148"/>
                  <a:gd name="T65" fmla="*/ 252 h 308"/>
                  <a:gd name="T66" fmla="*/ 62 w 148"/>
                  <a:gd name="T67" fmla="*/ 272 h 308"/>
                  <a:gd name="T68" fmla="*/ 88 w 148"/>
                  <a:gd name="T69" fmla="*/ 158 h 308"/>
                  <a:gd name="T70" fmla="*/ 80 w 148"/>
                  <a:gd name="T71" fmla="*/ 218 h 308"/>
                  <a:gd name="T72" fmla="*/ 134 w 148"/>
                  <a:gd name="T73" fmla="*/ 218 h 308"/>
                  <a:gd name="T74" fmla="*/ 144 w 148"/>
                  <a:gd name="T75" fmla="*/ 190 h 308"/>
                  <a:gd name="T76" fmla="*/ 148 w 148"/>
                  <a:gd name="T77" fmla="*/ 158 h 308"/>
                  <a:gd name="T78" fmla="*/ 72 w 148"/>
                  <a:gd name="T79" fmla="*/ 158 h 308"/>
                  <a:gd name="T80" fmla="*/ 0 w 148"/>
                  <a:gd name="T81" fmla="*/ 218 h 308"/>
                  <a:gd name="T82" fmla="*/ 66 w 148"/>
                  <a:gd name="T83" fmla="*/ 218 h 308"/>
                  <a:gd name="T84" fmla="*/ 72 w 148"/>
                  <a:gd name="T85" fmla="*/ 158 h 308"/>
                  <a:gd name="T86" fmla="*/ 62 w 148"/>
                  <a:gd name="T87" fmla="*/ 230 h 308"/>
                  <a:gd name="T88" fmla="*/ 0 w 148"/>
                  <a:gd name="T89" fmla="*/ 308 h 308"/>
                  <a:gd name="T90" fmla="*/ 14 w 148"/>
                  <a:gd name="T91" fmla="*/ 304 h 308"/>
                  <a:gd name="T92" fmla="*/ 38 w 148"/>
                  <a:gd name="T93" fmla="*/ 282 h 308"/>
                  <a:gd name="T94" fmla="*/ 48 w 148"/>
                  <a:gd name="T95" fmla="*/ 266 h 308"/>
                  <a:gd name="T96" fmla="*/ 62 w 148"/>
                  <a:gd name="T97" fmla="*/ 23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308">
                    <a:moveTo>
                      <a:pt x="88" y="146"/>
                    </a:moveTo>
                    <a:lnTo>
                      <a:pt x="148" y="146"/>
                    </a:lnTo>
                    <a:lnTo>
                      <a:pt x="148" y="146"/>
                    </a:lnTo>
                    <a:lnTo>
                      <a:pt x="146" y="132"/>
                    </a:lnTo>
                    <a:lnTo>
                      <a:pt x="144" y="116"/>
                    </a:lnTo>
                    <a:lnTo>
                      <a:pt x="140" y="102"/>
                    </a:lnTo>
                    <a:lnTo>
                      <a:pt x="134" y="86"/>
                    </a:lnTo>
                    <a:lnTo>
                      <a:pt x="80" y="86"/>
                    </a:lnTo>
                    <a:lnTo>
                      <a:pt x="80" y="86"/>
                    </a:lnTo>
                    <a:lnTo>
                      <a:pt x="86" y="116"/>
                    </a:lnTo>
                    <a:lnTo>
                      <a:pt x="88" y="146"/>
                    </a:lnTo>
                    <a:lnTo>
                      <a:pt x="88" y="146"/>
                    </a:lnTo>
                    <a:close/>
                    <a:moveTo>
                      <a:pt x="48" y="42"/>
                    </a:moveTo>
                    <a:lnTo>
                      <a:pt x="48" y="42"/>
                    </a:lnTo>
                    <a:lnTo>
                      <a:pt x="38" y="26"/>
                    </a:lnTo>
                    <a:lnTo>
                      <a:pt x="26" y="12"/>
                    </a:lnTo>
                    <a:lnTo>
                      <a:pt x="14" y="4"/>
                    </a:lnTo>
                    <a:lnTo>
                      <a:pt x="0" y="0"/>
                    </a:lnTo>
                    <a:lnTo>
                      <a:pt x="0" y="74"/>
                    </a:lnTo>
                    <a:lnTo>
                      <a:pt x="62" y="74"/>
                    </a:lnTo>
                    <a:lnTo>
                      <a:pt x="62" y="74"/>
                    </a:lnTo>
                    <a:lnTo>
                      <a:pt x="56" y="58"/>
                    </a:lnTo>
                    <a:lnTo>
                      <a:pt x="48" y="42"/>
                    </a:lnTo>
                    <a:lnTo>
                      <a:pt x="48" y="42"/>
                    </a:lnTo>
                    <a:close/>
                    <a:moveTo>
                      <a:pt x="64" y="86"/>
                    </a:moveTo>
                    <a:lnTo>
                      <a:pt x="0" y="86"/>
                    </a:lnTo>
                    <a:lnTo>
                      <a:pt x="0" y="146"/>
                    </a:lnTo>
                    <a:lnTo>
                      <a:pt x="72" y="146"/>
                    </a:lnTo>
                    <a:lnTo>
                      <a:pt x="72" y="146"/>
                    </a:lnTo>
                    <a:lnTo>
                      <a:pt x="70" y="116"/>
                    </a:lnTo>
                    <a:lnTo>
                      <a:pt x="64" y="86"/>
                    </a:lnTo>
                    <a:lnTo>
                      <a:pt x="64" y="86"/>
                    </a:lnTo>
                    <a:close/>
                    <a:moveTo>
                      <a:pt x="78" y="74"/>
                    </a:moveTo>
                    <a:lnTo>
                      <a:pt x="126" y="74"/>
                    </a:lnTo>
                    <a:lnTo>
                      <a:pt x="126" y="74"/>
                    </a:lnTo>
                    <a:lnTo>
                      <a:pt x="120" y="64"/>
                    </a:lnTo>
                    <a:lnTo>
                      <a:pt x="110" y="52"/>
                    </a:lnTo>
                    <a:lnTo>
                      <a:pt x="100" y="42"/>
                    </a:lnTo>
                    <a:lnTo>
                      <a:pt x="90" y="32"/>
                    </a:lnTo>
                    <a:lnTo>
                      <a:pt x="80" y="24"/>
                    </a:lnTo>
                    <a:lnTo>
                      <a:pt x="68" y="18"/>
                    </a:lnTo>
                    <a:lnTo>
                      <a:pt x="54" y="12"/>
                    </a:lnTo>
                    <a:lnTo>
                      <a:pt x="42" y="6"/>
                    </a:lnTo>
                    <a:lnTo>
                      <a:pt x="42" y="6"/>
                    </a:lnTo>
                    <a:lnTo>
                      <a:pt x="52" y="20"/>
                    </a:lnTo>
                    <a:lnTo>
                      <a:pt x="62" y="36"/>
                    </a:lnTo>
                    <a:lnTo>
                      <a:pt x="62" y="36"/>
                    </a:lnTo>
                    <a:lnTo>
                      <a:pt x="70" y="54"/>
                    </a:lnTo>
                    <a:lnTo>
                      <a:pt x="78" y="74"/>
                    </a:lnTo>
                    <a:lnTo>
                      <a:pt x="78" y="74"/>
                    </a:lnTo>
                    <a:close/>
                    <a:moveTo>
                      <a:pt x="62" y="272"/>
                    </a:moveTo>
                    <a:lnTo>
                      <a:pt x="62" y="272"/>
                    </a:lnTo>
                    <a:lnTo>
                      <a:pt x="52" y="288"/>
                    </a:lnTo>
                    <a:lnTo>
                      <a:pt x="42" y="302"/>
                    </a:lnTo>
                    <a:lnTo>
                      <a:pt x="42" y="302"/>
                    </a:lnTo>
                    <a:lnTo>
                      <a:pt x="54" y="296"/>
                    </a:lnTo>
                    <a:lnTo>
                      <a:pt x="68" y="290"/>
                    </a:lnTo>
                    <a:lnTo>
                      <a:pt x="80" y="282"/>
                    </a:lnTo>
                    <a:lnTo>
                      <a:pt x="92" y="274"/>
                    </a:lnTo>
                    <a:lnTo>
                      <a:pt x="102" y="264"/>
                    </a:lnTo>
                    <a:lnTo>
                      <a:pt x="112" y="254"/>
                    </a:lnTo>
                    <a:lnTo>
                      <a:pt x="120" y="242"/>
                    </a:lnTo>
                    <a:lnTo>
                      <a:pt x="128" y="230"/>
                    </a:lnTo>
                    <a:lnTo>
                      <a:pt x="78" y="230"/>
                    </a:lnTo>
                    <a:lnTo>
                      <a:pt x="78" y="230"/>
                    </a:lnTo>
                    <a:lnTo>
                      <a:pt x="70" y="252"/>
                    </a:lnTo>
                    <a:lnTo>
                      <a:pt x="62" y="272"/>
                    </a:lnTo>
                    <a:lnTo>
                      <a:pt x="62" y="272"/>
                    </a:lnTo>
                    <a:close/>
                    <a:moveTo>
                      <a:pt x="88" y="158"/>
                    </a:moveTo>
                    <a:lnTo>
                      <a:pt x="88" y="158"/>
                    </a:lnTo>
                    <a:lnTo>
                      <a:pt x="86" y="190"/>
                    </a:lnTo>
                    <a:lnTo>
                      <a:pt x="80" y="218"/>
                    </a:lnTo>
                    <a:lnTo>
                      <a:pt x="134" y="218"/>
                    </a:lnTo>
                    <a:lnTo>
                      <a:pt x="134" y="218"/>
                    </a:lnTo>
                    <a:lnTo>
                      <a:pt x="140" y="204"/>
                    </a:lnTo>
                    <a:lnTo>
                      <a:pt x="144" y="190"/>
                    </a:lnTo>
                    <a:lnTo>
                      <a:pt x="148" y="174"/>
                    </a:lnTo>
                    <a:lnTo>
                      <a:pt x="148" y="158"/>
                    </a:lnTo>
                    <a:lnTo>
                      <a:pt x="88" y="158"/>
                    </a:lnTo>
                    <a:close/>
                    <a:moveTo>
                      <a:pt x="72" y="158"/>
                    </a:moveTo>
                    <a:lnTo>
                      <a:pt x="0" y="158"/>
                    </a:lnTo>
                    <a:lnTo>
                      <a:pt x="0" y="218"/>
                    </a:lnTo>
                    <a:lnTo>
                      <a:pt x="66" y="218"/>
                    </a:lnTo>
                    <a:lnTo>
                      <a:pt x="66" y="218"/>
                    </a:lnTo>
                    <a:lnTo>
                      <a:pt x="70" y="190"/>
                    </a:lnTo>
                    <a:lnTo>
                      <a:pt x="72" y="158"/>
                    </a:lnTo>
                    <a:lnTo>
                      <a:pt x="72" y="158"/>
                    </a:lnTo>
                    <a:close/>
                    <a:moveTo>
                      <a:pt x="62" y="230"/>
                    </a:moveTo>
                    <a:lnTo>
                      <a:pt x="0" y="230"/>
                    </a:lnTo>
                    <a:lnTo>
                      <a:pt x="0" y="308"/>
                    </a:lnTo>
                    <a:lnTo>
                      <a:pt x="0" y="308"/>
                    </a:lnTo>
                    <a:lnTo>
                      <a:pt x="14" y="304"/>
                    </a:lnTo>
                    <a:lnTo>
                      <a:pt x="26" y="296"/>
                    </a:lnTo>
                    <a:lnTo>
                      <a:pt x="38" y="282"/>
                    </a:lnTo>
                    <a:lnTo>
                      <a:pt x="48" y="266"/>
                    </a:lnTo>
                    <a:lnTo>
                      <a:pt x="48" y="266"/>
                    </a:lnTo>
                    <a:lnTo>
                      <a:pt x="56" y="250"/>
                    </a:lnTo>
                    <a:lnTo>
                      <a:pt x="62" y="230"/>
                    </a:lnTo>
                    <a:lnTo>
                      <a:pt x="62" y="230"/>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65"/>
              <p:cNvSpPr>
                <a:spLocks noEditPoints="1"/>
              </p:cNvSpPr>
              <p:nvPr/>
            </p:nvSpPr>
            <p:spPr bwMode="auto">
              <a:xfrm>
                <a:off x="2649538" y="2673350"/>
                <a:ext cx="203200" cy="488950"/>
              </a:xfrm>
              <a:custGeom>
                <a:avLst/>
                <a:gdLst>
                  <a:gd name="T0" fmla="*/ 128 w 128"/>
                  <a:gd name="T1" fmla="*/ 308 h 308"/>
                  <a:gd name="T2" fmla="*/ 128 w 128"/>
                  <a:gd name="T3" fmla="*/ 0 h 308"/>
                  <a:gd name="T4" fmla="*/ 102 w 128"/>
                  <a:gd name="T5" fmla="*/ 0 h 308"/>
                  <a:gd name="T6" fmla="*/ 102 w 128"/>
                  <a:gd name="T7" fmla="*/ 14 h 308"/>
                  <a:gd name="T8" fmla="*/ 102 w 128"/>
                  <a:gd name="T9" fmla="*/ 14 h 308"/>
                  <a:gd name="T10" fmla="*/ 80 w 128"/>
                  <a:gd name="T11" fmla="*/ 16 h 308"/>
                  <a:gd name="T12" fmla="*/ 62 w 128"/>
                  <a:gd name="T13" fmla="*/ 22 h 308"/>
                  <a:gd name="T14" fmla="*/ 46 w 128"/>
                  <a:gd name="T15" fmla="*/ 30 h 308"/>
                  <a:gd name="T16" fmla="*/ 34 w 128"/>
                  <a:gd name="T17" fmla="*/ 40 h 308"/>
                  <a:gd name="T18" fmla="*/ 34 w 128"/>
                  <a:gd name="T19" fmla="*/ 40 h 308"/>
                  <a:gd name="T20" fmla="*/ 24 w 128"/>
                  <a:gd name="T21" fmla="*/ 50 h 308"/>
                  <a:gd name="T22" fmla="*/ 16 w 128"/>
                  <a:gd name="T23" fmla="*/ 64 h 308"/>
                  <a:gd name="T24" fmla="*/ 12 w 128"/>
                  <a:gd name="T25" fmla="*/ 78 h 308"/>
                  <a:gd name="T26" fmla="*/ 10 w 128"/>
                  <a:gd name="T27" fmla="*/ 94 h 308"/>
                  <a:gd name="T28" fmla="*/ 10 w 128"/>
                  <a:gd name="T29" fmla="*/ 94 h 308"/>
                  <a:gd name="T30" fmla="*/ 12 w 128"/>
                  <a:gd name="T31" fmla="*/ 106 h 308"/>
                  <a:gd name="T32" fmla="*/ 14 w 128"/>
                  <a:gd name="T33" fmla="*/ 116 h 308"/>
                  <a:gd name="T34" fmla="*/ 18 w 128"/>
                  <a:gd name="T35" fmla="*/ 126 h 308"/>
                  <a:gd name="T36" fmla="*/ 22 w 128"/>
                  <a:gd name="T37" fmla="*/ 134 h 308"/>
                  <a:gd name="T38" fmla="*/ 22 w 128"/>
                  <a:gd name="T39" fmla="*/ 134 h 308"/>
                  <a:gd name="T40" fmla="*/ 34 w 128"/>
                  <a:gd name="T41" fmla="*/ 150 h 308"/>
                  <a:gd name="T42" fmla="*/ 42 w 128"/>
                  <a:gd name="T43" fmla="*/ 154 h 308"/>
                  <a:gd name="T44" fmla="*/ 50 w 128"/>
                  <a:gd name="T45" fmla="*/ 158 h 308"/>
                  <a:gd name="T46" fmla="*/ 50 w 128"/>
                  <a:gd name="T47" fmla="*/ 158 h 308"/>
                  <a:gd name="T48" fmla="*/ 70 w 128"/>
                  <a:gd name="T49" fmla="*/ 168 h 308"/>
                  <a:gd name="T50" fmla="*/ 102 w 128"/>
                  <a:gd name="T51" fmla="*/ 176 h 308"/>
                  <a:gd name="T52" fmla="*/ 102 w 128"/>
                  <a:gd name="T53" fmla="*/ 242 h 308"/>
                  <a:gd name="T54" fmla="*/ 102 w 128"/>
                  <a:gd name="T55" fmla="*/ 242 h 308"/>
                  <a:gd name="T56" fmla="*/ 90 w 128"/>
                  <a:gd name="T57" fmla="*/ 236 h 308"/>
                  <a:gd name="T58" fmla="*/ 84 w 128"/>
                  <a:gd name="T59" fmla="*/ 228 h 308"/>
                  <a:gd name="T60" fmla="*/ 84 w 128"/>
                  <a:gd name="T61" fmla="*/ 228 h 308"/>
                  <a:gd name="T62" fmla="*/ 78 w 128"/>
                  <a:gd name="T63" fmla="*/ 218 h 308"/>
                  <a:gd name="T64" fmla="*/ 74 w 128"/>
                  <a:gd name="T65" fmla="*/ 202 h 308"/>
                  <a:gd name="T66" fmla="*/ 0 w 128"/>
                  <a:gd name="T67" fmla="*/ 210 h 308"/>
                  <a:gd name="T68" fmla="*/ 0 w 128"/>
                  <a:gd name="T69" fmla="*/ 210 h 308"/>
                  <a:gd name="T70" fmla="*/ 4 w 128"/>
                  <a:gd name="T71" fmla="*/ 228 h 308"/>
                  <a:gd name="T72" fmla="*/ 10 w 128"/>
                  <a:gd name="T73" fmla="*/ 242 h 308"/>
                  <a:gd name="T74" fmla="*/ 10 w 128"/>
                  <a:gd name="T75" fmla="*/ 242 h 308"/>
                  <a:gd name="T76" fmla="*/ 18 w 128"/>
                  <a:gd name="T77" fmla="*/ 254 h 308"/>
                  <a:gd name="T78" fmla="*/ 28 w 128"/>
                  <a:gd name="T79" fmla="*/ 266 h 308"/>
                  <a:gd name="T80" fmla="*/ 28 w 128"/>
                  <a:gd name="T81" fmla="*/ 266 h 308"/>
                  <a:gd name="T82" fmla="*/ 42 w 128"/>
                  <a:gd name="T83" fmla="*/ 276 h 308"/>
                  <a:gd name="T84" fmla="*/ 58 w 128"/>
                  <a:gd name="T85" fmla="*/ 284 h 308"/>
                  <a:gd name="T86" fmla="*/ 58 w 128"/>
                  <a:gd name="T87" fmla="*/ 284 h 308"/>
                  <a:gd name="T88" fmla="*/ 78 w 128"/>
                  <a:gd name="T89" fmla="*/ 288 h 308"/>
                  <a:gd name="T90" fmla="*/ 102 w 128"/>
                  <a:gd name="T91" fmla="*/ 292 h 308"/>
                  <a:gd name="T92" fmla="*/ 102 w 128"/>
                  <a:gd name="T93" fmla="*/ 308 h 308"/>
                  <a:gd name="T94" fmla="*/ 128 w 128"/>
                  <a:gd name="T95" fmla="*/ 308 h 308"/>
                  <a:gd name="T96" fmla="*/ 86 w 128"/>
                  <a:gd name="T97" fmla="*/ 100 h 308"/>
                  <a:gd name="T98" fmla="*/ 86 w 128"/>
                  <a:gd name="T99" fmla="*/ 100 h 308"/>
                  <a:gd name="T100" fmla="*/ 82 w 128"/>
                  <a:gd name="T101" fmla="*/ 92 h 308"/>
                  <a:gd name="T102" fmla="*/ 80 w 128"/>
                  <a:gd name="T103" fmla="*/ 86 h 308"/>
                  <a:gd name="T104" fmla="*/ 80 w 128"/>
                  <a:gd name="T105" fmla="*/ 86 h 308"/>
                  <a:gd name="T106" fmla="*/ 82 w 128"/>
                  <a:gd name="T107" fmla="*/ 78 h 308"/>
                  <a:gd name="T108" fmla="*/ 86 w 128"/>
                  <a:gd name="T109" fmla="*/ 72 h 308"/>
                  <a:gd name="T110" fmla="*/ 86 w 128"/>
                  <a:gd name="T111" fmla="*/ 72 h 308"/>
                  <a:gd name="T112" fmla="*/ 92 w 128"/>
                  <a:gd name="T113" fmla="*/ 66 h 308"/>
                  <a:gd name="T114" fmla="*/ 102 w 128"/>
                  <a:gd name="T115" fmla="*/ 62 h 308"/>
                  <a:gd name="T116" fmla="*/ 102 w 128"/>
                  <a:gd name="T117" fmla="*/ 110 h 308"/>
                  <a:gd name="T118" fmla="*/ 102 w 128"/>
                  <a:gd name="T119" fmla="*/ 110 h 308"/>
                  <a:gd name="T120" fmla="*/ 92 w 128"/>
                  <a:gd name="T121" fmla="*/ 106 h 308"/>
                  <a:gd name="T122" fmla="*/ 86 w 128"/>
                  <a:gd name="T123" fmla="*/ 100 h 308"/>
                  <a:gd name="T124" fmla="*/ 86 w 128"/>
                  <a:gd name="T125" fmla="*/ 10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308">
                    <a:moveTo>
                      <a:pt x="128" y="308"/>
                    </a:moveTo>
                    <a:lnTo>
                      <a:pt x="128" y="0"/>
                    </a:lnTo>
                    <a:lnTo>
                      <a:pt x="102" y="0"/>
                    </a:lnTo>
                    <a:lnTo>
                      <a:pt x="102" y="14"/>
                    </a:lnTo>
                    <a:lnTo>
                      <a:pt x="102" y="14"/>
                    </a:lnTo>
                    <a:lnTo>
                      <a:pt x="80" y="16"/>
                    </a:lnTo>
                    <a:lnTo>
                      <a:pt x="62" y="22"/>
                    </a:lnTo>
                    <a:lnTo>
                      <a:pt x="46" y="30"/>
                    </a:lnTo>
                    <a:lnTo>
                      <a:pt x="34" y="40"/>
                    </a:lnTo>
                    <a:lnTo>
                      <a:pt x="34" y="40"/>
                    </a:lnTo>
                    <a:lnTo>
                      <a:pt x="24" y="50"/>
                    </a:lnTo>
                    <a:lnTo>
                      <a:pt x="16" y="64"/>
                    </a:lnTo>
                    <a:lnTo>
                      <a:pt x="12" y="78"/>
                    </a:lnTo>
                    <a:lnTo>
                      <a:pt x="10" y="94"/>
                    </a:lnTo>
                    <a:lnTo>
                      <a:pt x="10" y="94"/>
                    </a:lnTo>
                    <a:lnTo>
                      <a:pt x="12" y="106"/>
                    </a:lnTo>
                    <a:lnTo>
                      <a:pt x="14" y="116"/>
                    </a:lnTo>
                    <a:lnTo>
                      <a:pt x="18" y="126"/>
                    </a:lnTo>
                    <a:lnTo>
                      <a:pt x="22" y="134"/>
                    </a:lnTo>
                    <a:lnTo>
                      <a:pt x="22" y="134"/>
                    </a:lnTo>
                    <a:lnTo>
                      <a:pt x="34" y="150"/>
                    </a:lnTo>
                    <a:lnTo>
                      <a:pt x="42" y="154"/>
                    </a:lnTo>
                    <a:lnTo>
                      <a:pt x="50" y="158"/>
                    </a:lnTo>
                    <a:lnTo>
                      <a:pt x="50" y="158"/>
                    </a:lnTo>
                    <a:lnTo>
                      <a:pt x="70" y="168"/>
                    </a:lnTo>
                    <a:lnTo>
                      <a:pt x="102" y="176"/>
                    </a:lnTo>
                    <a:lnTo>
                      <a:pt x="102" y="242"/>
                    </a:lnTo>
                    <a:lnTo>
                      <a:pt x="102" y="242"/>
                    </a:lnTo>
                    <a:lnTo>
                      <a:pt x="90" y="236"/>
                    </a:lnTo>
                    <a:lnTo>
                      <a:pt x="84" y="228"/>
                    </a:lnTo>
                    <a:lnTo>
                      <a:pt x="84" y="228"/>
                    </a:lnTo>
                    <a:lnTo>
                      <a:pt x="78" y="218"/>
                    </a:lnTo>
                    <a:lnTo>
                      <a:pt x="74" y="202"/>
                    </a:lnTo>
                    <a:lnTo>
                      <a:pt x="0" y="210"/>
                    </a:lnTo>
                    <a:lnTo>
                      <a:pt x="0" y="210"/>
                    </a:lnTo>
                    <a:lnTo>
                      <a:pt x="4" y="228"/>
                    </a:lnTo>
                    <a:lnTo>
                      <a:pt x="10" y="242"/>
                    </a:lnTo>
                    <a:lnTo>
                      <a:pt x="10" y="242"/>
                    </a:lnTo>
                    <a:lnTo>
                      <a:pt x="18" y="254"/>
                    </a:lnTo>
                    <a:lnTo>
                      <a:pt x="28" y="266"/>
                    </a:lnTo>
                    <a:lnTo>
                      <a:pt x="28" y="266"/>
                    </a:lnTo>
                    <a:lnTo>
                      <a:pt x="42" y="276"/>
                    </a:lnTo>
                    <a:lnTo>
                      <a:pt x="58" y="284"/>
                    </a:lnTo>
                    <a:lnTo>
                      <a:pt x="58" y="284"/>
                    </a:lnTo>
                    <a:lnTo>
                      <a:pt x="78" y="288"/>
                    </a:lnTo>
                    <a:lnTo>
                      <a:pt x="102" y="292"/>
                    </a:lnTo>
                    <a:lnTo>
                      <a:pt x="102" y="308"/>
                    </a:lnTo>
                    <a:lnTo>
                      <a:pt x="128" y="308"/>
                    </a:lnTo>
                    <a:close/>
                    <a:moveTo>
                      <a:pt x="86" y="100"/>
                    </a:moveTo>
                    <a:lnTo>
                      <a:pt x="86" y="100"/>
                    </a:lnTo>
                    <a:lnTo>
                      <a:pt x="82" y="92"/>
                    </a:lnTo>
                    <a:lnTo>
                      <a:pt x="80" y="86"/>
                    </a:lnTo>
                    <a:lnTo>
                      <a:pt x="80" y="86"/>
                    </a:lnTo>
                    <a:lnTo>
                      <a:pt x="82" y="78"/>
                    </a:lnTo>
                    <a:lnTo>
                      <a:pt x="86" y="72"/>
                    </a:lnTo>
                    <a:lnTo>
                      <a:pt x="86" y="72"/>
                    </a:lnTo>
                    <a:lnTo>
                      <a:pt x="92" y="66"/>
                    </a:lnTo>
                    <a:lnTo>
                      <a:pt x="102" y="62"/>
                    </a:lnTo>
                    <a:lnTo>
                      <a:pt x="102" y="110"/>
                    </a:lnTo>
                    <a:lnTo>
                      <a:pt x="102" y="110"/>
                    </a:lnTo>
                    <a:lnTo>
                      <a:pt x="92" y="106"/>
                    </a:lnTo>
                    <a:lnTo>
                      <a:pt x="86" y="100"/>
                    </a:lnTo>
                    <a:lnTo>
                      <a:pt x="86" y="100"/>
                    </a:lnTo>
                    <a:close/>
                  </a:path>
                </a:pathLst>
              </a:custGeom>
              <a:solidFill>
                <a:srgbClr val="139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31" name="组合 130"/>
          <p:cNvGrpSpPr/>
          <p:nvPr/>
        </p:nvGrpSpPr>
        <p:grpSpPr>
          <a:xfrm>
            <a:off x="3199579" y="2279415"/>
            <a:ext cx="940373" cy="940368"/>
            <a:chOff x="4641550" y="3820609"/>
            <a:chExt cx="587801" cy="587801"/>
          </a:xfrm>
        </p:grpSpPr>
        <p:grpSp>
          <p:nvGrpSpPr>
            <p:cNvPr id="132" name="组合 131"/>
            <p:cNvGrpSpPr/>
            <p:nvPr/>
          </p:nvGrpSpPr>
          <p:grpSpPr>
            <a:xfrm>
              <a:off x="4641550" y="3820609"/>
              <a:ext cx="587801" cy="587801"/>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椭圆 1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3" name="组合 132"/>
            <p:cNvGrpSpPr/>
            <p:nvPr/>
          </p:nvGrpSpPr>
          <p:grpSpPr>
            <a:xfrm>
              <a:off x="4767685" y="3993961"/>
              <a:ext cx="335530" cy="285698"/>
              <a:chOff x="2570163" y="3632200"/>
              <a:chExt cx="641350" cy="546100"/>
            </a:xfrm>
            <a:solidFill>
              <a:schemeClr val="accent4"/>
            </a:solidFill>
          </p:grpSpPr>
          <p:sp>
            <p:nvSpPr>
              <p:cNvPr id="134" name="Freeform 80"/>
              <p:cNvSpPr/>
              <p:nvPr/>
            </p:nvSpPr>
            <p:spPr bwMode="auto">
              <a:xfrm>
                <a:off x="2970213" y="3632200"/>
                <a:ext cx="241300" cy="241300"/>
              </a:xfrm>
              <a:custGeom>
                <a:avLst/>
                <a:gdLst>
                  <a:gd name="T0" fmla="*/ 122 w 152"/>
                  <a:gd name="T1" fmla="*/ 148 h 152"/>
                  <a:gd name="T2" fmla="*/ 122 w 152"/>
                  <a:gd name="T3" fmla="*/ 148 h 152"/>
                  <a:gd name="T4" fmla="*/ 120 w 152"/>
                  <a:gd name="T5" fmla="*/ 150 h 152"/>
                  <a:gd name="T6" fmla="*/ 116 w 152"/>
                  <a:gd name="T7" fmla="*/ 152 h 152"/>
                  <a:gd name="T8" fmla="*/ 112 w 152"/>
                  <a:gd name="T9" fmla="*/ 150 h 152"/>
                  <a:gd name="T10" fmla="*/ 108 w 152"/>
                  <a:gd name="T11" fmla="*/ 148 h 152"/>
                  <a:gd name="T12" fmla="*/ 2 w 152"/>
                  <a:gd name="T13" fmla="*/ 42 h 152"/>
                  <a:gd name="T14" fmla="*/ 2 w 152"/>
                  <a:gd name="T15" fmla="*/ 42 h 152"/>
                  <a:gd name="T16" fmla="*/ 0 w 152"/>
                  <a:gd name="T17" fmla="*/ 40 h 152"/>
                  <a:gd name="T18" fmla="*/ 0 w 152"/>
                  <a:gd name="T19" fmla="*/ 36 h 152"/>
                  <a:gd name="T20" fmla="*/ 0 w 152"/>
                  <a:gd name="T21" fmla="*/ 32 h 152"/>
                  <a:gd name="T22" fmla="*/ 2 w 152"/>
                  <a:gd name="T23" fmla="*/ 28 h 152"/>
                  <a:gd name="T24" fmla="*/ 28 w 152"/>
                  <a:gd name="T25" fmla="*/ 2 h 152"/>
                  <a:gd name="T26" fmla="*/ 28 w 152"/>
                  <a:gd name="T27" fmla="*/ 2 h 152"/>
                  <a:gd name="T28" fmla="*/ 32 w 152"/>
                  <a:gd name="T29" fmla="*/ 0 h 152"/>
                  <a:gd name="T30" fmla="*/ 36 w 152"/>
                  <a:gd name="T31" fmla="*/ 0 h 152"/>
                  <a:gd name="T32" fmla="*/ 40 w 152"/>
                  <a:gd name="T33" fmla="*/ 0 h 152"/>
                  <a:gd name="T34" fmla="*/ 42 w 152"/>
                  <a:gd name="T35" fmla="*/ 2 h 152"/>
                  <a:gd name="T36" fmla="*/ 148 w 152"/>
                  <a:gd name="T37" fmla="*/ 108 h 152"/>
                  <a:gd name="T38" fmla="*/ 148 w 152"/>
                  <a:gd name="T39" fmla="*/ 108 h 152"/>
                  <a:gd name="T40" fmla="*/ 152 w 152"/>
                  <a:gd name="T41" fmla="*/ 112 h 152"/>
                  <a:gd name="T42" fmla="*/ 152 w 152"/>
                  <a:gd name="T43" fmla="*/ 116 h 152"/>
                  <a:gd name="T44" fmla="*/ 152 w 152"/>
                  <a:gd name="T45" fmla="*/ 118 h 152"/>
                  <a:gd name="T46" fmla="*/ 148 w 152"/>
                  <a:gd name="T47" fmla="*/ 122 h 152"/>
                  <a:gd name="T48" fmla="*/ 122 w 152"/>
                  <a:gd name="T49" fmla="*/ 1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2">
                    <a:moveTo>
                      <a:pt x="122" y="148"/>
                    </a:moveTo>
                    <a:lnTo>
                      <a:pt x="122" y="148"/>
                    </a:lnTo>
                    <a:lnTo>
                      <a:pt x="120" y="150"/>
                    </a:lnTo>
                    <a:lnTo>
                      <a:pt x="116" y="152"/>
                    </a:lnTo>
                    <a:lnTo>
                      <a:pt x="112" y="150"/>
                    </a:lnTo>
                    <a:lnTo>
                      <a:pt x="108" y="148"/>
                    </a:lnTo>
                    <a:lnTo>
                      <a:pt x="2" y="42"/>
                    </a:lnTo>
                    <a:lnTo>
                      <a:pt x="2" y="42"/>
                    </a:lnTo>
                    <a:lnTo>
                      <a:pt x="0" y="40"/>
                    </a:lnTo>
                    <a:lnTo>
                      <a:pt x="0" y="36"/>
                    </a:lnTo>
                    <a:lnTo>
                      <a:pt x="0" y="32"/>
                    </a:lnTo>
                    <a:lnTo>
                      <a:pt x="2" y="28"/>
                    </a:lnTo>
                    <a:lnTo>
                      <a:pt x="28" y="2"/>
                    </a:lnTo>
                    <a:lnTo>
                      <a:pt x="28" y="2"/>
                    </a:lnTo>
                    <a:lnTo>
                      <a:pt x="32" y="0"/>
                    </a:lnTo>
                    <a:lnTo>
                      <a:pt x="36" y="0"/>
                    </a:lnTo>
                    <a:lnTo>
                      <a:pt x="40" y="0"/>
                    </a:lnTo>
                    <a:lnTo>
                      <a:pt x="42" y="2"/>
                    </a:lnTo>
                    <a:lnTo>
                      <a:pt x="148" y="108"/>
                    </a:lnTo>
                    <a:lnTo>
                      <a:pt x="148" y="108"/>
                    </a:lnTo>
                    <a:lnTo>
                      <a:pt x="152" y="112"/>
                    </a:lnTo>
                    <a:lnTo>
                      <a:pt x="152" y="116"/>
                    </a:lnTo>
                    <a:lnTo>
                      <a:pt x="152" y="118"/>
                    </a:lnTo>
                    <a:lnTo>
                      <a:pt x="148" y="122"/>
                    </a:lnTo>
                    <a:lnTo>
                      <a:pt x="122" y="148"/>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81"/>
              <p:cNvSpPr/>
              <p:nvPr/>
            </p:nvSpPr>
            <p:spPr bwMode="auto">
              <a:xfrm>
                <a:off x="2671763" y="3794125"/>
                <a:ext cx="428625" cy="384175"/>
              </a:xfrm>
              <a:custGeom>
                <a:avLst/>
                <a:gdLst>
                  <a:gd name="T0" fmla="*/ 168 w 270"/>
                  <a:gd name="T1" fmla="*/ 24 h 242"/>
                  <a:gd name="T2" fmla="*/ 136 w 270"/>
                  <a:gd name="T3" fmla="*/ 54 h 242"/>
                  <a:gd name="T4" fmla="*/ 134 w 270"/>
                  <a:gd name="T5" fmla="*/ 60 h 242"/>
                  <a:gd name="T6" fmla="*/ 124 w 270"/>
                  <a:gd name="T7" fmla="*/ 70 h 242"/>
                  <a:gd name="T8" fmla="*/ 118 w 270"/>
                  <a:gd name="T9" fmla="*/ 74 h 242"/>
                  <a:gd name="T10" fmla="*/ 106 w 270"/>
                  <a:gd name="T11" fmla="*/ 78 h 242"/>
                  <a:gd name="T12" fmla="*/ 92 w 270"/>
                  <a:gd name="T13" fmla="*/ 76 h 242"/>
                  <a:gd name="T14" fmla="*/ 84 w 270"/>
                  <a:gd name="T15" fmla="*/ 72 h 242"/>
                  <a:gd name="T16" fmla="*/ 78 w 270"/>
                  <a:gd name="T17" fmla="*/ 68 h 242"/>
                  <a:gd name="T18" fmla="*/ 70 w 270"/>
                  <a:gd name="T19" fmla="*/ 50 h 242"/>
                  <a:gd name="T20" fmla="*/ 70 w 270"/>
                  <a:gd name="T21" fmla="*/ 32 h 242"/>
                  <a:gd name="T22" fmla="*/ 4 w 270"/>
                  <a:gd name="T23" fmla="*/ 78 h 242"/>
                  <a:gd name="T24" fmla="*/ 2 w 270"/>
                  <a:gd name="T25" fmla="*/ 80 h 242"/>
                  <a:gd name="T26" fmla="*/ 2 w 270"/>
                  <a:gd name="T27" fmla="*/ 86 h 242"/>
                  <a:gd name="T28" fmla="*/ 10 w 270"/>
                  <a:gd name="T29" fmla="*/ 98 h 242"/>
                  <a:gd name="T30" fmla="*/ 26 w 270"/>
                  <a:gd name="T31" fmla="*/ 82 h 242"/>
                  <a:gd name="T32" fmla="*/ 42 w 270"/>
                  <a:gd name="T33" fmla="*/ 76 h 242"/>
                  <a:gd name="T34" fmla="*/ 60 w 270"/>
                  <a:gd name="T35" fmla="*/ 82 h 242"/>
                  <a:gd name="T36" fmla="*/ 66 w 270"/>
                  <a:gd name="T37" fmla="*/ 90 h 242"/>
                  <a:gd name="T38" fmla="*/ 66 w 270"/>
                  <a:gd name="T39" fmla="*/ 100 h 242"/>
                  <a:gd name="T40" fmla="*/ 84 w 270"/>
                  <a:gd name="T41" fmla="*/ 108 h 242"/>
                  <a:gd name="T42" fmla="*/ 90 w 270"/>
                  <a:gd name="T43" fmla="*/ 116 h 242"/>
                  <a:gd name="T44" fmla="*/ 92 w 270"/>
                  <a:gd name="T45" fmla="*/ 124 h 242"/>
                  <a:gd name="T46" fmla="*/ 108 w 270"/>
                  <a:gd name="T47" fmla="*/ 132 h 242"/>
                  <a:gd name="T48" fmla="*/ 114 w 270"/>
                  <a:gd name="T49" fmla="*/ 140 h 242"/>
                  <a:gd name="T50" fmla="*/ 116 w 270"/>
                  <a:gd name="T51" fmla="*/ 148 h 242"/>
                  <a:gd name="T52" fmla="*/ 132 w 270"/>
                  <a:gd name="T53" fmla="*/ 156 h 242"/>
                  <a:gd name="T54" fmla="*/ 138 w 270"/>
                  <a:gd name="T55" fmla="*/ 164 h 242"/>
                  <a:gd name="T56" fmla="*/ 138 w 270"/>
                  <a:gd name="T57" fmla="*/ 182 h 242"/>
                  <a:gd name="T58" fmla="*/ 118 w 270"/>
                  <a:gd name="T59" fmla="*/ 204 h 242"/>
                  <a:gd name="T60" fmla="*/ 150 w 270"/>
                  <a:gd name="T61" fmla="*/ 236 h 242"/>
                  <a:gd name="T62" fmla="*/ 162 w 270"/>
                  <a:gd name="T63" fmla="*/ 242 h 242"/>
                  <a:gd name="T64" fmla="*/ 172 w 270"/>
                  <a:gd name="T65" fmla="*/ 236 h 242"/>
                  <a:gd name="T66" fmla="*/ 176 w 270"/>
                  <a:gd name="T67" fmla="*/ 232 h 242"/>
                  <a:gd name="T68" fmla="*/ 176 w 270"/>
                  <a:gd name="T69" fmla="*/ 218 h 242"/>
                  <a:gd name="T70" fmla="*/ 148 w 270"/>
                  <a:gd name="T71" fmla="*/ 188 h 242"/>
                  <a:gd name="T72" fmla="*/ 146 w 270"/>
                  <a:gd name="T73" fmla="*/ 184 h 242"/>
                  <a:gd name="T74" fmla="*/ 148 w 270"/>
                  <a:gd name="T75" fmla="*/ 180 h 242"/>
                  <a:gd name="T76" fmla="*/ 156 w 270"/>
                  <a:gd name="T77" fmla="*/ 180 h 242"/>
                  <a:gd name="T78" fmla="*/ 180 w 270"/>
                  <a:gd name="T79" fmla="*/ 206 h 242"/>
                  <a:gd name="T80" fmla="*/ 192 w 270"/>
                  <a:gd name="T81" fmla="*/ 210 h 242"/>
                  <a:gd name="T82" fmla="*/ 204 w 270"/>
                  <a:gd name="T83" fmla="*/ 206 h 242"/>
                  <a:gd name="T84" fmla="*/ 208 w 270"/>
                  <a:gd name="T85" fmla="*/ 200 h 242"/>
                  <a:gd name="T86" fmla="*/ 208 w 270"/>
                  <a:gd name="T87" fmla="*/ 188 h 242"/>
                  <a:gd name="T88" fmla="*/ 178 w 270"/>
                  <a:gd name="T89" fmla="*/ 158 h 242"/>
                  <a:gd name="T90" fmla="*/ 176 w 270"/>
                  <a:gd name="T91" fmla="*/ 154 h 242"/>
                  <a:gd name="T92" fmla="*/ 178 w 270"/>
                  <a:gd name="T93" fmla="*/ 150 h 242"/>
                  <a:gd name="T94" fmla="*/ 186 w 270"/>
                  <a:gd name="T95" fmla="*/ 150 h 242"/>
                  <a:gd name="T96" fmla="*/ 212 w 270"/>
                  <a:gd name="T97" fmla="*/ 174 h 242"/>
                  <a:gd name="T98" fmla="*/ 224 w 270"/>
                  <a:gd name="T99" fmla="*/ 180 h 242"/>
                  <a:gd name="T100" fmla="*/ 234 w 270"/>
                  <a:gd name="T101" fmla="*/ 174 h 242"/>
                  <a:gd name="T102" fmla="*/ 238 w 270"/>
                  <a:gd name="T103" fmla="*/ 170 h 242"/>
                  <a:gd name="T104" fmla="*/ 238 w 270"/>
                  <a:gd name="T105" fmla="*/ 158 h 242"/>
                  <a:gd name="T106" fmla="*/ 210 w 270"/>
                  <a:gd name="T107" fmla="*/ 126 h 242"/>
                  <a:gd name="T108" fmla="*/ 208 w 270"/>
                  <a:gd name="T109" fmla="*/ 122 h 242"/>
                  <a:gd name="T110" fmla="*/ 210 w 270"/>
                  <a:gd name="T111" fmla="*/ 118 h 242"/>
                  <a:gd name="T112" fmla="*/ 218 w 270"/>
                  <a:gd name="T113" fmla="*/ 118 h 242"/>
                  <a:gd name="T114" fmla="*/ 242 w 270"/>
                  <a:gd name="T115" fmla="*/ 144 h 242"/>
                  <a:gd name="T116" fmla="*/ 254 w 270"/>
                  <a:gd name="T117" fmla="*/ 148 h 242"/>
                  <a:gd name="T118" fmla="*/ 266 w 270"/>
                  <a:gd name="T119" fmla="*/ 144 h 242"/>
                  <a:gd name="T120" fmla="*/ 270 w 270"/>
                  <a:gd name="T121" fmla="*/ 138 h 242"/>
                  <a:gd name="T122" fmla="*/ 270 w 270"/>
                  <a:gd name="T123" fmla="*/ 126 h 242"/>
                  <a:gd name="T124" fmla="*/ 266 w 270"/>
                  <a:gd name="T125" fmla="*/ 1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42">
                    <a:moveTo>
                      <a:pt x="266" y="120"/>
                    </a:moveTo>
                    <a:lnTo>
                      <a:pt x="168" y="24"/>
                    </a:lnTo>
                    <a:lnTo>
                      <a:pt x="144" y="34"/>
                    </a:lnTo>
                    <a:lnTo>
                      <a:pt x="136" y="54"/>
                    </a:lnTo>
                    <a:lnTo>
                      <a:pt x="136" y="54"/>
                    </a:lnTo>
                    <a:lnTo>
                      <a:pt x="134" y="60"/>
                    </a:lnTo>
                    <a:lnTo>
                      <a:pt x="130" y="66"/>
                    </a:lnTo>
                    <a:lnTo>
                      <a:pt x="124" y="70"/>
                    </a:lnTo>
                    <a:lnTo>
                      <a:pt x="118" y="74"/>
                    </a:lnTo>
                    <a:lnTo>
                      <a:pt x="118" y="74"/>
                    </a:lnTo>
                    <a:lnTo>
                      <a:pt x="112" y="76"/>
                    </a:lnTo>
                    <a:lnTo>
                      <a:pt x="106" y="78"/>
                    </a:lnTo>
                    <a:lnTo>
                      <a:pt x="98" y="78"/>
                    </a:lnTo>
                    <a:lnTo>
                      <a:pt x="92" y="76"/>
                    </a:lnTo>
                    <a:lnTo>
                      <a:pt x="92" y="76"/>
                    </a:lnTo>
                    <a:lnTo>
                      <a:pt x="84" y="72"/>
                    </a:lnTo>
                    <a:lnTo>
                      <a:pt x="78" y="68"/>
                    </a:lnTo>
                    <a:lnTo>
                      <a:pt x="78" y="68"/>
                    </a:lnTo>
                    <a:lnTo>
                      <a:pt x="72" y="60"/>
                    </a:lnTo>
                    <a:lnTo>
                      <a:pt x="70" y="50"/>
                    </a:lnTo>
                    <a:lnTo>
                      <a:pt x="68" y="42"/>
                    </a:lnTo>
                    <a:lnTo>
                      <a:pt x="70" y="32"/>
                    </a:lnTo>
                    <a:lnTo>
                      <a:pt x="82" y="0"/>
                    </a:lnTo>
                    <a:lnTo>
                      <a:pt x="4" y="78"/>
                    </a:lnTo>
                    <a:lnTo>
                      <a:pt x="4" y="78"/>
                    </a:lnTo>
                    <a:lnTo>
                      <a:pt x="2" y="80"/>
                    </a:lnTo>
                    <a:lnTo>
                      <a:pt x="0" y="84"/>
                    </a:lnTo>
                    <a:lnTo>
                      <a:pt x="2" y="86"/>
                    </a:lnTo>
                    <a:lnTo>
                      <a:pt x="4" y="90"/>
                    </a:lnTo>
                    <a:lnTo>
                      <a:pt x="10" y="98"/>
                    </a:lnTo>
                    <a:lnTo>
                      <a:pt x="26" y="82"/>
                    </a:lnTo>
                    <a:lnTo>
                      <a:pt x="26" y="82"/>
                    </a:lnTo>
                    <a:lnTo>
                      <a:pt x="34" y="78"/>
                    </a:lnTo>
                    <a:lnTo>
                      <a:pt x="42" y="76"/>
                    </a:lnTo>
                    <a:lnTo>
                      <a:pt x="52" y="78"/>
                    </a:lnTo>
                    <a:lnTo>
                      <a:pt x="60" y="82"/>
                    </a:lnTo>
                    <a:lnTo>
                      <a:pt x="60" y="82"/>
                    </a:lnTo>
                    <a:lnTo>
                      <a:pt x="66" y="90"/>
                    </a:lnTo>
                    <a:lnTo>
                      <a:pt x="66" y="100"/>
                    </a:lnTo>
                    <a:lnTo>
                      <a:pt x="66" y="100"/>
                    </a:lnTo>
                    <a:lnTo>
                      <a:pt x="76" y="102"/>
                    </a:lnTo>
                    <a:lnTo>
                      <a:pt x="84" y="108"/>
                    </a:lnTo>
                    <a:lnTo>
                      <a:pt x="84" y="108"/>
                    </a:lnTo>
                    <a:lnTo>
                      <a:pt x="90" y="116"/>
                    </a:lnTo>
                    <a:lnTo>
                      <a:pt x="92" y="124"/>
                    </a:lnTo>
                    <a:lnTo>
                      <a:pt x="92" y="124"/>
                    </a:lnTo>
                    <a:lnTo>
                      <a:pt x="100" y="126"/>
                    </a:lnTo>
                    <a:lnTo>
                      <a:pt x="108" y="132"/>
                    </a:lnTo>
                    <a:lnTo>
                      <a:pt x="108" y="132"/>
                    </a:lnTo>
                    <a:lnTo>
                      <a:pt x="114" y="140"/>
                    </a:lnTo>
                    <a:lnTo>
                      <a:pt x="116" y="148"/>
                    </a:lnTo>
                    <a:lnTo>
                      <a:pt x="116" y="148"/>
                    </a:lnTo>
                    <a:lnTo>
                      <a:pt x="124" y="150"/>
                    </a:lnTo>
                    <a:lnTo>
                      <a:pt x="132" y="156"/>
                    </a:lnTo>
                    <a:lnTo>
                      <a:pt x="132" y="156"/>
                    </a:lnTo>
                    <a:lnTo>
                      <a:pt x="138" y="164"/>
                    </a:lnTo>
                    <a:lnTo>
                      <a:pt x="140" y="174"/>
                    </a:lnTo>
                    <a:lnTo>
                      <a:pt x="138" y="182"/>
                    </a:lnTo>
                    <a:lnTo>
                      <a:pt x="132" y="190"/>
                    </a:lnTo>
                    <a:lnTo>
                      <a:pt x="118" y="204"/>
                    </a:lnTo>
                    <a:lnTo>
                      <a:pt x="150" y="236"/>
                    </a:lnTo>
                    <a:lnTo>
                      <a:pt x="150" y="236"/>
                    </a:lnTo>
                    <a:lnTo>
                      <a:pt x="156" y="240"/>
                    </a:lnTo>
                    <a:lnTo>
                      <a:pt x="162" y="242"/>
                    </a:lnTo>
                    <a:lnTo>
                      <a:pt x="168" y="240"/>
                    </a:lnTo>
                    <a:lnTo>
                      <a:pt x="172" y="236"/>
                    </a:lnTo>
                    <a:lnTo>
                      <a:pt x="172" y="236"/>
                    </a:lnTo>
                    <a:lnTo>
                      <a:pt x="176" y="232"/>
                    </a:lnTo>
                    <a:lnTo>
                      <a:pt x="178" y="224"/>
                    </a:lnTo>
                    <a:lnTo>
                      <a:pt x="176" y="218"/>
                    </a:lnTo>
                    <a:lnTo>
                      <a:pt x="172" y="214"/>
                    </a:lnTo>
                    <a:lnTo>
                      <a:pt x="148" y="188"/>
                    </a:lnTo>
                    <a:lnTo>
                      <a:pt x="148" y="188"/>
                    </a:lnTo>
                    <a:lnTo>
                      <a:pt x="146" y="184"/>
                    </a:lnTo>
                    <a:lnTo>
                      <a:pt x="148" y="180"/>
                    </a:lnTo>
                    <a:lnTo>
                      <a:pt x="148" y="180"/>
                    </a:lnTo>
                    <a:lnTo>
                      <a:pt x="152" y="178"/>
                    </a:lnTo>
                    <a:lnTo>
                      <a:pt x="156" y="180"/>
                    </a:lnTo>
                    <a:lnTo>
                      <a:pt x="180" y="206"/>
                    </a:lnTo>
                    <a:lnTo>
                      <a:pt x="180" y="206"/>
                    </a:lnTo>
                    <a:lnTo>
                      <a:pt x="186" y="210"/>
                    </a:lnTo>
                    <a:lnTo>
                      <a:pt x="192" y="210"/>
                    </a:lnTo>
                    <a:lnTo>
                      <a:pt x="198" y="210"/>
                    </a:lnTo>
                    <a:lnTo>
                      <a:pt x="204" y="206"/>
                    </a:lnTo>
                    <a:lnTo>
                      <a:pt x="204" y="206"/>
                    </a:lnTo>
                    <a:lnTo>
                      <a:pt x="208" y="200"/>
                    </a:lnTo>
                    <a:lnTo>
                      <a:pt x="208" y="194"/>
                    </a:lnTo>
                    <a:lnTo>
                      <a:pt x="208" y="188"/>
                    </a:lnTo>
                    <a:lnTo>
                      <a:pt x="204" y="182"/>
                    </a:lnTo>
                    <a:lnTo>
                      <a:pt x="178" y="158"/>
                    </a:lnTo>
                    <a:lnTo>
                      <a:pt x="178" y="158"/>
                    </a:lnTo>
                    <a:lnTo>
                      <a:pt x="176" y="154"/>
                    </a:lnTo>
                    <a:lnTo>
                      <a:pt x="178" y="150"/>
                    </a:lnTo>
                    <a:lnTo>
                      <a:pt x="178" y="150"/>
                    </a:lnTo>
                    <a:lnTo>
                      <a:pt x="182" y="148"/>
                    </a:lnTo>
                    <a:lnTo>
                      <a:pt x="186" y="150"/>
                    </a:lnTo>
                    <a:lnTo>
                      <a:pt x="212" y="174"/>
                    </a:lnTo>
                    <a:lnTo>
                      <a:pt x="212" y="174"/>
                    </a:lnTo>
                    <a:lnTo>
                      <a:pt x="218" y="178"/>
                    </a:lnTo>
                    <a:lnTo>
                      <a:pt x="224" y="180"/>
                    </a:lnTo>
                    <a:lnTo>
                      <a:pt x="230" y="178"/>
                    </a:lnTo>
                    <a:lnTo>
                      <a:pt x="234" y="174"/>
                    </a:lnTo>
                    <a:lnTo>
                      <a:pt x="234" y="174"/>
                    </a:lnTo>
                    <a:lnTo>
                      <a:pt x="238" y="170"/>
                    </a:lnTo>
                    <a:lnTo>
                      <a:pt x="240" y="164"/>
                    </a:lnTo>
                    <a:lnTo>
                      <a:pt x="238" y="158"/>
                    </a:lnTo>
                    <a:lnTo>
                      <a:pt x="234" y="152"/>
                    </a:lnTo>
                    <a:lnTo>
                      <a:pt x="210" y="126"/>
                    </a:lnTo>
                    <a:lnTo>
                      <a:pt x="210" y="126"/>
                    </a:lnTo>
                    <a:lnTo>
                      <a:pt x="208" y="122"/>
                    </a:lnTo>
                    <a:lnTo>
                      <a:pt x="210" y="118"/>
                    </a:lnTo>
                    <a:lnTo>
                      <a:pt x="210" y="118"/>
                    </a:lnTo>
                    <a:lnTo>
                      <a:pt x="214" y="116"/>
                    </a:lnTo>
                    <a:lnTo>
                      <a:pt x="218" y="118"/>
                    </a:lnTo>
                    <a:lnTo>
                      <a:pt x="242" y="144"/>
                    </a:lnTo>
                    <a:lnTo>
                      <a:pt x="242" y="144"/>
                    </a:lnTo>
                    <a:lnTo>
                      <a:pt x="248" y="148"/>
                    </a:lnTo>
                    <a:lnTo>
                      <a:pt x="254" y="148"/>
                    </a:lnTo>
                    <a:lnTo>
                      <a:pt x="260" y="148"/>
                    </a:lnTo>
                    <a:lnTo>
                      <a:pt x="266" y="144"/>
                    </a:lnTo>
                    <a:lnTo>
                      <a:pt x="266" y="144"/>
                    </a:lnTo>
                    <a:lnTo>
                      <a:pt x="270" y="138"/>
                    </a:lnTo>
                    <a:lnTo>
                      <a:pt x="270" y="132"/>
                    </a:lnTo>
                    <a:lnTo>
                      <a:pt x="270" y="126"/>
                    </a:lnTo>
                    <a:lnTo>
                      <a:pt x="266" y="120"/>
                    </a:lnTo>
                    <a:lnTo>
                      <a:pt x="266" y="120"/>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82"/>
              <p:cNvSpPr/>
              <p:nvPr/>
            </p:nvSpPr>
            <p:spPr bwMode="auto">
              <a:xfrm>
                <a:off x="2570163" y="3663950"/>
                <a:ext cx="260350" cy="260350"/>
              </a:xfrm>
              <a:custGeom>
                <a:avLst/>
                <a:gdLst>
                  <a:gd name="T0" fmla="*/ 160 w 164"/>
                  <a:gd name="T1" fmla="*/ 32 h 164"/>
                  <a:gd name="T2" fmla="*/ 160 w 164"/>
                  <a:gd name="T3" fmla="*/ 32 h 164"/>
                  <a:gd name="T4" fmla="*/ 162 w 164"/>
                  <a:gd name="T5" fmla="*/ 34 h 164"/>
                  <a:gd name="T6" fmla="*/ 164 w 164"/>
                  <a:gd name="T7" fmla="*/ 38 h 164"/>
                  <a:gd name="T8" fmla="*/ 162 w 164"/>
                  <a:gd name="T9" fmla="*/ 42 h 164"/>
                  <a:gd name="T10" fmla="*/ 160 w 164"/>
                  <a:gd name="T11" fmla="*/ 46 h 164"/>
                  <a:gd name="T12" fmla="*/ 44 w 164"/>
                  <a:gd name="T13" fmla="*/ 162 h 164"/>
                  <a:gd name="T14" fmla="*/ 44 w 164"/>
                  <a:gd name="T15" fmla="*/ 162 h 164"/>
                  <a:gd name="T16" fmla="*/ 42 w 164"/>
                  <a:gd name="T17" fmla="*/ 164 h 164"/>
                  <a:gd name="T18" fmla="*/ 38 w 164"/>
                  <a:gd name="T19" fmla="*/ 164 h 164"/>
                  <a:gd name="T20" fmla="*/ 34 w 164"/>
                  <a:gd name="T21" fmla="*/ 164 h 164"/>
                  <a:gd name="T22" fmla="*/ 30 w 164"/>
                  <a:gd name="T23" fmla="*/ 162 h 164"/>
                  <a:gd name="T24" fmla="*/ 2 w 164"/>
                  <a:gd name="T25" fmla="*/ 132 h 164"/>
                  <a:gd name="T26" fmla="*/ 2 w 164"/>
                  <a:gd name="T27" fmla="*/ 132 h 164"/>
                  <a:gd name="T28" fmla="*/ 0 w 164"/>
                  <a:gd name="T29" fmla="*/ 130 h 164"/>
                  <a:gd name="T30" fmla="*/ 0 w 164"/>
                  <a:gd name="T31" fmla="*/ 126 h 164"/>
                  <a:gd name="T32" fmla="*/ 0 w 164"/>
                  <a:gd name="T33" fmla="*/ 122 h 164"/>
                  <a:gd name="T34" fmla="*/ 2 w 164"/>
                  <a:gd name="T35" fmla="*/ 118 h 164"/>
                  <a:gd name="T36" fmla="*/ 118 w 164"/>
                  <a:gd name="T37" fmla="*/ 2 h 164"/>
                  <a:gd name="T38" fmla="*/ 118 w 164"/>
                  <a:gd name="T39" fmla="*/ 2 h 164"/>
                  <a:gd name="T40" fmla="*/ 122 w 164"/>
                  <a:gd name="T41" fmla="*/ 0 h 164"/>
                  <a:gd name="T42" fmla="*/ 124 w 164"/>
                  <a:gd name="T43" fmla="*/ 0 h 164"/>
                  <a:gd name="T44" fmla="*/ 128 w 164"/>
                  <a:gd name="T45" fmla="*/ 0 h 164"/>
                  <a:gd name="T46" fmla="*/ 132 w 164"/>
                  <a:gd name="T47" fmla="*/ 2 h 164"/>
                  <a:gd name="T48" fmla="*/ 160 w 164"/>
                  <a:gd name="T49" fmla="*/ 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64">
                    <a:moveTo>
                      <a:pt x="160" y="32"/>
                    </a:moveTo>
                    <a:lnTo>
                      <a:pt x="160" y="32"/>
                    </a:lnTo>
                    <a:lnTo>
                      <a:pt x="162" y="34"/>
                    </a:lnTo>
                    <a:lnTo>
                      <a:pt x="164" y="38"/>
                    </a:lnTo>
                    <a:lnTo>
                      <a:pt x="162" y="42"/>
                    </a:lnTo>
                    <a:lnTo>
                      <a:pt x="160" y="46"/>
                    </a:lnTo>
                    <a:lnTo>
                      <a:pt x="44" y="162"/>
                    </a:lnTo>
                    <a:lnTo>
                      <a:pt x="44" y="162"/>
                    </a:lnTo>
                    <a:lnTo>
                      <a:pt x="42" y="164"/>
                    </a:lnTo>
                    <a:lnTo>
                      <a:pt x="38" y="164"/>
                    </a:lnTo>
                    <a:lnTo>
                      <a:pt x="34" y="164"/>
                    </a:lnTo>
                    <a:lnTo>
                      <a:pt x="30" y="162"/>
                    </a:lnTo>
                    <a:lnTo>
                      <a:pt x="2" y="132"/>
                    </a:lnTo>
                    <a:lnTo>
                      <a:pt x="2" y="132"/>
                    </a:lnTo>
                    <a:lnTo>
                      <a:pt x="0" y="130"/>
                    </a:lnTo>
                    <a:lnTo>
                      <a:pt x="0" y="126"/>
                    </a:lnTo>
                    <a:lnTo>
                      <a:pt x="0" y="122"/>
                    </a:lnTo>
                    <a:lnTo>
                      <a:pt x="2" y="118"/>
                    </a:lnTo>
                    <a:lnTo>
                      <a:pt x="118" y="2"/>
                    </a:lnTo>
                    <a:lnTo>
                      <a:pt x="118" y="2"/>
                    </a:lnTo>
                    <a:lnTo>
                      <a:pt x="122" y="0"/>
                    </a:lnTo>
                    <a:lnTo>
                      <a:pt x="124" y="0"/>
                    </a:lnTo>
                    <a:lnTo>
                      <a:pt x="128" y="0"/>
                    </a:lnTo>
                    <a:lnTo>
                      <a:pt x="132" y="2"/>
                    </a:lnTo>
                    <a:lnTo>
                      <a:pt x="160" y="32"/>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83"/>
              <p:cNvSpPr>
                <a:spLocks noEditPoints="1"/>
              </p:cNvSpPr>
              <p:nvPr/>
            </p:nvSpPr>
            <p:spPr bwMode="auto">
              <a:xfrm>
                <a:off x="2687638" y="3724275"/>
                <a:ext cx="406400" cy="396875"/>
              </a:xfrm>
              <a:custGeom>
                <a:avLst/>
                <a:gdLst>
                  <a:gd name="T0" fmla="*/ 186 w 256"/>
                  <a:gd name="T1" fmla="*/ 8 h 250"/>
                  <a:gd name="T2" fmla="*/ 166 w 256"/>
                  <a:gd name="T3" fmla="*/ 0 h 250"/>
                  <a:gd name="T4" fmla="*/ 100 w 256"/>
                  <a:gd name="T5" fmla="*/ 30 h 250"/>
                  <a:gd name="T6" fmla="*/ 86 w 256"/>
                  <a:gd name="T7" fmla="*/ 44 h 250"/>
                  <a:gd name="T8" fmla="*/ 72 w 256"/>
                  <a:gd name="T9" fmla="*/ 86 h 250"/>
                  <a:gd name="T10" fmla="*/ 80 w 256"/>
                  <a:gd name="T11" fmla="*/ 104 h 250"/>
                  <a:gd name="T12" fmla="*/ 88 w 256"/>
                  <a:gd name="T13" fmla="*/ 108 h 250"/>
                  <a:gd name="T14" fmla="*/ 112 w 256"/>
                  <a:gd name="T15" fmla="*/ 102 h 250"/>
                  <a:gd name="T16" fmla="*/ 162 w 256"/>
                  <a:gd name="T17" fmla="*/ 56 h 250"/>
                  <a:gd name="T18" fmla="*/ 250 w 256"/>
                  <a:gd name="T19" fmla="*/ 106 h 250"/>
                  <a:gd name="T20" fmla="*/ 254 w 256"/>
                  <a:gd name="T21" fmla="*/ 78 h 250"/>
                  <a:gd name="T22" fmla="*/ 42 w 256"/>
                  <a:gd name="T23" fmla="*/ 136 h 250"/>
                  <a:gd name="T24" fmla="*/ 32 w 256"/>
                  <a:gd name="T25" fmla="*/ 132 h 250"/>
                  <a:gd name="T26" fmla="*/ 4 w 256"/>
                  <a:gd name="T27" fmla="*/ 156 h 250"/>
                  <a:gd name="T28" fmla="*/ 0 w 256"/>
                  <a:gd name="T29" fmla="*/ 164 h 250"/>
                  <a:gd name="T30" fmla="*/ 4 w 256"/>
                  <a:gd name="T31" fmla="*/ 174 h 250"/>
                  <a:gd name="T32" fmla="*/ 18 w 256"/>
                  <a:gd name="T33" fmla="*/ 176 h 250"/>
                  <a:gd name="T34" fmla="*/ 42 w 256"/>
                  <a:gd name="T35" fmla="*/ 154 h 250"/>
                  <a:gd name="T36" fmla="*/ 44 w 256"/>
                  <a:gd name="T37" fmla="*/ 140 h 250"/>
                  <a:gd name="T38" fmla="*/ 66 w 256"/>
                  <a:gd name="T39" fmla="*/ 160 h 250"/>
                  <a:gd name="T40" fmla="*/ 56 w 256"/>
                  <a:gd name="T41" fmla="*/ 156 h 250"/>
                  <a:gd name="T42" fmla="*/ 28 w 256"/>
                  <a:gd name="T43" fmla="*/ 180 h 250"/>
                  <a:gd name="T44" fmla="*/ 24 w 256"/>
                  <a:gd name="T45" fmla="*/ 188 h 250"/>
                  <a:gd name="T46" fmla="*/ 28 w 256"/>
                  <a:gd name="T47" fmla="*/ 198 h 250"/>
                  <a:gd name="T48" fmla="*/ 42 w 256"/>
                  <a:gd name="T49" fmla="*/ 200 h 250"/>
                  <a:gd name="T50" fmla="*/ 66 w 256"/>
                  <a:gd name="T51" fmla="*/ 178 h 250"/>
                  <a:gd name="T52" fmla="*/ 68 w 256"/>
                  <a:gd name="T53" fmla="*/ 164 h 250"/>
                  <a:gd name="T54" fmla="*/ 96 w 256"/>
                  <a:gd name="T55" fmla="*/ 208 h 250"/>
                  <a:gd name="T56" fmla="*/ 74 w 256"/>
                  <a:gd name="T57" fmla="*/ 232 h 250"/>
                  <a:gd name="T58" fmla="*/ 76 w 256"/>
                  <a:gd name="T59" fmla="*/ 246 h 250"/>
                  <a:gd name="T60" fmla="*/ 86 w 256"/>
                  <a:gd name="T61" fmla="*/ 250 h 250"/>
                  <a:gd name="T62" fmla="*/ 114 w 256"/>
                  <a:gd name="T63" fmla="*/ 226 h 250"/>
                  <a:gd name="T64" fmla="*/ 118 w 256"/>
                  <a:gd name="T65" fmla="*/ 218 h 250"/>
                  <a:gd name="T66" fmla="*/ 114 w 256"/>
                  <a:gd name="T67" fmla="*/ 208 h 250"/>
                  <a:gd name="T68" fmla="*/ 100 w 256"/>
                  <a:gd name="T69" fmla="*/ 206 h 250"/>
                  <a:gd name="T70" fmla="*/ 90 w 256"/>
                  <a:gd name="T71" fmla="*/ 184 h 250"/>
                  <a:gd name="T72" fmla="*/ 82 w 256"/>
                  <a:gd name="T73" fmla="*/ 180 h 250"/>
                  <a:gd name="T74" fmla="*/ 52 w 256"/>
                  <a:gd name="T75" fmla="*/ 204 h 250"/>
                  <a:gd name="T76" fmla="*/ 48 w 256"/>
                  <a:gd name="T77" fmla="*/ 212 h 250"/>
                  <a:gd name="T78" fmla="*/ 52 w 256"/>
                  <a:gd name="T79" fmla="*/ 222 h 250"/>
                  <a:gd name="T80" fmla="*/ 66 w 256"/>
                  <a:gd name="T81" fmla="*/ 224 h 250"/>
                  <a:gd name="T82" fmla="*/ 90 w 256"/>
                  <a:gd name="T83" fmla="*/ 202 h 250"/>
                  <a:gd name="T84" fmla="*/ 92 w 256"/>
                  <a:gd name="T85" fmla="*/ 18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250">
                    <a:moveTo>
                      <a:pt x="250" y="70"/>
                    </a:moveTo>
                    <a:lnTo>
                      <a:pt x="186" y="8"/>
                    </a:lnTo>
                    <a:lnTo>
                      <a:pt x="186" y="8"/>
                    </a:lnTo>
                    <a:lnTo>
                      <a:pt x="180" y="4"/>
                    </a:lnTo>
                    <a:lnTo>
                      <a:pt x="174" y="0"/>
                    </a:lnTo>
                    <a:lnTo>
                      <a:pt x="166" y="0"/>
                    </a:lnTo>
                    <a:lnTo>
                      <a:pt x="158" y="4"/>
                    </a:lnTo>
                    <a:lnTo>
                      <a:pt x="158" y="4"/>
                    </a:lnTo>
                    <a:lnTo>
                      <a:pt x="100" y="30"/>
                    </a:lnTo>
                    <a:lnTo>
                      <a:pt x="100" y="30"/>
                    </a:lnTo>
                    <a:lnTo>
                      <a:pt x="92" y="36"/>
                    </a:lnTo>
                    <a:lnTo>
                      <a:pt x="86" y="44"/>
                    </a:lnTo>
                    <a:lnTo>
                      <a:pt x="74" y="80"/>
                    </a:lnTo>
                    <a:lnTo>
                      <a:pt x="74" y="80"/>
                    </a:lnTo>
                    <a:lnTo>
                      <a:pt x="72" y="86"/>
                    </a:lnTo>
                    <a:lnTo>
                      <a:pt x="74" y="92"/>
                    </a:lnTo>
                    <a:lnTo>
                      <a:pt x="76" y="98"/>
                    </a:lnTo>
                    <a:lnTo>
                      <a:pt x="80" y="104"/>
                    </a:lnTo>
                    <a:lnTo>
                      <a:pt x="80" y="104"/>
                    </a:lnTo>
                    <a:lnTo>
                      <a:pt x="88" y="108"/>
                    </a:lnTo>
                    <a:lnTo>
                      <a:pt x="88" y="108"/>
                    </a:lnTo>
                    <a:lnTo>
                      <a:pt x="96" y="110"/>
                    </a:lnTo>
                    <a:lnTo>
                      <a:pt x="104" y="108"/>
                    </a:lnTo>
                    <a:lnTo>
                      <a:pt x="112" y="102"/>
                    </a:lnTo>
                    <a:lnTo>
                      <a:pt x="116" y="94"/>
                    </a:lnTo>
                    <a:lnTo>
                      <a:pt x="126" y="68"/>
                    </a:lnTo>
                    <a:lnTo>
                      <a:pt x="162" y="56"/>
                    </a:lnTo>
                    <a:lnTo>
                      <a:pt x="232" y="124"/>
                    </a:lnTo>
                    <a:lnTo>
                      <a:pt x="250" y="106"/>
                    </a:lnTo>
                    <a:lnTo>
                      <a:pt x="250" y="106"/>
                    </a:lnTo>
                    <a:lnTo>
                      <a:pt x="254" y="98"/>
                    </a:lnTo>
                    <a:lnTo>
                      <a:pt x="256" y="88"/>
                    </a:lnTo>
                    <a:lnTo>
                      <a:pt x="254" y="78"/>
                    </a:lnTo>
                    <a:lnTo>
                      <a:pt x="250" y="70"/>
                    </a:lnTo>
                    <a:lnTo>
                      <a:pt x="250" y="70"/>
                    </a:lnTo>
                    <a:close/>
                    <a:moveTo>
                      <a:pt x="42" y="136"/>
                    </a:moveTo>
                    <a:lnTo>
                      <a:pt x="42" y="136"/>
                    </a:lnTo>
                    <a:lnTo>
                      <a:pt x="38" y="132"/>
                    </a:lnTo>
                    <a:lnTo>
                      <a:pt x="32" y="132"/>
                    </a:lnTo>
                    <a:lnTo>
                      <a:pt x="28" y="132"/>
                    </a:lnTo>
                    <a:lnTo>
                      <a:pt x="24" y="136"/>
                    </a:lnTo>
                    <a:lnTo>
                      <a:pt x="4" y="156"/>
                    </a:lnTo>
                    <a:lnTo>
                      <a:pt x="4" y="156"/>
                    </a:lnTo>
                    <a:lnTo>
                      <a:pt x="0" y="160"/>
                    </a:lnTo>
                    <a:lnTo>
                      <a:pt x="0" y="164"/>
                    </a:lnTo>
                    <a:lnTo>
                      <a:pt x="0" y="170"/>
                    </a:lnTo>
                    <a:lnTo>
                      <a:pt x="4" y="174"/>
                    </a:lnTo>
                    <a:lnTo>
                      <a:pt x="4" y="174"/>
                    </a:lnTo>
                    <a:lnTo>
                      <a:pt x="8" y="176"/>
                    </a:lnTo>
                    <a:lnTo>
                      <a:pt x="12" y="178"/>
                    </a:lnTo>
                    <a:lnTo>
                      <a:pt x="18" y="176"/>
                    </a:lnTo>
                    <a:lnTo>
                      <a:pt x="22" y="174"/>
                    </a:lnTo>
                    <a:lnTo>
                      <a:pt x="42" y="154"/>
                    </a:lnTo>
                    <a:lnTo>
                      <a:pt x="42" y="154"/>
                    </a:lnTo>
                    <a:lnTo>
                      <a:pt x="44" y="150"/>
                    </a:lnTo>
                    <a:lnTo>
                      <a:pt x="46" y="144"/>
                    </a:lnTo>
                    <a:lnTo>
                      <a:pt x="44" y="140"/>
                    </a:lnTo>
                    <a:lnTo>
                      <a:pt x="42" y="136"/>
                    </a:lnTo>
                    <a:lnTo>
                      <a:pt x="42" y="136"/>
                    </a:lnTo>
                    <a:close/>
                    <a:moveTo>
                      <a:pt x="66" y="160"/>
                    </a:moveTo>
                    <a:lnTo>
                      <a:pt x="66" y="160"/>
                    </a:lnTo>
                    <a:lnTo>
                      <a:pt x="62" y="156"/>
                    </a:lnTo>
                    <a:lnTo>
                      <a:pt x="56" y="156"/>
                    </a:lnTo>
                    <a:lnTo>
                      <a:pt x="52" y="156"/>
                    </a:lnTo>
                    <a:lnTo>
                      <a:pt x="48" y="160"/>
                    </a:lnTo>
                    <a:lnTo>
                      <a:pt x="28" y="180"/>
                    </a:lnTo>
                    <a:lnTo>
                      <a:pt x="28" y="180"/>
                    </a:lnTo>
                    <a:lnTo>
                      <a:pt x="24" y="184"/>
                    </a:lnTo>
                    <a:lnTo>
                      <a:pt x="24" y="188"/>
                    </a:lnTo>
                    <a:lnTo>
                      <a:pt x="24" y="194"/>
                    </a:lnTo>
                    <a:lnTo>
                      <a:pt x="28" y="198"/>
                    </a:lnTo>
                    <a:lnTo>
                      <a:pt x="28" y="198"/>
                    </a:lnTo>
                    <a:lnTo>
                      <a:pt x="32" y="200"/>
                    </a:lnTo>
                    <a:lnTo>
                      <a:pt x="36" y="202"/>
                    </a:lnTo>
                    <a:lnTo>
                      <a:pt x="42" y="200"/>
                    </a:lnTo>
                    <a:lnTo>
                      <a:pt x="46" y="198"/>
                    </a:lnTo>
                    <a:lnTo>
                      <a:pt x="66" y="178"/>
                    </a:lnTo>
                    <a:lnTo>
                      <a:pt x="66" y="178"/>
                    </a:lnTo>
                    <a:lnTo>
                      <a:pt x="68" y="174"/>
                    </a:lnTo>
                    <a:lnTo>
                      <a:pt x="70" y="168"/>
                    </a:lnTo>
                    <a:lnTo>
                      <a:pt x="68" y="164"/>
                    </a:lnTo>
                    <a:lnTo>
                      <a:pt x="66" y="160"/>
                    </a:lnTo>
                    <a:lnTo>
                      <a:pt x="66" y="160"/>
                    </a:lnTo>
                    <a:close/>
                    <a:moveTo>
                      <a:pt x="96" y="208"/>
                    </a:moveTo>
                    <a:lnTo>
                      <a:pt x="76" y="228"/>
                    </a:lnTo>
                    <a:lnTo>
                      <a:pt x="76" y="228"/>
                    </a:lnTo>
                    <a:lnTo>
                      <a:pt x="74" y="232"/>
                    </a:lnTo>
                    <a:lnTo>
                      <a:pt x="72" y="238"/>
                    </a:lnTo>
                    <a:lnTo>
                      <a:pt x="74" y="242"/>
                    </a:lnTo>
                    <a:lnTo>
                      <a:pt x="76" y="246"/>
                    </a:lnTo>
                    <a:lnTo>
                      <a:pt x="76" y="246"/>
                    </a:lnTo>
                    <a:lnTo>
                      <a:pt x="80" y="250"/>
                    </a:lnTo>
                    <a:lnTo>
                      <a:pt x="86" y="250"/>
                    </a:lnTo>
                    <a:lnTo>
                      <a:pt x="90" y="250"/>
                    </a:lnTo>
                    <a:lnTo>
                      <a:pt x="94" y="246"/>
                    </a:lnTo>
                    <a:lnTo>
                      <a:pt x="114" y="226"/>
                    </a:lnTo>
                    <a:lnTo>
                      <a:pt x="114" y="226"/>
                    </a:lnTo>
                    <a:lnTo>
                      <a:pt x="118" y="222"/>
                    </a:lnTo>
                    <a:lnTo>
                      <a:pt x="118" y="218"/>
                    </a:lnTo>
                    <a:lnTo>
                      <a:pt x="118" y="212"/>
                    </a:lnTo>
                    <a:lnTo>
                      <a:pt x="114" y="208"/>
                    </a:lnTo>
                    <a:lnTo>
                      <a:pt x="114" y="208"/>
                    </a:lnTo>
                    <a:lnTo>
                      <a:pt x="110" y="206"/>
                    </a:lnTo>
                    <a:lnTo>
                      <a:pt x="106" y="204"/>
                    </a:lnTo>
                    <a:lnTo>
                      <a:pt x="100" y="206"/>
                    </a:lnTo>
                    <a:lnTo>
                      <a:pt x="96" y="208"/>
                    </a:lnTo>
                    <a:lnTo>
                      <a:pt x="96" y="208"/>
                    </a:lnTo>
                    <a:close/>
                    <a:moveTo>
                      <a:pt x="90" y="184"/>
                    </a:moveTo>
                    <a:lnTo>
                      <a:pt x="90" y="184"/>
                    </a:lnTo>
                    <a:lnTo>
                      <a:pt x="86" y="180"/>
                    </a:lnTo>
                    <a:lnTo>
                      <a:pt x="82" y="180"/>
                    </a:lnTo>
                    <a:lnTo>
                      <a:pt x="76" y="180"/>
                    </a:lnTo>
                    <a:lnTo>
                      <a:pt x="72" y="184"/>
                    </a:lnTo>
                    <a:lnTo>
                      <a:pt x="52" y="204"/>
                    </a:lnTo>
                    <a:lnTo>
                      <a:pt x="52" y="204"/>
                    </a:lnTo>
                    <a:lnTo>
                      <a:pt x="50" y="208"/>
                    </a:lnTo>
                    <a:lnTo>
                      <a:pt x="48" y="212"/>
                    </a:lnTo>
                    <a:lnTo>
                      <a:pt x="50" y="218"/>
                    </a:lnTo>
                    <a:lnTo>
                      <a:pt x="52" y="222"/>
                    </a:lnTo>
                    <a:lnTo>
                      <a:pt x="52" y="222"/>
                    </a:lnTo>
                    <a:lnTo>
                      <a:pt x="56" y="224"/>
                    </a:lnTo>
                    <a:lnTo>
                      <a:pt x="60" y="226"/>
                    </a:lnTo>
                    <a:lnTo>
                      <a:pt x="66" y="224"/>
                    </a:lnTo>
                    <a:lnTo>
                      <a:pt x="70" y="222"/>
                    </a:lnTo>
                    <a:lnTo>
                      <a:pt x="90" y="202"/>
                    </a:lnTo>
                    <a:lnTo>
                      <a:pt x="90" y="202"/>
                    </a:lnTo>
                    <a:lnTo>
                      <a:pt x="92" y="198"/>
                    </a:lnTo>
                    <a:lnTo>
                      <a:pt x="94" y="192"/>
                    </a:lnTo>
                    <a:lnTo>
                      <a:pt x="92" y="188"/>
                    </a:lnTo>
                    <a:lnTo>
                      <a:pt x="90" y="184"/>
                    </a:lnTo>
                    <a:lnTo>
                      <a:pt x="90" y="184"/>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40" name="组合 139"/>
          <p:cNvGrpSpPr/>
          <p:nvPr/>
        </p:nvGrpSpPr>
        <p:grpSpPr>
          <a:xfrm>
            <a:off x="3199579" y="1060321"/>
            <a:ext cx="940373" cy="940368"/>
            <a:chOff x="4641550" y="3027270"/>
            <a:chExt cx="587801" cy="587801"/>
          </a:xfrm>
        </p:grpSpPr>
        <p:grpSp>
          <p:nvGrpSpPr>
            <p:cNvPr id="141" name="组合 140"/>
            <p:cNvGrpSpPr/>
            <p:nvPr/>
          </p:nvGrpSpPr>
          <p:grpSpPr>
            <a:xfrm>
              <a:off x="4641550" y="3027270"/>
              <a:ext cx="587801" cy="587801"/>
              <a:chOff x="304800" y="673100"/>
              <a:chExt cx="4000500" cy="4000500"/>
            </a:xfrm>
            <a:effectLst>
              <a:outerShdw blurRad="444500" dist="254000" dir="8100000" algn="tr" rotWithShape="0">
                <a:prstClr val="black">
                  <a:alpha val="50000"/>
                </a:prstClr>
              </a:outerShdw>
            </a:effectLst>
          </p:grpSpPr>
          <p:sp>
            <p:nvSpPr>
              <p:cNvPr id="145" name="同心圆 1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椭圆 1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2" name="组合 141"/>
            <p:cNvGrpSpPr/>
            <p:nvPr/>
          </p:nvGrpSpPr>
          <p:grpSpPr>
            <a:xfrm>
              <a:off x="4790609" y="3178517"/>
              <a:ext cx="289682" cy="293110"/>
              <a:chOff x="2627313" y="1546225"/>
              <a:chExt cx="536575" cy="542925"/>
            </a:xfrm>
            <a:solidFill>
              <a:schemeClr val="accent3"/>
            </a:solidFill>
          </p:grpSpPr>
          <p:sp>
            <p:nvSpPr>
              <p:cNvPr id="143" name="Freeform 30"/>
              <p:cNvSpPr>
                <a:spLocks noEditPoints="1"/>
              </p:cNvSpPr>
              <p:nvPr/>
            </p:nvSpPr>
            <p:spPr bwMode="auto">
              <a:xfrm>
                <a:off x="2627313" y="1616075"/>
                <a:ext cx="536575" cy="473075"/>
              </a:xfrm>
              <a:custGeom>
                <a:avLst/>
                <a:gdLst>
                  <a:gd name="T0" fmla="*/ 310 w 338"/>
                  <a:gd name="T1" fmla="*/ 134 h 298"/>
                  <a:gd name="T2" fmla="*/ 296 w 338"/>
                  <a:gd name="T3" fmla="*/ 94 h 298"/>
                  <a:gd name="T4" fmla="*/ 270 w 338"/>
                  <a:gd name="T5" fmla="*/ 62 h 298"/>
                  <a:gd name="T6" fmla="*/ 248 w 338"/>
                  <a:gd name="T7" fmla="*/ 46 h 298"/>
                  <a:gd name="T8" fmla="*/ 208 w 338"/>
                  <a:gd name="T9" fmla="*/ 72 h 298"/>
                  <a:gd name="T10" fmla="*/ 182 w 338"/>
                  <a:gd name="T11" fmla="*/ 72 h 298"/>
                  <a:gd name="T12" fmla="*/ 152 w 338"/>
                  <a:gd name="T13" fmla="*/ 60 h 298"/>
                  <a:gd name="T14" fmla="*/ 132 w 338"/>
                  <a:gd name="T15" fmla="*/ 36 h 298"/>
                  <a:gd name="T16" fmla="*/ 94 w 338"/>
                  <a:gd name="T17" fmla="*/ 2 h 298"/>
                  <a:gd name="T18" fmla="*/ 86 w 338"/>
                  <a:gd name="T19" fmla="*/ 2 h 298"/>
                  <a:gd name="T20" fmla="*/ 80 w 338"/>
                  <a:gd name="T21" fmla="*/ 56 h 298"/>
                  <a:gd name="T22" fmla="*/ 48 w 338"/>
                  <a:gd name="T23" fmla="*/ 92 h 298"/>
                  <a:gd name="T24" fmla="*/ 18 w 338"/>
                  <a:gd name="T25" fmla="*/ 108 h 298"/>
                  <a:gd name="T26" fmla="*/ 2 w 338"/>
                  <a:gd name="T27" fmla="*/ 118 h 298"/>
                  <a:gd name="T28" fmla="*/ 0 w 338"/>
                  <a:gd name="T29" fmla="*/ 174 h 298"/>
                  <a:gd name="T30" fmla="*/ 10 w 338"/>
                  <a:gd name="T31" fmla="*/ 188 h 298"/>
                  <a:gd name="T32" fmla="*/ 36 w 338"/>
                  <a:gd name="T33" fmla="*/ 190 h 298"/>
                  <a:gd name="T34" fmla="*/ 74 w 338"/>
                  <a:gd name="T35" fmla="*/ 246 h 298"/>
                  <a:gd name="T36" fmla="*/ 92 w 338"/>
                  <a:gd name="T37" fmla="*/ 290 h 298"/>
                  <a:gd name="T38" fmla="*/ 136 w 338"/>
                  <a:gd name="T39" fmla="*/ 298 h 298"/>
                  <a:gd name="T40" fmla="*/ 144 w 338"/>
                  <a:gd name="T41" fmla="*/ 290 h 298"/>
                  <a:gd name="T42" fmla="*/ 156 w 338"/>
                  <a:gd name="T43" fmla="*/ 280 h 298"/>
                  <a:gd name="T44" fmla="*/ 184 w 338"/>
                  <a:gd name="T45" fmla="*/ 280 h 298"/>
                  <a:gd name="T46" fmla="*/ 198 w 338"/>
                  <a:gd name="T47" fmla="*/ 290 h 298"/>
                  <a:gd name="T48" fmla="*/ 242 w 338"/>
                  <a:gd name="T49" fmla="*/ 298 h 298"/>
                  <a:gd name="T50" fmla="*/ 248 w 338"/>
                  <a:gd name="T51" fmla="*/ 290 h 298"/>
                  <a:gd name="T52" fmla="*/ 262 w 338"/>
                  <a:gd name="T53" fmla="*/ 250 h 298"/>
                  <a:gd name="T54" fmla="*/ 290 w 338"/>
                  <a:gd name="T55" fmla="*/ 220 h 298"/>
                  <a:gd name="T56" fmla="*/ 308 w 338"/>
                  <a:gd name="T57" fmla="*/ 180 h 298"/>
                  <a:gd name="T58" fmla="*/ 322 w 338"/>
                  <a:gd name="T59" fmla="*/ 166 h 298"/>
                  <a:gd name="T60" fmla="*/ 336 w 338"/>
                  <a:gd name="T61" fmla="*/ 156 h 298"/>
                  <a:gd name="T62" fmla="*/ 336 w 338"/>
                  <a:gd name="T63" fmla="*/ 144 h 298"/>
                  <a:gd name="T64" fmla="*/ 322 w 338"/>
                  <a:gd name="T65" fmla="*/ 134 h 298"/>
                  <a:gd name="T66" fmla="*/ 96 w 338"/>
                  <a:gd name="T67" fmla="*/ 120 h 298"/>
                  <a:gd name="T68" fmla="*/ 78 w 338"/>
                  <a:gd name="T69" fmla="*/ 110 h 298"/>
                  <a:gd name="T70" fmla="*/ 80 w 338"/>
                  <a:gd name="T71" fmla="*/ 108 h 298"/>
                  <a:gd name="T72" fmla="*/ 92 w 338"/>
                  <a:gd name="T73" fmla="*/ 108 h 298"/>
                  <a:gd name="T74" fmla="*/ 102 w 338"/>
                  <a:gd name="T75" fmla="*/ 94 h 298"/>
                  <a:gd name="T76" fmla="*/ 98 w 338"/>
                  <a:gd name="T77" fmla="*/ 84 h 298"/>
                  <a:gd name="T78" fmla="*/ 88 w 338"/>
                  <a:gd name="T79" fmla="*/ 80 h 298"/>
                  <a:gd name="T80" fmla="*/ 90 w 338"/>
                  <a:gd name="T81" fmla="*/ 78 h 298"/>
                  <a:gd name="T82" fmla="*/ 104 w 338"/>
                  <a:gd name="T83" fmla="*/ 78 h 298"/>
                  <a:gd name="T84" fmla="*/ 116 w 338"/>
                  <a:gd name="T85" fmla="*/ 98 h 298"/>
                  <a:gd name="T86" fmla="*/ 110 w 338"/>
                  <a:gd name="T87" fmla="*/ 114 h 298"/>
                  <a:gd name="T88" fmla="*/ 96 w 338"/>
                  <a:gd name="T89" fmla="*/ 12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8" h="298">
                    <a:moveTo>
                      <a:pt x="322" y="134"/>
                    </a:moveTo>
                    <a:lnTo>
                      <a:pt x="310" y="134"/>
                    </a:lnTo>
                    <a:lnTo>
                      <a:pt x="310" y="134"/>
                    </a:lnTo>
                    <a:lnTo>
                      <a:pt x="306" y="120"/>
                    </a:lnTo>
                    <a:lnTo>
                      <a:pt x="302" y="108"/>
                    </a:lnTo>
                    <a:lnTo>
                      <a:pt x="296" y="94"/>
                    </a:lnTo>
                    <a:lnTo>
                      <a:pt x="288" y="84"/>
                    </a:lnTo>
                    <a:lnTo>
                      <a:pt x="280" y="72"/>
                    </a:lnTo>
                    <a:lnTo>
                      <a:pt x="270" y="62"/>
                    </a:lnTo>
                    <a:lnTo>
                      <a:pt x="260" y="54"/>
                    </a:lnTo>
                    <a:lnTo>
                      <a:pt x="248" y="46"/>
                    </a:lnTo>
                    <a:lnTo>
                      <a:pt x="248" y="46"/>
                    </a:lnTo>
                    <a:lnTo>
                      <a:pt x="236" y="58"/>
                    </a:lnTo>
                    <a:lnTo>
                      <a:pt x="224" y="66"/>
                    </a:lnTo>
                    <a:lnTo>
                      <a:pt x="208" y="72"/>
                    </a:lnTo>
                    <a:lnTo>
                      <a:pt x="192" y="74"/>
                    </a:lnTo>
                    <a:lnTo>
                      <a:pt x="192" y="74"/>
                    </a:lnTo>
                    <a:lnTo>
                      <a:pt x="182" y="72"/>
                    </a:lnTo>
                    <a:lnTo>
                      <a:pt x="172" y="70"/>
                    </a:lnTo>
                    <a:lnTo>
                      <a:pt x="162" y="66"/>
                    </a:lnTo>
                    <a:lnTo>
                      <a:pt x="152" y="60"/>
                    </a:lnTo>
                    <a:lnTo>
                      <a:pt x="144" y="54"/>
                    </a:lnTo>
                    <a:lnTo>
                      <a:pt x="138" y="46"/>
                    </a:lnTo>
                    <a:lnTo>
                      <a:pt x="132" y="36"/>
                    </a:lnTo>
                    <a:lnTo>
                      <a:pt x="128" y="28"/>
                    </a:lnTo>
                    <a:lnTo>
                      <a:pt x="94" y="2"/>
                    </a:lnTo>
                    <a:lnTo>
                      <a:pt x="94" y="2"/>
                    </a:lnTo>
                    <a:lnTo>
                      <a:pt x="90" y="0"/>
                    </a:lnTo>
                    <a:lnTo>
                      <a:pt x="88" y="0"/>
                    </a:lnTo>
                    <a:lnTo>
                      <a:pt x="86" y="2"/>
                    </a:lnTo>
                    <a:lnTo>
                      <a:pt x="86" y="6"/>
                    </a:lnTo>
                    <a:lnTo>
                      <a:pt x="80" y="56"/>
                    </a:lnTo>
                    <a:lnTo>
                      <a:pt x="80" y="56"/>
                    </a:lnTo>
                    <a:lnTo>
                      <a:pt x="68" y="66"/>
                    </a:lnTo>
                    <a:lnTo>
                      <a:pt x="56" y="80"/>
                    </a:lnTo>
                    <a:lnTo>
                      <a:pt x="48" y="92"/>
                    </a:lnTo>
                    <a:lnTo>
                      <a:pt x="40" y="108"/>
                    </a:lnTo>
                    <a:lnTo>
                      <a:pt x="18" y="108"/>
                    </a:lnTo>
                    <a:lnTo>
                      <a:pt x="18" y="108"/>
                    </a:lnTo>
                    <a:lnTo>
                      <a:pt x="10" y="108"/>
                    </a:lnTo>
                    <a:lnTo>
                      <a:pt x="6" y="112"/>
                    </a:lnTo>
                    <a:lnTo>
                      <a:pt x="2" y="118"/>
                    </a:lnTo>
                    <a:lnTo>
                      <a:pt x="0" y="124"/>
                    </a:lnTo>
                    <a:lnTo>
                      <a:pt x="0" y="174"/>
                    </a:lnTo>
                    <a:lnTo>
                      <a:pt x="0" y="174"/>
                    </a:lnTo>
                    <a:lnTo>
                      <a:pt x="2" y="180"/>
                    </a:lnTo>
                    <a:lnTo>
                      <a:pt x="6" y="184"/>
                    </a:lnTo>
                    <a:lnTo>
                      <a:pt x="10" y="188"/>
                    </a:lnTo>
                    <a:lnTo>
                      <a:pt x="18" y="190"/>
                    </a:lnTo>
                    <a:lnTo>
                      <a:pt x="36" y="190"/>
                    </a:lnTo>
                    <a:lnTo>
                      <a:pt x="36" y="190"/>
                    </a:lnTo>
                    <a:lnTo>
                      <a:pt x="46" y="210"/>
                    </a:lnTo>
                    <a:lnTo>
                      <a:pt x="58" y="228"/>
                    </a:lnTo>
                    <a:lnTo>
                      <a:pt x="74" y="246"/>
                    </a:lnTo>
                    <a:lnTo>
                      <a:pt x="92" y="258"/>
                    </a:lnTo>
                    <a:lnTo>
                      <a:pt x="92" y="290"/>
                    </a:lnTo>
                    <a:lnTo>
                      <a:pt x="92" y="290"/>
                    </a:lnTo>
                    <a:lnTo>
                      <a:pt x="96" y="296"/>
                    </a:lnTo>
                    <a:lnTo>
                      <a:pt x="100" y="298"/>
                    </a:lnTo>
                    <a:lnTo>
                      <a:pt x="136" y="298"/>
                    </a:lnTo>
                    <a:lnTo>
                      <a:pt x="136" y="298"/>
                    </a:lnTo>
                    <a:lnTo>
                      <a:pt x="142" y="296"/>
                    </a:lnTo>
                    <a:lnTo>
                      <a:pt x="144" y="290"/>
                    </a:lnTo>
                    <a:lnTo>
                      <a:pt x="144" y="278"/>
                    </a:lnTo>
                    <a:lnTo>
                      <a:pt x="144" y="278"/>
                    </a:lnTo>
                    <a:lnTo>
                      <a:pt x="156" y="280"/>
                    </a:lnTo>
                    <a:lnTo>
                      <a:pt x="170" y="280"/>
                    </a:lnTo>
                    <a:lnTo>
                      <a:pt x="170" y="280"/>
                    </a:lnTo>
                    <a:lnTo>
                      <a:pt x="184" y="280"/>
                    </a:lnTo>
                    <a:lnTo>
                      <a:pt x="198" y="278"/>
                    </a:lnTo>
                    <a:lnTo>
                      <a:pt x="198" y="290"/>
                    </a:lnTo>
                    <a:lnTo>
                      <a:pt x="198" y="290"/>
                    </a:lnTo>
                    <a:lnTo>
                      <a:pt x="200" y="296"/>
                    </a:lnTo>
                    <a:lnTo>
                      <a:pt x="206" y="298"/>
                    </a:lnTo>
                    <a:lnTo>
                      <a:pt x="242" y="298"/>
                    </a:lnTo>
                    <a:lnTo>
                      <a:pt x="242" y="298"/>
                    </a:lnTo>
                    <a:lnTo>
                      <a:pt x="246" y="296"/>
                    </a:lnTo>
                    <a:lnTo>
                      <a:pt x="248" y="290"/>
                    </a:lnTo>
                    <a:lnTo>
                      <a:pt x="248" y="258"/>
                    </a:lnTo>
                    <a:lnTo>
                      <a:pt x="248" y="258"/>
                    </a:lnTo>
                    <a:lnTo>
                      <a:pt x="262" y="250"/>
                    </a:lnTo>
                    <a:lnTo>
                      <a:pt x="272" y="242"/>
                    </a:lnTo>
                    <a:lnTo>
                      <a:pt x="282" y="230"/>
                    </a:lnTo>
                    <a:lnTo>
                      <a:pt x="290" y="220"/>
                    </a:lnTo>
                    <a:lnTo>
                      <a:pt x="298" y="208"/>
                    </a:lnTo>
                    <a:lnTo>
                      <a:pt x="304" y="194"/>
                    </a:lnTo>
                    <a:lnTo>
                      <a:pt x="308" y="180"/>
                    </a:lnTo>
                    <a:lnTo>
                      <a:pt x="310" y="166"/>
                    </a:lnTo>
                    <a:lnTo>
                      <a:pt x="322" y="166"/>
                    </a:lnTo>
                    <a:lnTo>
                      <a:pt x="322" y="166"/>
                    </a:lnTo>
                    <a:lnTo>
                      <a:pt x="328" y="166"/>
                    </a:lnTo>
                    <a:lnTo>
                      <a:pt x="332" y="162"/>
                    </a:lnTo>
                    <a:lnTo>
                      <a:pt x="336" y="156"/>
                    </a:lnTo>
                    <a:lnTo>
                      <a:pt x="338" y="150"/>
                    </a:lnTo>
                    <a:lnTo>
                      <a:pt x="338" y="150"/>
                    </a:lnTo>
                    <a:lnTo>
                      <a:pt x="336" y="144"/>
                    </a:lnTo>
                    <a:lnTo>
                      <a:pt x="332" y="138"/>
                    </a:lnTo>
                    <a:lnTo>
                      <a:pt x="328" y="136"/>
                    </a:lnTo>
                    <a:lnTo>
                      <a:pt x="322" y="134"/>
                    </a:lnTo>
                    <a:lnTo>
                      <a:pt x="322" y="134"/>
                    </a:lnTo>
                    <a:close/>
                    <a:moveTo>
                      <a:pt x="96" y="120"/>
                    </a:moveTo>
                    <a:lnTo>
                      <a:pt x="96" y="120"/>
                    </a:lnTo>
                    <a:lnTo>
                      <a:pt x="88" y="118"/>
                    </a:lnTo>
                    <a:lnTo>
                      <a:pt x="82" y="114"/>
                    </a:lnTo>
                    <a:lnTo>
                      <a:pt x="78" y="110"/>
                    </a:lnTo>
                    <a:lnTo>
                      <a:pt x="76" y="104"/>
                    </a:lnTo>
                    <a:lnTo>
                      <a:pt x="76" y="104"/>
                    </a:lnTo>
                    <a:lnTo>
                      <a:pt x="80" y="108"/>
                    </a:lnTo>
                    <a:lnTo>
                      <a:pt x="88" y="110"/>
                    </a:lnTo>
                    <a:lnTo>
                      <a:pt x="88" y="110"/>
                    </a:lnTo>
                    <a:lnTo>
                      <a:pt x="92" y="108"/>
                    </a:lnTo>
                    <a:lnTo>
                      <a:pt x="98" y="106"/>
                    </a:lnTo>
                    <a:lnTo>
                      <a:pt x="100" y="100"/>
                    </a:lnTo>
                    <a:lnTo>
                      <a:pt x="102" y="94"/>
                    </a:lnTo>
                    <a:lnTo>
                      <a:pt x="102" y="94"/>
                    </a:lnTo>
                    <a:lnTo>
                      <a:pt x="100" y="88"/>
                    </a:lnTo>
                    <a:lnTo>
                      <a:pt x="98" y="84"/>
                    </a:lnTo>
                    <a:lnTo>
                      <a:pt x="92" y="82"/>
                    </a:lnTo>
                    <a:lnTo>
                      <a:pt x="88" y="80"/>
                    </a:lnTo>
                    <a:lnTo>
                      <a:pt x="88" y="80"/>
                    </a:lnTo>
                    <a:lnTo>
                      <a:pt x="86" y="80"/>
                    </a:lnTo>
                    <a:lnTo>
                      <a:pt x="86" y="80"/>
                    </a:lnTo>
                    <a:lnTo>
                      <a:pt x="90" y="78"/>
                    </a:lnTo>
                    <a:lnTo>
                      <a:pt x="96" y="78"/>
                    </a:lnTo>
                    <a:lnTo>
                      <a:pt x="96" y="78"/>
                    </a:lnTo>
                    <a:lnTo>
                      <a:pt x="104" y="78"/>
                    </a:lnTo>
                    <a:lnTo>
                      <a:pt x="110" y="84"/>
                    </a:lnTo>
                    <a:lnTo>
                      <a:pt x="116" y="90"/>
                    </a:lnTo>
                    <a:lnTo>
                      <a:pt x="116" y="98"/>
                    </a:lnTo>
                    <a:lnTo>
                      <a:pt x="116" y="98"/>
                    </a:lnTo>
                    <a:lnTo>
                      <a:pt x="116" y="106"/>
                    </a:lnTo>
                    <a:lnTo>
                      <a:pt x="110" y="114"/>
                    </a:lnTo>
                    <a:lnTo>
                      <a:pt x="104" y="118"/>
                    </a:lnTo>
                    <a:lnTo>
                      <a:pt x="96" y="120"/>
                    </a:lnTo>
                    <a:lnTo>
                      <a:pt x="96" y="120"/>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 name="Freeform 31"/>
              <p:cNvSpPr>
                <a:spLocks noEditPoints="1"/>
              </p:cNvSpPr>
              <p:nvPr/>
            </p:nvSpPr>
            <p:spPr bwMode="auto">
              <a:xfrm>
                <a:off x="2855913" y="1546225"/>
                <a:ext cx="155575" cy="155575"/>
              </a:xfrm>
              <a:custGeom>
                <a:avLst/>
                <a:gdLst>
                  <a:gd name="T0" fmla="*/ 48 w 98"/>
                  <a:gd name="T1" fmla="*/ 0 h 98"/>
                  <a:gd name="T2" fmla="*/ 30 w 98"/>
                  <a:gd name="T3" fmla="*/ 4 h 98"/>
                  <a:gd name="T4" fmla="*/ 14 w 98"/>
                  <a:gd name="T5" fmla="*/ 16 h 98"/>
                  <a:gd name="T6" fmla="*/ 4 w 98"/>
                  <a:gd name="T7" fmla="*/ 30 h 98"/>
                  <a:gd name="T8" fmla="*/ 0 w 98"/>
                  <a:gd name="T9" fmla="*/ 50 h 98"/>
                  <a:gd name="T10" fmla="*/ 0 w 98"/>
                  <a:gd name="T11" fmla="*/ 60 h 98"/>
                  <a:gd name="T12" fmla="*/ 8 w 98"/>
                  <a:gd name="T13" fmla="*/ 78 h 98"/>
                  <a:gd name="T14" fmla="*/ 22 w 98"/>
                  <a:gd name="T15" fmla="*/ 90 h 98"/>
                  <a:gd name="T16" fmla="*/ 38 w 98"/>
                  <a:gd name="T17" fmla="*/ 98 h 98"/>
                  <a:gd name="T18" fmla="*/ 48 w 98"/>
                  <a:gd name="T19" fmla="*/ 98 h 98"/>
                  <a:gd name="T20" fmla="*/ 68 w 98"/>
                  <a:gd name="T21" fmla="*/ 94 h 98"/>
                  <a:gd name="T22" fmla="*/ 84 w 98"/>
                  <a:gd name="T23" fmla="*/ 84 h 98"/>
                  <a:gd name="T24" fmla="*/ 94 w 98"/>
                  <a:gd name="T25" fmla="*/ 68 h 98"/>
                  <a:gd name="T26" fmla="*/ 98 w 98"/>
                  <a:gd name="T27" fmla="*/ 50 h 98"/>
                  <a:gd name="T28" fmla="*/ 96 w 98"/>
                  <a:gd name="T29" fmla="*/ 40 h 98"/>
                  <a:gd name="T30" fmla="*/ 90 w 98"/>
                  <a:gd name="T31" fmla="*/ 22 h 98"/>
                  <a:gd name="T32" fmla="*/ 76 w 98"/>
                  <a:gd name="T33" fmla="*/ 10 h 98"/>
                  <a:gd name="T34" fmla="*/ 58 w 98"/>
                  <a:gd name="T35" fmla="*/ 2 h 98"/>
                  <a:gd name="T36" fmla="*/ 48 w 98"/>
                  <a:gd name="T37" fmla="*/ 0 h 98"/>
                  <a:gd name="T38" fmla="*/ 52 w 98"/>
                  <a:gd name="T39" fmla="*/ 82 h 98"/>
                  <a:gd name="T40" fmla="*/ 42 w 98"/>
                  <a:gd name="T41" fmla="*/ 74 h 98"/>
                  <a:gd name="T42" fmla="*/ 34 w 98"/>
                  <a:gd name="T43" fmla="*/ 74 h 98"/>
                  <a:gd name="T44" fmla="*/ 30 w 98"/>
                  <a:gd name="T45" fmla="*/ 60 h 98"/>
                  <a:gd name="T46" fmla="*/ 36 w 98"/>
                  <a:gd name="T47" fmla="*/ 62 h 98"/>
                  <a:gd name="T48" fmla="*/ 46 w 98"/>
                  <a:gd name="T49" fmla="*/ 64 h 98"/>
                  <a:gd name="T50" fmla="*/ 52 w 98"/>
                  <a:gd name="T51" fmla="*/ 60 h 98"/>
                  <a:gd name="T52" fmla="*/ 50 w 98"/>
                  <a:gd name="T53" fmla="*/ 56 h 98"/>
                  <a:gd name="T54" fmla="*/ 44 w 98"/>
                  <a:gd name="T55" fmla="*/ 54 h 98"/>
                  <a:gd name="T56" fmla="*/ 32 w 98"/>
                  <a:gd name="T57" fmla="*/ 48 h 98"/>
                  <a:gd name="T58" fmla="*/ 28 w 98"/>
                  <a:gd name="T59" fmla="*/ 38 h 98"/>
                  <a:gd name="T60" fmla="*/ 28 w 98"/>
                  <a:gd name="T61" fmla="*/ 34 h 98"/>
                  <a:gd name="T62" fmla="*/ 36 w 98"/>
                  <a:gd name="T63" fmla="*/ 26 h 98"/>
                  <a:gd name="T64" fmla="*/ 42 w 98"/>
                  <a:gd name="T65" fmla="*/ 16 h 98"/>
                  <a:gd name="T66" fmla="*/ 52 w 98"/>
                  <a:gd name="T67" fmla="*/ 22 h 98"/>
                  <a:gd name="T68" fmla="*/ 60 w 98"/>
                  <a:gd name="T69" fmla="*/ 24 h 98"/>
                  <a:gd name="T70" fmla="*/ 64 w 98"/>
                  <a:gd name="T71" fmla="*/ 36 h 98"/>
                  <a:gd name="T72" fmla="*/ 58 w 98"/>
                  <a:gd name="T73" fmla="*/ 34 h 98"/>
                  <a:gd name="T74" fmla="*/ 50 w 98"/>
                  <a:gd name="T75" fmla="*/ 34 h 98"/>
                  <a:gd name="T76" fmla="*/ 44 w 98"/>
                  <a:gd name="T77" fmla="*/ 38 h 98"/>
                  <a:gd name="T78" fmla="*/ 46 w 98"/>
                  <a:gd name="T79" fmla="*/ 40 h 98"/>
                  <a:gd name="T80" fmla="*/ 54 w 98"/>
                  <a:gd name="T81" fmla="*/ 44 h 98"/>
                  <a:gd name="T82" fmla="*/ 66 w 98"/>
                  <a:gd name="T83" fmla="*/ 50 h 98"/>
                  <a:gd name="T84" fmla="*/ 70 w 98"/>
                  <a:gd name="T85" fmla="*/ 58 h 98"/>
                  <a:gd name="T86" fmla="*/ 68 w 98"/>
                  <a:gd name="T87" fmla="*/ 64 h 98"/>
                  <a:gd name="T88" fmla="*/ 60 w 98"/>
                  <a:gd name="T89" fmla="*/ 72 h 98"/>
                  <a:gd name="T90" fmla="*/ 52 w 98"/>
                  <a:gd name="T91" fmla="*/ 7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8">
                    <a:moveTo>
                      <a:pt x="48" y="0"/>
                    </a:moveTo>
                    <a:lnTo>
                      <a:pt x="48" y="0"/>
                    </a:lnTo>
                    <a:lnTo>
                      <a:pt x="38" y="2"/>
                    </a:lnTo>
                    <a:lnTo>
                      <a:pt x="30" y="4"/>
                    </a:lnTo>
                    <a:lnTo>
                      <a:pt x="22" y="10"/>
                    </a:lnTo>
                    <a:lnTo>
                      <a:pt x="14" y="16"/>
                    </a:lnTo>
                    <a:lnTo>
                      <a:pt x="8" y="22"/>
                    </a:lnTo>
                    <a:lnTo>
                      <a:pt x="4" y="30"/>
                    </a:lnTo>
                    <a:lnTo>
                      <a:pt x="0" y="40"/>
                    </a:lnTo>
                    <a:lnTo>
                      <a:pt x="0" y="50"/>
                    </a:lnTo>
                    <a:lnTo>
                      <a:pt x="0" y="50"/>
                    </a:lnTo>
                    <a:lnTo>
                      <a:pt x="0" y="60"/>
                    </a:lnTo>
                    <a:lnTo>
                      <a:pt x="4" y="68"/>
                    </a:lnTo>
                    <a:lnTo>
                      <a:pt x="8" y="78"/>
                    </a:lnTo>
                    <a:lnTo>
                      <a:pt x="14" y="84"/>
                    </a:lnTo>
                    <a:lnTo>
                      <a:pt x="22" y="90"/>
                    </a:lnTo>
                    <a:lnTo>
                      <a:pt x="30" y="94"/>
                    </a:lnTo>
                    <a:lnTo>
                      <a:pt x="38" y="98"/>
                    </a:lnTo>
                    <a:lnTo>
                      <a:pt x="48" y="98"/>
                    </a:lnTo>
                    <a:lnTo>
                      <a:pt x="48" y="98"/>
                    </a:lnTo>
                    <a:lnTo>
                      <a:pt x="58" y="98"/>
                    </a:lnTo>
                    <a:lnTo>
                      <a:pt x="68" y="94"/>
                    </a:lnTo>
                    <a:lnTo>
                      <a:pt x="76" y="90"/>
                    </a:lnTo>
                    <a:lnTo>
                      <a:pt x="84" y="84"/>
                    </a:lnTo>
                    <a:lnTo>
                      <a:pt x="90" y="78"/>
                    </a:lnTo>
                    <a:lnTo>
                      <a:pt x="94" y="68"/>
                    </a:lnTo>
                    <a:lnTo>
                      <a:pt x="96" y="60"/>
                    </a:lnTo>
                    <a:lnTo>
                      <a:pt x="98" y="50"/>
                    </a:lnTo>
                    <a:lnTo>
                      <a:pt x="98" y="50"/>
                    </a:lnTo>
                    <a:lnTo>
                      <a:pt x="96" y="40"/>
                    </a:lnTo>
                    <a:lnTo>
                      <a:pt x="94" y="30"/>
                    </a:lnTo>
                    <a:lnTo>
                      <a:pt x="90" y="22"/>
                    </a:lnTo>
                    <a:lnTo>
                      <a:pt x="84" y="16"/>
                    </a:lnTo>
                    <a:lnTo>
                      <a:pt x="76" y="10"/>
                    </a:lnTo>
                    <a:lnTo>
                      <a:pt x="68" y="4"/>
                    </a:lnTo>
                    <a:lnTo>
                      <a:pt x="58" y="2"/>
                    </a:lnTo>
                    <a:lnTo>
                      <a:pt x="48" y="0"/>
                    </a:lnTo>
                    <a:lnTo>
                      <a:pt x="48" y="0"/>
                    </a:lnTo>
                    <a:close/>
                    <a:moveTo>
                      <a:pt x="52" y="74"/>
                    </a:moveTo>
                    <a:lnTo>
                      <a:pt x="52" y="82"/>
                    </a:lnTo>
                    <a:lnTo>
                      <a:pt x="42" y="82"/>
                    </a:lnTo>
                    <a:lnTo>
                      <a:pt x="42" y="74"/>
                    </a:lnTo>
                    <a:lnTo>
                      <a:pt x="42" y="74"/>
                    </a:lnTo>
                    <a:lnTo>
                      <a:pt x="34" y="74"/>
                    </a:lnTo>
                    <a:lnTo>
                      <a:pt x="26" y="72"/>
                    </a:lnTo>
                    <a:lnTo>
                      <a:pt x="30" y="60"/>
                    </a:lnTo>
                    <a:lnTo>
                      <a:pt x="30" y="60"/>
                    </a:lnTo>
                    <a:lnTo>
                      <a:pt x="36" y="62"/>
                    </a:lnTo>
                    <a:lnTo>
                      <a:pt x="46" y="64"/>
                    </a:lnTo>
                    <a:lnTo>
                      <a:pt x="46" y="64"/>
                    </a:lnTo>
                    <a:lnTo>
                      <a:pt x="50" y="62"/>
                    </a:lnTo>
                    <a:lnTo>
                      <a:pt x="52" y="60"/>
                    </a:lnTo>
                    <a:lnTo>
                      <a:pt x="52" y="60"/>
                    </a:lnTo>
                    <a:lnTo>
                      <a:pt x="50" y="56"/>
                    </a:lnTo>
                    <a:lnTo>
                      <a:pt x="44" y="54"/>
                    </a:lnTo>
                    <a:lnTo>
                      <a:pt x="44" y="54"/>
                    </a:lnTo>
                    <a:lnTo>
                      <a:pt x="38" y="52"/>
                    </a:lnTo>
                    <a:lnTo>
                      <a:pt x="32" y="48"/>
                    </a:lnTo>
                    <a:lnTo>
                      <a:pt x="28" y="44"/>
                    </a:lnTo>
                    <a:lnTo>
                      <a:pt x="28" y="38"/>
                    </a:lnTo>
                    <a:lnTo>
                      <a:pt x="28" y="38"/>
                    </a:lnTo>
                    <a:lnTo>
                      <a:pt x="28" y="34"/>
                    </a:lnTo>
                    <a:lnTo>
                      <a:pt x="32" y="28"/>
                    </a:lnTo>
                    <a:lnTo>
                      <a:pt x="36" y="26"/>
                    </a:lnTo>
                    <a:lnTo>
                      <a:pt x="42" y="24"/>
                    </a:lnTo>
                    <a:lnTo>
                      <a:pt x="42" y="16"/>
                    </a:lnTo>
                    <a:lnTo>
                      <a:pt x="52" y="16"/>
                    </a:lnTo>
                    <a:lnTo>
                      <a:pt x="52" y="22"/>
                    </a:lnTo>
                    <a:lnTo>
                      <a:pt x="52" y="22"/>
                    </a:lnTo>
                    <a:lnTo>
                      <a:pt x="60" y="24"/>
                    </a:lnTo>
                    <a:lnTo>
                      <a:pt x="66" y="26"/>
                    </a:lnTo>
                    <a:lnTo>
                      <a:pt x="64" y="36"/>
                    </a:lnTo>
                    <a:lnTo>
                      <a:pt x="64" y="36"/>
                    </a:lnTo>
                    <a:lnTo>
                      <a:pt x="58" y="34"/>
                    </a:lnTo>
                    <a:lnTo>
                      <a:pt x="50" y="34"/>
                    </a:lnTo>
                    <a:lnTo>
                      <a:pt x="50" y="34"/>
                    </a:lnTo>
                    <a:lnTo>
                      <a:pt x="44" y="34"/>
                    </a:lnTo>
                    <a:lnTo>
                      <a:pt x="44" y="38"/>
                    </a:lnTo>
                    <a:lnTo>
                      <a:pt x="44" y="38"/>
                    </a:lnTo>
                    <a:lnTo>
                      <a:pt x="46" y="40"/>
                    </a:lnTo>
                    <a:lnTo>
                      <a:pt x="54" y="44"/>
                    </a:lnTo>
                    <a:lnTo>
                      <a:pt x="54" y="44"/>
                    </a:lnTo>
                    <a:lnTo>
                      <a:pt x="60" y="46"/>
                    </a:lnTo>
                    <a:lnTo>
                      <a:pt x="66" y="50"/>
                    </a:lnTo>
                    <a:lnTo>
                      <a:pt x="68" y="54"/>
                    </a:lnTo>
                    <a:lnTo>
                      <a:pt x="70" y="58"/>
                    </a:lnTo>
                    <a:lnTo>
                      <a:pt x="70" y="58"/>
                    </a:lnTo>
                    <a:lnTo>
                      <a:pt x="68" y="64"/>
                    </a:lnTo>
                    <a:lnTo>
                      <a:pt x="64" y="68"/>
                    </a:lnTo>
                    <a:lnTo>
                      <a:pt x="60" y="72"/>
                    </a:lnTo>
                    <a:lnTo>
                      <a:pt x="52" y="74"/>
                    </a:lnTo>
                    <a:lnTo>
                      <a:pt x="52" y="74"/>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47" name="组合 146"/>
          <p:cNvGrpSpPr/>
          <p:nvPr/>
        </p:nvGrpSpPr>
        <p:grpSpPr>
          <a:xfrm>
            <a:off x="3199579" y="3498509"/>
            <a:ext cx="940373" cy="940368"/>
            <a:chOff x="7062319" y="4078969"/>
            <a:chExt cx="940373" cy="940368"/>
          </a:xfrm>
        </p:grpSpPr>
        <p:grpSp>
          <p:nvGrpSpPr>
            <p:cNvPr id="148" name="组合 147"/>
            <p:cNvGrpSpPr/>
            <p:nvPr/>
          </p:nvGrpSpPr>
          <p:grpSpPr>
            <a:xfrm>
              <a:off x="7062319" y="4078969"/>
              <a:ext cx="940373" cy="940368"/>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椭圆 1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9" name="组合 148"/>
            <p:cNvGrpSpPr/>
            <p:nvPr/>
          </p:nvGrpSpPr>
          <p:grpSpPr>
            <a:xfrm>
              <a:off x="7259991" y="4339991"/>
              <a:ext cx="520413" cy="358206"/>
              <a:chOff x="5840413" y="590550"/>
              <a:chExt cx="733425" cy="504825"/>
            </a:xfrm>
            <a:solidFill>
              <a:schemeClr val="accent5"/>
            </a:solidFill>
          </p:grpSpPr>
          <p:sp>
            <p:nvSpPr>
              <p:cNvPr id="150" name="Freeform 24"/>
              <p:cNvSpPr>
                <a:spLocks noEditPoints="1"/>
              </p:cNvSpPr>
              <p:nvPr/>
            </p:nvSpPr>
            <p:spPr bwMode="auto">
              <a:xfrm>
                <a:off x="5840413" y="590550"/>
                <a:ext cx="568325" cy="438150"/>
              </a:xfrm>
              <a:custGeom>
                <a:avLst/>
                <a:gdLst>
                  <a:gd name="T0" fmla="*/ 334 w 358"/>
                  <a:gd name="T1" fmla="*/ 8 h 276"/>
                  <a:gd name="T2" fmla="*/ 334 w 358"/>
                  <a:gd name="T3" fmla="*/ 8 h 276"/>
                  <a:gd name="T4" fmla="*/ 332 w 358"/>
                  <a:gd name="T5" fmla="*/ 4 h 276"/>
                  <a:gd name="T6" fmla="*/ 328 w 358"/>
                  <a:gd name="T7" fmla="*/ 0 h 276"/>
                  <a:gd name="T8" fmla="*/ 324 w 358"/>
                  <a:gd name="T9" fmla="*/ 0 h 276"/>
                  <a:gd name="T10" fmla="*/ 320 w 358"/>
                  <a:gd name="T11" fmla="*/ 0 h 276"/>
                  <a:gd name="T12" fmla="*/ 84 w 358"/>
                  <a:gd name="T13" fmla="*/ 78 h 276"/>
                  <a:gd name="T14" fmla="*/ 154 w 358"/>
                  <a:gd name="T15" fmla="*/ 78 h 276"/>
                  <a:gd name="T16" fmla="*/ 284 w 358"/>
                  <a:gd name="T17" fmla="*/ 34 h 276"/>
                  <a:gd name="T18" fmla="*/ 284 w 358"/>
                  <a:gd name="T19" fmla="*/ 34 h 276"/>
                  <a:gd name="T20" fmla="*/ 292 w 358"/>
                  <a:gd name="T21" fmla="*/ 44 h 276"/>
                  <a:gd name="T22" fmla="*/ 302 w 358"/>
                  <a:gd name="T23" fmla="*/ 52 h 276"/>
                  <a:gd name="T24" fmla="*/ 314 w 358"/>
                  <a:gd name="T25" fmla="*/ 56 h 276"/>
                  <a:gd name="T26" fmla="*/ 328 w 358"/>
                  <a:gd name="T27" fmla="*/ 56 h 276"/>
                  <a:gd name="T28" fmla="*/ 334 w 358"/>
                  <a:gd name="T29" fmla="*/ 78 h 276"/>
                  <a:gd name="T30" fmla="*/ 358 w 358"/>
                  <a:gd name="T31" fmla="*/ 78 h 276"/>
                  <a:gd name="T32" fmla="*/ 334 w 358"/>
                  <a:gd name="T33" fmla="*/ 8 h 276"/>
                  <a:gd name="T34" fmla="*/ 2 w 358"/>
                  <a:gd name="T35" fmla="*/ 118 h 276"/>
                  <a:gd name="T36" fmla="*/ 54 w 358"/>
                  <a:gd name="T37" fmla="*/ 276 h 276"/>
                  <a:gd name="T38" fmla="*/ 54 w 358"/>
                  <a:gd name="T39" fmla="*/ 208 h 276"/>
                  <a:gd name="T40" fmla="*/ 36 w 358"/>
                  <a:gd name="T41" fmla="*/ 152 h 276"/>
                  <a:gd name="T42" fmla="*/ 36 w 358"/>
                  <a:gd name="T43" fmla="*/ 152 h 276"/>
                  <a:gd name="T44" fmla="*/ 42 w 358"/>
                  <a:gd name="T45" fmla="*/ 148 h 276"/>
                  <a:gd name="T46" fmla="*/ 46 w 358"/>
                  <a:gd name="T47" fmla="*/ 142 h 276"/>
                  <a:gd name="T48" fmla="*/ 50 w 358"/>
                  <a:gd name="T49" fmla="*/ 136 h 276"/>
                  <a:gd name="T50" fmla="*/ 54 w 358"/>
                  <a:gd name="T51" fmla="*/ 130 h 276"/>
                  <a:gd name="T52" fmla="*/ 54 w 358"/>
                  <a:gd name="T53" fmla="*/ 102 h 276"/>
                  <a:gd name="T54" fmla="*/ 54 w 358"/>
                  <a:gd name="T55" fmla="*/ 102 h 276"/>
                  <a:gd name="T56" fmla="*/ 56 w 358"/>
                  <a:gd name="T57" fmla="*/ 92 h 276"/>
                  <a:gd name="T58" fmla="*/ 62 w 358"/>
                  <a:gd name="T59" fmla="*/ 84 h 276"/>
                  <a:gd name="T60" fmla="*/ 10 w 358"/>
                  <a:gd name="T61" fmla="*/ 102 h 276"/>
                  <a:gd name="T62" fmla="*/ 10 w 358"/>
                  <a:gd name="T63" fmla="*/ 102 h 276"/>
                  <a:gd name="T64" fmla="*/ 4 w 358"/>
                  <a:gd name="T65" fmla="*/ 104 h 276"/>
                  <a:gd name="T66" fmla="*/ 2 w 358"/>
                  <a:gd name="T67" fmla="*/ 108 h 276"/>
                  <a:gd name="T68" fmla="*/ 0 w 358"/>
                  <a:gd name="T69" fmla="*/ 112 h 276"/>
                  <a:gd name="T70" fmla="*/ 2 w 358"/>
                  <a:gd name="T71" fmla="*/ 118 h 276"/>
                  <a:gd name="T72" fmla="*/ 2 w 358"/>
                  <a:gd name="T73" fmla="*/ 11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 h="276">
                    <a:moveTo>
                      <a:pt x="334" y="8"/>
                    </a:moveTo>
                    <a:lnTo>
                      <a:pt x="334" y="8"/>
                    </a:lnTo>
                    <a:lnTo>
                      <a:pt x="332" y="4"/>
                    </a:lnTo>
                    <a:lnTo>
                      <a:pt x="328" y="0"/>
                    </a:lnTo>
                    <a:lnTo>
                      <a:pt x="324" y="0"/>
                    </a:lnTo>
                    <a:lnTo>
                      <a:pt x="320" y="0"/>
                    </a:lnTo>
                    <a:lnTo>
                      <a:pt x="84" y="78"/>
                    </a:lnTo>
                    <a:lnTo>
                      <a:pt x="154" y="78"/>
                    </a:lnTo>
                    <a:lnTo>
                      <a:pt x="284" y="34"/>
                    </a:lnTo>
                    <a:lnTo>
                      <a:pt x="284" y="34"/>
                    </a:lnTo>
                    <a:lnTo>
                      <a:pt x="292" y="44"/>
                    </a:lnTo>
                    <a:lnTo>
                      <a:pt x="302" y="52"/>
                    </a:lnTo>
                    <a:lnTo>
                      <a:pt x="314" y="56"/>
                    </a:lnTo>
                    <a:lnTo>
                      <a:pt x="328" y="56"/>
                    </a:lnTo>
                    <a:lnTo>
                      <a:pt x="334" y="78"/>
                    </a:lnTo>
                    <a:lnTo>
                      <a:pt x="358" y="78"/>
                    </a:lnTo>
                    <a:lnTo>
                      <a:pt x="334" y="8"/>
                    </a:lnTo>
                    <a:close/>
                    <a:moveTo>
                      <a:pt x="2" y="118"/>
                    </a:moveTo>
                    <a:lnTo>
                      <a:pt x="54" y="276"/>
                    </a:lnTo>
                    <a:lnTo>
                      <a:pt x="54" y="208"/>
                    </a:lnTo>
                    <a:lnTo>
                      <a:pt x="36" y="152"/>
                    </a:lnTo>
                    <a:lnTo>
                      <a:pt x="36" y="152"/>
                    </a:lnTo>
                    <a:lnTo>
                      <a:pt x="42" y="148"/>
                    </a:lnTo>
                    <a:lnTo>
                      <a:pt x="46" y="142"/>
                    </a:lnTo>
                    <a:lnTo>
                      <a:pt x="50" y="136"/>
                    </a:lnTo>
                    <a:lnTo>
                      <a:pt x="54" y="130"/>
                    </a:lnTo>
                    <a:lnTo>
                      <a:pt x="54" y="102"/>
                    </a:lnTo>
                    <a:lnTo>
                      <a:pt x="54" y="102"/>
                    </a:lnTo>
                    <a:lnTo>
                      <a:pt x="56" y="92"/>
                    </a:lnTo>
                    <a:lnTo>
                      <a:pt x="62" y="84"/>
                    </a:lnTo>
                    <a:lnTo>
                      <a:pt x="10" y="102"/>
                    </a:lnTo>
                    <a:lnTo>
                      <a:pt x="10" y="102"/>
                    </a:lnTo>
                    <a:lnTo>
                      <a:pt x="4" y="104"/>
                    </a:lnTo>
                    <a:lnTo>
                      <a:pt x="2" y="108"/>
                    </a:lnTo>
                    <a:lnTo>
                      <a:pt x="0" y="112"/>
                    </a:lnTo>
                    <a:lnTo>
                      <a:pt x="2" y="118"/>
                    </a:lnTo>
                    <a:lnTo>
                      <a:pt x="2" y="118"/>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25"/>
              <p:cNvSpPr>
                <a:spLocks noEditPoints="1"/>
              </p:cNvSpPr>
              <p:nvPr/>
            </p:nvSpPr>
            <p:spPr bwMode="auto">
              <a:xfrm>
                <a:off x="6024563" y="793750"/>
                <a:ext cx="403225" cy="234950"/>
              </a:xfrm>
              <a:custGeom>
                <a:avLst/>
                <a:gdLst>
                  <a:gd name="T0" fmla="*/ 226 w 254"/>
                  <a:gd name="T1" fmla="*/ 56 h 148"/>
                  <a:gd name="T2" fmla="*/ 214 w 254"/>
                  <a:gd name="T3" fmla="*/ 74 h 148"/>
                  <a:gd name="T4" fmla="*/ 220 w 254"/>
                  <a:gd name="T5" fmla="*/ 88 h 148"/>
                  <a:gd name="T6" fmla="*/ 234 w 254"/>
                  <a:gd name="T7" fmla="*/ 94 h 148"/>
                  <a:gd name="T8" fmla="*/ 252 w 254"/>
                  <a:gd name="T9" fmla="*/ 82 h 148"/>
                  <a:gd name="T10" fmla="*/ 252 w 254"/>
                  <a:gd name="T11" fmla="*/ 66 h 148"/>
                  <a:gd name="T12" fmla="*/ 234 w 254"/>
                  <a:gd name="T13" fmla="*/ 54 h 148"/>
                  <a:gd name="T14" fmla="*/ 20 w 254"/>
                  <a:gd name="T15" fmla="*/ 54 h 148"/>
                  <a:gd name="T16" fmla="*/ 2 w 254"/>
                  <a:gd name="T17" fmla="*/ 66 h 148"/>
                  <a:gd name="T18" fmla="*/ 2 w 254"/>
                  <a:gd name="T19" fmla="*/ 82 h 148"/>
                  <a:gd name="T20" fmla="*/ 20 w 254"/>
                  <a:gd name="T21" fmla="*/ 94 h 148"/>
                  <a:gd name="T22" fmla="*/ 34 w 254"/>
                  <a:gd name="T23" fmla="*/ 88 h 148"/>
                  <a:gd name="T24" fmla="*/ 40 w 254"/>
                  <a:gd name="T25" fmla="*/ 74 h 148"/>
                  <a:gd name="T26" fmla="*/ 28 w 254"/>
                  <a:gd name="T27" fmla="*/ 56 h 148"/>
                  <a:gd name="T28" fmla="*/ 126 w 254"/>
                  <a:gd name="T29" fmla="*/ 0 h 148"/>
                  <a:gd name="T30" fmla="*/ 102 w 254"/>
                  <a:gd name="T31" fmla="*/ 6 h 148"/>
                  <a:gd name="T32" fmla="*/ 72 w 254"/>
                  <a:gd name="T33" fmla="*/ 32 h 148"/>
                  <a:gd name="T34" fmla="*/ 62 w 254"/>
                  <a:gd name="T35" fmla="*/ 74 h 148"/>
                  <a:gd name="T36" fmla="*/ 66 w 254"/>
                  <a:gd name="T37" fmla="*/ 104 h 148"/>
                  <a:gd name="T38" fmla="*/ 90 w 254"/>
                  <a:gd name="T39" fmla="*/ 136 h 148"/>
                  <a:gd name="T40" fmla="*/ 126 w 254"/>
                  <a:gd name="T41" fmla="*/ 148 h 148"/>
                  <a:gd name="T42" fmla="*/ 152 w 254"/>
                  <a:gd name="T43" fmla="*/ 142 h 148"/>
                  <a:gd name="T44" fmla="*/ 182 w 254"/>
                  <a:gd name="T45" fmla="*/ 116 h 148"/>
                  <a:gd name="T46" fmla="*/ 192 w 254"/>
                  <a:gd name="T47" fmla="*/ 74 h 148"/>
                  <a:gd name="T48" fmla="*/ 188 w 254"/>
                  <a:gd name="T49" fmla="*/ 46 h 148"/>
                  <a:gd name="T50" fmla="*/ 164 w 254"/>
                  <a:gd name="T51" fmla="*/ 12 h 148"/>
                  <a:gd name="T52" fmla="*/ 126 w 254"/>
                  <a:gd name="T53" fmla="*/ 0 h 148"/>
                  <a:gd name="T54" fmla="*/ 134 w 254"/>
                  <a:gd name="T55" fmla="*/ 118 h 148"/>
                  <a:gd name="T56" fmla="*/ 120 w 254"/>
                  <a:gd name="T57" fmla="*/ 108 h 148"/>
                  <a:gd name="T58" fmla="*/ 102 w 254"/>
                  <a:gd name="T59" fmla="*/ 88 h 148"/>
                  <a:gd name="T60" fmla="*/ 122 w 254"/>
                  <a:gd name="T61" fmla="*/ 94 h 148"/>
                  <a:gd name="T62" fmla="*/ 132 w 254"/>
                  <a:gd name="T63" fmla="*/ 90 h 148"/>
                  <a:gd name="T64" fmla="*/ 132 w 254"/>
                  <a:gd name="T65" fmla="*/ 86 h 148"/>
                  <a:gd name="T66" fmla="*/ 120 w 254"/>
                  <a:gd name="T67" fmla="*/ 80 h 148"/>
                  <a:gd name="T68" fmla="*/ 100 w 254"/>
                  <a:gd name="T69" fmla="*/ 68 h 148"/>
                  <a:gd name="T70" fmla="*/ 100 w 254"/>
                  <a:gd name="T71" fmla="*/ 54 h 148"/>
                  <a:gd name="T72" fmla="*/ 120 w 254"/>
                  <a:gd name="T73" fmla="*/ 40 h 148"/>
                  <a:gd name="T74" fmla="*/ 134 w 254"/>
                  <a:gd name="T75" fmla="*/ 40 h 148"/>
                  <a:gd name="T76" fmla="*/ 152 w 254"/>
                  <a:gd name="T77" fmla="*/ 42 h 148"/>
                  <a:gd name="T78" fmla="*/ 142 w 254"/>
                  <a:gd name="T79" fmla="*/ 54 h 148"/>
                  <a:gd name="T80" fmla="*/ 122 w 254"/>
                  <a:gd name="T81" fmla="*/ 54 h 148"/>
                  <a:gd name="T82" fmla="*/ 122 w 254"/>
                  <a:gd name="T83" fmla="*/ 60 h 148"/>
                  <a:gd name="T84" fmla="*/ 134 w 254"/>
                  <a:gd name="T85" fmla="*/ 66 h 148"/>
                  <a:gd name="T86" fmla="*/ 154 w 254"/>
                  <a:gd name="T87" fmla="*/ 80 h 148"/>
                  <a:gd name="T88" fmla="*/ 154 w 254"/>
                  <a:gd name="T89" fmla="*/ 94 h 148"/>
                  <a:gd name="T90" fmla="*/ 134 w 254"/>
                  <a:gd name="T91" fmla="*/ 10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48">
                    <a:moveTo>
                      <a:pt x="234" y="54"/>
                    </a:moveTo>
                    <a:lnTo>
                      <a:pt x="234" y="54"/>
                    </a:lnTo>
                    <a:lnTo>
                      <a:pt x="226" y="56"/>
                    </a:lnTo>
                    <a:lnTo>
                      <a:pt x="220" y="60"/>
                    </a:lnTo>
                    <a:lnTo>
                      <a:pt x="216" y="66"/>
                    </a:lnTo>
                    <a:lnTo>
                      <a:pt x="214" y="74"/>
                    </a:lnTo>
                    <a:lnTo>
                      <a:pt x="214" y="74"/>
                    </a:lnTo>
                    <a:lnTo>
                      <a:pt x="216" y="82"/>
                    </a:lnTo>
                    <a:lnTo>
                      <a:pt x="220" y="88"/>
                    </a:lnTo>
                    <a:lnTo>
                      <a:pt x="226" y="92"/>
                    </a:lnTo>
                    <a:lnTo>
                      <a:pt x="234" y="94"/>
                    </a:lnTo>
                    <a:lnTo>
                      <a:pt x="234" y="94"/>
                    </a:lnTo>
                    <a:lnTo>
                      <a:pt x="242" y="92"/>
                    </a:lnTo>
                    <a:lnTo>
                      <a:pt x="248" y="88"/>
                    </a:lnTo>
                    <a:lnTo>
                      <a:pt x="252" y="82"/>
                    </a:lnTo>
                    <a:lnTo>
                      <a:pt x="254" y="74"/>
                    </a:lnTo>
                    <a:lnTo>
                      <a:pt x="254" y="74"/>
                    </a:lnTo>
                    <a:lnTo>
                      <a:pt x="252" y="66"/>
                    </a:lnTo>
                    <a:lnTo>
                      <a:pt x="248" y="60"/>
                    </a:lnTo>
                    <a:lnTo>
                      <a:pt x="242" y="56"/>
                    </a:lnTo>
                    <a:lnTo>
                      <a:pt x="234" y="54"/>
                    </a:lnTo>
                    <a:lnTo>
                      <a:pt x="234" y="54"/>
                    </a:lnTo>
                    <a:close/>
                    <a:moveTo>
                      <a:pt x="20" y="54"/>
                    </a:moveTo>
                    <a:lnTo>
                      <a:pt x="20" y="54"/>
                    </a:lnTo>
                    <a:lnTo>
                      <a:pt x="12" y="56"/>
                    </a:lnTo>
                    <a:lnTo>
                      <a:pt x="6" y="60"/>
                    </a:lnTo>
                    <a:lnTo>
                      <a:pt x="2" y="66"/>
                    </a:lnTo>
                    <a:lnTo>
                      <a:pt x="0" y="74"/>
                    </a:lnTo>
                    <a:lnTo>
                      <a:pt x="0" y="74"/>
                    </a:lnTo>
                    <a:lnTo>
                      <a:pt x="2" y="82"/>
                    </a:lnTo>
                    <a:lnTo>
                      <a:pt x="6" y="88"/>
                    </a:lnTo>
                    <a:lnTo>
                      <a:pt x="12" y="92"/>
                    </a:lnTo>
                    <a:lnTo>
                      <a:pt x="20" y="94"/>
                    </a:lnTo>
                    <a:lnTo>
                      <a:pt x="20" y="94"/>
                    </a:lnTo>
                    <a:lnTo>
                      <a:pt x="28" y="92"/>
                    </a:lnTo>
                    <a:lnTo>
                      <a:pt x="34" y="88"/>
                    </a:lnTo>
                    <a:lnTo>
                      <a:pt x="38" y="82"/>
                    </a:lnTo>
                    <a:lnTo>
                      <a:pt x="40" y="74"/>
                    </a:lnTo>
                    <a:lnTo>
                      <a:pt x="40" y="74"/>
                    </a:lnTo>
                    <a:lnTo>
                      <a:pt x="38" y="66"/>
                    </a:lnTo>
                    <a:lnTo>
                      <a:pt x="34" y="60"/>
                    </a:lnTo>
                    <a:lnTo>
                      <a:pt x="28" y="56"/>
                    </a:lnTo>
                    <a:lnTo>
                      <a:pt x="20" y="54"/>
                    </a:lnTo>
                    <a:lnTo>
                      <a:pt x="20" y="54"/>
                    </a:lnTo>
                    <a:close/>
                    <a:moveTo>
                      <a:pt x="126" y="0"/>
                    </a:moveTo>
                    <a:lnTo>
                      <a:pt x="126" y="0"/>
                    </a:lnTo>
                    <a:lnTo>
                      <a:pt x="114" y="2"/>
                    </a:lnTo>
                    <a:lnTo>
                      <a:pt x="102" y="6"/>
                    </a:lnTo>
                    <a:lnTo>
                      <a:pt x="90" y="12"/>
                    </a:lnTo>
                    <a:lnTo>
                      <a:pt x="80" y="22"/>
                    </a:lnTo>
                    <a:lnTo>
                      <a:pt x="72" y="32"/>
                    </a:lnTo>
                    <a:lnTo>
                      <a:pt x="66" y="46"/>
                    </a:lnTo>
                    <a:lnTo>
                      <a:pt x="62" y="60"/>
                    </a:lnTo>
                    <a:lnTo>
                      <a:pt x="62" y="74"/>
                    </a:lnTo>
                    <a:lnTo>
                      <a:pt x="62" y="74"/>
                    </a:lnTo>
                    <a:lnTo>
                      <a:pt x="62" y="90"/>
                    </a:lnTo>
                    <a:lnTo>
                      <a:pt x="66" y="104"/>
                    </a:lnTo>
                    <a:lnTo>
                      <a:pt x="72" y="116"/>
                    </a:lnTo>
                    <a:lnTo>
                      <a:pt x="80" y="126"/>
                    </a:lnTo>
                    <a:lnTo>
                      <a:pt x="90" y="136"/>
                    </a:lnTo>
                    <a:lnTo>
                      <a:pt x="102" y="142"/>
                    </a:lnTo>
                    <a:lnTo>
                      <a:pt x="114" y="146"/>
                    </a:lnTo>
                    <a:lnTo>
                      <a:pt x="126" y="148"/>
                    </a:lnTo>
                    <a:lnTo>
                      <a:pt x="126" y="148"/>
                    </a:lnTo>
                    <a:lnTo>
                      <a:pt x="140" y="146"/>
                    </a:lnTo>
                    <a:lnTo>
                      <a:pt x="152" y="142"/>
                    </a:lnTo>
                    <a:lnTo>
                      <a:pt x="164" y="136"/>
                    </a:lnTo>
                    <a:lnTo>
                      <a:pt x="174" y="126"/>
                    </a:lnTo>
                    <a:lnTo>
                      <a:pt x="182" y="116"/>
                    </a:lnTo>
                    <a:lnTo>
                      <a:pt x="188" y="104"/>
                    </a:lnTo>
                    <a:lnTo>
                      <a:pt x="192" y="90"/>
                    </a:lnTo>
                    <a:lnTo>
                      <a:pt x="192" y="74"/>
                    </a:lnTo>
                    <a:lnTo>
                      <a:pt x="192" y="74"/>
                    </a:lnTo>
                    <a:lnTo>
                      <a:pt x="192" y="60"/>
                    </a:lnTo>
                    <a:lnTo>
                      <a:pt x="188" y="46"/>
                    </a:lnTo>
                    <a:lnTo>
                      <a:pt x="182" y="32"/>
                    </a:lnTo>
                    <a:lnTo>
                      <a:pt x="174" y="22"/>
                    </a:lnTo>
                    <a:lnTo>
                      <a:pt x="164" y="12"/>
                    </a:lnTo>
                    <a:lnTo>
                      <a:pt x="152" y="6"/>
                    </a:lnTo>
                    <a:lnTo>
                      <a:pt x="140" y="2"/>
                    </a:lnTo>
                    <a:lnTo>
                      <a:pt x="126" y="0"/>
                    </a:lnTo>
                    <a:lnTo>
                      <a:pt x="126" y="0"/>
                    </a:lnTo>
                    <a:close/>
                    <a:moveTo>
                      <a:pt x="134" y="108"/>
                    </a:moveTo>
                    <a:lnTo>
                      <a:pt x="134" y="118"/>
                    </a:lnTo>
                    <a:lnTo>
                      <a:pt x="120" y="118"/>
                    </a:lnTo>
                    <a:lnTo>
                      <a:pt x="120" y="108"/>
                    </a:lnTo>
                    <a:lnTo>
                      <a:pt x="120" y="108"/>
                    </a:lnTo>
                    <a:lnTo>
                      <a:pt x="106" y="106"/>
                    </a:lnTo>
                    <a:lnTo>
                      <a:pt x="98" y="104"/>
                    </a:lnTo>
                    <a:lnTo>
                      <a:pt x="102" y="88"/>
                    </a:lnTo>
                    <a:lnTo>
                      <a:pt x="102" y="88"/>
                    </a:lnTo>
                    <a:lnTo>
                      <a:pt x="112" y="92"/>
                    </a:lnTo>
                    <a:lnTo>
                      <a:pt x="122" y="94"/>
                    </a:lnTo>
                    <a:lnTo>
                      <a:pt x="122" y="94"/>
                    </a:lnTo>
                    <a:lnTo>
                      <a:pt x="130" y="92"/>
                    </a:lnTo>
                    <a:lnTo>
                      <a:pt x="132" y="90"/>
                    </a:lnTo>
                    <a:lnTo>
                      <a:pt x="134" y="88"/>
                    </a:lnTo>
                    <a:lnTo>
                      <a:pt x="134" y="88"/>
                    </a:lnTo>
                    <a:lnTo>
                      <a:pt x="132" y="86"/>
                    </a:lnTo>
                    <a:lnTo>
                      <a:pt x="130" y="84"/>
                    </a:lnTo>
                    <a:lnTo>
                      <a:pt x="120" y="80"/>
                    </a:lnTo>
                    <a:lnTo>
                      <a:pt x="120" y="80"/>
                    </a:lnTo>
                    <a:lnTo>
                      <a:pt x="112" y="78"/>
                    </a:lnTo>
                    <a:lnTo>
                      <a:pt x="104" y="74"/>
                    </a:lnTo>
                    <a:lnTo>
                      <a:pt x="100" y="68"/>
                    </a:lnTo>
                    <a:lnTo>
                      <a:pt x="98" y="60"/>
                    </a:lnTo>
                    <a:lnTo>
                      <a:pt x="98" y="60"/>
                    </a:lnTo>
                    <a:lnTo>
                      <a:pt x="100" y="54"/>
                    </a:lnTo>
                    <a:lnTo>
                      <a:pt x="104" y="48"/>
                    </a:lnTo>
                    <a:lnTo>
                      <a:pt x="110" y="42"/>
                    </a:lnTo>
                    <a:lnTo>
                      <a:pt x="120" y="40"/>
                    </a:lnTo>
                    <a:lnTo>
                      <a:pt x="120" y="30"/>
                    </a:lnTo>
                    <a:lnTo>
                      <a:pt x="134" y="30"/>
                    </a:lnTo>
                    <a:lnTo>
                      <a:pt x="134" y="40"/>
                    </a:lnTo>
                    <a:lnTo>
                      <a:pt x="134" y="40"/>
                    </a:lnTo>
                    <a:lnTo>
                      <a:pt x="144" y="40"/>
                    </a:lnTo>
                    <a:lnTo>
                      <a:pt x="152" y="42"/>
                    </a:lnTo>
                    <a:lnTo>
                      <a:pt x="148" y="58"/>
                    </a:lnTo>
                    <a:lnTo>
                      <a:pt x="148" y="58"/>
                    </a:lnTo>
                    <a:lnTo>
                      <a:pt x="142" y="54"/>
                    </a:lnTo>
                    <a:lnTo>
                      <a:pt x="130" y="54"/>
                    </a:lnTo>
                    <a:lnTo>
                      <a:pt x="130" y="54"/>
                    </a:lnTo>
                    <a:lnTo>
                      <a:pt x="122" y="54"/>
                    </a:lnTo>
                    <a:lnTo>
                      <a:pt x="120" y="58"/>
                    </a:lnTo>
                    <a:lnTo>
                      <a:pt x="120" y="58"/>
                    </a:lnTo>
                    <a:lnTo>
                      <a:pt x="122" y="60"/>
                    </a:lnTo>
                    <a:lnTo>
                      <a:pt x="124" y="62"/>
                    </a:lnTo>
                    <a:lnTo>
                      <a:pt x="134" y="66"/>
                    </a:lnTo>
                    <a:lnTo>
                      <a:pt x="134" y="66"/>
                    </a:lnTo>
                    <a:lnTo>
                      <a:pt x="144" y="70"/>
                    </a:lnTo>
                    <a:lnTo>
                      <a:pt x="150" y="74"/>
                    </a:lnTo>
                    <a:lnTo>
                      <a:pt x="154" y="80"/>
                    </a:lnTo>
                    <a:lnTo>
                      <a:pt x="156" y="86"/>
                    </a:lnTo>
                    <a:lnTo>
                      <a:pt x="156" y="86"/>
                    </a:lnTo>
                    <a:lnTo>
                      <a:pt x="154" y="94"/>
                    </a:lnTo>
                    <a:lnTo>
                      <a:pt x="150" y="100"/>
                    </a:lnTo>
                    <a:lnTo>
                      <a:pt x="142" y="104"/>
                    </a:lnTo>
                    <a:lnTo>
                      <a:pt x="134" y="108"/>
                    </a:lnTo>
                    <a:lnTo>
                      <a:pt x="134" y="108"/>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26"/>
              <p:cNvSpPr/>
              <p:nvPr/>
            </p:nvSpPr>
            <p:spPr bwMode="auto">
              <a:xfrm>
                <a:off x="5948363" y="733425"/>
                <a:ext cx="555625" cy="358775"/>
              </a:xfrm>
              <a:custGeom>
                <a:avLst/>
                <a:gdLst>
                  <a:gd name="T0" fmla="*/ 254 w 350"/>
                  <a:gd name="T1" fmla="*/ 218 h 226"/>
                  <a:gd name="T2" fmla="*/ 254 w 350"/>
                  <a:gd name="T3" fmla="*/ 218 h 226"/>
                  <a:gd name="T4" fmla="*/ 254 w 350"/>
                  <a:gd name="T5" fmla="*/ 210 h 226"/>
                  <a:gd name="T6" fmla="*/ 258 w 350"/>
                  <a:gd name="T7" fmla="*/ 204 h 226"/>
                  <a:gd name="T8" fmla="*/ 54 w 350"/>
                  <a:gd name="T9" fmla="*/ 204 h 226"/>
                  <a:gd name="T10" fmla="*/ 54 w 350"/>
                  <a:gd name="T11" fmla="*/ 204 h 226"/>
                  <a:gd name="T12" fmla="*/ 50 w 350"/>
                  <a:gd name="T13" fmla="*/ 192 h 226"/>
                  <a:gd name="T14" fmla="*/ 42 w 350"/>
                  <a:gd name="T15" fmla="*/ 182 h 226"/>
                  <a:gd name="T16" fmla="*/ 34 w 350"/>
                  <a:gd name="T17" fmla="*/ 176 h 226"/>
                  <a:gd name="T18" fmla="*/ 22 w 350"/>
                  <a:gd name="T19" fmla="*/ 172 h 226"/>
                  <a:gd name="T20" fmla="*/ 22 w 350"/>
                  <a:gd name="T21" fmla="*/ 56 h 226"/>
                  <a:gd name="T22" fmla="*/ 22 w 350"/>
                  <a:gd name="T23" fmla="*/ 56 h 226"/>
                  <a:gd name="T24" fmla="*/ 34 w 350"/>
                  <a:gd name="T25" fmla="*/ 52 h 226"/>
                  <a:gd name="T26" fmla="*/ 44 w 350"/>
                  <a:gd name="T27" fmla="*/ 44 h 226"/>
                  <a:gd name="T28" fmla="*/ 50 w 350"/>
                  <a:gd name="T29" fmla="*/ 34 h 226"/>
                  <a:gd name="T30" fmla="*/ 54 w 350"/>
                  <a:gd name="T31" fmla="*/ 22 h 226"/>
                  <a:gd name="T32" fmla="*/ 294 w 350"/>
                  <a:gd name="T33" fmla="*/ 22 h 226"/>
                  <a:gd name="T34" fmla="*/ 294 w 350"/>
                  <a:gd name="T35" fmla="*/ 22 h 226"/>
                  <a:gd name="T36" fmla="*/ 300 w 350"/>
                  <a:gd name="T37" fmla="*/ 34 h 226"/>
                  <a:gd name="T38" fmla="*/ 306 w 350"/>
                  <a:gd name="T39" fmla="*/ 44 h 226"/>
                  <a:gd name="T40" fmla="*/ 316 w 350"/>
                  <a:gd name="T41" fmla="*/ 52 h 226"/>
                  <a:gd name="T42" fmla="*/ 328 w 350"/>
                  <a:gd name="T43" fmla="*/ 56 h 226"/>
                  <a:gd name="T44" fmla="*/ 328 w 350"/>
                  <a:gd name="T45" fmla="*/ 134 h 226"/>
                  <a:gd name="T46" fmla="*/ 350 w 350"/>
                  <a:gd name="T47" fmla="*/ 134 h 226"/>
                  <a:gd name="T48" fmla="*/ 350 w 350"/>
                  <a:gd name="T49" fmla="*/ 12 h 226"/>
                  <a:gd name="T50" fmla="*/ 350 w 350"/>
                  <a:gd name="T51" fmla="*/ 12 h 226"/>
                  <a:gd name="T52" fmla="*/ 350 w 350"/>
                  <a:gd name="T53" fmla="*/ 8 h 226"/>
                  <a:gd name="T54" fmla="*/ 346 w 350"/>
                  <a:gd name="T55" fmla="*/ 4 h 226"/>
                  <a:gd name="T56" fmla="*/ 342 w 350"/>
                  <a:gd name="T57" fmla="*/ 2 h 226"/>
                  <a:gd name="T58" fmla="*/ 338 w 350"/>
                  <a:gd name="T59" fmla="*/ 0 h 226"/>
                  <a:gd name="T60" fmla="*/ 12 w 350"/>
                  <a:gd name="T61" fmla="*/ 0 h 226"/>
                  <a:gd name="T62" fmla="*/ 12 w 350"/>
                  <a:gd name="T63" fmla="*/ 0 h 226"/>
                  <a:gd name="T64" fmla="*/ 8 w 350"/>
                  <a:gd name="T65" fmla="*/ 2 h 226"/>
                  <a:gd name="T66" fmla="*/ 4 w 350"/>
                  <a:gd name="T67" fmla="*/ 4 h 226"/>
                  <a:gd name="T68" fmla="*/ 0 w 350"/>
                  <a:gd name="T69" fmla="*/ 8 h 226"/>
                  <a:gd name="T70" fmla="*/ 0 w 350"/>
                  <a:gd name="T71" fmla="*/ 12 h 226"/>
                  <a:gd name="T72" fmla="*/ 0 w 350"/>
                  <a:gd name="T73" fmla="*/ 214 h 226"/>
                  <a:gd name="T74" fmla="*/ 0 w 350"/>
                  <a:gd name="T75" fmla="*/ 214 h 226"/>
                  <a:gd name="T76" fmla="*/ 0 w 350"/>
                  <a:gd name="T77" fmla="*/ 218 h 226"/>
                  <a:gd name="T78" fmla="*/ 4 w 350"/>
                  <a:gd name="T79" fmla="*/ 222 h 226"/>
                  <a:gd name="T80" fmla="*/ 8 w 350"/>
                  <a:gd name="T81" fmla="*/ 226 h 226"/>
                  <a:gd name="T82" fmla="*/ 12 w 350"/>
                  <a:gd name="T83" fmla="*/ 226 h 226"/>
                  <a:gd name="T84" fmla="*/ 256 w 350"/>
                  <a:gd name="T85" fmla="*/ 226 h 226"/>
                  <a:gd name="T86" fmla="*/ 256 w 350"/>
                  <a:gd name="T87" fmla="*/ 226 h 226"/>
                  <a:gd name="T88" fmla="*/ 254 w 350"/>
                  <a:gd name="T89" fmla="*/ 218 h 226"/>
                  <a:gd name="T90" fmla="*/ 254 w 350"/>
                  <a:gd name="T91"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0" h="226">
                    <a:moveTo>
                      <a:pt x="254" y="218"/>
                    </a:moveTo>
                    <a:lnTo>
                      <a:pt x="254" y="218"/>
                    </a:lnTo>
                    <a:lnTo>
                      <a:pt x="254" y="210"/>
                    </a:lnTo>
                    <a:lnTo>
                      <a:pt x="258" y="204"/>
                    </a:lnTo>
                    <a:lnTo>
                      <a:pt x="54" y="204"/>
                    </a:lnTo>
                    <a:lnTo>
                      <a:pt x="54" y="204"/>
                    </a:lnTo>
                    <a:lnTo>
                      <a:pt x="50" y="192"/>
                    </a:lnTo>
                    <a:lnTo>
                      <a:pt x="42" y="182"/>
                    </a:lnTo>
                    <a:lnTo>
                      <a:pt x="34" y="176"/>
                    </a:lnTo>
                    <a:lnTo>
                      <a:pt x="22" y="172"/>
                    </a:lnTo>
                    <a:lnTo>
                      <a:pt x="22" y="56"/>
                    </a:lnTo>
                    <a:lnTo>
                      <a:pt x="22" y="56"/>
                    </a:lnTo>
                    <a:lnTo>
                      <a:pt x="34" y="52"/>
                    </a:lnTo>
                    <a:lnTo>
                      <a:pt x="44" y="44"/>
                    </a:lnTo>
                    <a:lnTo>
                      <a:pt x="50" y="34"/>
                    </a:lnTo>
                    <a:lnTo>
                      <a:pt x="54" y="22"/>
                    </a:lnTo>
                    <a:lnTo>
                      <a:pt x="294" y="22"/>
                    </a:lnTo>
                    <a:lnTo>
                      <a:pt x="294" y="22"/>
                    </a:lnTo>
                    <a:lnTo>
                      <a:pt x="300" y="34"/>
                    </a:lnTo>
                    <a:lnTo>
                      <a:pt x="306" y="44"/>
                    </a:lnTo>
                    <a:lnTo>
                      <a:pt x="316" y="52"/>
                    </a:lnTo>
                    <a:lnTo>
                      <a:pt x="328" y="56"/>
                    </a:lnTo>
                    <a:lnTo>
                      <a:pt x="328" y="134"/>
                    </a:lnTo>
                    <a:lnTo>
                      <a:pt x="350" y="134"/>
                    </a:lnTo>
                    <a:lnTo>
                      <a:pt x="350" y="12"/>
                    </a:lnTo>
                    <a:lnTo>
                      <a:pt x="350" y="12"/>
                    </a:lnTo>
                    <a:lnTo>
                      <a:pt x="350" y="8"/>
                    </a:lnTo>
                    <a:lnTo>
                      <a:pt x="346" y="4"/>
                    </a:lnTo>
                    <a:lnTo>
                      <a:pt x="342" y="2"/>
                    </a:lnTo>
                    <a:lnTo>
                      <a:pt x="338" y="0"/>
                    </a:lnTo>
                    <a:lnTo>
                      <a:pt x="12" y="0"/>
                    </a:lnTo>
                    <a:lnTo>
                      <a:pt x="12" y="0"/>
                    </a:lnTo>
                    <a:lnTo>
                      <a:pt x="8" y="2"/>
                    </a:lnTo>
                    <a:lnTo>
                      <a:pt x="4" y="4"/>
                    </a:lnTo>
                    <a:lnTo>
                      <a:pt x="0" y="8"/>
                    </a:lnTo>
                    <a:lnTo>
                      <a:pt x="0" y="12"/>
                    </a:lnTo>
                    <a:lnTo>
                      <a:pt x="0" y="214"/>
                    </a:lnTo>
                    <a:lnTo>
                      <a:pt x="0" y="214"/>
                    </a:lnTo>
                    <a:lnTo>
                      <a:pt x="0" y="218"/>
                    </a:lnTo>
                    <a:lnTo>
                      <a:pt x="4" y="222"/>
                    </a:lnTo>
                    <a:lnTo>
                      <a:pt x="8" y="226"/>
                    </a:lnTo>
                    <a:lnTo>
                      <a:pt x="12" y="226"/>
                    </a:lnTo>
                    <a:lnTo>
                      <a:pt x="256" y="226"/>
                    </a:lnTo>
                    <a:lnTo>
                      <a:pt x="256" y="226"/>
                    </a:lnTo>
                    <a:lnTo>
                      <a:pt x="254" y="218"/>
                    </a:lnTo>
                    <a:lnTo>
                      <a:pt x="254" y="218"/>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27"/>
              <p:cNvSpPr/>
              <p:nvPr/>
            </p:nvSpPr>
            <p:spPr bwMode="auto">
              <a:xfrm>
                <a:off x="6373813" y="965200"/>
                <a:ext cx="200025" cy="34925"/>
              </a:xfrm>
              <a:custGeom>
                <a:avLst/>
                <a:gdLst>
                  <a:gd name="T0" fmla="*/ 12 w 126"/>
                  <a:gd name="T1" fmla="*/ 22 h 22"/>
                  <a:gd name="T2" fmla="*/ 12 w 126"/>
                  <a:gd name="T3" fmla="*/ 22 h 22"/>
                  <a:gd name="T4" fmla="*/ 8 w 126"/>
                  <a:gd name="T5" fmla="*/ 20 h 22"/>
                  <a:gd name="T6" fmla="*/ 4 w 126"/>
                  <a:gd name="T7" fmla="*/ 18 h 22"/>
                  <a:gd name="T8" fmla="*/ 2 w 126"/>
                  <a:gd name="T9" fmla="*/ 16 h 22"/>
                  <a:gd name="T10" fmla="*/ 0 w 126"/>
                  <a:gd name="T11" fmla="*/ 10 h 22"/>
                  <a:gd name="T12" fmla="*/ 0 w 126"/>
                  <a:gd name="T13" fmla="*/ 10 h 22"/>
                  <a:gd name="T14" fmla="*/ 0 w 126"/>
                  <a:gd name="T15" fmla="*/ 10 h 22"/>
                  <a:gd name="T16" fmla="*/ 2 w 126"/>
                  <a:gd name="T17" fmla="*/ 6 h 22"/>
                  <a:gd name="T18" fmla="*/ 4 w 126"/>
                  <a:gd name="T19" fmla="*/ 4 h 22"/>
                  <a:gd name="T20" fmla="*/ 8 w 126"/>
                  <a:gd name="T21" fmla="*/ 2 h 22"/>
                  <a:gd name="T22" fmla="*/ 12 w 126"/>
                  <a:gd name="T23" fmla="*/ 0 h 22"/>
                  <a:gd name="T24" fmla="*/ 12 w 126"/>
                  <a:gd name="T25" fmla="*/ 0 h 22"/>
                  <a:gd name="T26" fmla="*/ 116 w 126"/>
                  <a:gd name="T27" fmla="*/ 0 h 22"/>
                  <a:gd name="T28" fmla="*/ 116 w 126"/>
                  <a:gd name="T29" fmla="*/ 0 h 22"/>
                  <a:gd name="T30" fmla="*/ 120 w 126"/>
                  <a:gd name="T31" fmla="*/ 2 h 22"/>
                  <a:gd name="T32" fmla="*/ 124 w 126"/>
                  <a:gd name="T33" fmla="*/ 4 h 22"/>
                  <a:gd name="T34" fmla="*/ 126 w 126"/>
                  <a:gd name="T35" fmla="*/ 6 h 22"/>
                  <a:gd name="T36" fmla="*/ 126 w 126"/>
                  <a:gd name="T37" fmla="*/ 10 h 22"/>
                  <a:gd name="T38" fmla="*/ 126 w 126"/>
                  <a:gd name="T39" fmla="*/ 10 h 22"/>
                  <a:gd name="T40" fmla="*/ 126 w 126"/>
                  <a:gd name="T41" fmla="*/ 10 h 22"/>
                  <a:gd name="T42" fmla="*/ 126 w 126"/>
                  <a:gd name="T43" fmla="*/ 16 h 22"/>
                  <a:gd name="T44" fmla="*/ 124 w 126"/>
                  <a:gd name="T45" fmla="*/ 18 h 22"/>
                  <a:gd name="T46" fmla="*/ 120 w 126"/>
                  <a:gd name="T47" fmla="*/ 20 h 22"/>
                  <a:gd name="T48" fmla="*/ 116 w 126"/>
                  <a:gd name="T49" fmla="*/ 22 h 22"/>
                  <a:gd name="T50" fmla="*/ 116 w 126"/>
                  <a:gd name="T51" fmla="*/ 22 h 22"/>
                  <a:gd name="T52" fmla="*/ 12 w 126"/>
                  <a:gd name="T53" fmla="*/ 22 h 22"/>
                  <a:gd name="T54" fmla="*/ 12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2" y="22"/>
                    </a:moveTo>
                    <a:lnTo>
                      <a:pt x="12" y="22"/>
                    </a:lnTo>
                    <a:lnTo>
                      <a:pt x="8" y="20"/>
                    </a:lnTo>
                    <a:lnTo>
                      <a:pt x="4" y="18"/>
                    </a:lnTo>
                    <a:lnTo>
                      <a:pt x="2" y="16"/>
                    </a:lnTo>
                    <a:lnTo>
                      <a:pt x="0" y="10"/>
                    </a:lnTo>
                    <a:lnTo>
                      <a:pt x="0" y="10"/>
                    </a:lnTo>
                    <a:lnTo>
                      <a:pt x="0" y="10"/>
                    </a:lnTo>
                    <a:lnTo>
                      <a:pt x="2" y="6"/>
                    </a:lnTo>
                    <a:lnTo>
                      <a:pt x="4" y="4"/>
                    </a:lnTo>
                    <a:lnTo>
                      <a:pt x="8" y="2"/>
                    </a:lnTo>
                    <a:lnTo>
                      <a:pt x="12" y="0"/>
                    </a:lnTo>
                    <a:lnTo>
                      <a:pt x="12" y="0"/>
                    </a:lnTo>
                    <a:lnTo>
                      <a:pt x="116" y="0"/>
                    </a:lnTo>
                    <a:lnTo>
                      <a:pt x="116" y="0"/>
                    </a:lnTo>
                    <a:lnTo>
                      <a:pt x="120" y="2"/>
                    </a:lnTo>
                    <a:lnTo>
                      <a:pt x="124" y="4"/>
                    </a:lnTo>
                    <a:lnTo>
                      <a:pt x="126" y="6"/>
                    </a:lnTo>
                    <a:lnTo>
                      <a:pt x="126" y="10"/>
                    </a:lnTo>
                    <a:lnTo>
                      <a:pt x="126" y="10"/>
                    </a:lnTo>
                    <a:lnTo>
                      <a:pt x="126" y="10"/>
                    </a:lnTo>
                    <a:lnTo>
                      <a:pt x="126" y="16"/>
                    </a:lnTo>
                    <a:lnTo>
                      <a:pt x="124" y="18"/>
                    </a:lnTo>
                    <a:lnTo>
                      <a:pt x="120" y="20"/>
                    </a:lnTo>
                    <a:lnTo>
                      <a:pt x="116" y="22"/>
                    </a:lnTo>
                    <a:lnTo>
                      <a:pt x="116" y="22"/>
                    </a:lnTo>
                    <a:lnTo>
                      <a:pt x="12" y="22"/>
                    </a:lnTo>
                    <a:lnTo>
                      <a:pt x="12" y="22"/>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28"/>
              <p:cNvSpPr/>
              <p:nvPr/>
            </p:nvSpPr>
            <p:spPr bwMode="auto">
              <a:xfrm>
                <a:off x="6367463" y="1012825"/>
                <a:ext cx="200025" cy="34925"/>
              </a:xfrm>
              <a:custGeom>
                <a:avLst/>
                <a:gdLst>
                  <a:gd name="T0" fmla="*/ 10 w 126"/>
                  <a:gd name="T1" fmla="*/ 22 h 22"/>
                  <a:gd name="T2" fmla="*/ 10 w 126"/>
                  <a:gd name="T3" fmla="*/ 22 h 22"/>
                  <a:gd name="T4" fmla="*/ 6 w 126"/>
                  <a:gd name="T5" fmla="*/ 20 h 22"/>
                  <a:gd name="T6" fmla="*/ 4 w 126"/>
                  <a:gd name="T7" fmla="*/ 18 h 22"/>
                  <a:gd name="T8" fmla="*/ 0 w 126"/>
                  <a:gd name="T9" fmla="*/ 16 h 22"/>
                  <a:gd name="T10" fmla="*/ 0 w 126"/>
                  <a:gd name="T11" fmla="*/ 12 h 22"/>
                  <a:gd name="T12" fmla="*/ 0 w 126"/>
                  <a:gd name="T13" fmla="*/ 12 h 22"/>
                  <a:gd name="T14" fmla="*/ 0 w 126"/>
                  <a:gd name="T15" fmla="*/ 12 h 22"/>
                  <a:gd name="T16" fmla="*/ 0 w 126"/>
                  <a:gd name="T17" fmla="*/ 6 h 22"/>
                  <a:gd name="T18" fmla="*/ 4 w 126"/>
                  <a:gd name="T19" fmla="*/ 4 h 22"/>
                  <a:gd name="T20" fmla="*/ 6 w 126"/>
                  <a:gd name="T21" fmla="*/ 2 h 22"/>
                  <a:gd name="T22" fmla="*/ 10 w 126"/>
                  <a:gd name="T23" fmla="*/ 0 h 22"/>
                  <a:gd name="T24" fmla="*/ 10 w 126"/>
                  <a:gd name="T25" fmla="*/ 0 h 22"/>
                  <a:gd name="T26" fmla="*/ 116 w 126"/>
                  <a:gd name="T27" fmla="*/ 0 h 22"/>
                  <a:gd name="T28" fmla="*/ 116 w 126"/>
                  <a:gd name="T29" fmla="*/ 0 h 22"/>
                  <a:gd name="T30" fmla="*/ 120 w 126"/>
                  <a:gd name="T31" fmla="*/ 2 h 22"/>
                  <a:gd name="T32" fmla="*/ 122 w 126"/>
                  <a:gd name="T33" fmla="*/ 4 h 22"/>
                  <a:gd name="T34" fmla="*/ 124 w 126"/>
                  <a:gd name="T35" fmla="*/ 6 h 22"/>
                  <a:gd name="T36" fmla="*/ 126 w 126"/>
                  <a:gd name="T37" fmla="*/ 12 h 22"/>
                  <a:gd name="T38" fmla="*/ 126 w 126"/>
                  <a:gd name="T39" fmla="*/ 12 h 22"/>
                  <a:gd name="T40" fmla="*/ 126 w 126"/>
                  <a:gd name="T41" fmla="*/ 12 h 22"/>
                  <a:gd name="T42" fmla="*/ 124 w 126"/>
                  <a:gd name="T43" fmla="*/ 16 h 22"/>
                  <a:gd name="T44" fmla="*/ 122 w 126"/>
                  <a:gd name="T45" fmla="*/ 18 h 22"/>
                  <a:gd name="T46" fmla="*/ 120 w 126"/>
                  <a:gd name="T47" fmla="*/ 20 h 22"/>
                  <a:gd name="T48" fmla="*/ 116 w 126"/>
                  <a:gd name="T49" fmla="*/ 22 h 22"/>
                  <a:gd name="T50" fmla="*/ 116 w 126"/>
                  <a:gd name="T51" fmla="*/ 22 h 22"/>
                  <a:gd name="T52" fmla="*/ 10 w 126"/>
                  <a:gd name="T53" fmla="*/ 22 h 22"/>
                  <a:gd name="T54" fmla="*/ 10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0" y="22"/>
                    </a:moveTo>
                    <a:lnTo>
                      <a:pt x="10" y="22"/>
                    </a:lnTo>
                    <a:lnTo>
                      <a:pt x="6" y="20"/>
                    </a:lnTo>
                    <a:lnTo>
                      <a:pt x="4" y="18"/>
                    </a:lnTo>
                    <a:lnTo>
                      <a:pt x="0" y="16"/>
                    </a:lnTo>
                    <a:lnTo>
                      <a:pt x="0" y="12"/>
                    </a:lnTo>
                    <a:lnTo>
                      <a:pt x="0" y="12"/>
                    </a:lnTo>
                    <a:lnTo>
                      <a:pt x="0" y="12"/>
                    </a:lnTo>
                    <a:lnTo>
                      <a:pt x="0" y="6"/>
                    </a:lnTo>
                    <a:lnTo>
                      <a:pt x="4" y="4"/>
                    </a:lnTo>
                    <a:lnTo>
                      <a:pt x="6" y="2"/>
                    </a:lnTo>
                    <a:lnTo>
                      <a:pt x="10" y="0"/>
                    </a:lnTo>
                    <a:lnTo>
                      <a:pt x="10" y="0"/>
                    </a:lnTo>
                    <a:lnTo>
                      <a:pt x="116" y="0"/>
                    </a:lnTo>
                    <a:lnTo>
                      <a:pt x="116" y="0"/>
                    </a:lnTo>
                    <a:lnTo>
                      <a:pt x="120" y="2"/>
                    </a:lnTo>
                    <a:lnTo>
                      <a:pt x="122" y="4"/>
                    </a:lnTo>
                    <a:lnTo>
                      <a:pt x="124" y="6"/>
                    </a:lnTo>
                    <a:lnTo>
                      <a:pt x="126" y="12"/>
                    </a:lnTo>
                    <a:lnTo>
                      <a:pt x="126" y="12"/>
                    </a:lnTo>
                    <a:lnTo>
                      <a:pt x="126" y="12"/>
                    </a:lnTo>
                    <a:lnTo>
                      <a:pt x="124" y="16"/>
                    </a:lnTo>
                    <a:lnTo>
                      <a:pt x="122" y="18"/>
                    </a:lnTo>
                    <a:lnTo>
                      <a:pt x="120" y="20"/>
                    </a:lnTo>
                    <a:lnTo>
                      <a:pt x="116" y="22"/>
                    </a:lnTo>
                    <a:lnTo>
                      <a:pt x="116" y="22"/>
                    </a:lnTo>
                    <a:lnTo>
                      <a:pt x="10" y="22"/>
                    </a:lnTo>
                    <a:lnTo>
                      <a:pt x="10" y="22"/>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5" name="Freeform 29"/>
              <p:cNvSpPr/>
              <p:nvPr/>
            </p:nvSpPr>
            <p:spPr bwMode="auto">
              <a:xfrm>
                <a:off x="6370638" y="1060450"/>
                <a:ext cx="200025" cy="34925"/>
              </a:xfrm>
              <a:custGeom>
                <a:avLst/>
                <a:gdLst>
                  <a:gd name="T0" fmla="*/ 12 w 126"/>
                  <a:gd name="T1" fmla="*/ 22 h 22"/>
                  <a:gd name="T2" fmla="*/ 12 w 126"/>
                  <a:gd name="T3" fmla="*/ 22 h 22"/>
                  <a:gd name="T4" fmla="*/ 8 w 126"/>
                  <a:gd name="T5" fmla="*/ 20 h 22"/>
                  <a:gd name="T6" fmla="*/ 4 w 126"/>
                  <a:gd name="T7" fmla="*/ 18 h 22"/>
                  <a:gd name="T8" fmla="*/ 2 w 126"/>
                  <a:gd name="T9" fmla="*/ 16 h 22"/>
                  <a:gd name="T10" fmla="*/ 0 w 126"/>
                  <a:gd name="T11" fmla="*/ 12 h 22"/>
                  <a:gd name="T12" fmla="*/ 0 w 126"/>
                  <a:gd name="T13" fmla="*/ 12 h 22"/>
                  <a:gd name="T14" fmla="*/ 0 w 126"/>
                  <a:gd name="T15" fmla="*/ 12 h 22"/>
                  <a:gd name="T16" fmla="*/ 2 w 126"/>
                  <a:gd name="T17" fmla="*/ 8 h 22"/>
                  <a:gd name="T18" fmla="*/ 4 w 126"/>
                  <a:gd name="T19" fmla="*/ 4 h 22"/>
                  <a:gd name="T20" fmla="*/ 8 w 126"/>
                  <a:gd name="T21" fmla="*/ 2 h 22"/>
                  <a:gd name="T22" fmla="*/ 12 w 126"/>
                  <a:gd name="T23" fmla="*/ 0 h 22"/>
                  <a:gd name="T24" fmla="*/ 12 w 126"/>
                  <a:gd name="T25" fmla="*/ 0 h 22"/>
                  <a:gd name="T26" fmla="*/ 116 w 126"/>
                  <a:gd name="T27" fmla="*/ 0 h 22"/>
                  <a:gd name="T28" fmla="*/ 116 w 126"/>
                  <a:gd name="T29" fmla="*/ 0 h 22"/>
                  <a:gd name="T30" fmla="*/ 120 w 126"/>
                  <a:gd name="T31" fmla="*/ 2 h 22"/>
                  <a:gd name="T32" fmla="*/ 124 w 126"/>
                  <a:gd name="T33" fmla="*/ 4 h 22"/>
                  <a:gd name="T34" fmla="*/ 126 w 126"/>
                  <a:gd name="T35" fmla="*/ 8 h 22"/>
                  <a:gd name="T36" fmla="*/ 126 w 126"/>
                  <a:gd name="T37" fmla="*/ 12 h 22"/>
                  <a:gd name="T38" fmla="*/ 126 w 126"/>
                  <a:gd name="T39" fmla="*/ 12 h 22"/>
                  <a:gd name="T40" fmla="*/ 126 w 126"/>
                  <a:gd name="T41" fmla="*/ 12 h 22"/>
                  <a:gd name="T42" fmla="*/ 126 w 126"/>
                  <a:gd name="T43" fmla="*/ 16 h 22"/>
                  <a:gd name="T44" fmla="*/ 124 w 126"/>
                  <a:gd name="T45" fmla="*/ 18 h 22"/>
                  <a:gd name="T46" fmla="*/ 120 w 126"/>
                  <a:gd name="T47" fmla="*/ 20 h 22"/>
                  <a:gd name="T48" fmla="*/ 116 w 126"/>
                  <a:gd name="T49" fmla="*/ 22 h 22"/>
                  <a:gd name="T50" fmla="*/ 116 w 126"/>
                  <a:gd name="T51" fmla="*/ 22 h 22"/>
                  <a:gd name="T52" fmla="*/ 12 w 126"/>
                  <a:gd name="T53" fmla="*/ 22 h 22"/>
                  <a:gd name="T54" fmla="*/ 12 w 126"/>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22">
                    <a:moveTo>
                      <a:pt x="12" y="22"/>
                    </a:moveTo>
                    <a:lnTo>
                      <a:pt x="12" y="22"/>
                    </a:lnTo>
                    <a:lnTo>
                      <a:pt x="8" y="20"/>
                    </a:lnTo>
                    <a:lnTo>
                      <a:pt x="4" y="18"/>
                    </a:lnTo>
                    <a:lnTo>
                      <a:pt x="2" y="16"/>
                    </a:lnTo>
                    <a:lnTo>
                      <a:pt x="0" y="12"/>
                    </a:lnTo>
                    <a:lnTo>
                      <a:pt x="0" y="12"/>
                    </a:lnTo>
                    <a:lnTo>
                      <a:pt x="0" y="12"/>
                    </a:lnTo>
                    <a:lnTo>
                      <a:pt x="2" y="8"/>
                    </a:lnTo>
                    <a:lnTo>
                      <a:pt x="4" y="4"/>
                    </a:lnTo>
                    <a:lnTo>
                      <a:pt x="8" y="2"/>
                    </a:lnTo>
                    <a:lnTo>
                      <a:pt x="12" y="0"/>
                    </a:lnTo>
                    <a:lnTo>
                      <a:pt x="12" y="0"/>
                    </a:lnTo>
                    <a:lnTo>
                      <a:pt x="116" y="0"/>
                    </a:lnTo>
                    <a:lnTo>
                      <a:pt x="116" y="0"/>
                    </a:lnTo>
                    <a:lnTo>
                      <a:pt x="120" y="2"/>
                    </a:lnTo>
                    <a:lnTo>
                      <a:pt x="124" y="4"/>
                    </a:lnTo>
                    <a:lnTo>
                      <a:pt x="126" y="8"/>
                    </a:lnTo>
                    <a:lnTo>
                      <a:pt x="126" y="12"/>
                    </a:lnTo>
                    <a:lnTo>
                      <a:pt x="126" y="12"/>
                    </a:lnTo>
                    <a:lnTo>
                      <a:pt x="126" y="12"/>
                    </a:lnTo>
                    <a:lnTo>
                      <a:pt x="126" y="16"/>
                    </a:lnTo>
                    <a:lnTo>
                      <a:pt x="124" y="18"/>
                    </a:lnTo>
                    <a:lnTo>
                      <a:pt x="120" y="20"/>
                    </a:lnTo>
                    <a:lnTo>
                      <a:pt x="116" y="22"/>
                    </a:lnTo>
                    <a:lnTo>
                      <a:pt x="116" y="22"/>
                    </a:lnTo>
                    <a:lnTo>
                      <a:pt x="12" y="22"/>
                    </a:lnTo>
                    <a:lnTo>
                      <a:pt x="12" y="22"/>
                    </a:lnTo>
                    <a:close/>
                  </a:path>
                </a:pathLst>
              </a:custGeom>
              <a:solidFill>
                <a:srgbClr val="0855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55"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6802">
        <p14:conveyor dir="l"/>
      </p:transition>
    </mc:Choice>
    <mc:Fallback xmlns="">
      <p:transition spd="slow" advTm="68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p:cTn id="11" dur="200" fill="hold"/>
                                        <p:tgtEl>
                                          <p:spTgt spid="115"/>
                                        </p:tgtEl>
                                        <p:attrNameLst>
                                          <p:attrName>ppt_w</p:attrName>
                                        </p:attrNameLst>
                                      </p:cBhvr>
                                      <p:tavLst>
                                        <p:tav tm="0">
                                          <p:val>
                                            <p:fltVal val="0"/>
                                          </p:val>
                                        </p:tav>
                                        <p:tav tm="100000">
                                          <p:val>
                                            <p:strVal val="#ppt_w"/>
                                          </p:val>
                                        </p:tav>
                                      </p:tavLst>
                                    </p:anim>
                                    <p:anim calcmode="lin" valueType="num">
                                      <p:cBhvr>
                                        <p:cTn id="12" dur="200" fill="hold"/>
                                        <p:tgtEl>
                                          <p:spTgt spid="115"/>
                                        </p:tgtEl>
                                        <p:attrNameLst>
                                          <p:attrName>ppt_h</p:attrName>
                                        </p:attrNameLst>
                                      </p:cBhvr>
                                      <p:tavLst>
                                        <p:tav tm="0">
                                          <p:val>
                                            <p:fltVal val="0"/>
                                          </p:val>
                                        </p:tav>
                                        <p:tav tm="100000">
                                          <p:val>
                                            <p:strVal val="#ppt_h"/>
                                          </p:val>
                                        </p:tav>
                                      </p:tavLst>
                                    </p:anim>
                                    <p:animEffect transition="in" filter="fade">
                                      <p:cBhvr>
                                        <p:cTn id="13" dur="200"/>
                                        <p:tgtEl>
                                          <p:spTgt spid="115"/>
                                        </p:tgtEl>
                                      </p:cBhvr>
                                    </p:animEffect>
                                  </p:childTnLst>
                                </p:cTn>
                              </p:par>
                              <p:par>
                                <p:cTn id="14" presetID="6" presetClass="emph" presetSubtype="0" autoRev="1" fill="hold" nodeType="withEffect">
                                  <p:stCondLst>
                                    <p:cond delay="200"/>
                                  </p:stCondLst>
                                  <p:childTnLst>
                                    <p:animScale>
                                      <p:cBhvr>
                                        <p:cTn id="15" dur="200" fill="hold"/>
                                        <p:tgtEl>
                                          <p:spTgt spid="115"/>
                                        </p:tgtEl>
                                      </p:cBhvr>
                                      <p:by x="130000" y="130000"/>
                                    </p:animScale>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4"/>
                                        </p:tgtEl>
                                        <p:attrNameLst>
                                          <p:attrName>style.visibility</p:attrName>
                                        </p:attrNameLst>
                                      </p:cBhvr>
                                      <p:to>
                                        <p:strVal val="visible"/>
                                      </p:to>
                                    </p:set>
                                    <p:anim calcmode="lin" valueType="num">
                                      <p:cBhvr>
                                        <p:cTn id="19" dur="200" fill="hold"/>
                                        <p:tgtEl>
                                          <p:spTgt spid="124"/>
                                        </p:tgtEl>
                                        <p:attrNameLst>
                                          <p:attrName>ppt_w</p:attrName>
                                        </p:attrNameLst>
                                      </p:cBhvr>
                                      <p:tavLst>
                                        <p:tav tm="0">
                                          <p:val>
                                            <p:fltVal val="0"/>
                                          </p:val>
                                        </p:tav>
                                        <p:tav tm="100000">
                                          <p:val>
                                            <p:strVal val="#ppt_w"/>
                                          </p:val>
                                        </p:tav>
                                      </p:tavLst>
                                    </p:anim>
                                    <p:anim calcmode="lin" valueType="num">
                                      <p:cBhvr>
                                        <p:cTn id="20" dur="200" fill="hold"/>
                                        <p:tgtEl>
                                          <p:spTgt spid="124"/>
                                        </p:tgtEl>
                                        <p:attrNameLst>
                                          <p:attrName>ppt_h</p:attrName>
                                        </p:attrNameLst>
                                      </p:cBhvr>
                                      <p:tavLst>
                                        <p:tav tm="0">
                                          <p:val>
                                            <p:fltVal val="0"/>
                                          </p:val>
                                        </p:tav>
                                        <p:tav tm="100000">
                                          <p:val>
                                            <p:strVal val="#ppt_h"/>
                                          </p:val>
                                        </p:tav>
                                      </p:tavLst>
                                    </p:anim>
                                    <p:animEffect transition="in" filter="fade">
                                      <p:cBhvr>
                                        <p:cTn id="21" dur="200"/>
                                        <p:tgtEl>
                                          <p:spTgt spid="124"/>
                                        </p:tgtEl>
                                      </p:cBhvr>
                                    </p:animEffect>
                                  </p:childTnLst>
                                </p:cTn>
                              </p:par>
                              <p:par>
                                <p:cTn id="22" presetID="6" presetClass="emph" presetSubtype="0" autoRev="1" fill="hold" nodeType="withEffect">
                                  <p:stCondLst>
                                    <p:cond delay="200"/>
                                  </p:stCondLst>
                                  <p:childTnLst>
                                    <p:animScale>
                                      <p:cBhvr>
                                        <p:cTn id="23" dur="200" fill="hold"/>
                                        <p:tgtEl>
                                          <p:spTgt spid="124"/>
                                        </p:tgtEl>
                                      </p:cBhvr>
                                      <p:by x="130000" y="130000"/>
                                    </p:animScale>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200"/>
                                        <p:tgtEl>
                                          <p:spTgt spid="23"/>
                                        </p:tgtEl>
                                      </p:cBhvr>
                                    </p:animEffect>
                                  </p:childTnLst>
                                </p:cTn>
                              </p:par>
                              <p:par>
                                <p:cTn id="28" presetID="22" presetClass="entr" presetSubtype="8"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200"/>
                                        <p:tgtEl>
                                          <p:spTgt spid="24"/>
                                        </p:tgtEl>
                                      </p:cBhvr>
                                    </p:animEffect>
                                  </p:childTnLst>
                                </p:cTn>
                              </p:par>
                              <p:par>
                                <p:cTn id="31" presetID="22" presetClass="entr" presetSubtype="8"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200"/>
                                        <p:tgtEl>
                                          <p:spTgt spid="25"/>
                                        </p:tgtEl>
                                      </p:cBhvr>
                                    </p:animEffect>
                                  </p:childTnLst>
                                </p:cTn>
                              </p:par>
                              <p:par>
                                <p:cTn id="34" presetID="22" presetClass="entr" presetSubtype="8"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200"/>
                                        <p:tgtEl>
                                          <p:spTgt spid="22"/>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p:cTn id="40" dur="200" fill="hold"/>
                                        <p:tgtEl>
                                          <p:spTgt spid="140"/>
                                        </p:tgtEl>
                                        <p:attrNameLst>
                                          <p:attrName>ppt_w</p:attrName>
                                        </p:attrNameLst>
                                      </p:cBhvr>
                                      <p:tavLst>
                                        <p:tav tm="0">
                                          <p:val>
                                            <p:fltVal val="0"/>
                                          </p:val>
                                        </p:tav>
                                        <p:tav tm="100000">
                                          <p:val>
                                            <p:strVal val="#ppt_w"/>
                                          </p:val>
                                        </p:tav>
                                      </p:tavLst>
                                    </p:anim>
                                    <p:anim calcmode="lin" valueType="num">
                                      <p:cBhvr>
                                        <p:cTn id="41" dur="200" fill="hold"/>
                                        <p:tgtEl>
                                          <p:spTgt spid="140"/>
                                        </p:tgtEl>
                                        <p:attrNameLst>
                                          <p:attrName>ppt_h</p:attrName>
                                        </p:attrNameLst>
                                      </p:cBhvr>
                                      <p:tavLst>
                                        <p:tav tm="0">
                                          <p:val>
                                            <p:fltVal val="0"/>
                                          </p:val>
                                        </p:tav>
                                        <p:tav tm="100000">
                                          <p:val>
                                            <p:strVal val="#ppt_h"/>
                                          </p:val>
                                        </p:tav>
                                      </p:tavLst>
                                    </p:anim>
                                    <p:animEffect transition="in" filter="fade">
                                      <p:cBhvr>
                                        <p:cTn id="42" dur="200"/>
                                        <p:tgtEl>
                                          <p:spTgt spid="140"/>
                                        </p:tgtEl>
                                      </p:cBhvr>
                                    </p:animEffect>
                                  </p:childTnLst>
                                </p:cTn>
                              </p:par>
                              <p:par>
                                <p:cTn id="43" presetID="6" presetClass="emph" presetSubtype="0" autoRev="1" fill="hold" nodeType="withEffect">
                                  <p:stCondLst>
                                    <p:cond delay="200"/>
                                  </p:stCondLst>
                                  <p:childTnLst>
                                    <p:animScale>
                                      <p:cBhvr>
                                        <p:cTn id="44" dur="200" fill="hold"/>
                                        <p:tgtEl>
                                          <p:spTgt spid="140"/>
                                        </p:tgtEl>
                                      </p:cBhvr>
                                      <p:by x="130000" y="130000"/>
                                    </p:animScale>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131"/>
                                        </p:tgtEl>
                                        <p:attrNameLst>
                                          <p:attrName>style.visibility</p:attrName>
                                        </p:attrNameLst>
                                      </p:cBhvr>
                                      <p:to>
                                        <p:strVal val="visible"/>
                                      </p:to>
                                    </p:set>
                                    <p:anim calcmode="lin" valueType="num">
                                      <p:cBhvr>
                                        <p:cTn id="48" dur="200" fill="hold"/>
                                        <p:tgtEl>
                                          <p:spTgt spid="131"/>
                                        </p:tgtEl>
                                        <p:attrNameLst>
                                          <p:attrName>ppt_w</p:attrName>
                                        </p:attrNameLst>
                                      </p:cBhvr>
                                      <p:tavLst>
                                        <p:tav tm="0">
                                          <p:val>
                                            <p:fltVal val="0"/>
                                          </p:val>
                                        </p:tav>
                                        <p:tav tm="100000">
                                          <p:val>
                                            <p:strVal val="#ppt_w"/>
                                          </p:val>
                                        </p:tav>
                                      </p:tavLst>
                                    </p:anim>
                                    <p:anim calcmode="lin" valueType="num">
                                      <p:cBhvr>
                                        <p:cTn id="49" dur="200" fill="hold"/>
                                        <p:tgtEl>
                                          <p:spTgt spid="131"/>
                                        </p:tgtEl>
                                        <p:attrNameLst>
                                          <p:attrName>ppt_h</p:attrName>
                                        </p:attrNameLst>
                                      </p:cBhvr>
                                      <p:tavLst>
                                        <p:tav tm="0">
                                          <p:val>
                                            <p:fltVal val="0"/>
                                          </p:val>
                                        </p:tav>
                                        <p:tav tm="100000">
                                          <p:val>
                                            <p:strVal val="#ppt_h"/>
                                          </p:val>
                                        </p:tav>
                                      </p:tavLst>
                                    </p:anim>
                                    <p:animEffect transition="in" filter="fade">
                                      <p:cBhvr>
                                        <p:cTn id="50" dur="200"/>
                                        <p:tgtEl>
                                          <p:spTgt spid="131"/>
                                        </p:tgtEl>
                                      </p:cBhvr>
                                    </p:animEffect>
                                  </p:childTnLst>
                                </p:cTn>
                              </p:par>
                              <p:par>
                                <p:cTn id="51" presetID="6" presetClass="emph" presetSubtype="0" autoRev="1" fill="hold" nodeType="withEffect">
                                  <p:stCondLst>
                                    <p:cond delay="200"/>
                                  </p:stCondLst>
                                  <p:childTnLst>
                                    <p:animScale>
                                      <p:cBhvr>
                                        <p:cTn id="52" dur="200" fill="hold"/>
                                        <p:tgtEl>
                                          <p:spTgt spid="131"/>
                                        </p:tgtEl>
                                      </p:cBhvr>
                                      <p:by x="130000" y="130000"/>
                                    </p:animScale>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147"/>
                                        </p:tgtEl>
                                        <p:attrNameLst>
                                          <p:attrName>style.visibility</p:attrName>
                                        </p:attrNameLst>
                                      </p:cBhvr>
                                      <p:to>
                                        <p:strVal val="visible"/>
                                      </p:to>
                                    </p:set>
                                    <p:anim calcmode="lin" valueType="num">
                                      <p:cBhvr>
                                        <p:cTn id="56" dur="200" fill="hold"/>
                                        <p:tgtEl>
                                          <p:spTgt spid="147"/>
                                        </p:tgtEl>
                                        <p:attrNameLst>
                                          <p:attrName>ppt_w</p:attrName>
                                        </p:attrNameLst>
                                      </p:cBhvr>
                                      <p:tavLst>
                                        <p:tav tm="0">
                                          <p:val>
                                            <p:fltVal val="0"/>
                                          </p:val>
                                        </p:tav>
                                        <p:tav tm="100000">
                                          <p:val>
                                            <p:strVal val="#ppt_w"/>
                                          </p:val>
                                        </p:tav>
                                      </p:tavLst>
                                    </p:anim>
                                    <p:anim calcmode="lin" valueType="num">
                                      <p:cBhvr>
                                        <p:cTn id="57" dur="200" fill="hold"/>
                                        <p:tgtEl>
                                          <p:spTgt spid="147"/>
                                        </p:tgtEl>
                                        <p:attrNameLst>
                                          <p:attrName>ppt_h</p:attrName>
                                        </p:attrNameLst>
                                      </p:cBhvr>
                                      <p:tavLst>
                                        <p:tav tm="0">
                                          <p:val>
                                            <p:fltVal val="0"/>
                                          </p:val>
                                        </p:tav>
                                        <p:tav tm="100000">
                                          <p:val>
                                            <p:strVal val="#ppt_h"/>
                                          </p:val>
                                        </p:tav>
                                      </p:tavLst>
                                    </p:anim>
                                    <p:animEffect transition="in" filter="fade">
                                      <p:cBhvr>
                                        <p:cTn id="58" dur="200"/>
                                        <p:tgtEl>
                                          <p:spTgt spid="147"/>
                                        </p:tgtEl>
                                      </p:cBhvr>
                                    </p:animEffect>
                                  </p:childTnLst>
                                </p:cTn>
                              </p:par>
                              <p:par>
                                <p:cTn id="59" presetID="6" presetClass="emph" presetSubtype="0" autoRev="1" fill="hold" nodeType="withEffect">
                                  <p:stCondLst>
                                    <p:cond delay="200"/>
                                  </p:stCondLst>
                                  <p:childTnLst>
                                    <p:animScale>
                                      <p:cBhvr>
                                        <p:cTn id="60" dur="200" fill="hold"/>
                                        <p:tgtEl>
                                          <p:spTgt spid="147"/>
                                        </p:tgtEl>
                                      </p:cBhvr>
                                      <p:by x="130000" y="130000"/>
                                    </p:animScale>
                                  </p:childTnLst>
                                </p:cTn>
                              </p:par>
                            </p:childTnLst>
                          </p:cTn>
                        </p:par>
                        <p:par>
                          <p:cTn id="61" fill="hold">
                            <p:stCondLst>
                              <p:cond delay="3500"/>
                            </p:stCondLst>
                            <p:childTnLst>
                              <p:par>
                                <p:cTn id="62" presetID="12" presetClass="entr" presetSubtype="1"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300"/>
                                        <p:tgtEl>
                                          <p:spTgt spid="26"/>
                                        </p:tgtEl>
                                        <p:attrNameLst>
                                          <p:attrName>ppt_y</p:attrName>
                                        </p:attrNameLst>
                                      </p:cBhvr>
                                      <p:tavLst>
                                        <p:tav tm="0">
                                          <p:val>
                                            <p:strVal val="#ppt_y-#ppt_h*1.125000"/>
                                          </p:val>
                                        </p:tav>
                                        <p:tav tm="100000">
                                          <p:val>
                                            <p:strVal val="#ppt_y"/>
                                          </p:val>
                                        </p:tav>
                                      </p:tavLst>
                                    </p:anim>
                                    <p:animEffect transition="in" filter="wipe(down)">
                                      <p:cBhvr>
                                        <p:cTn id="65" dur="300"/>
                                        <p:tgtEl>
                                          <p:spTgt spid="26"/>
                                        </p:tgtEl>
                                      </p:cBhvr>
                                    </p:animEffect>
                                  </p:childTnLst>
                                </p:cTn>
                              </p:par>
                            </p:childTnLst>
                          </p:cTn>
                        </p:par>
                        <p:par>
                          <p:cTn id="66" fill="hold">
                            <p:stCondLst>
                              <p:cond delay="4000"/>
                            </p:stCondLst>
                            <p:childTnLst>
                              <p:par>
                                <p:cTn id="67" presetID="12" presetClass="entr" presetSubtype="1"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300"/>
                                        <p:tgtEl>
                                          <p:spTgt spid="27"/>
                                        </p:tgtEl>
                                        <p:attrNameLst>
                                          <p:attrName>ppt_y</p:attrName>
                                        </p:attrNameLst>
                                      </p:cBhvr>
                                      <p:tavLst>
                                        <p:tav tm="0">
                                          <p:val>
                                            <p:strVal val="#ppt_y-#ppt_h*1.125000"/>
                                          </p:val>
                                        </p:tav>
                                        <p:tav tm="100000">
                                          <p:val>
                                            <p:strVal val="#ppt_y"/>
                                          </p:val>
                                        </p:tav>
                                      </p:tavLst>
                                    </p:anim>
                                    <p:animEffect transition="in" filter="wipe(down)">
                                      <p:cBhvr>
                                        <p:cTn id="70" dur="300"/>
                                        <p:tgtEl>
                                          <p:spTgt spid="27"/>
                                        </p:tgtEl>
                                      </p:cBhvr>
                                    </p:animEffect>
                                  </p:childTnLst>
                                </p:cTn>
                              </p:par>
                            </p:childTnLst>
                          </p:cTn>
                        </p:par>
                        <p:par>
                          <p:cTn id="71" fill="hold">
                            <p:stCondLst>
                              <p:cond delay="4500"/>
                            </p:stCondLst>
                            <p:childTnLst>
                              <p:par>
                                <p:cTn id="72" presetID="12" presetClass="entr" presetSubtype="1"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300"/>
                                        <p:tgtEl>
                                          <p:spTgt spid="28"/>
                                        </p:tgtEl>
                                        <p:attrNameLst>
                                          <p:attrName>ppt_y</p:attrName>
                                        </p:attrNameLst>
                                      </p:cBhvr>
                                      <p:tavLst>
                                        <p:tav tm="0">
                                          <p:val>
                                            <p:strVal val="#ppt_y-#ppt_h*1.125000"/>
                                          </p:val>
                                        </p:tav>
                                        <p:tav tm="100000">
                                          <p:val>
                                            <p:strVal val="#ppt_y"/>
                                          </p:val>
                                        </p:tav>
                                      </p:tavLst>
                                    </p:anim>
                                    <p:animEffect transition="in" filter="wipe(down)">
                                      <p:cBhvr>
                                        <p:cTn id="75"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5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966116"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2981909" y="2863739"/>
            <a:ext cx="1407387" cy="1407388"/>
            <a:chOff x="4184106" y="2952206"/>
            <a:chExt cx="3823790" cy="3823790"/>
          </a:xfrm>
        </p:grpSpPr>
        <p:sp>
          <p:nvSpPr>
            <p:cNvPr id="6" name="椭圆 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rgbClr val="0855B7"/>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 name="组合 9"/>
          <p:cNvGrpSpPr/>
          <p:nvPr/>
        </p:nvGrpSpPr>
        <p:grpSpPr>
          <a:xfrm>
            <a:off x="2975811" y="2150427"/>
            <a:ext cx="1419582" cy="622083"/>
            <a:chOff x="2061936" y="5054749"/>
            <a:chExt cx="2349784" cy="1029713"/>
          </a:xfrm>
        </p:grpSpPr>
        <p:sp>
          <p:nvSpPr>
            <p:cNvPr id="11" name="文本框 10"/>
            <p:cNvSpPr txBox="1"/>
            <p:nvPr/>
          </p:nvSpPr>
          <p:spPr bwMode="auto">
            <a:xfrm>
              <a:off x="2143824" y="5358492"/>
              <a:ext cx="2186005" cy="725970"/>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rPr>
                <a:t>此处添加详细文本描述，建议与标题</a:t>
              </a:r>
              <a:endParaRPr lang="en-US" altLang="zh-CN"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12" name="文本框 11"/>
            <p:cNvSpPr txBox="1"/>
            <p:nvPr/>
          </p:nvSpPr>
          <p:spPr bwMode="auto">
            <a:xfrm>
              <a:off x="2061936" y="5054749"/>
              <a:ext cx="2349784" cy="458507"/>
            </a:xfrm>
            <a:prstGeom prst="rect">
              <a:avLst/>
            </a:prstGeom>
            <a:noFill/>
          </p:spPr>
          <p:txBody>
            <a:bodyPr wrap="square">
              <a:spAutoFit/>
            </a:bodyPr>
            <a:lstStyle/>
            <a:p>
              <a:pPr algn="ctr">
                <a:defRPr/>
              </a:pPr>
              <a:r>
                <a:rPr lang="zh-CN" altLang="en-US" sz="1200" spc="75"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grpSp>
      <p:cxnSp>
        <p:nvCxnSpPr>
          <p:cNvPr id="13" name="直接连接符 12"/>
          <p:cNvCxnSpPr/>
          <p:nvPr/>
        </p:nvCxnSpPr>
        <p:spPr>
          <a:xfrm>
            <a:off x="3192457" y="2822827"/>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4738909"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4754701" y="1685020"/>
            <a:ext cx="1407387" cy="1407388"/>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rgbClr val="13973F"/>
              </a:solidFill>
              <a:ln w="31750">
                <a:gradFill flip="none" rotWithShape="1">
                  <a:gsLst>
                    <a:gs pos="0">
                      <a:schemeClr val="bg1">
                        <a:lumMod val="75000"/>
                      </a:schemeClr>
                    </a:gs>
                    <a:gs pos="100000">
                      <a:schemeClr val="bg1"/>
                    </a:gs>
                  </a:gsLst>
                  <a:lin ang="2700000" scaled="1"/>
                  <a:tileRect/>
                </a:gradFill>
              </a:ln>
              <a:effectLst>
                <a:innerShdw blurRad="127000" dist="63500" dir="13500000">
                  <a:srgbClr val="13973F">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rgbClr val="13973F">
                    <a:alpha val="64000"/>
                  </a:srgb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 name="组合 19"/>
          <p:cNvGrpSpPr/>
          <p:nvPr/>
        </p:nvGrpSpPr>
        <p:grpSpPr>
          <a:xfrm>
            <a:off x="4748603" y="3286282"/>
            <a:ext cx="1419582" cy="622081"/>
            <a:chOff x="2061936" y="5137524"/>
            <a:chExt cx="2349784" cy="1029710"/>
          </a:xfrm>
        </p:grpSpPr>
        <p:sp>
          <p:nvSpPr>
            <p:cNvPr id="21" name="文本框 20"/>
            <p:cNvSpPr txBox="1"/>
            <p:nvPr/>
          </p:nvSpPr>
          <p:spPr bwMode="auto">
            <a:xfrm>
              <a:off x="2143824" y="5441264"/>
              <a:ext cx="2186005" cy="725970"/>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rPr>
                <a:t>此处添加详细文本描述，建议与标题</a:t>
              </a:r>
              <a:endParaRPr lang="en-US" altLang="zh-CN"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22" name="文本框 21"/>
            <p:cNvSpPr txBox="1"/>
            <p:nvPr/>
          </p:nvSpPr>
          <p:spPr bwMode="auto">
            <a:xfrm>
              <a:off x="2061936" y="5137524"/>
              <a:ext cx="2349784" cy="458507"/>
            </a:xfrm>
            <a:prstGeom prst="rect">
              <a:avLst/>
            </a:prstGeom>
            <a:noFill/>
          </p:spPr>
          <p:txBody>
            <a:bodyPr wrap="square">
              <a:spAutoFit/>
            </a:bodyPr>
            <a:lstStyle/>
            <a:p>
              <a:pPr algn="ctr">
                <a:defRPr/>
              </a:pPr>
              <a:r>
                <a:rPr lang="zh-CN" altLang="en-US" sz="1200" spc="75"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在此添加标题</a:t>
              </a:r>
            </a:p>
          </p:txBody>
        </p:sp>
      </p:grpSp>
      <p:cxnSp>
        <p:nvCxnSpPr>
          <p:cNvPr id="23" name="直接连接符 22"/>
          <p:cNvCxnSpPr/>
          <p:nvPr/>
        </p:nvCxnSpPr>
        <p:spPr>
          <a:xfrm>
            <a:off x="4965249" y="3194302"/>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3308892" y="3298535"/>
            <a:ext cx="757990" cy="560874"/>
            <a:chOff x="8931338" y="2437732"/>
            <a:chExt cx="1010653" cy="747833"/>
          </a:xfrm>
        </p:grpSpPr>
        <p:sp>
          <p:nvSpPr>
            <p:cNvPr id="25" name="文本框 24"/>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8931338" y="2908566"/>
              <a:ext cx="1010653" cy="276999"/>
            </a:xfrm>
            <a:prstGeom prst="rect">
              <a:avLst/>
            </a:prstGeom>
            <a:noFill/>
          </p:spPr>
          <p:txBody>
            <a:bodyPr wrap="square" rtlCol="0">
              <a:spAutoFit/>
            </a:bodyPr>
            <a:lstStyle/>
            <a:p>
              <a:pPr algn="ctr"/>
              <a:r>
                <a:rPr lang="en-US" altLang="zh-CN" sz="7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7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p:cNvGrpSpPr/>
          <p:nvPr/>
        </p:nvGrpSpPr>
        <p:grpSpPr>
          <a:xfrm>
            <a:off x="5079399" y="2119816"/>
            <a:ext cx="757990" cy="560874"/>
            <a:chOff x="8931338" y="2437732"/>
            <a:chExt cx="1010653" cy="747833"/>
          </a:xfrm>
        </p:grpSpPr>
        <p:sp>
          <p:nvSpPr>
            <p:cNvPr id="28" name="文本框 27"/>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8931338" y="2908566"/>
              <a:ext cx="1010653" cy="276999"/>
            </a:xfrm>
            <a:prstGeom prst="rect">
              <a:avLst/>
            </a:prstGeom>
            <a:noFill/>
          </p:spPr>
          <p:txBody>
            <a:bodyPr wrap="square" rtlCol="0">
              <a:spAutoFit/>
            </a:bodyPr>
            <a:lstStyle/>
            <a:p>
              <a:pPr algn="ctr"/>
              <a:r>
                <a:rPr lang="en-US" altLang="zh-CN" sz="7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7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文本框 29"/>
          <p:cNvSpPr txBox="1"/>
          <p:nvPr/>
        </p:nvSpPr>
        <p:spPr bwMode="auto">
          <a:xfrm>
            <a:off x="6301284" y="2042465"/>
            <a:ext cx="1926604" cy="605935"/>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rPr>
              <a:t>此处添加详细文本描述，建议与标题相关并符合整体语言风格，语言描述尽量此处添加详细</a:t>
            </a:r>
            <a:endParaRPr lang="en-US" altLang="zh-CN"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31" name="文本框 30"/>
          <p:cNvSpPr txBox="1"/>
          <p:nvPr/>
        </p:nvSpPr>
        <p:spPr bwMode="auto">
          <a:xfrm>
            <a:off x="945183" y="3221184"/>
            <a:ext cx="1926604" cy="605935"/>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rPr>
              <a:t>此处添加详细文本描述，建议与标题相关并符合整体语言风格，语言描述尽量此处添加详细文本描述</a:t>
            </a:r>
            <a:endParaRPr lang="en-US" altLang="zh-CN" sz="900" dirty="0">
              <a:solidFill>
                <a:srgbClr val="000000"/>
              </a:solidFill>
              <a:latin typeface="Arial" panose="020B0604020202020204" pitchFamily="34" charset="0"/>
              <a:ea typeface="微软雅黑" panose="020B0503020204020204" pitchFamily="34" charset="-122"/>
              <a:cs typeface="Heiti SC Light"/>
              <a:sym typeface="Arial" panose="020B0604020202020204" pitchFamily="34" charset="0"/>
            </a:endParaRPr>
          </a:p>
        </p:txBody>
      </p:sp>
      <p:sp>
        <p:nvSpPr>
          <p:cNvPr id="32"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2" presetClass="entr" presetSubtype="4" accel="62000" fill="hold" grpId="0" nodeType="withEffect" p14:presetBounceEnd="4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40000">
                                          <p:cBhvr additive="base">
                                            <p:cTn id="10"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14:presetBounceEnd="40000">
                                      <p:stCondLst>
                                        <p:cond delay="200"/>
                                      </p:stCondLst>
                                      <p:childTnLst>
                                        <p:set>
                                          <p:cBhvr>
                                            <p:cTn id="13" dur="1" fill="hold">
                                              <p:stCondLst>
                                                <p:cond delay="0"/>
                                              </p:stCondLst>
                                            </p:cTn>
                                            <p:tgtEl>
                                              <p:spTgt spid="14"/>
                                            </p:tgtEl>
                                            <p:attrNameLst>
                                              <p:attrName>style.visibility</p:attrName>
                                            </p:attrNameLst>
                                          </p:cBhvr>
                                          <p:to>
                                            <p:strVal val="visible"/>
                                          </p:to>
                                        </p:set>
                                        <p:anim calcmode="lin" valueType="num" p14:bounceEnd="40000">
                                          <p:cBhvr additive="base">
                                            <p:cTn id="14"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1"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outVertical)">
                                          <p:cBhvr>
                                            <p:cTn id="28" dur="500"/>
                                            <p:tgtEl>
                                              <p:spTgt spid="13"/>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2000"/>
                                </p:stCondLst>
                                <p:childTnLst>
                                  <p:par>
                                    <p:cTn id="34" presetID="21"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500"/>
                                            <p:tgtEl>
                                              <p:spTgt spid="15"/>
                                            </p:tgtEl>
                                          </p:cBhvr>
                                        </p:animEffect>
                                      </p:childTnLst>
                                    </p:cTn>
                                  </p:par>
                                  <p:par>
                                    <p:cTn id="37" presetID="53" presetClass="entr" presetSubtype="16"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outVertical)">
                                          <p:cBhvr>
                                            <p:cTn id="45" dur="500"/>
                                            <p:tgtEl>
                                              <p:spTgt spid="23"/>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3500"/>
                                </p:stCondLst>
                                <p:childTnLst>
                                  <p:par>
                                    <p:cTn id="51" presetID="16" presetClass="entr" presetSubtype="37"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outVertical)">
                                          <p:cBhvr>
                                            <p:cTn id="53" dur="500"/>
                                            <p:tgtEl>
                                              <p:spTgt spid="30"/>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outVertical)">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2" presetClass="entr" presetSubtype="4" accel="62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stCondLst>
                                        <p:cond delay="2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1"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outVertical)">
                                          <p:cBhvr>
                                            <p:cTn id="28" dur="500"/>
                                            <p:tgtEl>
                                              <p:spTgt spid="13"/>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2000"/>
                                </p:stCondLst>
                                <p:childTnLst>
                                  <p:par>
                                    <p:cTn id="34" presetID="21"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500"/>
                                            <p:tgtEl>
                                              <p:spTgt spid="15"/>
                                            </p:tgtEl>
                                          </p:cBhvr>
                                        </p:animEffect>
                                      </p:childTnLst>
                                    </p:cTn>
                                  </p:par>
                                  <p:par>
                                    <p:cTn id="37" presetID="53" presetClass="entr" presetSubtype="16"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outVertical)">
                                          <p:cBhvr>
                                            <p:cTn id="45" dur="500"/>
                                            <p:tgtEl>
                                              <p:spTgt spid="23"/>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3500"/>
                                </p:stCondLst>
                                <p:childTnLst>
                                  <p:par>
                                    <p:cTn id="51" presetID="16" presetClass="entr" presetSubtype="37"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outVertical)">
                                          <p:cBhvr>
                                            <p:cTn id="53" dur="500"/>
                                            <p:tgtEl>
                                              <p:spTgt spid="30"/>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outVertical)">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30" grpId="0"/>
          <p:bldP spid="31" grpId="0"/>
          <p:bldP spid="32"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882609" y="1621223"/>
            <a:ext cx="1326253" cy="1326249"/>
            <a:chOff x="1463339" y="1072758"/>
            <a:chExt cx="1546058" cy="1546058"/>
          </a:xfrm>
          <a:effectLst>
            <a:outerShdw blurRad="330200" dist="215900" dir="6900000" sx="91000" sy="91000" algn="t" rotWithShape="0">
              <a:prstClr val="black">
                <a:alpha val="49000"/>
              </a:prstClr>
            </a:outerShdw>
          </a:effectLst>
        </p:grpSpPr>
        <p:sp>
          <p:nvSpPr>
            <p:cNvPr id="5" name="同心圆 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4043852" y="1782466"/>
            <a:ext cx="1003762" cy="1003758"/>
            <a:chOff x="4207298" y="1512123"/>
            <a:chExt cx="1003762" cy="1003758"/>
          </a:xfrm>
        </p:grpSpPr>
        <p:sp>
          <p:nvSpPr>
            <p:cNvPr id="8" name="椭圆 7"/>
            <p:cNvSpPr/>
            <p:nvPr/>
          </p:nvSpPr>
          <p:spPr>
            <a:xfrm>
              <a:off x="4207298" y="1512123"/>
              <a:ext cx="1003762" cy="1003758"/>
            </a:xfrm>
            <a:prstGeom prst="ellipse">
              <a:avLst/>
            </a:prstGeom>
            <a:solidFill>
              <a:srgbClr val="13973F">
                <a:alpha val="9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4392246" y="1714545"/>
              <a:ext cx="806284" cy="646331"/>
            </a:xfrm>
            <a:prstGeom prst="rect">
              <a:avLst/>
            </a:prstGeom>
            <a:noFill/>
          </p:spPr>
          <p:txBody>
            <a:bodyPr wrap="square" rtlCol="0">
              <a:spAutoFit/>
            </a:bodyPr>
            <a:lstStyle/>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添加</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内容</a:t>
              </a:r>
            </a:p>
          </p:txBody>
        </p:sp>
      </p:grpSp>
      <p:grpSp>
        <p:nvGrpSpPr>
          <p:cNvPr id="10" name="组合 9"/>
          <p:cNvGrpSpPr/>
          <p:nvPr/>
        </p:nvGrpSpPr>
        <p:grpSpPr>
          <a:xfrm>
            <a:off x="1743792" y="1644931"/>
            <a:ext cx="1326254" cy="1326249"/>
            <a:chOff x="1463339" y="1072758"/>
            <a:chExt cx="1546058" cy="1546058"/>
          </a:xfrm>
          <a:effectLst>
            <a:outerShdw blurRad="330200" dist="215900" dir="6900000" sx="91000" sy="91000" algn="t" rotWithShape="0">
              <a:prstClr val="black">
                <a:alpha val="49000"/>
              </a:prstClr>
            </a:outerShdw>
          </a:effectLst>
        </p:grpSpPr>
        <p:sp>
          <p:nvSpPr>
            <p:cNvPr id="11" name="同心圆 1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1905039" y="1806175"/>
            <a:ext cx="1003763" cy="1003758"/>
            <a:chOff x="3089228" y="3088680"/>
            <a:chExt cx="1003763" cy="1003758"/>
          </a:xfrm>
        </p:grpSpPr>
        <p:sp>
          <p:nvSpPr>
            <p:cNvPr id="14" name="椭圆 13"/>
            <p:cNvSpPr/>
            <p:nvPr/>
          </p:nvSpPr>
          <p:spPr>
            <a:xfrm>
              <a:off x="3089228" y="3088680"/>
              <a:ext cx="1003763" cy="1003758"/>
            </a:xfrm>
            <a:prstGeom prst="ellipse">
              <a:avLst/>
            </a:prstGeom>
            <a:solidFill>
              <a:srgbClr val="0855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3273773" y="3285304"/>
              <a:ext cx="663885" cy="646331"/>
            </a:xfrm>
            <a:prstGeom prst="rect">
              <a:avLst/>
            </a:prstGeom>
            <a:noFill/>
          </p:spPr>
          <p:txBody>
            <a:bodyPr wrap="square" rtlCol="0">
              <a:spAutoFit/>
            </a:bodyPr>
            <a:lstStyle/>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添加</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内容</a:t>
              </a:r>
            </a:p>
          </p:txBody>
        </p:sp>
      </p:grpSp>
      <p:grpSp>
        <p:nvGrpSpPr>
          <p:cNvPr id="16" name="组合 15"/>
          <p:cNvGrpSpPr/>
          <p:nvPr/>
        </p:nvGrpSpPr>
        <p:grpSpPr>
          <a:xfrm>
            <a:off x="6154928" y="1624157"/>
            <a:ext cx="1326254" cy="1326249"/>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1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6316175" y="1785399"/>
            <a:ext cx="1003763" cy="1003758"/>
            <a:chOff x="5305581" y="3088680"/>
            <a:chExt cx="1003763" cy="1003758"/>
          </a:xfrm>
        </p:grpSpPr>
        <p:sp>
          <p:nvSpPr>
            <p:cNvPr id="20" name="椭圆 19"/>
            <p:cNvSpPr/>
            <p:nvPr/>
          </p:nvSpPr>
          <p:spPr>
            <a:xfrm>
              <a:off x="5305581" y="3088680"/>
              <a:ext cx="1003763" cy="1003758"/>
            </a:xfrm>
            <a:prstGeom prst="ellipse">
              <a:avLst/>
            </a:prstGeom>
            <a:solidFill>
              <a:srgbClr val="0855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5508104" y="3288609"/>
              <a:ext cx="761358" cy="646331"/>
            </a:xfrm>
            <a:prstGeom prst="rect">
              <a:avLst/>
            </a:prstGeom>
            <a:noFill/>
          </p:spPr>
          <p:txBody>
            <a:bodyPr wrap="square" rtlCol="0">
              <a:spAutoFit/>
            </a:bodyPr>
            <a:lstStyle/>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添加</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内容</a:t>
              </a:r>
            </a:p>
          </p:txBody>
        </p:sp>
      </p:grpSp>
      <p:sp>
        <p:nvSpPr>
          <p:cNvPr id="22" name="Arc 58"/>
          <p:cNvSpPr/>
          <p:nvPr/>
        </p:nvSpPr>
        <p:spPr>
          <a:xfrm rot="18636742">
            <a:off x="4883890" y="1407002"/>
            <a:ext cx="1493777" cy="1535971"/>
          </a:xfrm>
          <a:prstGeom prst="arc">
            <a:avLst>
              <a:gd name="adj1" fmla="val 16200000"/>
              <a:gd name="adj2" fmla="val 406277"/>
            </a:avLst>
          </a:prstGeom>
          <a:ln w="19050">
            <a:solidFill>
              <a:schemeClr val="bg1">
                <a:lumMod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121836" tIns="60919" rIns="121836" bIns="60919" rtlCol="0" anchor="ctr"/>
          <a:lstStyle/>
          <a:p>
            <a:pPr algn="ctr"/>
            <a:endParaRPr lang="bg-BG">
              <a:latin typeface="Arial" panose="020B0604020202020204" pitchFamily="34" charset="0"/>
              <a:ea typeface="微软雅黑" panose="020B0503020204020204" pitchFamily="34" charset="-122"/>
              <a:sym typeface="Arial" panose="020B0604020202020204" pitchFamily="34" charset="0"/>
            </a:endParaRPr>
          </a:p>
        </p:txBody>
      </p:sp>
      <p:sp>
        <p:nvSpPr>
          <p:cNvPr id="23" name="Arc 59"/>
          <p:cNvSpPr/>
          <p:nvPr/>
        </p:nvSpPr>
        <p:spPr>
          <a:xfrm rot="18636742">
            <a:off x="2678957" y="1407002"/>
            <a:ext cx="1493777" cy="1535971"/>
          </a:xfrm>
          <a:prstGeom prst="arc">
            <a:avLst>
              <a:gd name="adj1" fmla="val 16200000"/>
              <a:gd name="adj2" fmla="val 406277"/>
            </a:avLst>
          </a:prstGeom>
          <a:ln w="19050">
            <a:solidFill>
              <a:schemeClr val="bg1">
                <a:lumMod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121836" tIns="60919" rIns="121836" bIns="60919" rtlCol="0" anchor="ctr"/>
          <a:lstStyle/>
          <a:p>
            <a:pPr algn="ctr"/>
            <a:endParaRPr lang="bg-BG">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30"/>
          <p:cNvSpPr>
            <a:spLocks noChangeArrowheads="1"/>
          </p:cNvSpPr>
          <p:nvPr/>
        </p:nvSpPr>
        <p:spPr bwMode="auto">
          <a:xfrm>
            <a:off x="1765109" y="4227475"/>
            <a:ext cx="5760640" cy="446136"/>
          </a:xfrm>
          <a:prstGeom prst="rect">
            <a:avLst/>
          </a:prstGeom>
          <a:noFill/>
          <a:ln w="9525">
            <a:noFill/>
            <a:miter lim="800000"/>
          </a:ln>
        </p:spPr>
        <p:txBody>
          <a:bodyPr wrap="square" lIns="102857" tIns="51429" rIns="102857" bIns="51429">
            <a:spAutoFit/>
          </a:bodyPr>
          <a:lstStyle/>
          <a:p>
            <a:pPr lvl="0" algn="ctr">
              <a:lnSpc>
                <a:spcPct val="130000"/>
              </a:lnSpc>
            </a:pPr>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a:t>
            </a:r>
          </a:p>
        </p:txBody>
      </p:sp>
      <p:sp>
        <p:nvSpPr>
          <p:cNvPr id="25" name="丁字箭头 24"/>
          <p:cNvSpPr/>
          <p:nvPr/>
        </p:nvSpPr>
        <p:spPr>
          <a:xfrm flipV="1">
            <a:off x="1459459" y="3880881"/>
            <a:ext cx="6283506" cy="267485"/>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1" name="组合 50"/>
          <p:cNvGrpSpPr/>
          <p:nvPr/>
        </p:nvGrpSpPr>
        <p:grpSpPr>
          <a:xfrm>
            <a:off x="1792336" y="3124313"/>
            <a:ext cx="5670924" cy="598377"/>
            <a:chOff x="1792336" y="3219822"/>
            <a:chExt cx="5670924" cy="598377"/>
          </a:xfrm>
        </p:grpSpPr>
        <p:grpSp>
          <p:nvGrpSpPr>
            <p:cNvPr id="40" name="组合 39"/>
            <p:cNvGrpSpPr/>
            <p:nvPr/>
          </p:nvGrpSpPr>
          <p:grpSpPr>
            <a:xfrm>
              <a:off x="1792336" y="3219822"/>
              <a:ext cx="1195488" cy="598377"/>
              <a:chOff x="873900" y="1541325"/>
              <a:chExt cx="1166203" cy="598377"/>
            </a:xfrm>
          </p:grpSpPr>
          <p:sp>
            <p:nvSpPr>
              <p:cNvPr id="41" name="TextBox 40"/>
              <p:cNvSpPr txBox="1"/>
              <p:nvPr/>
            </p:nvSpPr>
            <p:spPr>
              <a:xfrm>
                <a:off x="873900" y="1767302"/>
                <a:ext cx="1166203" cy="372400"/>
              </a:xfrm>
              <a:prstGeom prst="rect">
                <a:avLst/>
              </a:prstGeom>
              <a:noFill/>
            </p:spPr>
            <p:txBody>
              <a:bodyPr wrap="square" lIns="91431" tIns="45715" rIns="91431" bIns="45715" rtlCol="0">
                <a:spAutoFit/>
              </a:bodyPr>
              <a:lstStyle/>
              <a:p>
                <a:pPr algn="ctr">
                  <a:lnSpc>
                    <a:spcPct val="130000"/>
                  </a:lnSpc>
                </a:pP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a:t>
                </a:r>
              </a:p>
            </p:txBody>
          </p:sp>
          <p:sp>
            <p:nvSpPr>
              <p:cNvPr id="44" name="TextBox 43"/>
              <p:cNvSpPr txBox="1"/>
              <p:nvPr/>
            </p:nvSpPr>
            <p:spPr>
              <a:xfrm>
                <a:off x="947384" y="1541325"/>
                <a:ext cx="1008112" cy="244362"/>
              </a:xfrm>
              <a:prstGeom prst="rect">
                <a:avLst/>
              </a:prstGeom>
              <a:noFill/>
            </p:spPr>
            <p:txBody>
              <a:bodyPr wrap="square" lIns="91431" tIns="0" rIns="91431" bIns="0" rtlCol="0" anchor="t">
                <a:spAutoFit/>
              </a:bodyPr>
              <a:lstStyle/>
              <a:p>
                <a:pPr algn="ct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grpSp>
          <p:nvGrpSpPr>
            <p:cNvPr id="45" name="组合 44"/>
            <p:cNvGrpSpPr/>
            <p:nvPr/>
          </p:nvGrpSpPr>
          <p:grpSpPr>
            <a:xfrm>
              <a:off x="3963853" y="3219822"/>
              <a:ext cx="1195488" cy="598377"/>
              <a:chOff x="873900" y="1541325"/>
              <a:chExt cx="1166203" cy="598377"/>
            </a:xfrm>
          </p:grpSpPr>
          <p:sp>
            <p:nvSpPr>
              <p:cNvPr id="46" name="TextBox 45"/>
              <p:cNvSpPr txBox="1"/>
              <p:nvPr/>
            </p:nvSpPr>
            <p:spPr>
              <a:xfrm>
                <a:off x="873900" y="1767302"/>
                <a:ext cx="1166203" cy="372400"/>
              </a:xfrm>
              <a:prstGeom prst="rect">
                <a:avLst/>
              </a:prstGeom>
              <a:noFill/>
            </p:spPr>
            <p:txBody>
              <a:bodyPr wrap="square" lIns="91431" tIns="45715" rIns="91431" bIns="45715" rtlCol="0">
                <a:spAutoFit/>
              </a:bodyPr>
              <a:lstStyle/>
              <a:p>
                <a:pPr algn="ctr">
                  <a:lnSpc>
                    <a:spcPct val="130000"/>
                  </a:lnSpc>
                </a:pP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a:t>
                </a:r>
              </a:p>
            </p:txBody>
          </p:sp>
          <p:sp>
            <p:nvSpPr>
              <p:cNvPr id="47" name="TextBox 46"/>
              <p:cNvSpPr txBox="1"/>
              <p:nvPr/>
            </p:nvSpPr>
            <p:spPr>
              <a:xfrm>
                <a:off x="947384" y="1541325"/>
                <a:ext cx="1008112" cy="244362"/>
              </a:xfrm>
              <a:prstGeom prst="rect">
                <a:avLst/>
              </a:prstGeom>
              <a:noFill/>
            </p:spPr>
            <p:txBody>
              <a:bodyPr wrap="square" lIns="91431" tIns="0" rIns="91431" bIns="0" rtlCol="0" anchor="t">
                <a:spAutoFit/>
              </a:bodyPr>
              <a:lstStyle/>
              <a:p>
                <a:pPr algn="ct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grpSp>
          <p:nvGrpSpPr>
            <p:cNvPr id="48" name="组合 47"/>
            <p:cNvGrpSpPr/>
            <p:nvPr/>
          </p:nvGrpSpPr>
          <p:grpSpPr>
            <a:xfrm>
              <a:off x="6267772" y="3219822"/>
              <a:ext cx="1195488" cy="598377"/>
              <a:chOff x="873900" y="1541325"/>
              <a:chExt cx="1166203" cy="598377"/>
            </a:xfrm>
          </p:grpSpPr>
          <p:sp>
            <p:nvSpPr>
              <p:cNvPr id="49" name="TextBox 48"/>
              <p:cNvSpPr txBox="1"/>
              <p:nvPr/>
            </p:nvSpPr>
            <p:spPr>
              <a:xfrm>
                <a:off x="873900" y="1767302"/>
                <a:ext cx="1166203" cy="372400"/>
              </a:xfrm>
              <a:prstGeom prst="rect">
                <a:avLst/>
              </a:prstGeom>
              <a:noFill/>
            </p:spPr>
            <p:txBody>
              <a:bodyPr wrap="square" lIns="91431" tIns="45715" rIns="91431" bIns="45715" rtlCol="0">
                <a:spAutoFit/>
              </a:bodyPr>
              <a:lstStyle/>
              <a:p>
                <a:pPr algn="ctr">
                  <a:lnSpc>
                    <a:spcPct val="130000"/>
                  </a:lnSpc>
                </a:pPr>
                <a:r>
                  <a:rPr lang="zh-CN" altLang="en-US" sz="7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您的内容打在这里，或者通过您的内容打在这里</a:t>
                </a:r>
              </a:p>
            </p:txBody>
          </p:sp>
          <p:sp>
            <p:nvSpPr>
              <p:cNvPr id="50" name="TextBox 49"/>
              <p:cNvSpPr txBox="1"/>
              <p:nvPr/>
            </p:nvSpPr>
            <p:spPr>
              <a:xfrm>
                <a:off x="947384" y="1541325"/>
                <a:ext cx="1008112" cy="244362"/>
              </a:xfrm>
              <a:prstGeom prst="rect">
                <a:avLst/>
              </a:prstGeom>
              <a:noFill/>
            </p:spPr>
            <p:txBody>
              <a:bodyPr wrap="square" lIns="91431" tIns="0" rIns="91431" bIns="0" rtlCol="0" anchor="t">
                <a:spAutoFit/>
              </a:bodyPr>
              <a:lstStyle/>
              <a:p>
                <a:pPr algn="ct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添加标题</a:t>
                </a:r>
              </a:p>
            </p:txBody>
          </p:sp>
        </p:grpSp>
      </p:grpSp>
      <p:sp>
        <p:nvSpPr>
          <p:cNvPr id="56"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3" presetClass="entr" presetSubtype="27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2/3*#ppt_w"/>
                                          </p:val>
                                        </p:tav>
                                        <p:tav tm="100000">
                                          <p:val>
                                            <p:strVal val="#ppt_w"/>
                                          </p:val>
                                        </p:tav>
                                      </p:tavLst>
                                    </p:anim>
                                    <p:anim calcmode="lin" valueType="num">
                                      <p:cBhvr>
                                        <p:cTn id="12" dur="500" fill="hold"/>
                                        <p:tgtEl>
                                          <p:spTgt spid="10"/>
                                        </p:tgtEl>
                                        <p:attrNameLst>
                                          <p:attrName>ppt_h</p:attrName>
                                        </p:attrNameLst>
                                      </p:cBhvr>
                                      <p:tavLst>
                                        <p:tav tm="0">
                                          <p:val>
                                            <p:strVal val="2/3*#ppt_h"/>
                                          </p:val>
                                        </p:tav>
                                        <p:tav tm="100000">
                                          <p:val>
                                            <p:strVal val="#ppt_h"/>
                                          </p:val>
                                        </p:tav>
                                      </p:tavLst>
                                    </p:anim>
                                  </p:childTnLst>
                                </p:cTn>
                              </p:par>
                              <p:par>
                                <p:cTn id="13" presetID="23" presetClass="entr" presetSubtype="28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4/3*#ppt_w"/>
                                          </p:val>
                                        </p:tav>
                                        <p:tav tm="100000">
                                          <p:val>
                                            <p:strVal val="#ppt_w"/>
                                          </p:val>
                                        </p:tav>
                                      </p:tavLst>
                                    </p:anim>
                                    <p:anim calcmode="lin" valueType="num">
                                      <p:cBhvr>
                                        <p:cTn id="16" dur="500" fill="hold"/>
                                        <p:tgtEl>
                                          <p:spTgt spid="13"/>
                                        </p:tgtEl>
                                        <p:attrNameLst>
                                          <p:attrName>ppt_h</p:attrName>
                                        </p:attrNameLst>
                                      </p:cBhvr>
                                      <p:tavLst>
                                        <p:tav tm="0">
                                          <p:val>
                                            <p:strVal val="4/3*#ppt_h"/>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23" presetClass="entr" presetSubtype="272" fill="hold" nodeType="withEffect">
                                  <p:stCondLst>
                                    <p:cond delay="3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2/3*#ppt_w"/>
                                          </p:val>
                                        </p:tav>
                                        <p:tav tm="100000">
                                          <p:val>
                                            <p:strVal val="#ppt_w"/>
                                          </p:val>
                                        </p:tav>
                                      </p:tavLst>
                                    </p:anim>
                                    <p:anim calcmode="lin" valueType="num">
                                      <p:cBhvr>
                                        <p:cTn id="24" dur="500" fill="hold"/>
                                        <p:tgtEl>
                                          <p:spTgt spid="4"/>
                                        </p:tgtEl>
                                        <p:attrNameLst>
                                          <p:attrName>ppt_h</p:attrName>
                                        </p:attrNameLst>
                                      </p:cBhvr>
                                      <p:tavLst>
                                        <p:tav tm="0">
                                          <p:val>
                                            <p:strVal val="2/3*#ppt_h"/>
                                          </p:val>
                                        </p:tav>
                                        <p:tav tm="100000">
                                          <p:val>
                                            <p:strVal val="#ppt_h"/>
                                          </p:val>
                                        </p:tav>
                                      </p:tavLst>
                                    </p:anim>
                                  </p:childTnLst>
                                </p:cTn>
                              </p:par>
                              <p:par>
                                <p:cTn id="25" presetID="23" presetClass="entr" presetSubtype="288" fill="hold" nodeType="withEffect">
                                  <p:stCondLst>
                                    <p:cond delay="30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4/3*#ppt_w"/>
                                          </p:val>
                                        </p:tav>
                                        <p:tav tm="100000">
                                          <p:val>
                                            <p:strVal val="#ppt_w"/>
                                          </p:val>
                                        </p:tav>
                                      </p:tavLst>
                                    </p:anim>
                                    <p:anim calcmode="lin" valueType="num">
                                      <p:cBhvr>
                                        <p:cTn id="28" dur="500" fill="hold"/>
                                        <p:tgtEl>
                                          <p:spTgt spid="7"/>
                                        </p:tgtEl>
                                        <p:attrNameLst>
                                          <p:attrName>ppt_h</p:attrName>
                                        </p:attrNameLst>
                                      </p:cBhvr>
                                      <p:tavLst>
                                        <p:tav tm="0">
                                          <p:val>
                                            <p:strVal val="4/3*#ppt_h"/>
                                          </p:val>
                                        </p:tav>
                                        <p:tav tm="100000">
                                          <p:val>
                                            <p:strVal val="#ppt_h"/>
                                          </p:val>
                                        </p:tav>
                                      </p:tavLst>
                                    </p:anim>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3" presetClass="entr" presetSubtype="272" fill="hold" nodeType="withEffect">
                                  <p:stCondLst>
                                    <p:cond delay="70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strVal val="2/3*#ppt_w"/>
                                          </p:val>
                                        </p:tav>
                                        <p:tav tm="100000">
                                          <p:val>
                                            <p:strVal val="#ppt_w"/>
                                          </p:val>
                                        </p:tav>
                                      </p:tavLst>
                                    </p:anim>
                                    <p:anim calcmode="lin" valueType="num">
                                      <p:cBhvr>
                                        <p:cTn id="36" dur="500" fill="hold"/>
                                        <p:tgtEl>
                                          <p:spTgt spid="16"/>
                                        </p:tgtEl>
                                        <p:attrNameLst>
                                          <p:attrName>ppt_h</p:attrName>
                                        </p:attrNameLst>
                                      </p:cBhvr>
                                      <p:tavLst>
                                        <p:tav tm="0">
                                          <p:val>
                                            <p:strVal val="2/3*#ppt_h"/>
                                          </p:val>
                                        </p:tav>
                                        <p:tav tm="100000">
                                          <p:val>
                                            <p:strVal val="#ppt_h"/>
                                          </p:val>
                                        </p:tav>
                                      </p:tavLst>
                                    </p:anim>
                                  </p:childTnLst>
                                </p:cTn>
                              </p:par>
                              <p:par>
                                <p:cTn id="37" presetID="23" presetClass="entr" presetSubtype="288" fill="hold" nodeType="withEffect">
                                  <p:stCondLst>
                                    <p:cond delay="7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4/3*#ppt_w"/>
                                          </p:val>
                                        </p:tav>
                                        <p:tav tm="100000">
                                          <p:val>
                                            <p:strVal val="#ppt_w"/>
                                          </p:val>
                                        </p:tav>
                                      </p:tavLst>
                                    </p:anim>
                                    <p:anim calcmode="lin" valueType="num">
                                      <p:cBhvr>
                                        <p:cTn id="40" dur="500" fill="hold"/>
                                        <p:tgtEl>
                                          <p:spTgt spid="19"/>
                                        </p:tgtEl>
                                        <p:attrNameLst>
                                          <p:attrName>ppt_h</p:attrName>
                                        </p:attrNameLst>
                                      </p:cBhvr>
                                      <p:tavLst>
                                        <p:tav tm="0">
                                          <p:val>
                                            <p:strVal val="4/3*#ppt_h"/>
                                          </p:val>
                                        </p:tav>
                                        <p:tav tm="100000">
                                          <p:val>
                                            <p:strVal val="#ppt_h"/>
                                          </p:val>
                                        </p:tav>
                                      </p:tavLst>
                                    </p:anim>
                                  </p:childTnLst>
                                </p:cTn>
                              </p:par>
                            </p:childTnLst>
                          </p:cTn>
                        </p:par>
                        <p:par>
                          <p:cTn id="41" fill="hold">
                            <p:stCondLst>
                              <p:cond delay="2000"/>
                            </p:stCondLst>
                            <p:childTnLst>
                              <p:par>
                                <p:cTn id="42" presetID="47" presetClass="entr" presetSubtype="0"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anim calcmode="lin" valueType="num">
                                      <p:cBhvr>
                                        <p:cTn id="45" dur="500" fill="hold"/>
                                        <p:tgtEl>
                                          <p:spTgt spid="51"/>
                                        </p:tgtEl>
                                        <p:attrNameLst>
                                          <p:attrName>ppt_x</p:attrName>
                                        </p:attrNameLst>
                                      </p:cBhvr>
                                      <p:tavLst>
                                        <p:tav tm="0">
                                          <p:val>
                                            <p:strVal val="#ppt_x"/>
                                          </p:val>
                                        </p:tav>
                                        <p:tav tm="100000">
                                          <p:val>
                                            <p:strVal val="#ppt_x"/>
                                          </p:val>
                                        </p:tav>
                                      </p:tavLst>
                                    </p:anim>
                                    <p:anim calcmode="lin" valueType="num">
                                      <p:cBhvr>
                                        <p:cTn id="46" dur="500" fill="hold"/>
                                        <p:tgtEl>
                                          <p:spTgt spid="51"/>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16" presetClass="entr" presetSubtype="37"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outVertical)">
                                      <p:cBhvr>
                                        <p:cTn id="50" dur="500"/>
                                        <p:tgtEl>
                                          <p:spTgt spid="25"/>
                                        </p:tgtEl>
                                      </p:cBhvr>
                                    </p:animEffect>
                                  </p:childTnLst>
                                </p:cTn>
                              </p:par>
                            </p:childTnLst>
                          </p:cTn>
                        </p:par>
                        <p:par>
                          <p:cTn id="51" fill="hold">
                            <p:stCondLst>
                              <p:cond delay="3000"/>
                            </p:stCondLst>
                            <p:childTnLst>
                              <p:par>
                                <p:cTn id="52" presetID="1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p:tgtEl>
                                          <p:spTgt spid="24"/>
                                        </p:tgtEl>
                                        <p:attrNameLst>
                                          <p:attrName>ppt_y</p:attrName>
                                        </p:attrNameLst>
                                      </p:cBhvr>
                                      <p:tavLst>
                                        <p:tav tm="0">
                                          <p:val>
                                            <p:strVal val="#ppt_y-#ppt_h*1.125000"/>
                                          </p:val>
                                        </p:tav>
                                        <p:tav tm="100000">
                                          <p:val>
                                            <p:strVal val="#ppt_y"/>
                                          </p:val>
                                        </p:tav>
                                      </p:tavLst>
                                    </p:anim>
                                    <p:animEffect transition="in" filter="wipe(down)">
                                      <p:cBhvr>
                                        <p:cTn id="5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animBg="1"/>
      <p:bldP spid="5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7"/>
            <a:ext cx="9144000" cy="5136644"/>
          </a:xfrm>
          <a:prstGeom prst="rect">
            <a:avLst/>
          </a:prstGeom>
        </p:spPr>
      </p:pic>
      <p:pic>
        <p:nvPicPr>
          <p:cNvPr id="13" name="图片 12"/>
          <p:cNvPicPr>
            <a:picLocks noChangeAspect="1"/>
          </p:cNvPicPr>
          <p:nvPr/>
        </p:nvPicPr>
        <p:blipFill>
          <a:blip r:embed="rId5"/>
          <a:stretch>
            <a:fillRect/>
          </a:stretch>
        </p:blipFill>
        <p:spPr>
          <a:xfrm>
            <a:off x="1" y="-2282"/>
            <a:ext cx="9143999" cy="5138930"/>
          </a:xfrm>
          <a:prstGeom prst="rect">
            <a:avLst/>
          </a:prstGeom>
        </p:spPr>
      </p:pic>
      <p:pic>
        <p:nvPicPr>
          <p:cNvPr id="9" name="图片 8"/>
          <p:cNvPicPr>
            <a:picLocks noChangeAspect="1"/>
          </p:cNvPicPr>
          <p:nvPr/>
        </p:nvPicPr>
        <p:blipFill>
          <a:blip r:embed="rId6"/>
          <a:stretch>
            <a:fillRect/>
          </a:stretch>
        </p:blipFill>
        <p:spPr>
          <a:xfrm>
            <a:off x="915760" y="1026942"/>
            <a:ext cx="1984316" cy="2257773"/>
          </a:xfrm>
          <a:prstGeom prst="rect">
            <a:avLst/>
          </a:prstGeom>
        </p:spPr>
      </p:pic>
      <p:pic>
        <p:nvPicPr>
          <p:cNvPr id="10" name="图片 9"/>
          <p:cNvPicPr>
            <a:picLocks noChangeAspect="1"/>
          </p:cNvPicPr>
          <p:nvPr/>
        </p:nvPicPr>
        <p:blipFill>
          <a:blip r:embed="rId7"/>
          <a:stretch>
            <a:fillRect/>
          </a:stretch>
        </p:blipFill>
        <p:spPr>
          <a:xfrm>
            <a:off x="6175715" y="186888"/>
            <a:ext cx="2788773" cy="600416"/>
          </a:xfrm>
          <a:prstGeom prst="rect">
            <a:avLst/>
          </a:prstGeom>
        </p:spPr>
      </p:pic>
      <p:sp>
        <p:nvSpPr>
          <p:cNvPr id="14" name="文本框 13"/>
          <p:cNvSpPr txBox="1"/>
          <p:nvPr/>
        </p:nvSpPr>
        <p:spPr>
          <a:xfrm>
            <a:off x="3428496" y="1360388"/>
            <a:ext cx="3960440" cy="830997"/>
          </a:xfrm>
          <a:prstGeom prst="rect">
            <a:avLst/>
          </a:prstGeom>
          <a:noFill/>
        </p:spPr>
        <p:txBody>
          <a:bodyPr wrap="square" rtlCol="0">
            <a:spAutoFit/>
          </a:bodyPr>
          <a:lstStyle/>
          <a:p>
            <a:r>
              <a:rPr kumimoji="1" lang="zh-CN" altLang="en-US" sz="4800" b="1" dirty="0">
                <a:solidFill>
                  <a:srgbClr val="0666B9"/>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感谢您的观看</a:t>
            </a:r>
          </a:p>
        </p:txBody>
      </p:sp>
      <p:sp>
        <p:nvSpPr>
          <p:cNvPr id="15" name="文本框 14"/>
          <p:cNvSpPr txBox="1"/>
          <p:nvPr/>
        </p:nvSpPr>
        <p:spPr>
          <a:xfrm>
            <a:off x="3275856" y="2211710"/>
            <a:ext cx="5688632" cy="323165"/>
          </a:xfrm>
          <a:prstGeom prst="rect">
            <a:avLst/>
          </a:prstGeom>
          <a:noFill/>
        </p:spPr>
        <p:txBody>
          <a:bodyPr wrap="square" rtlCol="0">
            <a:spAutoFit/>
          </a:bodyPr>
          <a:lstStyle/>
          <a:p>
            <a:r>
              <a:rPr kumimoji="1"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适合各行业工作汇报／项目报告</a:t>
            </a:r>
            <a:r>
              <a:rPr kumimoji="1" lang="en-US" altLang="zh-CN"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a:t>
            </a:r>
            <a:r>
              <a:rPr kumimoji="1"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年终总结</a:t>
            </a:r>
            <a:r>
              <a:rPr kumimoji="1" lang="en-US" altLang="zh-CN"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a:t>
            </a:r>
            <a:r>
              <a:rPr kumimoji="1"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计划</a:t>
            </a:r>
          </a:p>
        </p:txBody>
      </p:sp>
    </p:spTree>
  </p:cSld>
  <p:clrMapOvr>
    <a:masterClrMapping/>
  </p:clrMapOvr>
  <mc:AlternateContent xmlns:mc="http://schemas.openxmlformats.org/markup-compatibility/2006" xmlns:p14="http://schemas.microsoft.com/office/powerpoint/2010/main">
    <mc:Choice Requires="p14">
      <p:transition spd="slow" p14:dur="1600" advTm="10000">
        <p14:conveyor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4355976" y="2745504"/>
            <a:ext cx="958827" cy="960766"/>
            <a:chOff x="7146423" y="413387"/>
            <a:chExt cx="495231" cy="496232"/>
          </a:xfrm>
        </p:grpSpPr>
        <p:grpSp>
          <p:nvGrpSpPr>
            <p:cNvPr id="54" name="组合 53"/>
            <p:cNvGrpSpPr/>
            <p:nvPr/>
          </p:nvGrpSpPr>
          <p:grpSpPr>
            <a:xfrm>
              <a:off x="7146423" y="413387"/>
              <a:ext cx="495231" cy="496232"/>
              <a:chOff x="1589596" y="810715"/>
              <a:chExt cx="2340698" cy="2345431"/>
            </a:xfrm>
          </p:grpSpPr>
          <p:grpSp>
            <p:nvGrpSpPr>
              <p:cNvPr id="56" name="组合 79"/>
              <p:cNvGrpSpPr/>
              <p:nvPr/>
            </p:nvGrpSpPr>
            <p:grpSpPr bwMode="auto">
              <a:xfrm>
                <a:off x="1589596" y="810715"/>
                <a:ext cx="2340698" cy="2345431"/>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ea typeface="微软雅黑" panose="020B0503020204020204" pitchFamily="34" charset="-122"/>
                    <a:sym typeface="Arial" panose="020B0604020202020204" pitchFamily="34" charset="0"/>
                  </a:endParaRPr>
                </a:p>
              </p:txBody>
            </p:sp>
          </p:grpSp>
          <p:sp>
            <p:nvSpPr>
              <p:cNvPr id="57" name="椭圆 80"/>
              <p:cNvSpPr/>
              <p:nvPr/>
            </p:nvSpPr>
            <p:spPr bwMode="auto">
              <a:xfrm>
                <a:off x="1932718" y="1141998"/>
                <a:ext cx="1691507" cy="1694935"/>
              </a:xfrm>
              <a:prstGeom prst="ellipse">
                <a:avLst/>
              </a:prstGeom>
              <a:solidFill>
                <a:srgbClr val="13973F"/>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chemeClr val="bg1"/>
                  </a:solidFill>
                  <a:ea typeface="微软雅黑" panose="020B0503020204020204" pitchFamily="34" charset="-122"/>
                  <a:sym typeface="Arial" panose="020B0604020202020204" pitchFamily="34" charset="0"/>
                </a:endParaRPr>
              </a:p>
            </p:txBody>
          </p:sp>
        </p:grpSp>
        <p:sp>
          <p:nvSpPr>
            <p:cNvPr id="55" name="TextBox 54"/>
            <p:cNvSpPr txBox="1"/>
            <p:nvPr/>
          </p:nvSpPr>
          <p:spPr>
            <a:xfrm>
              <a:off x="7257807" y="534426"/>
              <a:ext cx="289119" cy="246397"/>
            </a:xfrm>
            <a:prstGeom prst="rect">
              <a:avLst/>
            </a:prstGeom>
            <a:noFill/>
          </p:spPr>
          <p:txBody>
            <a:bodyPr wrap="none" rtlCol="0">
              <a:spAutoFit/>
            </a:bodyPr>
            <a:lstStyle/>
            <a:p>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63" name="组合 62"/>
          <p:cNvGrpSpPr/>
          <p:nvPr/>
        </p:nvGrpSpPr>
        <p:grpSpPr>
          <a:xfrm>
            <a:off x="5539174" y="1214110"/>
            <a:ext cx="628086" cy="629356"/>
            <a:chOff x="7146423" y="413387"/>
            <a:chExt cx="495231" cy="496232"/>
          </a:xfrm>
        </p:grpSpPr>
        <p:grpSp>
          <p:nvGrpSpPr>
            <p:cNvPr id="66" name="组合 65"/>
            <p:cNvGrpSpPr/>
            <p:nvPr/>
          </p:nvGrpSpPr>
          <p:grpSpPr>
            <a:xfrm>
              <a:off x="7146423" y="413387"/>
              <a:ext cx="495231" cy="496232"/>
              <a:chOff x="1589596" y="810715"/>
              <a:chExt cx="2340698" cy="2345431"/>
            </a:xfrm>
          </p:grpSpPr>
          <p:grpSp>
            <p:nvGrpSpPr>
              <p:cNvPr id="68" name="组合 79"/>
              <p:cNvGrpSpPr/>
              <p:nvPr/>
            </p:nvGrpSpPr>
            <p:grpSpPr bwMode="auto">
              <a:xfrm>
                <a:off x="1589596" y="810715"/>
                <a:ext cx="2340698" cy="2345431"/>
                <a:chOff x="6379729" y="2488774"/>
                <a:chExt cx="2513016" cy="2513016"/>
              </a:xfrm>
            </p:grpSpPr>
            <p:sp>
              <p:nvSpPr>
                <p:cNvPr id="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sp>
              <p:nvSpPr>
                <p:cNvPr id="7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ea typeface="微软雅黑" panose="020B0503020204020204" pitchFamily="34" charset="-122"/>
                    <a:sym typeface="Arial" panose="020B0604020202020204" pitchFamily="34" charset="0"/>
                  </a:endParaRPr>
                </a:p>
              </p:txBody>
            </p:sp>
          </p:grpSp>
          <p:sp>
            <p:nvSpPr>
              <p:cNvPr id="69" name="椭圆 80"/>
              <p:cNvSpPr/>
              <p:nvPr/>
            </p:nvSpPr>
            <p:spPr bwMode="auto">
              <a:xfrm>
                <a:off x="1932719" y="1141999"/>
                <a:ext cx="1691507" cy="1694935"/>
              </a:xfrm>
              <a:prstGeom prst="ellipse">
                <a:avLst/>
              </a:prstGeom>
              <a:solidFill>
                <a:srgbClr val="0855B7"/>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ea typeface="微软雅黑" panose="020B0503020204020204" pitchFamily="34" charset="-122"/>
                  <a:sym typeface="Arial" panose="020B0604020202020204" pitchFamily="34" charset="0"/>
                </a:endParaRPr>
              </a:p>
            </p:txBody>
          </p:sp>
        </p:grpSp>
        <p:sp>
          <p:nvSpPr>
            <p:cNvPr id="67" name="TextBox 66"/>
            <p:cNvSpPr txBox="1"/>
            <p:nvPr/>
          </p:nvSpPr>
          <p:spPr>
            <a:xfrm>
              <a:off x="7221037" y="509102"/>
              <a:ext cx="383223" cy="315477"/>
            </a:xfrm>
            <a:prstGeom prst="rect">
              <a:avLst/>
            </a:prstGeom>
            <a:noFill/>
          </p:spPr>
          <p:txBody>
            <a:bodyPr wrap="none" rtlCol="0">
              <a:spAutoFit/>
            </a:bodyPr>
            <a:lstStyle/>
            <a:p>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06</a:t>
              </a:r>
            </a:p>
          </p:txBody>
        </p:sp>
      </p:grpSp>
      <p:sp>
        <p:nvSpPr>
          <p:cNvPr id="76" name="TextBox 75"/>
          <p:cNvSpPr txBox="1"/>
          <p:nvPr/>
        </p:nvSpPr>
        <p:spPr>
          <a:xfrm>
            <a:off x="6601640" y="1414875"/>
            <a:ext cx="1313180" cy="261610"/>
          </a:xfrm>
          <a:prstGeom prst="rect">
            <a:avLst/>
          </a:prstGeom>
          <a:noFill/>
        </p:spPr>
        <p:txBody>
          <a:bodyPr wrap="none" rtlCol="0">
            <a:spAutoFit/>
          </a:bodyPr>
          <a:lstStyle/>
          <a:p>
            <a:r>
              <a:rPr lang="zh-CN" altLang="en-US" sz="11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6571569" y="1131590"/>
            <a:ext cx="1040670" cy="307777"/>
          </a:xfrm>
          <a:prstGeom prst="rect">
            <a:avLst/>
          </a:prstGeom>
          <a:noFill/>
        </p:spPr>
        <p:txBody>
          <a:bodyPr wrap="none" rtlCol="0">
            <a:spAutoFit/>
          </a:bodyPr>
          <a:lstStyle/>
          <a:p>
            <a:r>
              <a:rPr lang="en-US" altLang="zh-CN" sz="1400" b="1" dirty="0" smtClean="0">
                <a:solidFill>
                  <a:srgbClr val="13973F"/>
                </a:solidFill>
                <a:latin typeface="Arial" panose="020B0604020202020204" pitchFamily="34" charset="0"/>
                <a:ea typeface="微软雅黑" panose="020B0503020204020204" pitchFamily="34" charset="-122"/>
                <a:sym typeface="Arial" panose="020B0604020202020204" pitchFamily="34" charset="0"/>
              </a:rPr>
              <a:t>2021</a:t>
            </a:r>
            <a:r>
              <a:rPr lang="zh-CN" altLang="en-US" sz="1400" b="1" dirty="0" smtClean="0">
                <a:solidFill>
                  <a:srgbClr val="13973F"/>
                </a:solidFill>
                <a:latin typeface="Arial" panose="020B0604020202020204" pitchFamily="34" charset="0"/>
                <a:ea typeface="微软雅黑" panose="020B0503020204020204" pitchFamily="34" charset="-122"/>
                <a:sym typeface="Arial" panose="020B0604020202020204" pitchFamily="34" charset="0"/>
              </a:rPr>
              <a:t>年</a:t>
            </a:r>
            <a:r>
              <a:rPr lang="en-US" altLang="zh-CN" sz="1400" b="1" dirty="0">
                <a:solidFill>
                  <a:srgbClr val="13973F"/>
                </a:solidFill>
                <a:latin typeface="Arial" panose="020B0604020202020204" pitchFamily="34" charset="0"/>
                <a:ea typeface="微软雅黑" panose="020B0503020204020204" pitchFamily="34" charset="-122"/>
                <a:sym typeface="Arial" panose="020B0604020202020204" pitchFamily="34" charset="0"/>
              </a:rPr>
              <a:t>5</a:t>
            </a:r>
            <a:r>
              <a:rPr lang="zh-CN" altLang="en-US" sz="1400" b="1" dirty="0">
                <a:solidFill>
                  <a:srgbClr val="13973F"/>
                </a:solidFill>
                <a:latin typeface="Arial" panose="020B0604020202020204" pitchFamily="34" charset="0"/>
                <a:ea typeface="微软雅黑" panose="020B0503020204020204" pitchFamily="34" charset="-122"/>
                <a:sym typeface="Arial" panose="020B0604020202020204" pitchFamily="34" charset="0"/>
              </a:rPr>
              <a:t>月</a:t>
            </a:r>
            <a:endParaRPr lang="en-US" altLang="zh-CN" sz="1400" b="1"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6499180" y="2329885"/>
            <a:ext cx="1313180" cy="261610"/>
          </a:xfrm>
          <a:prstGeom prst="rect">
            <a:avLst/>
          </a:prstGeom>
          <a:noFill/>
        </p:spPr>
        <p:txBody>
          <a:bodyPr wrap="none" rtlCol="0">
            <a:spAutoFit/>
          </a:bodyPr>
          <a:lstStyle/>
          <a:p>
            <a:r>
              <a:rPr lang="zh-CN" altLang="en-US" sz="11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80"/>
          <p:cNvSpPr txBox="1"/>
          <p:nvPr/>
        </p:nvSpPr>
        <p:spPr>
          <a:xfrm>
            <a:off x="6501974" y="2043034"/>
            <a:ext cx="1040670" cy="307777"/>
          </a:xfrm>
          <a:prstGeom prst="rect">
            <a:avLst/>
          </a:prstGeom>
          <a:noFill/>
        </p:spPr>
        <p:txBody>
          <a:bodyPr wrap="none" rtlCol="0">
            <a:spAutoFit/>
          </a:bodyPr>
          <a:lstStyle/>
          <a:p>
            <a:r>
              <a:rPr lang="en-US" altLang="zh-CN" sz="1400" b="1" dirty="0" smtClean="0">
                <a:solidFill>
                  <a:srgbClr val="0855B7"/>
                </a:solidFill>
                <a:latin typeface="Arial" panose="020B0604020202020204" pitchFamily="34" charset="0"/>
                <a:ea typeface="微软雅黑" panose="020B0503020204020204" pitchFamily="34" charset="-122"/>
                <a:sym typeface="Arial" panose="020B0604020202020204" pitchFamily="34" charset="0"/>
              </a:rPr>
              <a:t>2020</a:t>
            </a:r>
            <a:r>
              <a:rPr lang="zh-CN" altLang="en-US" sz="1400" b="1" dirty="0" smtClean="0">
                <a:solidFill>
                  <a:srgbClr val="0855B7"/>
                </a:solidFill>
                <a:latin typeface="Arial" panose="020B0604020202020204" pitchFamily="34" charset="0"/>
                <a:ea typeface="微软雅黑" panose="020B0503020204020204" pitchFamily="34" charset="-122"/>
                <a:sym typeface="Arial" panose="020B0604020202020204" pitchFamily="34" charset="0"/>
              </a:rPr>
              <a:t>年</a:t>
            </a:r>
            <a:r>
              <a:rPr lang="en-US" altLang="zh-CN" sz="1400" b="1" dirty="0">
                <a:solidFill>
                  <a:srgbClr val="0855B7"/>
                </a:solidFill>
                <a:latin typeface="Arial" panose="020B0604020202020204" pitchFamily="34" charset="0"/>
                <a:ea typeface="微软雅黑" panose="020B0503020204020204" pitchFamily="34" charset="-122"/>
                <a:sym typeface="Arial" panose="020B0604020202020204" pitchFamily="34" charset="0"/>
              </a:rPr>
              <a:t>8</a:t>
            </a:r>
            <a:r>
              <a:rPr lang="zh-CN" altLang="en-US" sz="1400" b="1" dirty="0">
                <a:solidFill>
                  <a:srgbClr val="0855B7"/>
                </a:solidFill>
                <a:latin typeface="Arial" panose="020B0604020202020204" pitchFamily="34" charset="0"/>
                <a:ea typeface="微软雅黑" panose="020B0503020204020204" pitchFamily="34" charset="-122"/>
                <a:sym typeface="Arial" panose="020B0604020202020204" pitchFamily="34" charset="0"/>
              </a:rPr>
              <a:t>月</a:t>
            </a:r>
            <a:endParaRPr lang="en-US" altLang="zh-CN" sz="1400" b="1"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81"/>
          <p:cNvSpPr txBox="1"/>
          <p:nvPr/>
        </p:nvSpPr>
        <p:spPr>
          <a:xfrm>
            <a:off x="6145043" y="3297615"/>
            <a:ext cx="1313180" cy="261610"/>
          </a:xfrm>
          <a:prstGeom prst="rect">
            <a:avLst/>
          </a:prstGeom>
          <a:noFill/>
        </p:spPr>
        <p:txBody>
          <a:bodyPr wrap="none" rtlCol="0">
            <a:spAutoFit/>
          </a:bodyPr>
          <a:lstStyle/>
          <a:p>
            <a:r>
              <a:rPr lang="zh-CN" altLang="en-US" sz="11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6124367" y="2979850"/>
            <a:ext cx="1040670" cy="307777"/>
          </a:xfrm>
          <a:prstGeom prst="rect">
            <a:avLst/>
          </a:prstGeom>
          <a:noFill/>
        </p:spPr>
        <p:txBody>
          <a:bodyPr wrap="none" rtlCol="0">
            <a:spAutoFit/>
          </a:bodyPr>
          <a:lstStyle/>
          <a:p>
            <a:r>
              <a:rPr lang="en-US" altLang="zh-CN" sz="1400" b="1" dirty="0" smtClean="0">
                <a:solidFill>
                  <a:srgbClr val="13973F"/>
                </a:solidFill>
                <a:latin typeface="Arial" panose="020B0604020202020204" pitchFamily="34" charset="0"/>
                <a:ea typeface="微软雅黑" panose="020B0503020204020204" pitchFamily="34" charset="-122"/>
                <a:sym typeface="Arial" panose="020B0604020202020204" pitchFamily="34" charset="0"/>
              </a:rPr>
              <a:t>2018</a:t>
            </a:r>
            <a:r>
              <a:rPr lang="zh-CN" altLang="en-US" sz="1400" b="1" dirty="0" smtClean="0">
                <a:solidFill>
                  <a:srgbClr val="13973F"/>
                </a:solidFill>
                <a:latin typeface="Arial" panose="020B0604020202020204" pitchFamily="34" charset="0"/>
                <a:ea typeface="微软雅黑" panose="020B0503020204020204" pitchFamily="34" charset="-122"/>
                <a:sym typeface="Arial" panose="020B0604020202020204" pitchFamily="34" charset="0"/>
              </a:rPr>
              <a:t>年</a:t>
            </a:r>
            <a:r>
              <a:rPr lang="en-US" altLang="zh-CN" sz="1400" b="1" dirty="0">
                <a:solidFill>
                  <a:srgbClr val="13973F"/>
                </a:solidFill>
                <a:latin typeface="Arial" panose="020B0604020202020204" pitchFamily="34" charset="0"/>
                <a:ea typeface="微软雅黑" panose="020B0503020204020204" pitchFamily="34" charset="-122"/>
                <a:sym typeface="Arial" panose="020B0604020202020204" pitchFamily="34" charset="0"/>
              </a:rPr>
              <a:t>4</a:t>
            </a:r>
            <a:r>
              <a:rPr lang="zh-CN" altLang="en-US" sz="1400" b="1" dirty="0">
                <a:solidFill>
                  <a:srgbClr val="13973F"/>
                </a:solidFill>
                <a:latin typeface="Arial" panose="020B0604020202020204" pitchFamily="34" charset="0"/>
                <a:ea typeface="微软雅黑" panose="020B0503020204020204" pitchFamily="34" charset="-122"/>
                <a:sym typeface="Arial" panose="020B0604020202020204" pitchFamily="34" charset="0"/>
              </a:rPr>
              <a:t>月</a:t>
            </a:r>
            <a:endParaRPr lang="en-US" altLang="zh-CN" sz="1400" b="1"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Box 85"/>
          <p:cNvSpPr txBox="1"/>
          <p:nvPr/>
        </p:nvSpPr>
        <p:spPr>
          <a:xfrm>
            <a:off x="4842996" y="4247679"/>
            <a:ext cx="1313180" cy="261610"/>
          </a:xfrm>
          <a:prstGeom prst="rect">
            <a:avLst/>
          </a:prstGeom>
          <a:noFill/>
        </p:spPr>
        <p:txBody>
          <a:bodyPr wrap="none" rtlCol="0">
            <a:spAutoFit/>
          </a:bodyPr>
          <a:lstStyle/>
          <a:p>
            <a:r>
              <a:rPr lang="zh-CN" altLang="en-US" sz="11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87" name="TextBox 86"/>
          <p:cNvSpPr txBox="1"/>
          <p:nvPr/>
        </p:nvSpPr>
        <p:spPr>
          <a:xfrm>
            <a:off x="4846613" y="3874769"/>
            <a:ext cx="1040670" cy="307777"/>
          </a:xfrm>
          <a:prstGeom prst="rect">
            <a:avLst/>
          </a:prstGeom>
          <a:noFill/>
        </p:spPr>
        <p:txBody>
          <a:bodyPr wrap="none" rtlCol="0">
            <a:spAutoFit/>
          </a:bodyPr>
          <a:lstStyle/>
          <a:p>
            <a:r>
              <a:rPr lang="en-US" altLang="zh-CN" sz="1400" b="1" dirty="0">
                <a:solidFill>
                  <a:srgbClr val="0855B7"/>
                </a:solidFill>
                <a:latin typeface="Arial" panose="020B0604020202020204" pitchFamily="34" charset="0"/>
                <a:ea typeface="微软雅黑" panose="020B0503020204020204" pitchFamily="34" charset="-122"/>
                <a:sym typeface="Arial" panose="020B0604020202020204" pitchFamily="34" charset="0"/>
              </a:rPr>
              <a:t>2014</a:t>
            </a:r>
            <a:r>
              <a:rPr lang="zh-CN" altLang="en-US" sz="1400" b="1" dirty="0">
                <a:solidFill>
                  <a:srgbClr val="0855B7"/>
                </a:solidFill>
                <a:latin typeface="Arial" panose="020B0604020202020204" pitchFamily="34" charset="0"/>
                <a:ea typeface="微软雅黑" panose="020B0503020204020204" pitchFamily="34" charset="-122"/>
                <a:sym typeface="Arial" panose="020B0604020202020204" pitchFamily="34" charset="0"/>
              </a:rPr>
              <a:t>年</a:t>
            </a:r>
            <a:r>
              <a:rPr lang="en-US" altLang="zh-CN" sz="1400" b="1" dirty="0">
                <a:solidFill>
                  <a:srgbClr val="0855B7"/>
                </a:solidFill>
                <a:latin typeface="Arial" panose="020B0604020202020204" pitchFamily="34" charset="0"/>
                <a:ea typeface="微软雅黑" panose="020B0503020204020204" pitchFamily="34" charset="-122"/>
                <a:sym typeface="Arial" panose="020B0604020202020204" pitchFamily="34" charset="0"/>
              </a:rPr>
              <a:t>5</a:t>
            </a:r>
            <a:r>
              <a:rPr lang="zh-CN" altLang="en-US" sz="1400" b="1" dirty="0">
                <a:solidFill>
                  <a:srgbClr val="0855B7"/>
                </a:solidFill>
                <a:latin typeface="Arial" panose="020B0604020202020204" pitchFamily="34" charset="0"/>
                <a:ea typeface="微软雅黑" panose="020B0503020204020204" pitchFamily="34" charset="-122"/>
                <a:sym typeface="Arial" panose="020B0604020202020204" pitchFamily="34" charset="0"/>
              </a:rPr>
              <a:t>月</a:t>
            </a:r>
            <a:endParaRPr lang="en-US" altLang="zh-CN" sz="1400" b="1"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87"/>
          <p:cNvSpPr txBox="1"/>
          <p:nvPr/>
        </p:nvSpPr>
        <p:spPr>
          <a:xfrm>
            <a:off x="1721463" y="3743358"/>
            <a:ext cx="1313180"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latin typeface="Arial" panose="020B0604020202020204" pitchFamily="34" charset="0"/>
                <a:sym typeface="Arial" panose="020B0604020202020204" pitchFamily="34" charset="0"/>
              </a:rPr>
              <a:t>单击此处添加文本</a:t>
            </a:r>
            <a:endParaRPr lang="en-US" altLang="zh-CN" dirty="0">
              <a:latin typeface="Arial" panose="020B0604020202020204" pitchFamily="34" charset="0"/>
              <a:sym typeface="Arial" panose="020B0604020202020204" pitchFamily="34" charset="0"/>
            </a:endParaRPr>
          </a:p>
        </p:txBody>
      </p:sp>
      <p:sp>
        <p:nvSpPr>
          <p:cNvPr id="89" name="TextBox 88"/>
          <p:cNvSpPr txBox="1"/>
          <p:nvPr/>
        </p:nvSpPr>
        <p:spPr>
          <a:xfrm>
            <a:off x="1680237" y="3356896"/>
            <a:ext cx="1140056" cy="307777"/>
          </a:xfrm>
          <a:prstGeom prst="rect">
            <a:avLst/>
          </a:prstGeom>
          <a:noFill/>
        </p:spPr>
        <p:txBody>
          <a:bodyPr wrap="none" rtlCol="0">
            <a:spAutoFit/>
          </a:bodyPr>
          <a:lstStyle/>
          <a:p>
            <a:r>
              <a:rPr lang="en-US" altLang="zh-CN" sz="1400" b="1" dirty="0" smtClean="0">
                <a:solidFill>
                  <a:srgbClr val="13973F"/>
                </a:solidFill>
                <a:latin typeface="Arial" panose="020B0604020202020204" pitchFamily="34" charset="0"/>
                <a:ea typeface="微软雅黑" panose="020B0503020204020204" pitchFamily="34" charset="-122"/>
                <a:sym typeface="Arial" panose="020B0604020202020204" pitchFamily="34" charset="0"/>
              </a:rPr>
              <a:t>2010</a:t>
            </a:r>
            <a:r>
              <a:rPr lang="zh-CN" altLang="en-US" sz="1400" b="1" dirty="0" smtClean="0">
                <a:solidFill>
                  <a:srgbClr val="13973F"/>
                </a:solidFill>
                <a:latin typeface="Arial" panose="020B0604020202020204" pitchFamily="34" charset="0"/>
                <a:ea typeface="微软雅黑" panose="020B0503020204020204" pitchFamily="34" charset="-122"/>
                <a:sym typeface="Arial" panose="020B0604020202020204" pitchFamily="34" charset="0"/>
              </a:rPr>
              <a:t>年</a:t>
            </a:r>
            <a:r>
              <a:rPr lang="en-US" altLang="zh-CN" sz="1400" b="1" dirty="0">
                <a:solidFill>
                  <a:srgbClr val="13973F"/>
                </a:solidFill>
                <a:latin typeface="Arial" panose="020B0604020202020204" pitchFamily="34" charset="0"/>
                <a:ea typeface="微软雅黑" panose="020B0503020204020204" pitchFamily="34" charset="-122"/>
                <a:sym typeface="Arial" panose="020B0604020202020204" pitchFamily="34" charset="0"/>
              </a:rPr>
              <a:t>12</a:t>
            </a:r>
            <a:r>
              <a:rPr lang="zh-CN" altLang="en-US" sz="1400" b="1" dirty="0">
                <a:solidFill>
                  <a:srgbClr val="13973F"/>
                </a:solidFill>
                <a:latin typeface="Arial" panose="020B0604020202020204" pitchFamily="34" charset="0"/>
                <a:ea typeface="微软雅黑" panose="020B0503020204020204" pitchFamily="34" charset="-122"/>
                <a:sym typeface="Arial" panose="020B0604020202020204" pitchFamily="34" charset="0"/>
              </a:rPr>
              <a:t>月</a:t>
            </a:r>
            <a:endParaRPr lang="en-US" altLang="zh-CN" sz="1400" b="1" dirty="0">
              <a:solidFill>
                <a:srgbClr val="13973F"/>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TextBox 96"/>
          <p:cNvSpPr txBox="1"/>
          <p:nvPr/>
        </p:nvSpPr>
        <p:spPr>
          <a:xfrm>
            <a:off x="1199319" y="1800568"/>
            <a:ext cx="1313180" cy="261610"/>
          </a:xfrm>
          <a:prstGeom prst="rect">
            <a:avLst/>
          </a:prstGeom>
          <a:noFill/>
        </p:spPr>
        <p:txBody>
          <a:bodyPr wrap="none" rtlCol="0">
            <a:spAutoFit/>
          </a:bodyPr>
          <a:lstStyle/>
          <a:p>
            <a:r>
              <a:rPr lang="zh-CN" altLang="en-US" sz="1100" dirty="0">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98" name="TextBox 97"/>
          <p:cNvSpPr txBox="1"/>
          <p:nvPr/>
        </p:nvSpPr>
        <p:spPr>
          <a:xfrm>
            <a:off x="1194320" y="1447531"/>
            <a:ext cx="1040670" cy="307777"/>
          </a:xfrm>
          <a:prstGeom prst="rect">
            <a:avLst/>
          </a:prstGeom>
          <a:noFill/>
        </p:spPr>
        <p:txBody>
          <a:bodyPr wrap="none" rtlCol="0">
            <a:spAutoFit/>
          </a:bodyPr>
          <a:lstStyle/>
          <a:p>
            <a:r>
              <a:rPr lang="en-US" altLang="zh-CN" sz="1400" b="1" dirty="0" smtClean="0">
                <a:solidFill>
                  <a:srgbClr val="0855B7"/>
                </a:solidFill>
                <a:latin typeface="Arial" panose="020B0604020202020204" pitchFamily="34" charset="0"/>
                <a:ea typeface="微软雅黑" panose="020B0503020204020204" pitchFamily="34" charset="-122"/>
                <a:sym typeface="Arial" panose="020B0604020202020204" pitchFamily="34" charset="0"/>
              </a:rPr>
              <a:t>2001</a:t>
            </a:r>
            <a:r>
              <a:rPr lang="zh-CN" altLang="en-US" sz="1400" b="1" dirty="0" smtClean="0">
                <a:solidFill>
                  <a:srgbClr val="0855B7"/>
                </a:solidFill>
                <a:latin typeface="Arial" panose="020B0604020202020204" pitchFamily="34" charset="0"/>
                <a:ea typeface="微软雅黑" panose="020B0503020204020204" pitchFamily="34" charset="-122"/>
                <a:sym typeface="Arial" panose="020B0604020202020204" pitchFamily="34" charset="0"/>
              </a:rPr>
              <a:t>年</a:t>
            </a:r>
            <a:r>
              <a:rPr lang="en-US" altLang="zh-CN" sz="1400" b="1" dirty="0">
                <a:solidFill>
                  <a:srgbClr val="0855B7"/>
                </a:solidFill>
                <a:latin typeface="Arial" panose="020B0604020202020204" pitchFamily="34" charset="0"/>
                <a:ea typeface="微软雅黑" panose="020B0503020204020204" pitchFamily="34" charset="-122"/>
                <a:sym typeface="Arial" panose="020B0604020202020204" pitchFamily="34" charset="0"/>
              </a:rPr>
              <a:t>2</a:t>
            </a:r>
            <a:r>
              <a:rPr lang="zh-CN" altLang="en-US" sz="1400" b="1" dirty="0">
                <a:solidFill>
                  <a:srgbClr val="0855B7"/>
                </a:solidFill>
                <a:latin typeface="Arial" panose="020B0604020202020204" pitchFamily="34" charset="0"/>
                <a:ea typeface="微软雅黑" panose="020B0503020204020204" pitchFamily="34" charset="-122"/>
                <a:sym typeface="Arial" panose="020B0604020202020204" pitchFamily="34" charset="0"/>
              </a:rPr>
              <a:t>月</a:t>
            </a:r>
            <a:endParaRPr lang="en-US" altLang="zh-CN" sz="1400" b="1" dirty="0">
              <a:solidFill>
                <a:srgbClr val="0855B7"/>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99" name="直接连接符 98"/>
          <p:cNvCxnSpPr/>
          <p:nvPr/>
        </p:nvCxnSpPr>
        <p:spPr>
          <a:xfrm flipV="1">
            <a:off x="6568909" y="1131591"/>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flipV="1">
            <a:off x="6119428" y="2979850"/>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6499180" y="2115042"/>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V="1">
            <a:off x="4842996" y="3874769"/>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1675336" y="3297615"/>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1187624" y="1414875"/>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0" name="组合 119"/>
          <p:cNvGrpSpPr/>
          <p:nvPr/>
        </p:nvGrpSpPr>
        <p:grpSpPr>
          <a:xfrm>
            <a:off x="5397943" y="1748927"/>
            <a:ext cx="738334" cy="739827"/>
            <a:chOff x="7146423" y="413387"/>
            <a:chExt cx="495231" cy="496232"/>
          </a:xfrm>
        </p:grpSpPr>
        <p:grpSp>
          <p:nvGrpSpPr>
            <p:cNvPr id="121" name="组合 120"/>
            <p:cNvGrpSpPr/>
            <p:nvPr/>
          </p:nvGrpSpPr>
          <p:grpSpPr>
            <a:xfrm>
              <a:off x="7146423" y="413387"/>
              <a:ext cx="495231" cy="496232"/>
              <a:chOff x="1589596" y="810715"/>
              <a:chExt cx="2340698" cy="2345431"/>
            </a:xfrm>
          </p:grpSpPr>
          <p:grpSp>
            <p:nvGrpSpPr>
              <p:cNvPr id="123" name="组合 79"/>
              <p:cNvGrpSpPr/>
              <p:nvPr/>
            </p:nvGrpSpPr>
            <p:grpSpPr bwMode="auto">
              <a:xfrm>
                <a:off x="1589596" y="810715"/>
                <a:ext cx="2340698" cy="2345431"/>
                <a:chOff x="6379729" y="2488774"/>
                <a:chExt cx="2513016" cy="2513016"/>
              </a:xfrm>
            </p:grpSpPr>
            <p:sp>
              <p:nvSpPr>
                <p:cNvPr id="12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ea typeface="微软雅黑" panose="020B0503020204020204" pitchFamily="34" charset="-122"/>
                    <a:sym typeface="Arial" panose="020B0604020202020204" pitchFamily="34" charset="0"/>
                  </a:endParaRPr>
                </a:p>
              </p:txBody>
            </p:sp>
          </p:grpSp>
          <p:sp>
            <p:nvSpPr>
              <p:cNvPr id="124" name="椭圆 80"/>
              <p:cNvSpPr/>
              <p:nvPr/>
            </p:nvSpPr>
            <p:spPr bwMode="auto">
              <a:xfrm>
                <a:off x="1932719" y="1141999"/>
                <a:ext cx="1691507" cy="1694935"/>
              </a:xfrm>
              <a:prstGeom prst="ellipse">
                <a:avLst/>
              </a:prstGeom>
              <a:solidFill>
                <a:srgbClr val="13973F"/>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chemeClr val="bg1"/>
                  </a:solidFill>
                  <a:ea typeface="微软雅黑" panose="020B0503020204020204" pitchFamily="34" charset="-122"/>
                  <a:sym typeface="Arial" panose="020B0604020202020204" pitchFamily="34" charset="0"/>
                </a:endParaRPr>
              </a:p>
            </p:txBody>
          </p:sp>
        </p:grpSp>
        <p:sp>
          <p:nvSpPr>
            <p:cNvPr id="122" name="TextBox 121"/>
            <p:cNvSpPr txBox="1"/>
            <p:nvPr/>
          </p:nvSpPr>
          <p:spPr>
            <a:xfrm>
              <a:off x="7239879" y="524770"/>
              <a:ext cx="326000" cy="268370"/>
            </a:xfrm>
            <a:prstGeom prst="rect">
              <a:avLst/>
            </a:prstGeom>
            <a:noFill/>
          </p:spPr>
          <p:txBody>
            <a:bodyPr wrap="none" rtlCol="0">
              <a:spAutoFit/>
            </a:bodyPr>
            <a:lstStyle/>
            <a:p>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p>
          </p:txBody>
        </p:sp>
      </p:grpSp>
      <p:grpSp>
        <p:nvGrpSpPr>
          <p:cNvPr id="127" name="组合 126"/>
          <p:cNvGrpSpPr/>
          <p:nvPr/>
        </p:nvGrpSpPr>
        <p:grpSpPr>
          <a:xfrm>
            <a:off x="5004048" y="2318379"/>
            <a:ext cx="832580" cy="834264"/>
            <a:chOff x="7146423" y="413387"/>
            <a:chExt cx="495231" cy="496232"/>
          </a:xfrm>
        </p:grpSpPr>
        <p:grpSp>
          <p:nvGrpSpPr>
            <p:cNvPr id="128" name="组合 127"/>
            <p:cNvGrpSpPr/>
            <p:nvPr/>
          </p:nvGrpSpPr>
          <p:grpSpPr>
            <a:xfrm>
              <a:off x="7146423" y="413387"/>
              <a:ext cx="495231" cy="496232"/>
              <a:chOff x="1589596" y="810715"/>
              <a:chExt cx="2340698" cy="2345431"/>
            </a:xfrm>
          </p:grpSpPr>
          <p:grpSp>
            <p:nvGrpSpPr>
              <p:cNvPr id="130" name="组合 79"/>
              <p:cNvGrpSpPr/>
              <p:nvPr/>
            </p:nvGrpSpPr>
            <p:grpSpPr bwMode="auto">
              <a:xfrm>
                <a:off x="1589596" y="810715"/>
                <a:ext cx="2340698" cy="2345431"/>
                <a:chOff x="6379729" y="2488774"/>
                <a:chExt cx="2513016" cy="2513016"/>
              </a:xfrm>
            </p:grpSpPr>
            <p:sp>
              <p:nvSpPr>
                <p:cNvPr id="13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ea typeface="微软雅黑" panose="020B0503020204020204" pitchFamily="34" charset="-122"/>
                    <a:sym typeface="Arial" panose="020B0604020202020204" pitchFamily="34" charset="0"/>
                  </a:endParaRPr>
                </a:p>
              </p:txBody>
            </p:sp>
          </p:grpSp>
          <p:sp>
            <p:nvSpPr>
              <p:cNvPr id="131" name="椭圆 80"/>
              <p:cNvSpPr/>
              <p:nvPr/>
            </p:nvSpPr>
            <p:spPr bwMode="auto">
              <a:xfrm>
                <a:off x="1932719" y="1141999"/>
                <a:ext cx="1691507" cy="1694935"/>
              </a:xfrm>
              <a:prstGeom prst="ellipse">
                <a:avLst/>
              </a:prstGeom>
              <a:gradFill>
                <a:gsLst>
                  <a:gs pos="0">
                    <a:srgbClr val="13973F"/>
                  </a:gs>
                  <a:gs pos="81000">
                    <a:srgbClr val="0855B7"/>
                  </a:gs>
                  <a:gs pos="100000">
                    <a:srgbClr val="0A5FA6"/>
                  </a:gs>
                </a:gsLst>
                <a:lin ang="2700000" scaled="1"/>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chemeClr val="bg1"/>
                  </a:solidFill>
                  <a:ea typeface="微软雅黑" panose="020B0503020204020204" pitchFamily="34" charset="-122"/>
                  <a:sym typeface="Arial" panose="020B0604020202020204" pitchFamily="34" charset="0"/>
                </a:endParaRPr>
              </a:p>
            </p:txBody>
          </p:sp>
        </p:grpSp>
        <p:sp>
          <p:nvSpPr>
            <p:cNvPr id="129" name="TextBox 128"/>
            <p:cNvSpPr txBox="1"/>
            <p:nvPr/>
          </p:nvSpPr>
          <p:spPr>
            <a:xfrm>
              <a:off x="7233075" y="510479"/>
              <a:ext cx="332959" cy="283758"/>
            </a:xfrm>
            <a:prstGeom prst="rect">
              <a:avLst/>
            </a:prstGeom>
            <a:noFill/>
          </p:spPr>
          <p:txBody>
            <a:bodyPr wrap="none" rtlCol="0">
              <a:spAutoFit/>
            </a:bodyPr>
            <a:lstStyle/>
            <a:p>
              <a:r>
                <a:rPr lang="en-US" altLang="zh-CN" sz="25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134" name="组合 133"/>
          <p:cNvGrpSpPr/>
          <p:nvPr/>
        </p:nvGrpSpPr>
        <p:grpSpPr>
          <a:xfrm>
            <a:off x="3347864" y="2519487"/>
            <a:ext cx="1092732" cy="1094942"/>
            <a:chOff x="7146423" y="413387"/>
            <a:chExt cx="495231" cy="496232"/>
          </a:xfrm>
        </p:grpSpPr>
        <p:grpSp>
          <p:nvGrpSpPr>
            <p:cNvPr id="135" name="组合 134"/>
            <p:cNvGrpSpPr/>
            <p:nvPr/>
          </p:nvGrpSpPr>
          <p:grpSpPr>
            <a:xfrm>
              <a:off x="7146423" y="413387"/>
              <a:ext cx="495231" cy="496232"/>
              <a:chOff x="1589596" y="810715"/>
              <a:chExt cx="2340698" cy="2345431"/>
            </a:xfrm>
          </p:grpSpPr>
          <p:grpSp>
            <p:nvGrpSpPr>
              <p:cNvPr id="137" name="组合 79"/>
              <p:cNvGrpSpPr/>
              <p:nvPr/>
            </p:nvGrpSpPr>
            <p:grpSpPr bwMode="auto">
              <a:xfrm>
                <a:off x="1589596" y="810715"/>
                <a:ext cx="2340698" cy="2345431"/>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ea typeface="微软雅黑" panose="020B0503020204020204" pitchFamily="34" charset="-122"/>
                    <a:sym typeface="Arial" panose="020B0604020202020204" pitchFamily="34" charset="0"/>
                  </a:endParaRPr>
                </a:p>
              </p:txBody>
            </p:sp>
          </p:grpSp>
          <p:sp>
            <p:nvSpPr>
              <p:cNvPr id="138" name="椭圆 80"/>
              <p:cNvSpPr/>
              <p:nvPr/>
            </p:nvSpPr>
            <p:spPr bwMode="auto">
              <a:xfrm>
                <a:off x="1932719" y="1141999"/>
                <a:ext cx="1691507" cy="1694935"/>
              </a:xfrm>
              <a:prstGeom prst="ellipse">
                <a:avLst/>
              </a:prstGeom>
              <a:solidFill>
                <a:srgbClr val="0855B7"/>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chemeClr val="bg1"/>
                  </a:solidFill>
                  <a:ea typeface="微软雅黑" panose="020B0503020204020204" pitchFamily="34" charset="-122"/>
                  <a:sym typeface="Arial" panose="020B0604020202020204" pitchFamily="34" charset="0"/>
                </a:endParaRPr>
              </a:p>
            </p:txBody>
          </p:sp>
        </p:grpSp>
        <p:sp>
          <p:nvSpPr>
            <p:cNvPr id="136" name="TextBox 135"/>
            <p:cNvSpPr txBox="1"/>
            <p:nvPr/>
          </p:nvSpPr>
          <p:spPr>
            <a:xfrm>
              <a:off x="7259575" y="535966"/>
              <a:ext cx="276937" cy="251074"/>
            </a:xfrm>
            <a:prstGeom prst="rect">
              <a:avLst/>
            </a:prstGeom>
            <a:noFill/>
          </p:spPr>
          <p:txBody>
            <a:bodyPr wrap="none" rtlCol="0">
              <a:spAutoFit/>
            </a:bodyPr>
            <a:lstStyle/>
            <a:p>
              <a:r>
                <a:rPr lang="en-US" altLang="zh-CN" sz="30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grpSp>
      <p:grpSp>
        <p:nvGrpSpPr>
          <p:cNvPr id="141" name="组合 140"/>
          <p:cNvGrpSpPr/>
          <p:nvPr/>
        </p:nvGrpSpPr>
        <p:grpSpPr>
          <a:xfrm>
            <a:off x="2699792" y="1439367"/>
            <a:ext cx="1283512" cy="1286108"/>
            <a:chOff x="7146423" y="413387"/>
            <a:chExt cx="495231" cy="496232"/>
          </a:xfrm>
        </p:grpSpPr>
        <p:grpSp>
          <p:nvGrpSpPr>
            <p:cNvPr id="142" name="组合 141"/>
            <p:cNvGrpSpPr/>
            <p:nvPr/>
          </p:nvGrpSpPr>
          <p:grpSpPr>
            <a:xfrm>
              <a:off x="7146423" y="413387"/>
              <a:ext cx="495231" cy="496232"/>
              <a:chOff x="1589596" y="810715"/>
              <a:chExt cx="2340698" cy="2345431"/>
            </a:xfrm>
          </p:grpSpPr>
          <p:grpSp>
            <p:nvGrpSpPr>
              <p:cNvPr id="144" name="组合 79"/>
              <p:cNvGrpSpPr/>
              <p:nvPr/>
            </p:nvGrpSpPr>
            <p:grpSpPr bwMode="auto">
              <a:xfrm>
                <a:off x="1589596" y="810715"/>
                <a:ext cx="2340698" cy="2345431"/>
                <a:chOff x="6379729" y="2488774"/>
                <a:chExt cx="2513016" cy="2513016"/>
              </a:xfrm>
            </p:grpSpPr>
            <p:sp>
              <p:nvSpPr>
                <p:cNvPr id="14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chemeClr val="bg1"/>
                    </a:solidFill>
                    <a:ea typeface="微软雅黑" panose="020B0503020204020204" pitchFamily="34" charset="-122"/>
                    <a:sym typeface="Arial" panose="020B0604020202020204" pitchFamily="34" charset="0"/>
                  </a:endParaRPr>
                </a:p>
              </p:txBody>
            </p:sp>
          </p:grpSp>
          <p:sp>
            <p:nvSpPr>
              <p:cNvPr id="145" name="椭圆 80"/>
              <p:cNvSpPr/>
              <p:nvPr/>
            </p:nvSpPr>
            <p:spPr bwMode="auto">
              <a:xfrm>
                <a:off x="1932719" y="1141999"/>
                <a:ext cx="1691507" cy="1694935"/>
              </a:xfrm>
              <a:prstGeom prst="ellipse">
                <a:avLst/>
              </a:prstGeom>
              <a:gradFill flip="none" rotWithShape="1">
                <a:gsLst>
                  <a:gs pos="0">
                    <a:srgbClr val="13973F"/>
                  </a:gs>
                  <a:gs pos="81000">
                    <a:srgbClr val="0855B7"/>
                  </a:gs>
                  <a:gs pos="100000">
                    <a:srgbClr val="0A5FA6"/>
                  </a:gs>
                </a:gsLst>
                <a:lin ang="2700000" scaled="1"/>
                <a:tileRect/>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微软雅黑" panose="020B0503020204020204" pitchFamily="34" charset="-122"/>
                  <a:sym typeface="Arial" panose="020B0604020202020204" pitchFamily="34" charset="0"/>
                </a:endParaRPr>
              </a:p>
            </p:txBody>
          </p:sp>
        </p:grpSp>
        <p:sp>
          <p:nvSpPr>
            <p:cNvPr id="143" name="TextBox 142"/>
            <p:cNvSpPr txBox="1"/>
            <p:nvPr/>
          </p:nvSpPr>
          <p:spPr>
            <a:xfrm>
              <a:off x="7267835" y="541171"/>
              <a:ext cx="274121" cy="243443"/>
            </a:xfrm>
            <a:prstGeom prst="rect">
              <a:avLst/>
            </a:prstGeom>
            <a:noFill/>
          </p:spPr>
          <p:txBody>
            <a:bodyPr wrap="none" rtlCol="0">
              <a:spAutoFit/>
            </a:bodyPr>
            <a:lstStyle/>
            <a:p>
              <a:r>
                <a:rPr lang="en-US" altLang="zh-CN" sz="35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grpSp>
      <p:sp>
        <p:nvSpPr>
          <p:cNvPr id="71"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4000">
        <p14:conveyor dir="l"/>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nodeType="afterEffect" p14:presetBounceEnd="40000">
                                      <p:stCondLst>
                                        <p:cond delay="0"/>
                                      </p:stCondLst>
                                      <p:childTnLst>
                                        <p:set>
                                          <p:cBhvr>
                                            <p:cTn id="10" dur="1" fill="hold">
                                              <p:stCondLst>
                                                <p:cond delay="0"/>
                                              </p:stCondLst>
                                            </p:cTn>
                                            <p:tgtEl>
                                              <p:spTgt spid="141"/>
                                            </p:tgtEl>
                                            <p:attrNameLst>
                                              <p:attrName>style.visibility</p:attrName>
                                            </p:attrNameLst>
                                          </p:cBhvr>
                                          <p:to>
                                            <p:strVal val="visible"/>
                                          </p:to>
                                        </p:set>
                                        <p:anim calcmode="lin" valueType="num" p14:bounceEnd="40000">
                                          <p:cBhvr additive="base">
                                            <p:cTn id="11" dur="500" fill="hold"/>
                                            <p:tgtEl>
                                              <p:spTgt spid="141"/>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4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97"/>
                                            </p:tgtEl>
                                            <p:attrNameLst>
                                              <p:attrName>style.visibility</p:attrName>
                                            </p:attrNameLst>
                                          </p:cBhvr>
                                          <p:to>
                                            <p:strVal val="visible"/>
                                          </p:to>
                                        </p:set>
                                        <p:anim calcmode="lin" valueType="num">
                                          <p:cBhvr additive="base">
                                            <p:cTn id="16" dur="500"/>
                                            <p:tgtEl>
                                              <p:spTgt spid="97"/>
                                            </p:tgtEl>
                                            <p:attrNameLst>
                                              <p:attrName>ppt_x</p:attrName>
                                            </p:attrNameLst>
                                          </p:cBhvr>
                                          <p:tavLst>
                                            <p:tav tm="0">
                                              <p:val>
                                                <p:strVal val="#ppt_x-#ppt_w*1.125000"/>
                                              </p:val>
                                            </p:tav>
                                            <p:tav tm="100000">
                                              <p:val>
                                                <p:strVal val="#ppt_x"/>
                                              </p:val>
                                            </p:tav>
                                          </p:tavLst>
                                        </p:anim>
                                        <p:animEffect transition="in" filter="wipe(right)">
                                          <p:cBhvr>
                                            <p:cTn id="17" dur="500"/>
                                            <p:tgtEl>
                                              <p:spTgt spid="97"/>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anim calcmode="lin" valueType="num">
                                          <p:cBhvr additive="base">
                                            <p:cTn id="20" dur="500"/>
                                            <p:tgtEl>
                                              <p:spTgt spid="98"/>
                                            </p:tgtEl>
                                            <p:attrNameLst>
                                              <p:attrName>ppt_x</p:attrName>
                                            </p:attrNameLst>
                                          </p:cBhvr>
                                          <p:tavLst>
                                            <p:tav tm="0">
                                              <p:val>
                                                <p:strVal val="#ppt_x-#ppt_w*1.125000"/>
                                              </p:val>
                                            </p:tav>
                                            <p:tav tm="100000">
                                              <p:val>
                                                <p:strVal val="#ppt_x"/>
                                              </p:val>
                                            </p:tav>
                                          </p:tavLst>
                                        </p:anim>
                                        <p:animEffect transition="in" filter="wipe(right)">
                                          <p:cBhvr>
                                            <p:cTn id="21" dur="500"/>
                                            <p:tgtEl>
                                              <p:spTgt spid="98"/>
                                            </p:tgtEl>
                                          </p:cBhvr>
                                        </p:animEffect>
                                      </p:childTnLst>
                                    </p:cTn>
                                  </p:par>
                                  <p:par>
                                    <p:cTn id="22" presetID="12" presetClass="entr" presetSubtype="2" fill="hold" nodeType="withEffect">
                                      <p:stCondLst>
                                        <p:cond delay="0"/>
                                      </p:stCondLst>
                                      <p:childTnLst>
                                        <p:set>
                                          <p:cBhvr>
                                            <p:cTn id="23" dur="1" fill="hold">
                                              <p:stCondLst>
                                                <p:cond delay="0"/>
                                              </p:stCondLst>
                                            </p:cTn>
                                            <p:tgtEl>
                                              <p:spTgt spid="119"/>
                                            </p:tgtEl>
                                            <p:attrNameLst>
                                              <p:attrName>style.visibility</p:attrName>
                                            </p:attrNameLst>
                                          </p:cBhvr>
                                          <p:to>
                                            <p:strVal val="visible"/>
                                          </p:to>
                                        </p:set>
                                        <p:anim calcmode="lin" valueType="num">
                                          <p:cBhvr additive="base">
                                            <p:cTn id="24" dur="500"/>
                                            <p:tgtEl>
                                              <p:spTgt spid="119"/>
                                            </p:tgtEl>
                                            <p:attrNameLst>
                                              <p:attrName>ppt_x</p:attrName>
                                            </p:attrNameLst>
                                          </p:cBhvr>
                                          <p:tavLst>
                                            <p:tav tm="0">
                                              <p:val>
                                                <p:strVal val="#ppt_x+#ppt_w*1.125000"/>
                                              </p:val>
                                            </p:tav>
                                            <p:tav tm="100000">
                                              <p:val>
                                                <p:strVal val="#ppt_x"/>
                                              </p:val>
                                            </p:tav>
                                          </p:tavLst>
                                        </p:anim>
                                        <p:animEffect transition="in" filter="wipe(left)">
                                          <p:cBhvr>
                                            <p:cTn id="25" dur="500"/>
                                            <p:tgtEl>
                                              <p:spTgt spid="119"/>
                                            </p:tgtEl>
                                          </p:cBhvr>
                                        </p:animEffect>
                                      </p:childTnLst>
                                    </p:cTn>
                                  </p:par>
                                </p:childTnLst>
                              </p:cTn>
                            </p:par>
                            <p:par>
                              <p:cTn id="26" fill="hold">
                                <p:stCondLst>
                                  <p:cond delay="1500"/>
                                </p:stCondLst>
                                <p:childTnLst>
                                  <p:par>
                                    <p:cTn id="27" presetID="2" presetClass="entr" presetSubtype="4" fill="hold" nodeType="afterEffect" p14:presetBounceEnd="40000">
                                      <p:stCondLst>
                                        <p:cond delay="0"/>
                                      </p:stCondLst>
                                      <p:childTnLst>
                                        <p:set>
                                          <p:cBhvr>
                                            <p:cTn id="28" dur="1" fill="hold">
                                              <p:stCondLst>
                                                <p:cond delay="0"/>
                                              </p:stCondLst>
                                            </p:cTn>
                                            <p:tgtEl>
                                              <p:spTgt spid="134"/>
                                            </p:tgtEl>
                                            <p:attrNameLst>
                                              <p:attrName>style.visibility</p:attrName>
                                            </p:attrNameLst>
                                          </p:cBhvr>
                                          <p:to>
                                            <p:strVal val="visible"/>
                                          </p:to>
                                        </p:set>
                                        <p:anim calcmode="lin" valueType="num" p14:bounceEnd="40000">
                                          <p:cBhvr additive="base">
                                            <p:cTn id="29" dur="500" fill="hold"/>
                                            <p:tgtEl>
                                              <p:spTgt spid="134"/>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13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88"/>
                                            </p:tgtEl>
                                            <p:attrNameLst>
                                              <p:attrName>style.visibility</p:attrName>
                                            </p:attrNameLst>
                                          </p:cBhvr>
                                          <p:to>
                                            <p:strVal val="visible"/>
                                          </p:to>
                                        </p:set>
                                        <p:anim calcmode="lin" valueType="num">
                                          <p:cBhvr additive="base">
                                            <p:cTn id="34" dur="500"/>
                                            <p:tgtEl>
                                              <p:spTgt spid="88"/>
                                            </p:tgtEl>
                                            <p:attrNameLst>
                                              <p:attrName>ppt_x</p:attrName>
                                            </p:attrNameLst>
                                          </p:cBhvr>
                                          <p:tavLst>
                                            <p:tav tm="0">
                                              <p:val>
                                                <p:strVal val="#ppt_x-#ppt_w*1.125000"/>
                                              </p:val>
                                            </p:tav>
                                            <p:tav tm="100000">
                                              <p:val>
                                                <p:strVal val="#ppt_x"/>
                                              </p:val>
                                            </p:tav>
                                          </p:tavLst>
                                        </p:anim>
                                        <p:animEffect transition="in" filter="wipe(right)">
                                          <p:cBhvr>
                                            <p:cTn id="35" dur="500"/>
                                            <p:tgtEl>
                                              <p:spTgt spid="88"/>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cBhvr additive="base">
                                            <p:cTn id="38" dur="500"/>
                                            <p:tgtEl>
                                              <p:spTgt spid="89"/>
                                            </p:tgtEl>
                                            <p:attrNameLst>
                                              <p:attrName>ppt_x</p:attrName>
                                            </p:attrNameLst>
                                          </p:cBhvr>
                                          <p:tavLst>
                                            <p:tav tm="0">
                                              <p:val>
                                                <p:strVal val="#ppt_x-#ppt_w*1.125000"/>
                                              </p:val>
                                            </p:tav>
                                            <p:tav tm="100000">
                                              <p:val>
                                                <p:strVal val="#ppt_x"/>
                                              </p:val>
                                            </p:tav>
                                          </p:tavLst>
                                        </p:anim>
                                        <p:animEffect transition="in" filter="wipe(right)">
                                          <p:cBhvr>
                                            <p:cTn id="39" dur="500"/>
                                            <p:tgtEl>
                                              <p:spTgt spid="89"/>
                                            </p:tgtEl>
                                          </p:cBhvr>
                                        </p:animEffect>
                                      </p:childTnLst>
                                    </p:cTn>
                                  </p:par>
                                  <p:par>
                                    <p:cTn id="40" presetID="12" presetClass="entr" presetSubtype="2" fill="hold" nodeType="withEffect">
                                      <p:stCondLst>
                                        <p:cond delay="0"/>
                                      </p:stCondLst>
                                      <p:childTnLst>
                                        <p:set>
                                          <p:cBhvr>
                                            <p:cTn id="41" dur="1" fill="hold">
                                              <p:stCondLst>
                                                <p:cond delay="0"/>
                                              </p:stCondLst>
                                            </p:cTn>
                                            <p:tgtEl>
                                              <p:spTgt spid="118"/>
                                            </p:tgtEl>
                                            <p:attrNameLst>
                                              <p:attrName>style.visibility</p:attrName>
                                            </p:attrNameLst>
                                          </p:cBhvr>
                                          <p:to>
                                            <p:strVal val="visible"/>
                                          </p:to>
                                        </p:set>
                                        <p:anim calcmode="lin" valueType="num">
                                          <p:cBhvr additive="base">
                                            <p:cTn id="42" dur="500"/>
                                            <p:tgtEl>
                                              <p:spTgt spid="118"/>
                                            </p:tgtEl>
                                            <p:attrNameLst>
                                              <p:attrName>ppt_x</p:attrName>
                                            </p:attrNameLst>
                                          </p:cBhvr>
                                          <p:tavLst>
                                            <p:tav tm="0">
                                              <p:val>
                                                <p:strVal val="#ppt_x+#ppt_w*1.125000"/>
                                              </p:val>
                                            </p:tav>
                                            <p:tav tm="100000">
                                              <p:val>
                                                <p:strVal val="#ppt_x"/>
                                              </p:val>
                                            </p:tav>
                                          </p:tavLst>
                                        </p:anim>
                                        <p:animEffect transition="in" filter="wipe(left)">
                                          <p:cBhvr>
                                            <p:cTn id="43" dur="500"/>
                                            <p:tgtEl>
                                              <p:spTgt spid="118"/>
                                            </p:tgtEl>
                                          </p:cBhvr>
                                        </p:animEffect>
                                      </p:childTnLst>
                                    </p:cTn>
                                  </p:par>
                                </p:childTnLst>
                              </p:cTn>
                            </p:par>
                            <p:par>
                              <p:cTn id="44" fill="hold">
                                <p:stCondLst>
                                  <p:cond delay="2500"/>
                                </p:stCondLst>
                                <p:childTnLst>
                                  <p:par>
                                    <p:cTn id="45" presetID="2" presetClass="entr" presetSubtype="4" fill="hold" nodeType="afterEffect" p14:presetBounceEnd="40000">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14:bounceEnd="40000">
                                          <p:cBhvr additive="base">
                                            <p:cTn id="47" dur="500" fill="hold"/>
                                            <p:tgtEl>
                                              <p:spTgt spid="53"/>
                                            </p:tgtEl>
                                            <p:attrNameLst>
                                              <p:attrName>ppt_x</p:attrName>
                                            </p:attrNameLst>
                                          </p:cBhvr>
                                          <p:tavLst>
                                            <p:tav tm="0">
                                              <p:val>
                                                <p:strVal val="#ppt_x"/>
                                              </p:val>
                                            </p:tav>
                                            <p:tav tm="100000">
                                              <p:val>
                                                <p:strVal val="#ppt_x"/>
                                              </p:val>
                                            </p:tav>
                                          </p:tavLst>
                                        </p:anim>
                                        <p:anim calcmode="lin" valueType="num" p14:bounceEnd="40000">
                                          <p:cBhvr additive="base">
                                            <p:cTn id="48" dur="500" fill="hold"/>
                                            <p:tgtEl>
                                              <p:spTgt spid="5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12" presetClass="entr" presetSubtype="8" fill="hold" grpId="0" nodeType="afterEffect">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cBhvr additive="base">
                                            <p:cTn id="52" dur="500"/>
                                            <p:tgtEl>
                                              <p:spTgt spid="86"/>
                                            </p:tgtEl>
                                            <p:attrNameLst>
                                              <p:attrName>ppt_x</p:attrName>
                                            </p:attrNameLst>
                                          </p:cBhvr>
                                          <p:tavLst>
                                            <p:tav tm="0">
                                              <p:val>
                                                <p:strVal val="#ppt_x-#ppt_w*1.125000"/>
                                              </p:val>
                                            </p:tav>
                                            <p:tav tm="100000">
                                              <p:val>
                                                <p:strVal val="#ppt_x"/>
                                              </p:val>
                                            </p:tav>
                                          </p:tavLst>
                                        </p:anim>
                                        <p:animEffect transition="in" filter="wipe(right)">
                                          <p:cBhvr>
                                            <p:cTn id="53" dur="500"/>
                                            <p:tgtEl>
                                              <p:spTgt spid="86"/>
                                            </p:tgtEl>
                                          </p:cBhvr>
                                        </p:animEffect>
                                      </p:childTnLst>
                                    </p:cTn>
                                  </p:par>
                                  <p:par>
                                    <p:cTn id="54" presetID="12" presetClass="entr" presetSubtype="8" fill="hold" nodeType="withEffect">
                                      <p:stCondLst>
                                        <p:cond delay="0"/>
                                      </p:stCondLst>
                                      <p:childTnLst>
                                        <p:set>
                                          <p:cBhvr>
                                            <p:cTn id="55" dur="1" fill="hold">
                                              <p:stCondLst>
                                                <p:cond delay="0"/>
                                              </p:stCondLst>
                                            </p:cTn>
                                            <p:tgtEl>
                                              <p:spTgt spid="117"/>
                                            </p:tgtEl>
                                            <p:attrNameLst>
                                              <p:attrName>style.visibility</p:attrName>
                                            </p:attrNameLst>
                                          </p:cBhvr>
                                          <p:to>
                                            <p:strVal val="visible"/>
                                          </p:to>
                                        </p:set>
                                        <p:anim calcmode="lin" valueType="num">
                                          <p:cBhvr additive="base">
                                            <p:cTn id="56" dur="500"/>
                                            <p:tgtEl>
                                              <p:spTgt spid="117"/>
                                            </p:tgtEl>
                                            <p:attrNameLst>
                                              <p:attrName>ppt_x</p:attrName>
                                            </p:attrNameLst>
                                          </p:cBhvr>
                                          <p:tavLst>
                                            <p:tav tm="0">
                                              <p:val>
                                                <p:strVal val="#ppt_x-#ppt_w*1.125000"/>
                                              </p:val>
                                            </p:tav>
                                            <p:tav tm="100000">
                                              <p:val>
                                                <p:strVal val="#ppt_x"/>
                                              </p:val>
                                            </p:tav>
                                          </p:tavLst>
                                        </p:anim>
                                        <p:animEffect transition="in" filter="wipe(right)">
                                          <p:cBhvr>
                                            <p:cTn id="57" dur="500"/>
                                            <p:tgtEl>
                                              <p:spTgt spid="117"/>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87"/>
                                            </p:tgtEl>
                                            <p:attrNameLst>
                                              <p:attrName>style.visibility</p:attrName>
                                            </p:attrNameLst>
                                          </p:cBhvr>
                                          <p:to>
                                            <p:strVal val="visible"/>
                                          </p:to>
                                        </p:set>
                                        <p:anim calcmode="lin" valueType="num">
                                          <p:cBhvr additive="base">
                                            <p:cTn id="60" dur="500"/>
                                            <p:tgtEl>
                                              <p:spTgt spid="87"/>
                                            </p:tgtEl>
                                            <p:attrNameLst>
                                              <p:attrName>ppt_x</p:attrName>
                                            </p:attrNameLst>
                                          </p:cBhvr>
                                          <p:tavLst>
                                            <p:tav tm="0">
                                              <p:val>
                                                <p:strVal val="#ppt_x-#ppt_w*1.125000"/>
                                              </p:val>
                                            </p:tav>
                                            <p:tav tm="100000">
                                              <p:val>
                                                <p:strVal val="#ppt_x"/>
                                              </p:val>
                                            </p:tav>
                                          </p:tavLst>
                                        </p:anim>
                                        <p:animEffect transition="in" filter="wipe(right)">
                                          <p:cBhvr>
                                            <p:cTn id="61" dur="500"/>
                                            <p:tgtEl>
                                              <p:spTgt spid="87"/>
                                            </p:tgtEl>
                                          </p:cBhvr>
                                        </p:animEffect>
                                      </p:childTnLst>
                                    </p:cTn>
                                  </p:par>
                                </p:childTnLst>
                              </p:cTn>
                            </p:par>
                            <p:par>
                              <p:cTn id="62" fill="hold">
                                <p:stCondLst>
                                  <p:cond delay="3500"/>
                                </p:stCondLst>
                                <p:childTnLst>
                                  <p:par>
                                    <p:cTn id="63" presetID="2" presetClass="entr" presetSubtype="4" fill="hold" nodeType="afterEffect" p14:presetBounceEnd="40000">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14:bounceEnd="40000">
                                          <p:cBhvr additive="base">
                                            <p:cTn id="65" dur="500" fill="hold"/>
                                            <p:tgtEl>
                                              <p:spTgt spid="127"/>
                                            </p:tgtEl>
                                            <p:attrNameLst>
                                              <p:attrName>ppt_x</p:attrName>
                                            </p:attrNameLst>
                                          </p:cBhvr>
                                          <p:tavLst>
                                            <p:tav tm="0">
                                              <p:val>
                                                <p:strVal val="#ppt_x"/>
                                              </p:val>
                                            </p:tav>
                                            <p:tav tm="100000">
                                              <p:val>
                                                <p:strVal val="#ppt_x"/>
                                              </p:val>
                                            </p:tav>
                                          </p:tavLst>
                                        </p:anim>
                                        <p:anim calcmode="lin" valueType="num" p14:bounceEnd="40000">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4000"/>
                                </p:stCondLst>
                                <p:childTnLst>
                                  <p:par>
                                    <p:cTn id="68" presetID="1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 calcmode="lin" valueType="num">
                                          <p:cBhvr additive="base">
                                            <p:cTn id="70" dur="500"/>
                                            <p:tgtEl>
                                              <p:spTgt spid="82"/>
                                            </p:tgtEl>
                                            <p:attrNameLst>
                                              <p:attrName>ppt_x</p:attrName>
                                            </p:attrNameLst>
                                          </p:cBhvr>
                                          <p:tavLst>
                                            <p:tav tm="0">
                                              <p:val>
                                                <p:strVal val="#ppt_x-#ppt_w*1.125000"/>
                                              </p:val>
                                            </p:tav>
                                            <p:tav tm="100000">
                                              <p:val>
                                                <p:strVal val="#ppt_x"/>
                                              </p:val>
                                            </p:tav>
                                          </p:tavLst>
                                        </p:anim>
                                        <p:animEffect transition="in" filter="wipe(right)">
                                          <p:cBhvr>
                                            <p:cTn id="71" dur="500"/>
                                            <p:tgtEl>
                                              <p:spTgt spid="82"/>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additive="base">
                                            <p:cTn id="74" dur="500"/>
                                            <p:tgtEl>
                                              <p:spTgt spid="83"/>
                                            </p:tgtEl>
                                            <p:attrNameLst>
                                              <p:attrName>ppt_x</p:attrName>
                                            </p:attrNameLst>
                                          </p:cBhvr>
                                          <p:tavLst>
                                            <p:tav tm="0">
                                              <p:val>
                                                <p:strVal val="#ppt_x-#ppt_w*1.125000"/>
                                              </p:val>
                                            </p:tav>
                                            <p:tav tm="100000">
                                              <p:val>
                                                <p:strVal val="#ppt_x"/>
                                              </p:val>
                                            </p:tav>
                                          </p:tavLst>
                                        </p:anim>
                                        <p:animEffect transition="in" filter="wipe(right)">
                                          <p:cBhvr>
                                            <p:cTn id="75" dur="500"/>
                                            <p:tgtEl>
                                              <p:spTgt spid="83"/>
                                            </p:tgtEl>
                                          </p:cBhvr>
                                        </p:animEffect>
                                      </p:childTnLst>
                                    </p:cTn>
                                  </p:par>
                                  <p:par>
                                    <p:cTn id="76" presetID="12" presetClass="entr" presetSubtype="8" fill="hold" nodeType="withEffect">
                                      <p:stCondLst>
                                        <p:cond delay="0"/>
                                      </p:stCondLst>
                                      <p:childTnLst>
                                        <p:set>
                                          <p:cBhvr>
                                            <p:cTn id="77" dur="1" fill="hold">
                                              <p:stCondLst>
                                                <p:cond delay="0"/>
                                              </p:stCondLst>
                                            </p:cTn>
                                            <p:tgtEl>
                                              <p:spTgt spid="100"/>
                                            </p:tgtEl>
                                            <p:attrNameLst>
                                              <p:attrName>style.visibility</p:attrName>
                                            </p:attrNameLst>
                                          </p:cBhvr>
                                          <p:to>
                                            <p:strVal val="visible"/>
                                          </p:to>
                                        </p:set>
                                        <p:anim calcmode="lin" valueType="num">
                                          <p:cBhvr additive="base">
                                            <p:cTn id="78" dur="500"/>
                                            <p:tgtEl>
                                              <p:spTgt spid="100"/>
                                            </p:tgtEl>
                                            <p:attrNameLst>
                                              <p:attrName>ppt_x</p:attrName>
                                            </p:attrNameLst>
                                          </p:cBhvr>
                                          <p:tavLst>
                                            <p:tav tm="0">
                                              <p:val>
                                                <p:strVal val="#ppt_x-#ppt_w*1.125000"/>
                                              </p:val>
                                            </p:tav>
                                            <p:tav tm="100000">
                                              <p:val>
                                                <p:strVal val="#ppt_x"/>
                                              </p:val>
                                            </p:tav>
                                          </p:tavLst>
                                        </p:anim>
                                        <p:animEffect transition="in" filter="wipe(right)">
                                          <p:cBhvr>
                                            <p:cTn id="79" dur="500"/>
                                            <p:tgtEl>
                                              <p:spTgt spid="100"/>
                                            </p:tgtEl>
                                          </p:cBhvr>
                                        </p:animEffect>
                                      </p:childTnLst>
                                    </p:cTn>
                                  </p:par>
                                </p:childTnLst>
                              </p:cTn>
                            </p:par>
                            <p:par>
                              <p:cTn id="80" fill="hold">
                                <p:stCondLst>
                                  <p:cond delay="4500"/>
                                </p:stCondLst>
                                <p:childTnLst>
                                  <p:par>
                                    <p:cTn id="81" presetID="2" presetClass="entr" presetSubtype="4" fill="hold" nodeType="afterEffect" p14:presetBounceEnd="40000">
                                      <p:stCondLst>
                                        <p:cond delay="0"/>
                                      </p:stCondLst>
                                      <p:childTnLst>
                                        <p:set>
                                          <p:cBhvr>
                                            <p:cTn id="82" dur="1" fill="hold">
                                              <p:stCondLst>
                                                <p:cond delay="0"/>
                                              </p:stCondLst>
                                            </p:cTn>
                                            <p:tgtEl>
                                              <p:spTgt spid="120"/>
                                            </p:tgtEl>
                                            <p:attrNameLst>
                                              <p:attrName>style.visibility</p:attrName>
                                            </p:attrNameLst>
                                          </p:cBhvr>
                                          <p:to>
                                            <p:strVal val="visible"/>
                                          </p:to>
                                        </p:set>
                                        <p:anim calcmode="lin" valueType="num" p14:bounceEnd="40000">
                                          <p:cBhvr additive="base">
                                            <p:cTn id="83" dur="500" fill="hold"/>
                                            <p:tgtEl>
                                              <p:spTgt spid="120"/>
                                            </p:tgtEl>
                                            <p:attrNameLst>
                                              <p:attrName>ppt_x</p:attrName>
                                            </p:attrNameLst>
                                          </p:cBhvr>
                                          <p:tavLst>
                                            <p:tav tm="0">
                                              <p:val>
                                                <p:strVal val="#ppt_x"/>
                                              </p:val>
                                            </p:tav>
                                            <p:tav tm="100000">
                                              <p:val>
                                                <p:strVal val="#ppt_x"/>
                                              </p:val>
                                            </p:tav>
                                          </p:tavLst>
                                        </p:anim>
                                        <p:anim calcmode="lin" valueType="num" p14:bounceEnd="40000">
                                          <p:cBhvr additive="base">
                                            <p:cTn id="84" dur="500" fill="hold"/>
                                            <p:tgtEl>
                                              <p:spTgt spid="120"/>
                                            </p:tgtEl>
                                            <p:attrNameLst>
                                              <p:attrName>ppt_y</p:attrName>
                                            </p:attrNameLst>
                                          </p:cBhvr>
                                          <p:tavLst>
                                            <p:tav tm="0">
                                              <p:val>
                                                <p:strVal val="1+#ppt_h/2"/>
                                              </p:val>
                                            </p:tav>
                                            <p:tav tm="100000">
                                              <p:val>
                                                <p:strVal val="#ppt_y"/>
                                              </p:val>
                                            </p:tav>
                                          </p:tavLst>
                                        </p:anim>
                                      </p:childTnLst>
                                    </p:cTn>
                                  </p:par>
                                </p:childTnLst>
                              </p:cTn>
                            </p:par>
                            <p:par>
                              <p:cTn id="85" fill="hold">
                                <p:stCondLst>
                                  <p:cond delay="5000"/>
                                </p:stCondLst>
                                <p:childTnLst>
                                  <p:par>
                                    <p:cTn id="86" presetID="12" presetClass="entr" presetSubtype="8" fill="hold" grpId="0" nodeType="afterEffect">
                                      <p:stCondLst>
                                        <p:cond delay="0"/>
                                      </p:stCondLst>
                                      <p:childTnLst>
                                        <p:set>
                                          <p:cBhvr>
                                            <p:cTn id="87" dur="1" fill="hold">
                                              <p:stCondLst>
                                                <p:cond delay="0"/>
                                              </p:stCondLst>
                                            </p:cTn>
                                            <p:tgtEl>
                                              <p:spTgt spid="81"/>
                                            </p:tgtEl>
                                            <p:attrNameLst>
                                              <p:attrName>style.visibility</p:attrName>
                                            </p:attrNameLst>
                                          </p:cBhvr>
                                          <p:to>
                                            <p:strVal val="visible"/>
                                          </p:to>
                                        </p:set>
                                        <p:anim calcmode="lin" valueType="num">
                                          <p:cBhvr additive="base">
                                            <p:cTn id="88" dur="500"/>
                                            <p:tgtEl>
                                              <p:spTgt spid="81"/>
                                            </p:tgtEl>
                                            <p:attrNameLst>
                                              <p:attrName>ppt_x</p:attrName>
                                            </p:attrNameLst>
                                          </p:cBhvr>
                                          <p:tavLst>
                                            <p:tav tm="0">
                                              <p:val>
                                                <p:strVal val="#ppt_x-#ppt_w*1.125000"/>
                                              </p:val>
                                            </p:tav>
                                            <p:tav tm="100000">
                                              <p:val>
                                                <p:strVal val="#ppt_x"/>
                                              </p:val>
                                            </p:tav>
                                          </p:tavLst>
                                        </p:anim>
                                        <p:animEffect transition="in" filter="wipe(right)">
                                          <p:cBhvr>
                                            <p:cTn id="89" dur="500"/>
                                            <p:tgtEl>
                                              <p:spTgt spid="81"/>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additive="base">
                                            <p:cTn id="92" dur="500"/>
                                            <p:tgtEl>
                                              <p:spTgt spid="80"/>
                                            </p:tgtEl>
                                            <p:attrNameLst>
                                              <p:attrName>ppt_x</p:attrName>
                                            </p:attrNameLst>
                                          </p:cBhvr>
                                          <p:tavLst>
                                            <p:tav tm="0">
                                              <p:val>
                                                <p:strVal val="#ppt_x-#ppt_w*1.125000"/>
                                              </p:val>
                                            </p:tav>
                                            <p:tav tm="100000">
                                              <p:val>
                                                <p:strVal val="#ppt_x"/>
                                              </p:val>
                                            </p:tav>
                                          </p:tavLst>
                                        </p:anim>
                                        <p:animEffect transition="in" filter="wipe(right)">
                                          <p:cBhvr>
                                            <p:cTn id="93" dur="500"/>
                                            <p:tgtEl>
                                              <p:spTgt spid="80"/>
                                            </p:tgtEl>
                                          </p:cBhvr>
                                        </p:animEffect>
                                      </p:childTnLst>
                                    </p:cTn>
                                  </p:par>
                                </p:childTnLst>
                              </p:cTn>
                            </p:par>
                            <p:par>
                              <p:cTn id="94" fill="hold">
                                <p:stCondLst>
                                  <p:cond delay="5500"/>
                                </p:stCondLst>
                                <p:childTnLst>
                                  <p:par>
                                    <p:cTn id="95" presetID="2" presetClass="entr" presetSubtype="4" fill="hold" nodeType="afterEffect" p14:presetBounceEnd="40000">
                                      <p:stCondLst>
                                        <p:cond delay="0"/>
                                      </p:stCondLst>
                                      <p:childTnLst>
                                        <p:set>
                                          <p:cBhvr>
                                            <p:cTn id="96" dur="1" fill="hold">
                                              <p:stCondLst>
                                                <p:cond delay="0"/>
                                              </p:stCondLst>
                                            </p:cTn>
                                            <p:tgtEl>
                                              <p:spTgt spid="63"/>
                                            </p:tgtEl>
                                            <p:attrNameLst>
                                              <p:attrName>style.visibility</p:attrName>
                                            </p:attrNameLst>
                                          </p:cBhvr>
                                          <p:to>
                                            <p:strVal val="visible"/>
                                          </p:to>
                                        </p:set>
                                        <p:anim calcmode="lin" valueType="num" p14:bounceEnd="40000">
                                          <p:cBhvr additive="base">
                                            <p:cTn id="97"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63"/>
                                            </p:tgtEl>
                                            <p:attrNameLst>
                                              <p:attrName>ppt_y</p:attrName>
                                            </p:attrNameLst>
                                          </p:cBhvr>
                                          <p:tavLst>
                                            <p:tav tm="0">
                                              <p:val>
                                                <p:strVal val="1+#ppt_h/2"/>
                                              </p:val>
                                            </p:tav>
                                            <p:tav tm="100000">
                                              <p:val>
                                                <p:strVal val="#ppt_y"/>
                                              </p:val>
                                            </p:tav>
                                          </p:tavLst>
                                        </p:anim>
                                      </p:childTnLst>
                                    </p:cTn>
                                  </p:par>
                                </p:childTnLst>
                              </p:cTn>
                            </p:par>
                            <p:par>
                              <p:cTn id="99" fill="hold">
                                <p:stCondLst>
                                  <p:cond delay="6000"/>
                                </p:stCondLst>
                                <p:childTnLst>
                                  <p:par>
                                    <p:cTn id="100" presetID="12" presetClass="entr" presetSubtype="8"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 calcmode="lin" valueType="num">
                                          <p:cBhvr additive="base">
                                            <p:cTn id="102" dur="500"/>
                                            <p:tgtEl>
                                              <p:spTgt spid="76"/>
                                            </p:tgtEl>
                                            <p:attrNameLst>
                                              <p:attrName>ppt_x</p:attrName>
                                            </p:attrNameLst>
                                          </p:cBhvr>
                                          <p:tavLst>
                                            <p:tav tm="0">
                                              <p:val>
                                                <p:strVal val="#ppt_x-#ppt_w*1.125000"/>
                                              </p:val>
                                            </p:tav>
                                            <p:tav tm="100000">
                                              <p:val>
                                                <p:strVal val="#ppt_x"/>
                                              </p:val>
                                            </p:tav>
                                          </p:tavLst>
                                        </p:anim>
                                        <p:animEffect transition="in" filter="wipe(right)">
                                          <p:cBhvr>
                                            <p:cTn id="103" dur="500"/>
                                            <p:tgtEl>
                                              <p:spTgt spid="76"/>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 calcmode="lin" valueType="num">
                                          <p:cBhvr additive="base">
                                            <p:cTn id="106" dur="500"/>
                                            <p:tgtEl>
                                              <p:spTgt spid="77"/>
                                            </p:tgtEl>
                                            <p:attrNameLst>
                                              <p:attrName>ppt_x</p:attrName>
                                            </p:attrNameLst>
                                          </p:cBhvr>
                                          <p:tavLst>
                                            <p:tav tm="0">
                                              <p:val>
                                                <p:strVal val="#ppt_x-#ppt_w*1.125000"/>
                                              </p:val>
                                            </p:tav>
                                            <p:tav tm="100000">
                                              <p:val>
                                                <p:strVal val="#ppt_x"/>
                                              </p:val>
                                            </p:tav>
                                          </p:tavLst>
                                        </p:anim>
                                        <p:animEffect transition="in" filter="wipe(right)">
                                          <p:cBhvr>
                                            <p:cTn id="107" dur="500"/>
                                            <p:tgtEl>
                                              <p:spTgt spid="77"/>
                                            </p:tgtEl>
                                          </p:cBhvr>
                                        </p:animEffect>
                                      </p:childTnLst>
                                    </p:cTn>
                                  </p:par>
                                  <p:par>
                                    <p:cTn id="108" presetID="12" presetClass="entr" presetSubtype="8" fill="hold" nodeType="withEffect">
                                      <p:stCondLst>
                                        <p:cond delay="0"/>
                                      </p:stCondLst>
                                      <p:childTnLst>
                                        <p:set>
                                          <p:cBhvr>
                                            <p:cTn id="109" dur="1" fill="hold">
                                              <p:stCondLst>
                                                <p:cond delay="0"/>
                                              </p:stCondLst>
                                            </p:cTn>
                                            <p:tgtEl>
                                              <p:spTgt spid="99"/>
                                            </p:tgtEl>
                                            <p:attrNameLst>
                                              <p:attrName>style.visibility</p:attrName>
                                            </p:attrNameLst>
                                          </p:cBhvr>
                                          <p:to>
                                            <p:strVal val="visible"/>
                                          </p:to>
                                        </p:set>
                                        <p:anim calcmode="lin" valueType="num">
                                          <p:cBhvr additive="base">
                                            <p:cTn id="110" dur="500"/>
                                            <p:tgtEl>
                                              <p:spTgt spid="99"/>
                                            </p:tgtEl>
                                            <p:attrNameLst>
                                              <p:attrName>ppt_x</p:attrName>
                                            </p:attrNameLst>
                                          </p:cBhvr>
                                          <p:tavLst>
                                            <p:tav tm="0">
                                              <p:val>
                                                <p:strVal val="#ppt_x-#ppt_w*1.125000"/>
                                              </p:val>
                                            </p:tav>
                                            <p:tav tm="100000">
                                              <p:val>
                                                <p:strVal val="#ppt_x"/>
                                              </p:val>
                                            </p:tav>
                                          </p:tavLst>
                                        </p:anim>
                                        <p:animEffect transition="in" filter="wipe(right)">
                                          <p:cBhvr>
                                            <p:cTn id="111" dur="500"/>
                                            <p:tgtEl>
                                              <p:spTgt spid="99"/>
                                            </p:tgtEl>
                                          </p:cBhvr>
                                        </p:animEffect>
                                      </p:childTnLst>
                                    </p:cTn>
                                  </p:par>
                                  <p:par>
                                    <p:cTn id="112" presetID="12" presetClass="entr" presetSubtype="8" fill="hold" nodeType="withEffect">
                                      <p:stCondLst>
                                        <p:cond delay="0"/>
                                      </p:stCondLst>
                                      <p:childTnLst>
                                        <p:set>
                                          <p:cBhvr>
                                            <p:cTn id="113" dur="1" fill="hold">
                                              <p:stCondLst>
                                                <p:cond delay="0"/>
                                              </p:stCondLst>
                                            </p:cTn>
                                            <p:tgtEl>
                                              <p:spTgt spid="102"/>
                                            </p:tgtEl>
                                            <p:attrNameLst>
                                              <p:attrName>style.visibility</p:attrName>
                                            </p:attrNameLst>
                                          </p:cBhvr>
                                          <p:to>
                                            <p:strVal val="visible"/>
                                          </p:to>
                                        </p:set>
                                        <p:anim calcmode="lin" valueType="num">
                                          <p:cBhvr additive="base">
                                            <p:cTn id="114" dur="500"/>
                                            <p:tgtEl>
                                              <p:spTgt spid="102"/>
                                            </p:tgtEl>
                                            <p:attrNameLst>
                                              <p:attrName>ppt_x</p:attrName>
                                            </p:attrNameLst>
                                          </p:cBhvr>
                                          <p:tavLst>
                                            <p:tav tm="0">
                                              <p:val>
                                                <p:strVal val="#ppt_x-#ppt_w*1.125000"/>
                                              </p:val>
                                            </p:tav>
                                            <p:tav tm="100000">
                                              <p:val>
                                                <p:strVal val="#ppt_x"/>
                                              </p:val>
                                            </p:tav>
                                          </p:tavLst>
                                        </p:anim>
                                        <p:animEffect transition="in" filter="wipe(right)">
                                          <p:cBhvr>
                                            <p:cTn id="11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0" grpId="0"/>
          <p:bldP spid="81" grpId="0"/>
          <p:bldP spid="82" grpId="0"/>
          <p:bldP spid="83" grpId="0"/>
          <p:bldP spid="86" grpId="0"/>
          <p:bldP spid="87" grpId="0"/>
          <p:bldP spid="88" grpId="0"/>
          <p:bldP spid="89" grpId="0"/>
          <p:bldP spid="97" grpId="0"/>
          <p:bldP spid="98" grpId="0"/>
          <p:bldP spid="7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 calcmode="lin" valueType="num">
                                          <p:cBhvr additive="base">
                                            <p:cTn id="11" dur="500" fill="hold"/>
                                            <p:tgtEl>
                                              <p:spTgt spid="141"/>
                                            </p:tgtEl>
                                            <p:attrNameLst>
                                              <p:attrName>ppt_x</p:attrName>
                                            </p:attrNameLst>
                                          </p:cBhvr>
                                          <p:tavLst>
                                            <p:tav tm="0">
                                              <p:val>
                                                <p:strVal val="#ppt_x"/>
                                              </p:val>
                                            </p:tav>
                                            <p:tav tm="100000">
                                              <p:val>
                                                <p:strVal val="#ppt_x"/>
                                              </p:val>
                                            </p:tav>
                                          </p:tavLst>
                                        </p:anim>
                                        <p:anim calcmode="lin" valueType="num">
                                          <p:cBhvr additive="base">
                                            <p:cTn id="12" dur="500" fill="hold"/>
                                            <p:tgtEl>
                                              <p:spTgt spid="14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97"/>
                                            </p:tgtEl>
                                            <p:attrNameLst>
                                              <p:attrName>style.visibility</p:attrName>
                                            </p:attrNameLst>
                                          </p:cBhvr>
                                          <p:to>
                                            <p:strVal val="visible"/>
                                          </p:to>
                                        </p:set>
                                        <p:anim calcmode="lin" valueType="num">
                                          <p:cBhvr additive="base">
                                            <p:cTn id="16" dur="500"/>
                                            <p:tgtEl>
                                              <p:spTgt spid="97"/>
                                            </p:tgtEl>
                                            <p:attrNameLst>
                                              <p:attrName>ppt_x</p:attrName>
                                            </p:attrNameLst>
                                          </p:cBhvr>
                                          <p:tavLst>
                                            <p:tav tm="0">
                                              <p:val>
                                                <p:strVal val="#ppt_x-#ppt_w*1.125000"/>
                                              </p:val>
                                            </p:tav>
                                            <p:tav tm="100000">
                                              <p:val>
                                                <p:strVal val="#ppt_x"/>
                                              </p:val>
                                            </p:tav>
                                          </p:tavLst>
                                        </p:anim>
                                        <p:animEffect transition="in" filter="wipe(right)">
                                          <p:cBhvr>
                                            <p:cTn id="17" dur="500"/>
                                            <p:tgtEl>
                                              <p:spTgt spid="97"/>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anim calcmode="lin" valueType="num">
                                          <p:cBhvr additive="base">
                                            <p:cTn id="20" dur="500"/>
                                            <p:tgtEl>
                                              <p:spTgt spid="98"/>
                                            </p:tgtEl>
                                            <p:attrNameLst>
                                              <p:attrName>ppt_x</p:attrName>
                                            </p:attrNameLst>
                                          </p:cBhvr>
                                          <p:tavLst>
                                            <p:tav tm="0">
                                              <p:val>
                                                <p:strVal val="#ppt_x-#ppt_w*1.125000"/>
                                              </p:val>
                                            </p:tav>
                                            <p:tav tm="100000">
                                              <p:val>
                                                <p:strVal val="#ppt_x"/>
                                              </p:val>
                                            </p:tav>
                                          </p:tavLst>
                                        </p:anim>
                                        <p:animEffect transition="in" filter="wipe(right)">
                                          <p:cBhvr>
                                            <p:cTn id="21" dur="500"/>
                                            <p:tgtEl>
                                              <p:spTgt spid="98"/>
                                            </p:tgtEl>
                                          </p:cBhvr>
                                        </p:animEffect>
                                      </p:childTnLst>
                                    </p:cTn>
                                  </p:par>
                                  <p:par>
                                    <p:cTn id="22" presetID="12" presetClass="entr" presetSubtype="2" fill="hold" nodeType="withEffect">
                                      <p:stCondLst>
                                        <p:cond delay="0"/>
                                      </p:stCondLst>
                                      <p:childTnLst>
                                        <p:set>
                                          <p:cBhvr>
                                            <p:cTn id="23" dur="1" fill="hold">
                                              <p:stCondLst>
                                                <p:cond delay="0"/>
                                              </p:stCondLst>
                                            </p:cTn>
                                            <p:tgtEl>
                                              <p:spTgt spid="119"/>
                                            </p:tgtEl>
                                            <p:attrNameLst>
                                              <p:attrName>style.visibility</p:attrName>
                                            </p:attrNameLst>
                                          </p:cBhvr>
                                          <p:to>
                                            <p:strVal val="visible"/>
                                          </p:to>
                                        </p:set>
                                        <p:anim calcmode="lin" valueType="num">
                                          <p:cBhvr additive="base">
                                            <p:cTn id="24" dur="500"/>
                                            <p:tgtEl>
                                              <p:spTgt spid="119"/>
                                            </p:tgtEl>
                                            <p:attrNameLst>
                                              <p:attrName>ppt_x</p:attrName>
                                            </p:attrNameLst>
                                          </p:cBhvr>
                                          <p:tavLst>
                                            <p:tav tm="0">
                                              <p:val>
                                                <p:strVal val="#ppt_x+#ppt_w*1.125000"/>
                                              </p:val>
                                            </p:tav>
                                            <p:tav tm="100000">
                                              <p:val>
                                                <p:strVal val="#ppt_x"/>
                                              </p:val>
                                            </p:tav>
                                          </p:tavLst>
                                        </p:anim>
                                        <p:animEffect transition="in" filter="wipe(left)">
                                          <p:cBhvr>
                                            <p:cTn id="25" dur="500"/>
                                            <p:tgtEl>
                                              <p:spTgt spid="119"/>
                                            </p:tgtEl>
                                          </p:cBhvr>
                                        </p:animEffect>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34"/>
                                            </p:tgtEl>
                                            <p:attrNameLst>
                                              <p:attrName>style.visibility</p:attrName>
                                            </p:attrNameLst>
                                          </p:cBhvr>
                                          <p:to>
                                            <p:strVal val="visible"/>
                                          </p:to>
                                        </p:set>
                                        <p:anim calcmode="lin" valueType="num">
                                          <p:cBhvr additive="base">
                                            <p:cTn id="29" dur="500" fill="hold"/>
                                            <p:tgtEl>
                                              <p:spTgt spid="134"/>
                                            </p:tgtEl>
                                            <p:attrNameLst>
                                              <p:attrName>ppt_x</p:attrName>
                                            </p:attrNameLst>
                                          </p:cBhvr>
                                          <p:tavLst>
                                            <p:tav tm="0">
                                              <p:val>
                                                <p:strVal val="#ppt_x"/>
                                              </p:val>
                                            </p:tav>
                                            <p:tav tm="100000">
                                              <p:val>
                                                <p:strVal val="#ppt_x"/>
                                              </p:val>
                                            </p:tav>
                                          </p:tavLst>
                                        </p:anim>
                                        <p:anim calcmode="lin" valueType="num">
                                          <p:cBhvr additive="base">
                                            <p:cTn id="30" dur="500" fill="hold"/>
                                            <p:tgtEl>
                                              <p:spTgt spid="13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88"/>
                                            </p:tgtEl>
                                            <p:attrNameLst>
                                              <p:attrName>style.visibility</p:attrName>
                                            </p:attrNameLst>
                                          </p:cBhvr>
                                          <p:to>
                                            <p:strVal val="visible"/>
                                          </p:to>
                                        </p:set>
                                        <p:anim calcmode="lin" valueType="num">
                                          <p:cBhvr additive="base">
                                            <p:cTn id="34" dur="500"/>
                                            <p:tgtEl>
                                              <p:spTgt spid="88"/>
                                            </p:tgtEl>
                                            <p:attrNameLst>
                                              <p:attrName>ppt_x</p:attrName>
                                            </p:attrNameLst>
                                          </p:cBhvr>
                                          <p:tavLst>
                                            <p:tav tm="0">
                                              <p:val>
                                                <p:strVal val="#ppt_x-#ppt_w*1.125000"/>
                                              </p:val>
                                            </p:tav>
                                            <p:tav tm="100000">
                                              <p:val>
                                                <p:strVal val="#ppt_x"/>
                                              </p:val>
                                            </p:tav>
                                          </p:tavLst>
                                        </p:anim>
                                        <p:animEffect transition="in" filter="wipe(right)">
                                          <p:cBhvr>
                                            <p:cTn id="35" dur="500"/>
                                            <p:tgtEl>
                                              <p:spTgt spid="88"/>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cBhvr additive="base">
                                            <p:cTn id="38" dur="500"/>
                                            <p:tgtEl>
                                              <p:spTgt spid="89"/>
                                            </p:tgtEl>
                                            <p:attrNameLst>
                                              <p:attrName>ppt_x</p:attrName>
                                            </p:attrNameLst>
                                          </p:cBhvr>
                                          <p:tavLst>
                                            <p:tav tm="0">
                                              <p:val>
                                                <p:strVal val="#ppt_x-#ppt_w*1.125000"/>
                                              </p:val>
                                            </p:tav>
                                            <p:tav tm="100000">
                                              <p:val>
                                                <p:strVal val="#ppt_x"/>
                                              </p:val>
                                            </p:tav>
                                          </p:tavLst>
                                        </p:anim>
                                        <p:animEffect transition="in" filter="wipe(right)">
                                          <p:cBhvr>
                                            <p:cTn id="39" dur="500"/>
                                            <p:tgtEl>
                                              <p:spTgt spid="89"/>
                                            </p:tgtEl>
                                          </p:cBhvr>
                                        </p:animEffect>
                                      </p:childTnLst>
                                    </p:cTn>
                                  </p:par>
                                  <p:par>
                                    <p:cTn id="40" presetID="12" presetClass="entr" presetSubtype="2" fill="hold" nodeType="withEffect">
                                      <p:stCondLst>
                                        <p:cond delay="0"/>
                                      </p:stCondLst>
                                      <p:childTnLst>
                                        <p:set>
                                          <p:cBhvr>
                                            <p:cTn id="41" dur="1" fill="hold">
                                              <p:stCondLst>
                                                <p:cond delay="0"/>
                                              </p:stCondLst>
                                            </p:cTn>
                                            <p:tgtEl>
                                              <p:spTgt spid="118"/>
                                            </p:tgtEl>
                                            <p:attrNameLst>
                                              <p:attrName>style.visibility</p:attrName>
                                            </p:attrNameLst>
                                          </p:cBhvr>
                                          <p:to>
                                            <p:strVal val="visible"/>
                                          </p:to>
                                        </p:set>
                                        <p:anim calcmode="lin" valueType="num">
                                          <p:cBhvr additive="base">
                                            <p:cTn id="42" dur="500"/>
                                            <p:tgtEl>
                                              <p:spTgt spid="118"/>
                                            </p:tgtEl>
                                            <p:attrNameLst>
                                              <p:attrName>ppt_x</p:attrName>
                                            </p:attrNameLst>
                                          </p:cBhvr>
                                          <p:tavLst>
                                            <p:tav tm="0">
                                              <p:val>
                                                <p:strVal val="#ppt_x+#ppt_w*1.125000"/>
                                              </p:val>
                                            </p:tav>
                                            <p:tav tm="100000">
                                              <p:val>
                                                <p:strVal val="#ppt_x"/>
                                              </p:val>
                                            </p:tav>
                                          </p:tavLst>
                                        </p:anim>
                                        <p:animEffect transition="in" filter="wipe(left)">
                                          <p:cBhvr>
                                            <p:cTn id="43" dur="500"/>
                                            <p:tgtEl>
                                              <p:spTgt spid="118"/>
                                            </p:tgtEl>
                                          </p:cBhvr>
                                        </p:animEffect>
                                      </p:childTnLst>
                                    </p:cTn>
                                  </p:par>
                                </p:childTnLst>
                              </p:cTn>
                            </p:par>
                            <p:par>
                              <p:cTn id="44" fill="hold">
                                <p:stCondLst>
                                  <p:cond delay="2500"/>
                                </p:stCondLst>
                                <p:childTnLst>
                                  <p:par>
                                    <p:cTn id="45" presetID="2" presetClass="entr" presetSubtype="4"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ppt_x"/>
                                              </p:val>
                                            </p:tav>
                                            <p:tav tm="100000">
                                              <p:val>
                                                <p:strVal val="#ppt_x"/>
                                              </p:val>
                                            </p:tav>
                                          </p:tavLst>
                                        </p:anim>
                                        <p:anim calcmode="lin" valueType="num">
                                          <p:cBhvr additive="base">
                                            <p:cTn id="48" dur="500" fill="hold"/>
                                            <p:tgtEl>
                                              <p:spTgt spid="5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12" presetClass="entr" presetSubtype="8" fill="hold" grpId="0" nodeType="afterEffect">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cBhvr additive="base">
                                            <p:cTn id="52" dur="500"/>
                                            <p:tgtEl>
                                              <p:spTgt spid="86"/>
                                            </p:tgtEl>
                                            <p:attrNameLst>
                                              <p:attrName>ppt_x</p:attrName>
                                            </p:attrNameLst>
                                          </p:cBhvr>
                                          <p:tavLst>
                                            <p:tav tm="0">
                                              <p:val>
                                                <p:strVal val="#ppt_x-#ppt_w*1.125000"/>
                                              </p:val>
                                            </p:tav>
                                            <p:tav tm="100000">
                                              <p:val>
                                                <p:strVal val="#ppt_x"/>
                                              </p:val>
                                            </p:tav>
                                          </p:tavLst>
                                        </p:anim>
                                        <p:animEffect transition="in" filter="wipe(right)">
                                          <p:cBhvr>
                                            <p:cTn id="53" dur="500"/>
                                            <p:tgtEl>
                                              <p:spTgt spid="86"/>
                                            </p:tgtEl>
                                          </p:cBhvr>
                                        </p:animEffect>
                                      </p:childTnLst>
                                    </p:cTn>
                                  </p:par>
                                  <p:par>
                                    <p:cTn id="54" presetID="12" presetClass="entr" presetSubtype="8" fill="hold" nodeType="withEffect">
                                      <p:stCondLst>
                                        <p:cond delay="0"/>
                                      </p:stCondLst>
                                      <p:childTnLst>
                                        <p:set>
                                          <p:cBhvr>
                                            <p:cTn id="55" dur="1" fill="hold">
                                              <p:stCondLst>
                                                <p:cond delay="0"/>
                                              </p:stCondLst>
                                            </p:cTn>
                                            <p:tgtEl>
                                              <p:spTgt spid="117"/>
                                            </p:tgtEl>
                                            <p:attrNameLst>
                                              <p:attrName>style.visibility</p:attrName>
                                            </p:attrNameLst>
                                          </p:cBhvr>
                                          <p:to>
                                            <p:strVal val="visible"/>
                                          </p:to>
                                        </p:set>
                                        <p:anim calcmode="lin" valueType="num">
                                          <p:cBhvr additive="base">
                                            <p:cTn id="56" dur="500"/>
                                            <p:tgtEl>
                                              <p:spTgt spid="117"/>
                                            </p:tgtEl>
                                            <p:attrNameLst>
                                              <p:attrName>ppt_x</p:attrName>
                                            </p:attrNameLst>
                                          </p:cBhvr>
                                          <p:tavLst>
                                            <p:tav tm="0">
                                              <p:val>
                                                <p:strVal val="#ppt_x-#ppt_w*1.125000"/>
                                              </p:val>
                                            </p:tav>
                                            <p:tav tm="100000">
                                              <p:val>
                                                <p:strVal val="#ppt_x"/>
                                              </p:val>
                                            </p:tav>
                                          </p:tavLst>
                                        </p:anim>
                                        <p:animEffect transition="in" filter="wipe(right)">
                                          <p:cBhvr>
                                            <p:cTn id="57" dur="500"/>
                                            <p:tgtEl>
                                              <p:spTgt spid="117"/>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87"/>
                                            </p:tgtEl>
                                            <p:attrNameLst>
                                              <p:attrName>style.visibility</p:attrName>
                                            </p:attrNameLst>
                                          </p:cBhvr>
                                          <p:to>
                                            <p:strVal val="visible"/>
                                          </p:to>
                                        </p:set>
                                        <p:anim calcmode="lin" valueType="num">
                                          <p:cBhvr additive="base">
                                            <p:cTn id="60" dur="500"/>
                                            <p:tgtEl>
                                              <p:spTgt spid="87"/>
                                            </p:tgtEl>
                                            <p:attrNameLst>
                                              <p:attrName>ppt_x</p:attrName>
                                            </p:attrNameLst>
                                          </p:cBhvr>
                                          <p:tavLst>
                                            <p:tav tm="0">
                                              <p:val>
                                                <p:strVal val="#ppt_x-#ppt_w*1.125000"/>
                                              </p:val>
                                            </p:tav>
                                            <p:tav tm="100000">
                                              <p:val>
                                                <p:strVal val="#ppt_x"/>
                                              </p:val>
                                            </p:tav>
                                          </p:tavLst>
                                        </p:anim>
                                        <p:animEffect transition="in" filter="wipe(right)">
                                          <p:cBhvr>
                                            <p:cTn id="61" dur="500"/>
                                            <p:tgtEl>
                                              <p:spTgt spid="87"/>
                                            </p:tgtEl>
                                          </p:cBhvr>
                                        </p:animEffect>
                                      </p:childTnLst>
                                    </p:cTn>
                                  </p:par>
                                </p:childTnLst>
                              </p:cTn>
                            </p:par>
                            <p:par>
                              <p:cTn id="62" fill="hold">
                                <p:stCondLst>
                                  <p:cond delay="3500"/>
                                </p:stCondLst>
                                <p:childTnLst>
                                  <p:par>
                                    <p:cTn id="63" presetID="2" presetClass="entr" presetSubtype="4" fill="hold"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4000"/>
                                </p:stCondLst>
                                <p:childTnLst>
                                  <p:par>
                                    <p:cTn id="68" presetID="1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 calcmode="lin" valueType="num">
                                          <p:cBhvr additive="base">
                                            <p:cTn id="70" dur="500"/>
                                            <p:tgtEl>
                                              <p:spTgt spid="82"/>
                                            </p:tgtEl>
                                            <p:attrNameLst>
                                              <p:attrName>ppt_x</p:attrName>
                                            </p:attrNameLst>
                                          </p:cBhvr>
                                          <p:tavLst>
                                            <p:tav tm="0">
                                              <p:val>
                                                <p:strVal val="#ppt_x-#ppt_w*1.125000"/>
                                              </p:val>
                                            </p:tav>
                                            <p:tav tm="100000">
                                              <p:val>
                                                <p:strVal val="#ppt_x"/>
                                              </p:val>
                                            </p:tav>
                                          </p:tavLst>
                                        </p:anim>
                                        <p:animEffect transition="in" filter="wipe(right)">
                                          <p:cBhvr>
                                            <p:cTn id="71" dur="500"/>
                                            <p:tgtEl>
                                              <p:spTgt spid="82"/>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additive="base">
                                            <p:cTn id="74" dur="500"/>
                                            <p:tgtEl>
                                              <p:spTgt spid="83"/>
                                            </p:tgtEl>
                                            <p:attrNameLst>
                                              <p:attrName>ppt_x</p:attrName>
                                            </p:attrNameLst>
                                          </p:cBhvr>
                                          <p:tavLst>
                                            <p:tav tm="0">
                                              <p:val>
                                                <p:strVal val="#ppt_x-#ppt_w*1.125000"/>
                                              </p:val>
                                            </p:tav>
                                            <p:tav tm="100000">
                                              <p:val>
                                                <p:strVal val="#ppt_x"/>
                                              </p:val>
                                            </p:tav>
                                          </p:tavLst>
                                        </p:anim>
                                        <p:animEffect transition="in" filter="wipe(right)">
                                          <p:cBhvr>
                                            <p:cTn id="75" dur="500"/>
                                            <p:tgtEl>
                                              <p:spTgt spid="83"/>
                                            </p:tgtEl>
                                          </p:cBhvr>
                                        </p:animEffect>
                                      </p:childTnLst>
                                    </p:cTn>
                                  </p:par>
                                  <p:par>
                                    <p:cTn id="76" presetID="12" presetClass="entr" presetSubtype="8" fill="hold" nodeType="withEffect">
                                      <p:stCondLst>
                                        <p:cond delay="0"/>
                                      </p:stCondLst>
                                      <p:childTnLst>
                                        <p:set>
                                          <p:cBhvr>
                                            <p:cTn id="77" dur="1" fill="hold">
                                              <p:stCondLst>
                                                <p:cond delay="0"/>
                                              </p:stCondLst>
                                            </p:cTn>
                                            <p:tgtEl>
                                              <p:spTgt spid="100"/>
                                            </p:tgtEl>
                                            <p:attrNameLst>
                                              <p:attrName>style.visibility</p:attrName>
                                            </p:attrNameLst>
                                          </p:cBhvr>
                                          <p:to>
                                            <p:strVal val="visible"/>
                                          </p:to>
                                        </p:set>
                                        <p:anim calcmode="lin" valueType="num">
                                          <p:cBhvr additive="base">
                                            <p:cTn id="78" dur="500"/>
                                            <p:tgtEl>
                                              <p:spTgt spid="100"/>
                                            </p:tgtEl>
                                            <p:attrNameLst>
                                              <p:attrName>ppt_x</p:attrName>
                                            </p:attrNameLst>
                                          </p:cBhvr>
                                          <p:tavLst>
                                            <p:tav tm="0">
                                              <p:val>
                                                <p:strVal val="#ppt_x-#ppt_w*1.125000"/>
                                              </p:val>
                                            </p:tav>
                                            <p:tav tm="100000">
                                              <p:val>
                                                <p:strVal val="#ppt_x"/>
                                              </p:val>
                                            </p:tav>
                                          </p:tavLst>
                                        </p:anim>
                                        <p:animEffect transition="in" filter="wipe(right)">
                                          <p:cBhvr>
                                            <p:cTn id="79" dur="500"/>
                                            <p:tgtEl>
                                              <p:spTgt spid="100"/>
                                            </p:tgtEl>
                                          </p:cBhvr>
                                        </p:animEffect>
                                      </p:childTnLst>
                                    </p:cTn>
                                  </p:par>
                                </p:childTnLst>
                              </p:cTn>
                            </p:par>
                            <p:par>
                              <p:cTn id="80" fill="hold">
                                <p:stCondLst>
                                  <p:cond delay="4500"/>
                                </p:stCondLst>
                                <p:childTnLst>
                                  <p:par>
                                    <p:cTn id="81" presetID="2" presetClass="entr" presetSubtype="4" fill="hold" nodeType="afterEffect">
                                      <p:stCondLst>
                                        <p:cond delay="0"/>
                                      </p:stCondLst>
                                      <p:childTnLst>
                                        <p:set>
                                          <p:cBhvr>
                                            <p:cTn id="82" dur="1" fill="hold">
                                              <p:stCondLst>
                                                <p:cond delay="0"/>
                                              </p:stCondLst>
                                            </p:cTn>
                                            <p:tgtEl>
                                              <p:spTgt spid="120"/>
                                            </p:tgtEl>
                                            <p:attrNameLst>
                                              <p:attrName>style.visibility</p:attrName>
                                            </p:attrNameLst>
                                          </p:cBhvr>
                                          <p:to>
                                            <p:strVal val="visible"/>
                                          </p:to>
                                        </p:set>
                                        <p:anim calcmode="lin" valueType="num">
                                          <p:cBhvr additive="base">
                                            <p:cTn id="83" dur="500" fill="hold"/>
                                            <p:tgtEl>
                                              <p:spTgt spid="120"/>
                                            </p:tgtEl>
                                            <p:attrNameLst>
                                              <p:attrName>ppt_x</p:attrName>
                                            </p:attrNameLst>
                                          </p:cBhvr>
                                          <p:tavLst>
                                            <p:tav tm="0">
                                              <p:val>
                                                <p:strVal val="#ppt_x"/>
                                              </p:val>
                                            </p:tav>
                                            <p:tav tm="100000">
                                              <p:val>
                                                <p:strVal val="#ppt_x"/>
                                              </p:val>
                                            </p:tav>
                                          </p:tavLst>
                                        </p:anim>
                                        <p:anim calcmode="lin" valueType="num">
                                          <p:cBhvr additive="base">
                                            <p:cTn id="84" dur="500" fill="hold"/>
                                            <p:tgtEl>
                                              <p:spTgt spid="120"/>
                                            </p:tgtEl>
                                            <p:attrNameLst>
                                              <p:attrName>ppt_y</p:attrName>
                                            </p:attrNameLst>
                                          </p:cBhvr>
                                          <p:tavLst>
                                            <p:tav tm="0">
                                              <p:val>
                                                <p:strVal val="1+#ppt_h/2"/>
                                              </p:val>
                                            </p:tav>
                                            <p:tav tm="100000">
                                              <p:val>
                                                <p:strVal val="#ppt_y"/>
                                              </p:val>
                                            </p:tav>
                                          </p:tavLst>
                                        </p:anim>
                                      </p:childTnLst>
                                    </p:cTn>
                                  </p:par>
                                </p:childTnLst>
                              </p:cTn>
                            </p:par>
                            <p:par>
                              <p:cTn id="85" fill="hold">
                                <p:stCondLst>
                                  <p:cond delay="5000"/>
                                </p:stCondLst>
                                <p:childTnLst>
                                  <p:par>
                                    <p:cTn id="86" presetID="12" presetClass="entr" presetSubtype="8" fill="hold" grpId="0" nodeType="afterEffect">
                                      <p:stCondLst>
                                        <p:cond delay="0"/>
                                      </p:stCondLst>
                                      <p:childTnLst>
                                        <p:set>
                                          <p:cBhvr>
                                            <p:cTn id="87" dur="1" fill="hold">
                                              <p:stCondLst>
                                                <p:cond delay="0"/>
                                              </p:stCondLst>
                                            </p:cTn>
                                            <p:tgtEl>
                                              <p:spTgt spid="81"/>
                                            </p:tgtEl>
                                            <p:attrNameLst>
                                              <p:attrName>style.visibility</p:attrName>
                                            </p:attrNameLst>
                                          </p:cBhvr>
                                          <p:to>
                                            <p:strVal val="visible"/>
                                          </p:to>
                                        </p:set>
                                        <p:anim calcmode="lin" valueType="num">
                                          <p:cBhvr additive="base">
                                            <p:cTn id="88" dur="500"/>
                                            <p:tgtEl>
                                              <p:spTgt spid="81"/>
                                            </p:tgtEl>
                                            <p:attrNameLst>
                                              <p:attrName>ppt_x</p:attrName>
                                            </p:attrNameLst>
                                          </p:cBhvr>
                                          <p:tavLst>
                                            <p:tav tm="0">
                                              <p:val>
                                                <p:strVal val="#ppt_x-#ppt_w*1.125000"/>
                                              </p:val>
                                            </p:tav>
                                            <p:tav tm="100000">
                                              <p:val>
                                                <p:strVal val="#ppt_x"/>
                                              </p:val>
                                            </p:tav>
                                          </p:tavLst>
                                        </p:anim>
                                        <p:animEffect transition="in" filter="wipe(right)">
                                          <p:cBhvr>
                                            <p:cTn id="89" dur="500"/>
                                            <p:tgtEl>
                                              <p:spTgt spid="81"/>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additive="base">
                                            <p:cTn id="92" dur="500"/>
                                            <p:tgtEl>
                                              <p:spTgt spid="80"/>
                                            </p:tgtEl>
                                            <p:attrNameLst>
                                              <p:attrName>ppt_x</p:attrName>
                                            </p:attrNameLst>
                                          </p:cBhvr>
                                          <p:tavLst>
                                            <p:tav tm="0">
                                              <p:val>
                                                <p:strVal val="#ppt_x-#ppt_w*1.125000"/>
                                              </p:val>
                                            </p:tav>
                                            <p:tav tm="100000">
                                              <p:val>
                                                <p:strVal val="#ppt_x"/>
                                              </p:val>
                                            </p:tav>
                                          </p:tavLst>
                                        </p:anim>
                                        <p:animEffect transition="in" filter="wipe(right)">
                                          <p:cBhvr>
                                            <p:cTn id="93" dur="500"/>
                                            <p:tgtEl>
                                              <p:spTgt spid="80"/>
                                            </p:tgtEl>
                                          </p:cBhvr>
                                        </p:animEffect>
                                      </p:childTnLst>
                                    </p:cTn>
                                  </p:par>
                                </p:childTnLst>
                              </p:cTn>
                            </p:par>
                            <p:par>
                              <p:cTn id="94" fill="hold">
                                <p:stCondLst>
                                  <p:cond delay="5500"/>
                                </p:stCondLst>
                                <p:childTnLst>
                                  <p:par>
                                    <p:cTn id="95" presetID="2" presetClass="entr" presetSubtype="4" fill="hold" nodeType="afterEffect">
                                      <p:stCondLst>
                                        <p:cond delay="0"/>
                                      </p:stCondLst>
                                      <p:childTnLst>
                                        <p:set>
                                          <p:cBhvr>
                                            <p:cTn id="96" dur="1" fill="hold">
                                              <p:stCondLst>
                                                <p:cond delay="0"/>
                                              </p:stCondLst>
                                            </p:cTn>
                                            <p:tgtEl>
                                              <p:spTgt spid="63"/>
                                            </p:tgtEl>
                                            <p:attrNameLst>
                                              <p:attrName>style.visibility</p:attrName>
                                            </p:attrNameLst>
                                          </p:cBhvr>
                                          <p:to>
                                            <p:strVal val="visible"/>
                                          </p:to>
                                        </p:set>
                                        <p:anim calcmode="lin" valueType="num">
                                          <p:cBhvr additive="base">
                                            <p:cTn id="97" dur="500" fill="hold"/>
                                            <p:tgtEl>
                                              <p:spTgt spid="63"/>
                                            </p:tgtEl>
                                            <p:attrNameLst>
                                              <p:attrName>ppt_x</p:attrName>
                                            </p:attrNameLst>
                                          </p:cBhvr>
                                          <p:tavLst>
                                            <p:tav tm="0">
                                              <p:val>
                                                <p:strVal val="#ppt_x"/>
                                              </p:val>
                                            </p:tav>
                                            <p:tav tm="100000">
                                              <p:val>
                                                <p:strVal val="#ppt_x"/>
                                              </p:val>
                                            </p:tav>
                                          </p:tavLst>
                                        </p:anim>
                                        <p:anim calcmode="lin" valueType="num">
                                          <p:cBhvr additive="base">
                                            <p:cTn id="98" dur="500" fill="hold"/>
                                            <p:tgtEl>
                                              <p:spTgt spid="63"/>
                                            </p:tgtEl>
                                            <p:attrNameLst>
                                              <p:attrName>ppt_y</p:attrName>
                                            </p:attrNameLst>
                                          </p:cBhvr>
                                          <p:tavLst>
                                            <p:tav tm="0">
                                              <p:val>
                                                <p:strVal val="1+#ppt_h/2"/>
                                              </p:val>
                                            </p:tav>
                                            <p:tav tm="100000">
                                              <p:val>
                                                <p:strVal val="#ppt_y"/>
                                              </p:val>
                                            </p:tav>
                                          </p:tavLst>
                                        </p:anim>
                                      </p:childTnLst>
                                    </p:cTn>
                                  </p:par>
                                </p:childTnLst>
                              </p:cTn>
                            </p:par>
                            <p:par>
                              <p:cTn id="99" fill="hold">
                                <p:stCondLst>
                                  <p:cond delay="6000"/>
                                </p:stCondLst>
                                <p:childTnLst>
                                  <p:par>
                                    <p:cTn id="100" presetID="12" presetClass="entr" presetSubtype="8"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 calcmode="lin" valueType="num">
                                          <p:cBhvr additive="base">
                                            <p:cTn id="102" dur="500"/>
                                            <p:tgtEl>
                                              <p:spTgt spid="76"/>
                                            </p:tgtEl>
                                            <p:attrNameLst>
                                              <p:attrName>ppt_x</p:attrName>
                                            </p:attrNameLst>
                                          </p:cBhvr>
                                          <p:tavLst>
                                            <p:tav tm="0">
                                              <p:val>
                                                <p:strVal val="#ppt_x-#ppt_w*1.125000"/>
                                              </p:val>
                                            </p:tav>
                                            <p:tav tm="100000">
                                              <p:val>
                                                <p:strVal val="#ppt_x"/>
                                              </p:val>
                                            </p:tav>
                                          </p:tavLst>
                                        </p:anim>
                                        <p:animEffect transition="in" filter="wipe(right)">
                                          <p:cBhvr>
                                            <p:cTn id="103" dur="500"/>
                                            <p:tgtEl>
                                              <p:spTgt spid="76"/>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 calcmode="lin" valueType="num">
                                          <p:cBhvr additive="base">
                                            <p:cTn id="106" dur="500"/>
                                            <p:tgtEl>
                                              <p:spTgt spid="77"/>
                                            </p:tgtEl>
                                            <p:attrNameLst>
                                              <p:attrName>ppt_x</p:attrName>
                                            </p:attrNameLst>
                                          </p:cBhvr>
                                          <p:tavLst>
                                            <p:tav tm="0">
                                              <p:val>
                                                <p:strVal val="#ppt_x-#ppt_w*1.125000"/>
                                              </p:val>
                                            </p:tav>
                                            <p:tav tm="100000">
                                              <p:val>
                                                <p:strVal val="#ppt_x"/>
                                              </p:val>
                                            </p:tav>
                                          </p:tavLst>
                                        </p:anim>
                                        <p:animEffect transition="in" filter="wipe(right)">
                                          <p:cBhvr>
                                            <p:cTn id="107" dur="500"/>
                                            <p:tgtEl>
                                              <p:spTgt spid="77"/>
                                            </p:tgtEl>
                                          </p:cBhvr>
                                        </p:animEffect>
                                      </p:childTnLst>
                                    </p:cTn>
                                  </p:par>
                                  <p:par>
                                    <p:cTn id="108" presetID="12" presetClass="entr" presetSubtype="8" fill="hold" nodeType="withEffect">
                                      <p:stCondLst>
                                        <p:cond delay="0"/>
                                      </p:stCondLst>
                                      <p:childTnLst>
                                        <p:set>
                                          <p:cBhvr>
                                            <p:cTn id="109" dur="1" fill="hold">
                                              <p:stCondLst>
                                                <p:cond delay="0"/>
                                              </p:stCondLst>
                                            </p:cTn>
                                            <p:tgtEl>
                                              <p:spTgt spid="99"/>
                                            </p:tgtEl>
                                            <p:attrNameLst>
                                              <p:attrName>style.visibility</p:attrName>
                                            </p:attrNameLst>
                                          </p:cBhvr>
                                          <p:to>
                                            <p:strVal val="visible"/>
                                          </p:to>
                                        </p:set>
                                        <p:anim calcmode="lin" valueType="num">
                                          <p:cBhvr additive="base">
                                            <p:cTn id="110" dur="500"/>
                                            <p:tgtEl>
                                              <p:spTgt spid="99"/>
                                            </p:tgtEl>
                                            <p:attrNameLst>
                                              <p:attrName>ppt_x</p:attrName>
                                            </p:attrNameLst>
                                          </p:cBhvr>
                                          <p:tavLst>
                                            <p:tav tm="0">
                                              <p:val>
                                                <p:strVal val="#ppt_x-#ppt_w*1.125000"/>
                                              </p:val>
                                            </p:tav>
                                            <p:tav tm="100000">
                                              <p:val>
                                                <p:strVal val="#ppt_x"/>
                                              </p:val>
                                            </p:tav>
                                          </p:tavLst>
                                        </p:anim>
                                        <p:animEffect transition="in" filter="wipe(right)">
                                          <p:cBhvr>
                                            <p:cTn id="111" dur="500"/>
                                            <p:tgtEl>
                                              <p:spTgt spid="99"/>
                                            </p:tgtEl>
                                          </p:cBhvr>
                                        </p:animEffect>
                                      </p:childTnLst>
                                    </p:cTn>
                                  </p:par>
                                  <p:par>
                                    <p:cTn id="112" presetID="12" presetClass="entr" presetSubtype="8" fill="hold" nodeType="withEffect">
                                      <p:stCondLst>
                                        <p:cond delay="0"/>
                                      </p:stCondLst>
                                      <p:childTnLst>
                                        <p:set>
                                          <p:cBhvr>
                                            <p:cTn id="113" dur="1" fill="hold">
                                              <p:stCondLst>
                                                <p:cond delay="0"/>
                                              </p:stCondLst>
                                            </p:cTn>
                                            <p:tgtEl>
                                              <p:spTgt spid="102"/>
                                            </p:tgtEl>
                                            <p:attrNameLst>
                                              <p:attrName>style.visibility</p:attrName>
                                            </p:attrNameLst>
                                          </p:cBhvr>
                                          <p:to>
                                            <p:strVal val="visible"/>
                                          </p:to>
                                        </p:set>
                                        <p:anim calcmode="lin" valueType="num">
                                          <p:cBhvr additive="base">
                                            <p:cTn id="114" dur="500"/>
                                            <p:tgtEl>
                                              <p:spTgt spid="102"/>
                                            </p:tgtEl>
                                            <p:attrNameLst>
                                              <p:attrName>ppt_x</p:attrName>
                                            </p:attrNameLst>
                                          </p:cBhvr>
                                          <p:tavLst>
                                            <p:tav tm="0">
                                              <p:val>
                                                <p:strVal val="#ppt_x-#ppt_w*1.125000"/>
                                              </p:val>
                                            </p:tav>
                                            <p:tav tm="100000">
                                              <p:val>
                                                <p:strVal val="#ppt_x"/>
                                              </p:val>
                                            </p:tav>
                                          </p:tavLst>
                                        </p:anim>
                                        <p:animEffect transition="in" filter="wipe(right)">
                                          <p:cBhvr>
                                            <p:cTn id="11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0" grpId="0"/>
          <p:bldP spid="81" grpId="0"/>
          <p:bldP spid="82" grpId="0"/>
          <p:bldP spid="83" grpId="0"/>
          <p:bldP spid="86" grpId="0"/>
          <p:bldP spid="87" grpId="0"/>
          <p:bldP spid="88" grpId="0"/>
          <p:bldP spid="89" grpId="0"/>
          <p:bldP spid="97" grpId="0"/>
          <p:bldP spid="98" grpId="0"/>
          <p:bldP spid="7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28568" y="2284289"/>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椭圆 7"/>
          <p:cNvSpPr/>
          <p:nvPr/>
        </p:nvSpPr>
        <p:spPr>
          <a:xfrm>
            <a:off x="2212421" y="2097634"/>
            <a:ext cx="373310" cy="373310"/>
          </a:xfrm>
          <a:prstGeom prst="ellipse">
            <a:avLst/>
          </a:prstGeom>
          <a:solidFill>
            <a:srgbClr val="0855B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rPr>
              <a:t>1</a:t>
            </a: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1291080" y="1722821"/>
            <a:ext cx="1107996" cy="369332"/>
          </a:xfrm>
          <a:prstGeom prst="rect">
            <a:avLst/>
          </a:prstGeom>
        </p:spPr>
        <p:txBody>
          <a:bodyPr wrap="none">
            <a:spAutoFit/>
          </a:bodyPr>
          <a:lstStyle/>
          <a:p>
            <a:r>
              <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rPr>
              <a:t>标题内容</a:t>
            </a:r>
          </a:p>
        </p:txBody>
      </p:sp>
      <p:sp>
        <p:nvSpPr>
          <p:cNvPr id="10" name="圆角矩形 9"/>
          <p:cNvSpPr/>
          <p:nvPr/>
        </p:nvSpPr>
        <p:spPr>
          <a:xfrm>
            <a:off x="3346388" y="2284288"/>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10"/>
          <p:cNvSpPr/>
          <p:nvPr/>
        </p:nvSpPr>
        <p:spPr>
          <a:xfrm>
            <a:off x="6080527" y="2284287"/>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3846803" y="1196316"/>
            <a:ext cx="1447442" cy="1447442"/>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6580942" y="1152407"/>
            <a:ext cx="1447442" cy="144744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椭圆 17"/>
          <p:cNvSpPr/>
          <p:nvPr/>
        </p:nvSpPr>
        <p:spPr>
          <a:xfrm>
            <a:off x="5004048" y="2097634"/>
            <a:ext cx="373310" cy="373310"/>
          </a:xfrm>
          <a:prstGeom prst="ellipse">
            <a:avLst/>
          </a:prstGeom>
          <a:solidFill>
            <a:srgbClr val="13973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rPr>
              <a:t>2</a:t>
            </a: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7740352" y="2097634"/>
            <a:ext cx="373310" cy="373310"/>
          </a:xfrm>
          <a:prstGeom prst="ellipse">
            <a:avLst/>
          </a:prstGeom>
          <a:solidFill>
            <a:srgbClr val="0855B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rPr>
              <a:t>3</a:t>
            </a: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4016526" y="1722821"/>
            <a:ext cx="1107996" cy="369332"/>
          </a:xfrm>
          <a:prstGeom prst="rect">
            <a:avLst/>
          </a:prstGeom>
        </p:spPr>
        <p:txBody>
          <a:bodyPr wrap="none">
            <a:spAutoFit/>
          </a:bodyPr>
          <a:lstStyle/>
          <a:p>
            <a:r>
              <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rPr>
              <a:t>标题内容</a:t>
            </a:r>
          </a:p>
        </p:txBody>
      </p:sp>
      <p:sp>
        <p:nvSpPr>
          <p:cNvPr id="21" name="矩形 20"/>
          <p:cNvSpPr/>
          <p:nvPr/>
        </p:nvSpPr>
        <p:spPr>
          <a:xfrm>
            <a:off x="6750665" y="1722821"/>
            <a:ext cx="1107996" cy="369332"/>
          </a:xfrm>
          <a:prstGeom prst="rect">
            <a:avLst/>
          </a:prstGeom>
        </p:spPr>
        <p:txBody>
          <a:bodyPr wrap="none">
            <a:spAutoFit/>
          </a:bodyPr>
          <a:lstStyle/>
          <a:p>
            <a:r>
              <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rPr>
              <a:t>标题内容</a:t>
            </a:r>
          </a:p>
        </p:txBody>
      </p:sp>
      <p:sp>
        <p:nvSpPr>
          <p:cNvPr id="22" name="TextBox 20"/>
          <p:cNvSpPr txBox="1"/>
          <p:nvPr/>
        </p:nvSpPr>
        <p:spPr>
          <a:xfrm>
            <a:off x="892717" y="2829770"/>
            <a:ext cx="1944216" cy="1600438"/>
          </a:xfrm>
          <a:prstGeom prst="rect">
            <a:avLst/>
          </a:prstGeom>
          <a:noFill/>
        </p:spPr>
        <p:txBody>
          <a:bodyPr wrap="square" lIns="0" tIns="0" rIns="0" bIns="0" rtlCol="0">
            <a:spAutoFit/>
          </a:bodyPr>
          <a:lstStyle/>
          <a:p>
            <a:pPr>
              <a:lnSpc>
                <a:spcPct val="130000"/>
              </a:lnSpc>
            </a:pPr>
            <a:r>
              <a:rPr lang="zh-CN" altLang="en-US" sz="1000" dirty="0">
                <a:solidFill>
                  <a:prstClr val="black"/>
                </a:solidFill>
                <a:latin typeface="Arial" panose="020B0604020202020204" pitchFamily="34" charset="0"/>
                <a:ea typeface="微软雅黑" panose="020B0503020204020204" pitchFamily="34" charset="-122"/>
                <a:sym typeface="Arial" panose="020B0604020202020204" pitchFamily="34" charset="0"/>
              </a:rPr>
              <a:t>       点击输入简要文字内容，文字内容需概括精炼，不用多余的文字修饰。点击输入简要文字内容，文字内容需概括精炼，不用多余的文字修饰。</a:t>
            </a:r>
            <a:endParaRPr lang="en-US" altLang="zh-CN" sz="1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000" dirty="0">
                <a:solidFill>
                  <a:prstClr val="black"/>
                </a:solidFill>
                <a:latin typeface="Arial" panose="020B0604020202020204" pitchFamily="34" charset="0"/>
                <a:ea typeface="微软雅黑" panose="020B0503020204020204" pitchFamily="34" charset="-122"/>
                <a:sym typeface="Arial" panose="020B0604020202020204" pitchFamily="34" charset="0"/>
              </a:rPr>
              <a:t>       点击输入简要文字内容，文字内容需概括精炼，不用多余的文字修饰。</a:t>
            </a:r>
            <a:endParaRPr lang="zh-CN" altLang="en-US" sz="1600" b="1" dirty="0">
              <a:solidFill>
                <a:srgbClr val="F87A08"/>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1"/>
          <p:cNvSpPr txBox="1"/>
          <p:nvPr/>
        </p:nvSpPr>
        <p:spPr>
          <a:xfrm>
            <a:off x="3598416" y="2824126"/>
            <a:ext cx="1944216" cy="1600438"/>
          </a:xfrm>
          <a:prstGeom prst="rect">
            <a:avLst/>
          </a:prstGeom>
          <a:noFill/>
        </p:spPr>
        <p:txBody>
          <a:bodyPr wrap="square" lIns="0" tIns="0" rIns="0" bIns="0" rtlCol="0">
            <a:spAutoFit/>
          </a:bodyPr>
          <a:lstStyle/>
          <a:p>
            <a:pPr>
              <a:lnSpc>
                <a:spcPct val="130000"/>
              </a:lnSpc>
            </a:pPr>
            <a:r>
              <a:rPr lang="zh-CN" altLang="en-US" sz="1000" dirty="0">
                <a:solidFill>
                  <a:prstClr val="black"/>
                </a:solidFill>
                <a:latin typeface="Arial" panose="020B0604020202020204" pitchFamily="34" charset="0"/>
                <a:ea typeface="微软雅黑" panose="020B0503020204020204" pitchFamily="34" charset="-122"/>
                <a:sym typeface="Arial" panose="020B0604020202020204" pitchFamily="34" charset="0"/>
              </a:rPr>
              <a:t>       点击输入简要文字内容，文字内容需概括精炼，不用多余的文字修饰。点击输入简要文字内容，文字内容需概括精炼，不用多余的文字修饰。</a:t>
            </a:r>
            <a:endParaRPr lang="en-US" altLang="zh-CN" sz="1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000" dirty="0">
                <a:solidFill>
                  <a:prstClr val="black"/>
                </a:solidFill>
                <a:latin typeface="Arial" panose="020B0604020202020204" pitchFamily="34" charset="0"/>
                <a:ea typeface="微软雅黑" panose="020B0503020204020204" pitchFamily="34" charset="-122"/>
                <a:sym typeface="Arial" panose="020B0604020202020204" pitchFamily="34" charset="0"/>
              </a:rPr>
              <a:t>       点击输入简要文字内容，文字内容需概括精炼，不用多余的文字修饰。</a:t>
            </a:r>
            <a:endParaRPr lang="zh-CN" altLang="en-US" sz="1600" b="1" dirty="0">
              <a:solidFill>
                <a:srgbClr val="F87A08"/>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2"/>
          <p:cNvSpPr txBox="1"/>
          <p:nvPr/>
        </p:nvSpPr>
        <p:spPr>
          <a:xfrm>
            <a:off x="6332555" y="2831002"/>
            <a:ext cx="1944216" cy="1600438"/>
          </a:xfrm>
          <a:prstGeom prst="rect">
            <a:avLst/>
          </a:prstGeom>
          <a:noFill/>
        </p:spPr>
        <p:txBody>
          <a:bodyPr wrap="square" lIns="0" tIns="0" rIns="0" bIns="0" rtlCol="0">
            <a:spAutoFit/>
          </a:bodyPr>
          <a:lstStyle/>
          <a:p>
            <a:pPr>
              <a:lnSpc>
                <a:spcPct val="130000"/>
              </a:lnSpc>
            </a:pPr>
            <a:r>
              <a:rPr lang="zh-CN" altLang="en-US" sz="1000" dirty="0">
                <a:solidFill>
                  <a:prstClr val="black"/>
                </a:solidFill>
                <a:latin typeface="Arial" panose="020B0604020202020204" pitchFamily="34" charset="0"/>
                <a:ea typeface="微软雅黑" panose="020B0503020204020204" pitchFamily="34" charset="-122"/>
                <a:sym typeface="Arial" panose="020B0604020202020204" pitchFamily="34" charset="0"/>
              </a:rPr>
              <a:t>       点击输入简要文字内容，文字内容需概括精炼，不用多余的文字修饰。点击输入简要文字内容，文字内容需概括精炼，不用多余的文字修饰。</a:t>
            </a:r>
            <a:endParaRPr lang="en-US" altLang="zh-CN" sz="1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000" dirty="0">
                <a:solidFill>
                  <a:prstClr val="black"/>
                </a:solidFill>
                <a:latin typeface="Arial" panose="020B0604020202020204" pitchFamily="34" charset="0"/>
                <a:ea typeface="微软雅黑" panose="020B0503020204020204" pitchFamily="34" charset="-122"/>
                <a:sym typeface="Arial" panose="020B0604020202020204" pitchFamily="34" charset="0"/>
              </a:rPr>
              <a:t>       点击输入简要文字内容，文字内容需概括精炼，不用多余的文字修饰。</a:t>
            </a:r>
            <a:endParaRPr lang="zh-CN" altLang="en-US" sz="1600" b="1" dirty="0">
              <a:solidFill>
                <a:srgbClr val="F87A08"/>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 presetClass="entr" presetSubtype="2" fill="hold" nodeType="afterEffect" p14:presetBounceEnd="4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14:presetBounceEnd="40000">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14:bounceEnd="40000">
                                          <p:cBhvr additive="base">
                                            <p:cTn id="16"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14:bounceEnd="40000">
                                          <p:cBhvr additive="base">
                                            <p:cTn id="21"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outVertical)">
                                          <p:cBhvr>
                                            <p:cTn id="44" dur="500"/>
                                            <p:tgtEl>
                                              <p:spTgt spid="9"/>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outVertical)">
                                          <p:cBhvr>
                                            <p:cTn id="47" dur="500"/>
                                            <p:tgtEl>
                                              <p:spTgt spid="21"/>
                                            </p:tgtEl>
                                          </p:cBhvr>
                                        </p:animEffect>
                                      </p:childTnLst>
                                    </p:cTn>
                                  </p:par>
                                </p:childTnLst>
                              </p:cTn>
                            </p:par>
                            <p:par>
                              <p:cTn id="48" fill="hold">
                                <p:stCondLst>
                                  <p:cond delay="2500"/>
                                </p:stCondLst>
                                <p:childTnLst>
                                  <p:par>
                                    <p:cTn id="49" presetID="21" presetClass="entr" presetSubtype="1"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heel(1)">
                                          <p:cBhvr>
                                            <p:cTn id="51" dur="800"/>
                                            <p:tgtEl>
                                              <p:spTgt spid="4"/>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800"/>
                                            <p:tgtEl>
                                              <p:spTgt spid="10"/>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11"/>
                                            </p:tgtEl>
                                            <p:attrNameLst>
                                              <p:attrName>style.visibility</p:attrName>
                                            </p:attrNameLst>
                                          </p:cBhvr>
                                          <p:to>
                                            <p:strVal val="visible"/>
                                          </p:to>
                                        </p:set>
                                        <p:animEffect transition="in" filter="wheel(1)">
                                          <p:cBhvr>
                                            <p:cTn id="57" dur="800"/>
                                            <p:tgtEl>
                                              <p:spTgt spid="11"/>
                                            </p:tgtEl>
                                          </p:cBhvr>
                                        </p:animEffect>
                                      </p:childTnLst>
                                    </p:cTn>
                                  </p:par>
                                </p:childTnLst>
                              </p:cTn>
                            </p:par>
                            <p:par>
                              <p:cTn id="58" fill="hold">
                                <p:stCondLst>
                                  <p:cond delay="350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22"/>
                                            </p:tgtEl>
                                            <p:attrNameLst>
                                              <p:attrName>style.visibility</p:attrName>
                                            </p:attrNameLst>
                                          </p:cBhvr>
                                          <p:to>
                                            <p:strVal val="visible"/>
                                          </p:to>
                                        </p:set>
                                        <p:animEffect transition="in" filter="wipe(left)">
                                          <p:cBhvr>
                                            <p:cTn id="61" dur="50"/>
                                            <p:tgtEl>
                                              <p:spTgt spid="22"/>
                                            </p:tgtEl>
                                          </p:cBhvr>
                                        </p:animEffect>
                                      </p:childTnLst>
                                    </p:cTn>
                                  </p:par>
                                  <p:par>
                                    <p:cTn id="62" presetID="36" presetClass="emph" presetSubtype="0" fill="hold" grpId="1" nodeType="withEffect">
                                      <p:stCondLst>
                                        <p:cond delay="0"/>
                                      </p:stCondLst>
                                      <p:iterate type="lt">
                                        <p:tmPct val="30000"/>
                                      </p:iterate>
                                      <p:childTnLst>
                                        <p:animScale>
                                          <p:cBhvr>
                                            <p:cTn id="63" dur="25" autoRev="1" fill="hold">
                                              <p:stCondLst>
                                                <p:cond delay="0"/>
                                              </p:stCondLst>
                                            </p:cTn>
                                            <p:tgtEl>
                                              <p:spTgt spid="22"/>
                                            </p:tgtEl>
                                          </p:cBhvr>
                                          <p:to x="80000" y="100000"/>
                                        </p:animScale>
                                        <p:anim by="(#ppt_w*0.10)" calcmode="lin" valueType="num">
                                          <p:cBhvr>
                                            <p:cTn id="64" dur="25" autoRev="1" fill="hold">
                                              <p:stCondLst>
                                                <p:cond delay="0"/>
                                              </p:stCondLst>
                                            </p:cTn>
                                            <p:tgtEl>
                                              <p:spTgt spid="22"/>
                                            </p:tgtEl>
                                            <p:attrNameLst>
                                              <p:attrName>ppt_x</p:attrName>
                                            </p:attrNameLst>
                                          </p:cBhvr>
                                        </p:anim>
                                        <p:anim by="(-#ppt_w*0.10)" calcmode="lin" valueType="num">
                                          <p:cBhvr>
                                            <p:cTn id="65" dur="25" autoRev="1" fill="hold">
                                              <p:stCondLst>
                                                <p:cond delay="0"/>
                                              </p:stCondLst>
                                            </p:cTn>
                                            <p:tgtEl>
                                              <p:spTgt spid="22"/>
                                            </p:tgtEl>
                                            <p:attrNameLst>
                                              <p:attrName>ppt_y</p:attrName>
                                            </p:attrNameLst>
                                          </p:cBhvr>
                                        </p:anim>
                                        <p:animRot by="-480000">
                                          <p:cBhvr>
                                            <p:cTn id="66" dur="25" autoRev="1" fill="hold">
                                              <p:stCondLst>
                                                <p:cond delay="0"/>
                                              </p:stCondLst>
                                            </p:cTn>
                                            <p:tgtEl>
                                              <p:spTgt spid="22"/>
                                            </p:tgtEl>
                                            <p:attrNameLst>
                                              <p:attrName>r</p:attrName>
                                            </p:attrNameLst>
                                          </p:cBhvr>
                                        </p:animRot>
                                      </p:childTnLst>
                                    </p:cTn>
                                  </p:par>
                                  <p:par>
                                    <p:cTn id="67" presetID="22" presetClass="entr" presetSubtype="8" fill="hold" grpId="0" nodeType="withEffect">
                                      <p:stCondLst>
                                        <p:cond delay="500"/>
                                      </p:stCondLst>
                                      <p:iterate type="lt">
                                        <p:tmPct val="30000"/>
                                      </p:iterate>
                                      <p:childTnLst>
                                        <p:set>
                                          <p:cBhvr>
                                            <p:cTn id="68" dur="1" fill="hold">
                                              <p:stCondLst>
                                                <p:cond delay="0"/>
                                              </p:stCondLst>
                                            </p:cTn>
                                            <p:tgtEl>
                                              <p:spTgt spid="23"/>
                                            </p:tgtEl>
                                            <p:attrNameLst>
                                              <p:attrName>style.visibility</p:attrName>
                                            </p:attrNameLst>
                                          </p:cBhvr>
                                          <p:to>
                                            <p:strVal val="visible"/>
                                          </p:to>
                                        </p:set>
                                        <p:animEffect transition="in" filter="wipe(left)">
                                          <p:cBhvr>
                                            <p:cTn id="69" dur="50"/>
                                            <p:tgtEl>
                                              <p:spTgt spid="23"/>
                                            </p:tgtEl>
                                          </p:cBhvr>
                                        </p:animEffect>
                                      </p:childTnLst>
                                    </p:cTn>
                                  </p:par>
                                  <p:par>
                                    <p:cTn id="70" presetID="36" presetClass="emph" presetSubtype="0" fill="hold" grpId="1" nodeType="withEffect">
                                      <p:stCondLst>
                                        <p:cond delay="500"/>
                                      </p:stCondLst>
                                      <p:iterate type="lt">
                                        <p:tmPct val="30000"/>
                                      </p:iterate>
                                      <p:childTnLst>
                                        <p:animScale>
                                          <p:cBhvr>
                                            <p:cTn id="71" dur="25" autoRev="1" fill="hold">
                                              <p:stCondLst>
                                                <p:cond delay="0"/>
                                              </p:stCondLst>
                                            </p:cTn>
                                            <p:tgtEl>
                                              <p:spTgt spid="23"/>
                                            </p:tgtEl>
                                          </p:cBhvr>
                                          <p:to x="80000" y="100000"/>
                                        </p:animScale>
                                        <p:anim by="(#ppt_w*0.10)" calcmode="lin" valueType="num">
                                          <p:cBhvr>
                                            <p:cTn id="72" dur="25" autoRev="1" fill="hold">
                                              <p:stCondLst>
                                                <p:cond delay="0"/>
                                              </p:stCondLst>
                                            </p:cTn>
                                            <p:tgtEl>
                                              <p:spTgt spid="23"/>
                                            </p:tgtEl>
                                            <p:attrNameLst>
                                              <p:attrName>ppt_x</p:attrName>
                                            </p:attrNameLst>
                                          </p:cBhvr>
                                        </p:anim>
                                        <p:anim by="(-#ppt_w*0.10)" calcmode="lin" valueType="num">
                                          <p:cBhvr>
                                            <p:cTn id="73" dur="25" autoRev="1" fill="hold">
                                              <p:stCondLst>
                                                <p:cond delay="0"/>
                                              </p:stCondLst>
                                            </p:cTn>
                                            <p:tgtEl>
                                              <p:spTgt spid="23"/>
                                            </p:tgtEl>
                                            <p:attrNameLst>
                                              <p:attrName>ppt_y</p:attrName>
                                            </p:attrNameLst>
                                          </p:cBhvr>
                                        </p:anim>
                                        <p:animRot by="-480000">
                                          <p:cBhvr>
                                            <p:cTn id="74" dur="25" autoRev="1" fill="hold">
                                              <p:stCondLst>
                                                <p:cond delay="0"/>
                                              </p:stCondLst>
                                            </p:cTn>
                                            <p:tgtEl>
                                              <p:spTgt spid="23"/>
                                            </p:tgtEl>
                                            <p:attrNameLst>
                                              <p:attrName>r</p:attrName>
                                            </p:attrNameLst>
                                          </p:cBhvr>
                                        </p:animRot>
                                      </p:childTnLst>
                                    </p:cTn>
                                  </p:par>
                                  <p:par>
                                    <p:cTn id="75" presetID="22" presetClass="entr" presetSubtype="8" fill="hold" grpId="0" nodeType="withEffect">
                                      <p:stCondLst>
                                        <p:cond delay="1000"/>
                                      </p:stCondLst>
                                      <p:iterate type="lt">
                                        <p:tmPct val="30000"/>
                                      </p:iterate>
                                      <p:childTnLst>
                                        <p:set>
                                          <p:cBhvr>
                                            <p:cTn id="76" dur="1" fill="hold">
                                              <p:stCondLst>
                                                <p:cond delay="0"/>
                                              </p:stCondLst>
                                            </p:cTn>
                                            <p:tgtEl>
                                              <p:spTgt spid="24"/>
                                            </p:tgtEl>
                                            <p:attrNameLst>
                                              <p:attrName>style.visibility</p:attrName>
                                            </p:attrNameLst>
                                          </p:cBhvr>
                                          <p:to>
                                            <p:strVal val="visible"/>
                                          </p:to>
                                        </p:set>
                                        <p:animEffect transition="in" filter="wipe(left)">
                                          <p:cBhvr>
                                            <p:cTn id="77" dur="50"/>
                                            <p:tgtEl>
                                              <p:spTgt spid="24"/>
                                            </p:tgtEl>
                                          </p:cBhvr>
                                        </p:animEffect>
                                      </p:childTnLst>
                                    </p:cTn>
                                  </p:par>
                                  <p:par>
                                    <p:cTn id="78" presetID="36" presetClass="emph" presetSubtype="0" fill="hold" grpId="1" nodeType="withEffect">
                                      <p:stCondLst>
                                        <p:cond delay="1000"/>
                                      </p:stCondLst>
                                      <p:iterate type="lt">
                                        <p:tmPct val="30000"/>
                                      </p:iterate>
                                      <p:childTnLst>
                                        <p:animScale>
                                          <p:cBhvr>
                                            <p:cTn id="79" dur="25" autoRev="1" fill="hold">
                                              <p:stCondLst>
                                                <p:cond delay="0"/>
                                              </p:stCondLst>
                                            </p:cTn>
                                            <p:tgtEl>
                                              <p:spTgt spid="24"/>
                                            </p:tgtEl>
                                          </p:cBhvr>
                                          <p:to x="80000" y="100000"/>
                                        </p:animScale>
                                        <p:anim by="(#ppt_w*0.10)" calcmode="lin" valueType="num">
                                          <p:cBhvr>
                                            <p:cTn id="80" dur="25" autoRev="1" fill="hold">
                                              <p:stCondLst>
                                                <p:cond delay="0"/>
                                              </p:stCondLst>
                                            </p:cTn>
                                            <p:tgtEl>
                                              <p:spTgt spid="24"/>
                                            </p:tgtEl>
                                            <p:attrNameLst>
                                              <p:attrName>ppt_x</p:attrName>
                                            </p:attrNameLst>
                                          </p:cBhvr>
                                        </p:anim>
                                        <p:anim by="(-#ppt_w*0.10)" calcmode="lin" valueType="num">
                                          <p:cBhvr>
                                            <p:cTn id="81" dur="25" autoRev="1" fill="hold">
                                              <p:stCondLst>
                                                <p:cond delay="0"/>
                                              </p:stCondLst>
                                            </p:cTn>
                                            <p:tgtEl>
                                              <p:spTgt spid="24"/>
                                            </p:tgtEl>
                                            <p:attrNameLst>
                                              <p:attrName>ppt_y</p:attrName>
                                            </p:attrNameLst>
                                          </p:cBhvr>
                                        </p:anim>
                                        <p:animRot by="-480000">
                                          <p:cBhvr>
                                            <p:cTn id="82"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outVertical)">
                                          <p:cBhvr>
                                            <p:cTn id="44" dur="500"/>
                                            <p:tgtEl>
                                              <p:spTgt spid="9"/>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outVertical)">
                                          <p:cBhvr>
                                            <p:cTn id="47" dur="500"/>
                                            <p:tgtEl>
                                              <p:spTgt spid="21"/>
                                            </p:tgtEl>
                                          </p:cBhvr>
                                        </p:animEffect>
                                      </p:childTnLst>
                                    </p:cTn>
                                  </p:par>
                                </p:childTnLst>
                              </p:cTn>
                            </p:par>
                            <p:par>
                              <p:cTn id="48" fill="hold">
                                <p:stCondLst>
                                  <p:cond delay="2500"/>
                                </p:stCondLst>
                                <p:childTnLst>
                                  <p:par>
                                    <p:cTn id="49" presetID="21" presetClass="entr" presetSubtype="1"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heel(1)">
                                          <p:cBhvr>
                                            <p:cTn id="51" dur="800"/>
                                            <p:tgtEl>
                                              <p:spTgt spid="4"/>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800"/>
                                            <p:tgtEl>
                                              <p:spTgt spid="10"/>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11"/>
                                            </p:tgtEl>
                                            <p:attrNameLst>
                                              <p:attrName>style.visibility</p:attrName>
                                            </p:attrNameLst>
                                          </p:cBhvr>
                                          <p:to>
                                            <p:strVal val="visible"/>
                                          </p:to>
                                        </p:set>
                                        <p:animEffect transition="in" filter="wheel(1)">
                                          <p:cBhvr>
                                            <p:cTn id="57" dur="800"/>
                                            <p:tgtEl>
                                              <p:spTgt spid="11"/>
                                            </p:tgtEl>
                                          </p:cBhvr>
                                        </p:animEffect>
                                      </p:childTnLst>
                                    </p:cTn>
                                  </p:par>
                                </p:childTnLst>
                              </p:cTn>
                            </p:par>
                            <p:par>
                              <p:cTn id="58" fill="hold">
                                <p:stCondLst>
                                  <p:cond delay="350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22"/>
                                            </p:tgtEl>
                                            <p:attrNameLst>
                                              <p:attrName>style.visibility</p:attrName>
                                            </p:attrNameLst>
                                          </p:cBhvr>
                                          <p:to>
                                            <p:strVal val="visible"/>
                                          </p:to>
                                        </p:set>
                                        <p:animEffect transition="in" filter="wipe(left)">
                                          <p:cBhvr>
                                            <p:cTn id="61" dur="50"/>
                                            <p:tgtEl>
                                              <p:spTgt spid="22"/>
                                            </p:tgtEl>
                                          </p:cBhvr>
                                        </p:animEffect>
                                      </p:childTnLst>
                                    </p:cTn>
                                  </p:par>
                                  <p:par>
                                    <p:cTn id="62" presetID="36" presetClass="emph" presetSubtype="0" fill="hold" grpId="1" nodeType="withEffect">
                                      <p:stCondLst>
                                        <p:cond delay="0"/>
                                      </p:stCondLst>
                                      <p:iterate type="lt">
                                        <p:tmPct val="30000"/>
                                      </p:iterate>
                                      <p:childTnLst>
                                        <p:animScale>
                                          <p:cBhvr>
                                            <p:cTn id="63" dur="25" autoRev="1" fill="hold">
                                              <p:stCondLst>
                                                <p:cond delay="0"/>
                                              </p:stCondLst>
                                            </p:cTn>
                                            <p:tgtEl>
                                              <p:spTgt spid="22"/>
                                            </p:tgtEl>
                                          </p:cBhvr>
                                          <p:to x="80000" y="100000"/>
                                        </p:animScale>
                                        <p:anim by="(#ppt_w*0.10)" calcmode="lin" valueType="num">
                                          <p:cBhvr>
                                            <p:cTn id="64" dur="25" autoRev="1" fill="hold">
                                              <p:stCondLst>
                                                <p:cond delay="0"/>
                                              </p:stCondLst>
                                            </p:cTn>
                                            <p:tgtEl>
                                              <p:spTgt spid="22"/>
                                            </p:tgtEl>
                                            <p:attrNameLst>
                                              <p:attrName>ppt_x</p:attrName>
                                            </p:attrNameLst>
                                          </p:cBhvr>
                                        </p:anim>
                                        <p:anim by="(-#ppt_w*0.10)" calcmode="lin" valueType="num">
                                          <p:cBhvr>
                                            <p:cTn id="65" dur="25" autoRev="1" fill="hold">
                                              <p:stCondLst>
                                                <p:cond delay="0"/>
                                              </p:stCondLst>
                                            </p:cTn>
                                            <p:tgtEl>
                                              <p:spTgt spid="22"/>
                                            </p:tgtEl>
                                            <p:attrNameLst>
                                              <p:attrName>ppt_y</p:attrName>
                                            </p:attrNameLst>
                                          </p:cBhvr>
                                        </p:anim>
                                        <p:animRot by="-480000">
                                          <p:cBhvr>
                                            <p:cTn id="66" dur="25" autoRev="1" fill="hold">
                                              <p:stCondLst>
                                                <p:cond delay="0"/>
                                              </p:stCondLst>
                                            </p:cTn>
                                            <p:tgtEl>
                                              <p:spTgt spid="22"/>
                                            </p:tgtEl>
                                            <p:attrNameLst>
                                              <p:attrName>r</p:attrName>
                                            </p:attrNameLst>
                                          </p:cBhvr>
                                        </p:animRot>
                                      </p:childTnLst>
                                    </p:cTn>
                                  </p:par>
                                  <p:par>
                                    <p:cTn id="67" presetID="22" presetClass="entr" presetSubtype="8" fill="hold" grpId="0" nodeType="withEffect">
                                      <p:stCondLst>
                                        <p:cond delay="500"/>
                                      </p:stCondLst>
                                      <p:iterate type="lt">
                                        <p:tmPct val="30000"/>
                                      </p:iterate>
                                      <p:childTnLst>
                                        <p:set>
                                          <p:cBhvr>
                                            <p:cTn id="68" dur="1" fill="hold">
                                              <p:stCondLst>
                                                <p:cond delay="0"/>
                                              </p:stCondLst>
                                            </p:cTn>
                                            <p:tgtEl>
                                              <p:spTgt spid="23"/>
                                            </p:tgtEl>
                                            <p:attrNameLst>
                                              <p:attrName>style.visibility</p:attrName>
                                            </p:attrNameLst>
                                          </p:cBhvr>
                                          <p:to>
                                            <p:strVal val="visible"/>
                                          </p:to>
                                        </p:set>
                                        <p:animEffect transition="in" filter="wipe(left)">
                                          <p:cBhvr>
                                            <p:cTn id="69" dur="50"/>
                                            <p:tgtEl>
                                              <p:spTgt spid="23"/>
                                            </p:tgtEl>
                                          </p:cBhvr>
                                        </p:animEffect>
                                      </p:childTnLst>
                                    </p:cTn>
                                  </p:par>
                                  <p:par>
                                    <p:cTn id="70" presetID="36" presetClass="emph" presetSubtype="0" fill="hold" grpId="1" nodeType="withEffect">
                                      <p:stCondLst>
                                        <p:cond delay="500"/>
                                      </p:stCondLst>
                                      <p:iterate type="lt">
                                        <p:tmPct val="30000"/>
                                      </p:iterate>
                                      <p:childTnLst>
                                        <p:animScale>
                                          <p:cBhvr>
                                            <p:cTn id="71" dur="25" autoRev="1" fill="hold">
                                              <p:stCondLst>
                                                <p:cond delay="0"/>
                                              </p:stCondLst>
                                            </p:cTn>
                                            <p:tgtEl>
                                              <p:spTgt spid="23"/>
                                            </p:tgtEl>
                                          </p:cBhvr>
                                          <p:to x="80000" y="100000"/>
                                        </p:animScale>
                                        <p:anim by="(#ppt_w*0.10)" calcmode="lin" valueType="num">
                                          <p:cBhvr>
                                            <p:cTn id="72" dur="25" autoRev="1" fill="hold">
                                              <p:stCondLst>
                                                <p:cond delay="0"/>
                                              </p:stCondLst>
                                            </p:cTn>
                                            <p:tgtEl>
                                              <p:spTgt spid="23"/>
                                            </p:tgtEl>
                                            <p:attrNameLst>
                                              <p:attrName>ppt_x</p:attrName>
                                            </p:attrNameLst>
                                          </p:cBhvr>
                                        </p:anim>
                                        <p:anim by="(-#ppt_w*0.10)" calcmode="lin" valueType="num">
                                          <p:cBhvr>
                                            <p:cTn id="73" dur="25" autoRev="1" fill="hold">
                                              <p:stCondLst>
                                                <p:cond delay="0"/>
                                              </p:stCondLst>
                                            </p:cTn>
                                            <p:tgtEl>
                                              <p:spTgt spid="23"/>
                                            </p:tgtEl>
                                            <p:attrNameLst>
                                              <p:attrName>ppt_y</p:attrName>
                                            </p:attrNameLst>
                                          </p:cBhvr>
                                        </p:anim>
                                        <p:animRot by="-480000">
                                          <p:cBhvr>
                                            <p:cTn id="74" dur="25" autoRev="1" fill="hold">
                                              <p:stCondLst>
                                                <p:cond delay="0"/>
                                              </p:stCondLst>
                                            </p:cTn>
                                            <p:tgtEl>
                                              <p:spTgt spid="23"/>
                                            </p:tgtEl>
                                            <p:attrNameLst>
                                              <p:attrName>r</p:attrName>
                                            </p:attrNameLst>
                                          </p:cBhvr>
                                        </p:animRot>
                                      </p:childTnLst>
                                    </p:cTn>
                                  </p:par>
                                  <p:par>
                                    <p:cTn id="75" presetID="22" presetClass="entr" presetSubtype="8" fill="hold" grpId="0" nodeType="withEffect">
                                      <p:stCondLst>
                                        <p:cond delay="1000"/>
                                      </p:stCondLst>
                                      <p:iterate type="lt">
                                        <p:tmPct val="30000"/>
                                      </p:iterate>
                                      <p:childTnLst>
                                        <p:set>
                                          <p:cBhvr>
                                            <p:cTn id="76" dur="1" fill="hold">
                                              <p:stCondLst>
                                                <p:cond delay="0"/>
                                              </p:stCondLst>
                                            </p:cTn>
                                            <p:tgtEl>
                                              <p:spTgt spid="24"/>
                                            </p:tgtEl>
                                            <p:attrNameLst>
                                              <p:attrName>style.visibility</p:attrName>
                                            </p:attrNameLst>
                                          </p:cBhvr>
                                          <p:to>
                                            <p:strVal val="visible"/>
                                          </p:to>
                                        </p:set>
                                        <p:animEffect transition="in" filter="wipe(left)">
                                          <p:cBhvr>
                                            <p:cTn id="77" dur="50"/>
                                            <p:tgtEl>
                                              <p:spTgt spid="24"/>
                                            </p:tgtEl>
                                          </p:cBhvr>
                                        </p:animEffect>
                                      </p:childTnLst>
                                    </p:cTn>
                                  </p:par>
                                  <p:par>
                                    <p:cTn id="78" presetID="36" presetClass="emph" presetSubtype="0" fill="hold" grpId="1" nodeType="withEffect">
                                      <p:stCondLst>
                                        <p:cond delay="1000"/>
                                      </p:stCondLst>
                                      <p:iterate type="lt">
                                        <p:tmPct val="30000"/>
                                      </p:iterate>
                                      <p:childTnLst>
                                        <p:animScale>
                                          <p:cBhvr>
                                            <p:cTn id="79" dur="25" autoRev="1" fill="hold">
                                              <p:stCondLst>
                                                <p:cond delay="0"/>
                                              </p:stCondLst>
                                            </p:cTn>
                                            <p:tgtEl>
                                              <p:spTgt spid="24"/>
                                            </p:tgtEl>
                                          </p:cBhvr>
                                          <p:to x="80000" y="100000"/>
                                        </p:animScale>
                                        <p:anim by="(#ppt_w*0.10)" calcmode="lin" valueType="num">
                                          <p:cBhvr>
                                            <p:cTn id="80" dur="25" autoRev="1" fill="hold">
                                              <p:stCondLst>
                                                <p:cond delay="0"/>
                                              </p:stCondLst>
                                            </p:cTn>
                                            <p:tgtEl>
                                              <p:spTgt spid="24"/>
                                            </p:tgtEl>
                                            <p:attrNameLst>
                                              <p:attrName>ppt_x</p:attrName>
                                            </p:attrNameLst>
                                          </p:cBhvr>
                                        </p:anim>
                                        <p:anim by="(-#ppt_w*0.10)" calcmode="lin" valueType="num">
                                          <p:cBhvr>
                                            <p:cTn id="81" dur="25" autoRev="1" fill="hold">
                                              <p:stCondLst>
                                                <p:cond delay="0"/>
                                              </p:stCondLst>
                                            </p:cTn>
                                            <p:tgtEl>
                                              <p:spTgt spid="24"/>
                                            </p:tgtEl>
                                            <p:attrNameLst>
                                              <p:attrName>ppt_y</p:attrName>
                                            </p:attrNameLst>
                                          </p:cBhvr>
                                        </p:anim>
                                        <p:animRot by="-480000">
                                          <p:cBhvr>
                                            <p:cTn id="82"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P spid="2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6"/>
          <p:cNvSpPr>
            <a:spLocks noChangeArrowheads="1"/>
          </p:cNvSpPr>
          <p:nvPr/>
        </p:nvSpPr>
        <p:spPr bwMode="auto">
          <a:xfrm>
            <a:off x="3067052" y="1563458"/>
            <a:ext cx="3024000" cy="3024000"/>
          </a:xfrm>
          <a:prstGeom prst="ellipse">
            <a:avLst/>
          </a:prstGeom>
          <a:noFill/>
          <a:ln w="12700" cap="flat">
            <a:solidFill>
              <a:srgbClr val="2E2C2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Line 12"/>
          <p:cNvSpPr>
            <a:spLocks noChangeShapeType="1"/>
          </p:cNvSpPr>
          <p:nvPr/>
        </p:nvSpPr>
        <p:spPr bwMode="auto">
          <a:xfrm flipV="1">
            <a:off x="5379524" y="2667398"/>
            <a:ext cx="454641" cy="147638"/>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Line 13"/>
          <p:cNvSpPr>
            <a:spLocks noChangeShapeType="1"/>
          </p:cNvSpPr>
          <p:nvPr/>
        </p:nvSpPr>
        <p:spPr bwMode="auto">
          <a:xfrm flipV="1">
            <a:off x="4579052" y="1793504"/>
            <a:ext cx="0" cy="478631"/>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Line 14"/>
          <p:cNvSpPr>
            <a:spLocks noChangeShapeType="1"/>
          </p:cNvSpPr>
          <p:nvPr/>
        </p:nvSpPr>
        <p:spPr bwMode="auto">
          <a:xfrm flipH="1" flipV="1">
            <a:off x="3357442" y="2667398"/>
            <a:ext cx="454641" cy="147638"/>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Line 15"/>
          <p:cNvSpPr>
            <a:spLocks noChangeShapeType="1"/>
          </p:cNvSpPr>
          <p:nvPr/>
        </p:nvSpPr>
        <p:spPr bwMode="auto">
          <a:xfrm flipH="1">
            <a:off x="3831125" y="3738961"/>
            <a:ext cx="280878" cy="386954"/>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Line 16"/>
          <p:cNvSpPr>
            <a:spLocks noChangeShapeType="1"/>
          </p:cNvSpPr>
          <p:nvPr/>
        </p:nvSpPr>
        <p:spPr bwMode="auto">
          <a:xfrm>
            <a:off x="5080794" y="3738961"/>
            <a:ext cx="279688" cy="386954"/>
          </a:xfrm>
          <a:prstGeom prst="line">
            <a:avLst/>
          </a:prstGeom>
          <a:noFill/>
          <a:ln w="127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84"/>
          <p:cNvSpPr txBox="1">
            <a:spLocks noChangeArrowheads="1"/>
          </p:cNvSpPr>
          <p:nvPr/>
        </p:nvSpPr>
        <p:spPr bwMode="auto">
          <a:xfrm>
            <a:off x="5483645" y="839142"/>
            <a:ext cx="2686023" cy="80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1200" dirty="0">
                <a:ea typeface="微软雅黑" panose="020B0503020204020204" pitchFamily="34" charset="-122"/>
                <a:cs typeface="Heiti SC Light"/>
                <a:sym typeface="Arial" panose="020B0604020202020204" pitchFamily="34" charset="0"/>
              </a:rPr>
              <a:t>01</a:t>
            </a:r>
            <a:r>
              <a:rPr lang="zh-CN" altLang="en-US" sz="1200" dirty="0">
                <a:ea typeface="微软雅黑" panose="020B0503020204020204" pitchFamily="34" charset="-122"/>
                <a:cs typeface="Heiti SC Light"/>
                <a:sym typeface="Arial" panose="020B0604020202020204" pitchFamily="34" charset="0"/>
              </a:rPr>
              <a:t>、点击输入简要文字内容，文字内容需概括精炼，不用多余的文字修饰，言简意赅的说明分项内容</a:t>
            </a:r>
            <a:r>
              <a:rPr lang="en-US" altLang="zh-CN" sz="1200" dirty="0">
                <a:ea typeface="微软雅黑" panose="020B0503020204020204" pitchFamily="34" charset="-122"/>
                <a:cs typeface="Heiti SC Light"/>
                <a:sym typeface="Arial" panose="020B0604020202020204" pitchFamily="34" charset="0"/>
              </a:rPr>
              <a:t>……</a:t>
            </a:r>
            <a:endParaRPr lang="zh-CN" altLang="en-US" sz="1200" dirty="0">
              <a:ea typeface="微软雅黑" panose="020B0503020204020204" pitchFamily="34" charset="-122"/>
              <a:cs typeface="Heiti SC Light"/>
              <a:sym typeface="Arial" panose="020B0604020202020204" pitchFamily="34" charset="0"/>
            </a:endParaRPr>
          </a:p>
          <a:p>
            <a:pPr algn="just"/>
            <a:endParaRPr lang="zh-CN" altLang="en-US" sz="1200" dirty="0">
              <a:solidFill>
                <a:srgbClr val="595959"/>
              </a:solidFill>
              <a:ea typeface="微软雅黑" panose="020B0503020204020204" pitchFamily="34" charset="-122"/>
              <a:sym typeface="Arial" panose="020B0604020202020204" pitchFamily="34" charset="0"/>
            </a:endParaRPr>
          </a:p>
        </p:txBody>
      </p:sp>
      <p:sp>
        <p:nvSpPr>
          <p:cNvPr id="30" name="TextBox 84"/>
          <p:cNvSpPr txBox="1">
            <a:spLocks noChangeArrowheads="1"/>
          </p:cNvSpPr>
          <p:nvPr/>
        </p:nvSpPr>
        <p:spPr bwMode="auto">
          <a:xfrm>
            <a:off x="6964016" y="2028081"/>
            <a:ext cx="2045513" cy="80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1200" dirty="0">
                <a:ea typeface="微软雅黑" panose="020B0503020204020204" pitchFamily="34" charset="-122"/>
                <a:cs typeface="Heiti SC Light"/>
                <a:sym typeface="Arial" panose="020B0604020202020204" pitchFamily="34" charset="0"/>
              </a:rPr>
              <a:t>03</a:t>
            </a:r>
            <a:r>
              <a:rPr lang="zh-CN" altLang="en-US" sz="1200" dirty="0">
                <a:ea typeface="微软雅黑" panose="020B0503020204020204" pitchFamily="34" charset="-122"/>
                <a:cs typeface="Heiti SC Light"/>
                <a:sym typeface="Arial" panose="020B0604020202020204" pitchFamily="34" charset="0"/>
              </a:rPr>
              <a:t>、点击输入简要文字内容，文字内容需概括精炼，不用多余的文字修饰，言简意赅的说明分项内容</a:t>
            </a:r>
            <a:r>
              <a:rPr lang="en-US" altLang="zh-CN" sz="1200" dirty="0">
                <a:ea typeface="微软雅黑" panose="020B0503020204020204" pitchFamily="34" charset="-122"/>
                <a:cs typeface="Heiti SC Light"/>
                <a:sym typeface="Arial" panose="020B0604020202020204" pitchFamily="34" charset="0"/>
              </a:rPr>
              <a:t>……</a:t>
            </a:r>
            <a:endParaRPr lang="zh-CN" altLang="en-US" sz="1200" dirty="0">
              <a:ea typeface="微软雅黑" panose="020B0503020204020204" pitchFamily="34" charset="-122"/>
              <a:cs typeface="Heiti SC Light"/>
              <a:sym typeface="Arial" panose="020B0604020202020204" pitchFamily="34" charset="0"/>
            </a:endParaRPr>
          </a:p>
        </p:txBody>
      </p:sp>
      <p:sp>
        <p:nvSpPr>
          <p:cNvPr id="31" name="TextBox 84"/>
          <p:cNvSpPr txBox="1">
            <a:spLocks noChangeArrowheads="1"/>
          </p:cNvSpPr>
          <p:nvPr/>
        </p:nvSpPr>
        <p:spPr bwMode="auto">
          <a:xfrm>
            <a:off x="6405078" y="4180721"/>
            <a:ext cx="2604451"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1200" dirty="0">
                <a:ea typeface="微软雅黑" panose="020B0503020204020204" pitchFamily="34" charset="-122"/>
                <a:cs typeface="Heiti SC Light"/>
                <a:sym typeface="Arial" panose="020B0604020202020204" pitchFamily="34" charset="0"/>
              </a:rPr>
              <a:t>05</a:t>
            </a:r>
            <a:r>
              <a:rPr lang="zh-CN" altLang="en-US" sz="1200" dirty="0">
                <a:ea typeface="微软雅黑" panose="020B0503020204020204" pitchFamily="34" charset="-122"/>
                <a:cs typeface="Heiti SC Light"/>
                <a:sym typeface="Arial" panose="020B0604020202020204" pitchFamily="34" charset="0"/>
              </a:rPr>
              <a:t>、点击输入简要文字内容，文字内容需概括精炼，不用多余的文字修饰，言简意赅的说明分项内容</a:t>
            </a:r>
            <a:r>
              <a:rPr lang="en-US" altLang="zh-CN" sz="1200" dirty="0">
                <a:ea typeface="微软雅黑" panose="020B0503020204020204" pitchFamily="34" charset="-122"/>
                <a:cs typeface="Heiti SC Light"/>
                <a:sym typeface="Arial" panose="020B0604020202020204" pitchFamily="34" charset="0"/>
              </a:rPr>
              <a:t>……</a:t>
            </a:r>
            <a:endParaRPr lang="zh-CN" altLang="en-US" sz="1200" dirty="0">
              <a:ea typeface="微软雅黑" panose="020B0503020204020204" pitchFamily="34" charset="-122"/>
              <a:cs typeface="Heiti SC Light"/>
              <a:sym typeface="Arial" panose="020B0604020202020204" pitchFamily="34" charset="0"/>
            </a:endParaRPr>
          </a:p>
        </p:txBody>
      </p:sp>
      <p:sp>
        <p:nvSpPr>
          <p:cNvPr id="32" name="TextBox 84"/>
          <p:cNvSpPr txBox="1">
            <a:spLocks noChangeArrowheads="1"/>
          </p:cNvSpPr>
          <p:nvPr/>
        </p:nvSpPr>
        <p:spPr bwMode="auto">
          <a:xfrm>
            <a:off x="146196" y="2116301"/>
            <a:ext cx="2083270" cy="80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1200" dirty="0">
                <a:ea typeface="微软雅黑" panose="020B0503020204020204" pitchFamily="34" charset="-122"/>
                <a:cs typeface="Heiti SC Light"/>
                <a:sym typeface="Arial" panose="020B0604020202020204" pitchFamily="34" charset="0"/>
              </a:rPr>
              <a:t>02</a:t>
            </a:r>
            <a:r>
              <a:rPr lang="zh-CN" altLang="en-US" sz="1200" dirty="0">
                <a:ea typeface="微软雅黑" panose="020B0503020204020204" pitchFamily="34" charset="-122"/>
                <a:cs typeface="Heiti SC Light"/>
                <a:sym typeface="Arial" panose="020B0604020202020204" pitchFamily="34" charset="0"/>
              </a:rPr>
              <a:t>、点击输入简要文字内容，文字内容需概括精炼，不用多余的文字修饰，言简意赅的说明分项内容</a:t>
            </a:r>
            <a:r>
              <a:rPr lang="en-US" altLang="zh-CN" sz="1200" dirty="0">
                <a:ea typeface="微软雅黑" panose="020B0503020204020204" pitchFamily="34" charset="-122"/>
                <a:cs typeface="Heiti SC Light"/>
                <a:sym typeface="Arial" panose="020B0604020202020204" pitchFamily="34" charset="0"/>
              </a:rPr>
              <a:t>……</a:t>
            </a:r>
            <a:endParaRPr lang="zh-CN" altLang="en-US" sz="1200" dirty="0">
              <a:ea typeface="微软雅黑" panose="020B0503020204020204" pitchFamily="34" charset="-122"/>
              <a:cs typeface="Heiti SC Light"/>
              <a:sym typeface="Arial" panose="020B0604020202020204" pitchFamily="34" charset="0"/>
            </a:endParaRPr>
          </a:p>
        </p:txBody>
      </p:sp>
      <p:sp>
        <p:nvSpPr>
          <p:cNvPr id="34" name="TextBox 84"/>
          <p:cNvSpPr txBox="1">
            <a:spLocks noChangeArrowheads="1"/>
          </p:cNvSpPr>
          <p:nvPr/>
        </p:nvSpPr>
        <p:spPr bwMode="auto">
          <a:xfrm>
            <a:off x="315402" y="4191103"/>
            <a:ext cx="2425469" cy="80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1200" dirty="0">
                <a:ea typeface="微软雅黑" panose="020B0503020204020204" pitchFamily="34" charset="-122"/>
                <a:cs typeface="Heiti SC Light"/>
                <a:sym typeface="Arial" panose="020B0604020202020204" pitchFamily="34" charset="0"/>
              </a:rPr>
              <a:t>04</a:t>
            </a:r>
            <a:r>
              <a:rPr lang="zh-CN" altLang="en-US" sz="1200" dirty="0">
                <a:ea typeface="微软雅黑" panose="020B0503020204020204" pitchFamily="34" charset="-122"/>
                <a:cs typeface="Heiti SC Light"/>
                <a:sym typeface="Arial" panose="020B0604020202020204" pitchFamily="34" charset="0"/>
              </a:rPr>
              <a:t>、点击输入简要文字内容，文字内容需概括精炼，不用多余的文字修饰，言简意赅的说明分项内容</a:t>
            </a:r>
            <a:r>
              <a:rPr lang="en-US" altLang="zh-CN" sz="1200" dirty="0">
                <a:ea typeface="微软雅黑" panose="020B0503020204020204" pitchFamily="34" charset="-122"/>
                <a:cs typeface="Heiti SC Light"/>
                <a:sym typeface="Arial" panose="020B0604020202020204" pitchFamily="34" charset="0"/>
              </a:rPr>
              <a:t>……</a:t>
            </a:r>
            <a:endParaRPr lang="zh-CN" altLang="en-US" sz="1200" dirty="0">
              <a:ea typeface="微软雅黑" panose="020B0503020204020204" pitchFamily="34" charset="-122"/>
              <a:cs typeface="Heiti SC Light"/>
              <a:sym typeface="Arial" panose="020B0604020202020204" pitchFamily="34" charset="0"/>
            </a:endParaRPr>
          </a:p>
        </p:txBody>
      </p:sp>
      <p:grpSp>
        <p:nvGrpSpPr>
          <p:cNvPr id="38" name="Group 14"/>
          <p:cNvGrpSpPr/>
          <p:nvPr/>
        </p:nvGrpSpPr>
        <p:grpSpPr bwMode="auto">
          <a:xfrm>
            <a:off x="2403711" y="2067378"/>
            <a:ext cx="911343" cy="912955"/>
            <a:chOff x="3692576" y="1742634"/>
            <a:chExt cx="2790379" cy="2796023"/>
          </a:xfrm>
        </p:grpSpPr>
        <p:grpSp>
          <p:nvGrpSpPr>
            <p:cNvPr id="39" name="组合 79"/>
            <p:cNvGrpSpPr/>
            <p:nvPr/>
          </p:nvGrpSpPr>
          <p:grpSpPr bwMode="auto">
            <a:xfrm>
              <a:off x="3692576" y="1742634"/>
              <a:ext cx="2790379" cy="2796023"/>
              <a:chOff x="6379729" y="2488774"/>
              <a:chExt cx="2513016" cy="2513016"/>
            </a:xfrm>
          </p:grpSpPr>
          <p:sp>
            <p:nvSpPr>
              <p:cNvPr id="4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40" name="椭圆 80"/>
            <p:cNvSpPr/>
            <p:nvPr/>
          </p:nvSpPr>
          <p:spPr bwMode="auto">
            <a:xfrm>
              <a:off x="4079531" y="2136608"/>
              <a:ext cx="2017472" cy="2020557"/>
            </a:xfrm>
            <a:prstGeom prst="ellipse">
              <a:avLst/>
            </a:prstGeom>
            <a:solidFill>
              <a:srgbClr val="05549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44" name="TextBox 13"/>
          <p:cNvSpPr txBox="1">
            <a:spLocks noChangeArrowheads="1"/>
          </p:cNvSpPr>
          <p:nvPr/>
        </p:nvSpPr>
        <p:spPr bwMode="auto">
          <a:xfrm>
            <a:off x="2613534" y="2392034"/>
            <a:ext cx="666727"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培训</a:t>
            </a:r>
            <a:endParaRPr lang="vi-VN" altLang="zh-C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46" name="Group 14"/>
          <p:cNvGrpSpPr/>
          <p:nvPr/>
        </p:nvGrpSpPr>
        <p:grpSpPr bwMode="auto">
          <a:xfrm>
            <a:off x="4133761" y="774634"/>
            <a:ext cx="933395" cy="935046"/>
            <a:chOff x="3692576" y="1742634"/>
            <a:chExt cx="2790379" cy="2796023"/>
          </a:xfrm>
        </p:grpSpPr>
        <p:grpSp>
          <p:nvGrpSpPr>
            <p:cNvPr id="47" name="组合 79"/>
            <p:cNvGrpSpPr/>
            <p:nvPr/>
          </p:nvGrpSpPr>
          <p:grpSpPr bwMode="auto">
            <a:xfrm>
              <a:off x="3692576" y="1742634"/>
              <a:ext cx="2790379" cy="2796023"/>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48" name="椭圆 80"/>
            <p:cNvSpPr/>
            <p:nvPr/>
          </p:nvSpPr>
          <p:spPr bwMode="auto">
            <a:xfrm>
              <a:off x="4079531" y="2136608"/>
              <a:ext cx="2017472" cy="2020557"/>
            </a:xfrm>
            <a:prstGeom prst="ellipse">
              <a:avLst/>
            </a:prstGeom>
            <a:gradFill>
              <a:gsLst>
                <a:gs pos="0">
                  <a:srgbClr val="13973F"/>
                </a:gs>
                <a:gs pos="81000">
                  <a:srgbClr val="0855B7"/>
                </a:gs>
                <a:gs pos="100000">
                  <a:srgbClr val="0A5FA6"/>
                </a:gs>
              </a:gsLst>
              <a:lin ang="2700000" scaled="1"/>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51" name="TextBox 13"/>
          <p:cNvSpPr txBox="1">
            <a:spLocks noChangeArrowheads="1"/>
          </p:cNvSpPr>
          <p:nvPr/>
        </p:nvSpPr>
        <p:spPr bwMode="auto">
          <a:xfrm>
            <a:off x="4349785" y="1085487"/>
            <a:ext cx="61731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读书</a:t>
            </a:r>
            <a:endParaRPr lang="vi-VN" altLang="zh-C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61" name="Group 14"/>
          <p:cNvGrpSpPr/>
          <p:nvPr/>
        </p:nvGrpSpPr>
        <p:grpSpPr bwMode="auto">
          <a:xfrm>
            <a:off x="5869232" y="2051408"/>
            <a:ext cx="927285" cy="928925"/>
            <a:chOff x="3692576" y="1742634"/>
            <a:chExt cx="2790379" cy="2796023"/>
          </a:xfrm>
        </p:grpSpPr>
        <p:grpSp>
          <p:nvGrpSpPr>
            <p:cNvPr id="62" name="组合 79"/>
            <p:cNvGrpSpPr/>
            <p:nvPr/>
          </p:nvGrpSpPr>
          <p:grpSpPr bwMode="auto">
            <a:xfrm>
              <a:off x="3692576" y="1742634"/>
              <a:ext cx="2790379" cy="2796023"/>
              <a:chOff x="6379729" y="2488774"/>
              <a:chExt cx="2513016" cy="2513016"/>
            </a:xfrm>
          </p:grpSpPr>
          <p:sp>
            <p:nvSpPr>
              <p:cNvPr id="6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63" name="椭圆 80"/>
            <p:cNvSpPr/>
            <p:nvPr/>
          </p:nvSpPr>
          <p:spPr bwMode="auto">
            <a:xfrm>
              <a:off x="4079531" y="2136608"/>
              <a:ext cx="2017472" cy="2020557"/>
            </a:xfrm>
            <a:prstGeom prst="ellipse">
              <a:avLst/>
            </a:prstGeom>
            <a:solidFill>
              <a:srgbClr val="13973F"/>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66" name="TextBox 13"/>
          <p:cNvSpPr txBox="1">
            <a:spLocks noChangeArrowheads="1"/>
          </p:cNvSpPr>
          <p:nvPr/>
        </p:nvSpPr>
        <p:spPr bwMode="auto">
          <a:xfrm>
            <a:off x="6099451" y="2373523"/>
            <a:ext cx="666727"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工作</a:t>
            </a:r>
            <a:endParaRPr lang="vi-VN" altLang="zh-C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67" name="Group 14"/>
          <p:cNvGrpSpPr/>
          <p:nvPr/>
        </p:nvGrpSpPr>
        <p:grpSpPr bwMode="auto">
          <a:xfrm>
            <a:off x="5220072" y="4041005"/>
            <a:ext cx="936000" cy="936000"/>
            <a:chOff x="3692576" y="1742634"/>
            <a:chExt cx="2790379" cy="2796023"/>
          </a:xfrm>
        </p:grpSpPr>
        <p:grpSp>
          <p:nvGrpSpPr>
            <p:cNvPr id="68" name="组合 79"/>
            <p:cNvGrpSpPr/>
            <p:nvPr/>
          </p:nvGrpSpPr>
          <p:grpSpPr bwMode="auto">
            <a:xfrm>
              <a:off x="3692576" y="1742634"/>
              <a:ext cx="2790379" cy="2796023"/>
              <a:chOff x="6379729" y="2488774"/>
              <a:chExt cx="2513016" cy="2513016"/>
            </a:xfrm>
          </p:grpSpPr>
          <p:sp>
            <p:nvSpPr>
              <p:cNvPr id="7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69" name="椭圆 80"/>
            <p:cNvSpPr/>
            <p:nvPr/>
          </p:nvSpPr>
          <p:spPr bwMode="auto">
            <a:xfrm>
              <a:off x="4079531" y="2136608"/>
              <a:ext cx="2017472" cy="2020557"/>
            </a:xfrm>
            <a:prstGeom prst="ellipse">
              <a:avLst/>
            </a:prstGeom>
            <a:solidFill>
              <a:srgbClr val="05549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dirty="0">
                <a:solidFill>
                  <a:srgbClr val="FFFFFF"/>
                </a:solidFill>
                <a:ea typeface="微软雅黑" panose="020B0503020204020204" pitchFamily="34" charset="-122"/>
                <a:sym typeface="Arial" panose="020B0604020202020204" pitchFamily="34" charset="0"/>
              </a:endParaRPr>
            </a:p>
          </p:txBody>
        </p:sp>
      </p:grpSp>
      <p:sp>
        <p:nvSpPr>
          <p:cNvPr id="72" name="TextBox 13"/>
          <p:cNvSpPr txBox="1">
            <a:spLocks noChangeArrowheads="1"/>
          </p:cNvSpPr>
          <p:nvPr/>
        </p:nvSpPr>
        <p:spPr bwMode="auto">
          <a:xfrm>
            <a:off x="5436095" y="4362020"/>
            <a:ext cx="93600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网络</a:t>
            </a:r>
            <a:endParaRPr lang="vi-VN" altLang="zh-C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73" name="Group 14"/>
          <p:cNvGrpSpPr/>
          <p:nvPr/>
        </p:nvGrpSpPr>
        <p:grpSpPr bwMode="auto">
          <a:xfrm>
            <a:off x="3059832" y="4086078"/>
            <a:ext cx="936000" cy="936000"/>
            <a:chOff x="3692576" y="1742634"/>
            <a:chExt cx="2790379" cy="2796023"/>
          </a:xfrm>
        </p:grpSpPr>
        <p:grpSp>
          <p:nvGrpSpPr>
            <p:cNvPr id="74" name="组合 79"/>
            <p:cNvGrpSpPr/>
            <p:nvPr/>
          </p:nvGrpSpPr>
          <p:grpSpPr bwMode="auto">
            <a:xfrm>
              <a:off x="3692576" y="1742634"/>
              <a:ext cx="2790379" cy="2796023"/>
              <a:chOff x="6379729" y="2488774"/>
              <a:chExt cx="2513016" cy="2513016"/>
            </a:xfrm>
          </p:grpSpPr>
          <p:sp>
            <p:nvSpPr>
              <p:cNvPr id="7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75" name="椭圆 80"/>
            <p:cNvSpPr/>
            <p:nvPr/>
          </p:nvSpPr>
          <p:spPr bwMode="auto">
            <a:xfrm>
              <a:off x="4079531" y="2136608"/>
              <a:ext cx="2017472" cy="2020557"/>
            </a:xfrm>
            <a:prstGeom prst="ellipse">
              <a:avLst/>
            </a:prstGeom>
            <a:solidFill>
              <a:srgbClr val="13973F"/>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78" name="TextBox 13"/>
          <p:cNvSpPr txBox="1">
            <a:spLocks noChangeArrowheads="1"/>
          </p:cNvSpPr>
          <p:nvPr/>
        </p:nvSpPr>
        <p:spPr bwMode="auto">
          <a:xfrm>
            <a:off x="3275855" y="4408258"/>
            <a:ext cx="93600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会议</a:t>
            </a:r>
            <a:endParaRPr lang="vi-VN" altLang="zh-C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79" name="Group 14"/>
          <p:cNvGrpSpPr/>
          <p:nvPr/>
        </p:nvGrpSpPr>
        <p:grpSpPr bwMode="auto">
          <a:xfrm>
            <a:off x="3827160" y="2322236"/>
            <a:ext cx="1503784" cy="1506444"/>
            <a:chOff x="3692576" y="1742634"/>
            <a:chExt cx="2790379" cy="2796023"/>
          </a:xfrm>
        </p:grpSpPr>
        <p:grpSp>
          <p:nvGrpSpPr>
            <p:cNvPr id="80" name="组合 79"/>
            <p:cNvGrpSpPr/>
            <p:nvPr/>
          </p:nvGrpSpPr>
          <p:grpSpPr bwMode="auto">
            <a:xfrm>
              <a:off x="3692576" y="1742634"/>
              <a:ext cx="2790379" cy="2796023"/>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81" name="椭圆 80"/>
            <p:cNvSpPr/>
            <p:nvPr/>
          </p:nvSpPr>
          <p:spPr bwMode="auto">
            <a:xfrm>
              <a:off x="4079531" y="2136608"/>
              <a:ext cx="2017472" cy="2020557"/>
            </a:xfrm>
            <a:prstGeom prst="ellipse">
              <a:avLst/>
            </a:prstGeom>
            <a:gradFill>
              <a:gsLst>
                <a:gs pos="0">
                  <a:srgbClr val="13973F"/>
                </a:gs>
                <a:gs pos="81000">
                  <a:srgbClr val="0855B7"/>
                </a:gs>
                <a:gs pos="100000">
                  <a:srgbClr val="0A5FA6"/>
                </a:gs>
              </a:gsLst>
              <a:lin ang="2700000" scaled="1"/>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a typeface="微软雅黑" panose="020B0503020204020204" pitchFamily="34" charset="-122"/>
                <a:sym typeface="Arial" panose="020B0604020202020204" pitchFamily="34" charset="0"/>
              </a:endParaRPr>
            </a:p>
          </p:txBody>
        </p:sp>
      </p:grpSp>
      <p:sp>
        <p:nvSpPr>
          <p:cNvPr id="84" name="TextBox 13"/>
          <p:cNvSpPr txBox="1">
            <a:spLocks noChangeArrowheads="1"/>
          </p:cNvSpPr>
          <p:nvPr/>
        </p:nvSpPr>
        <p:spPr bwMode="auto">
          <a:xfrm>
            <a:off x="4083603" y="2782846"/>
            <a:ext cx="994546"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a:r>
              <a:rPr lang="zh-CN" altLang="en-US" dirty="0">
                <a:solidFill>
                  <a:schemeClr val="bg1"/>
                </a:solidFill>
                <a:latin typeface="Arial" panose="020B0604020202020204" pitchFamily="34" charset="0"/>
                <a:sym typeface="Arial" panose="020B0604020202020204" pitchFamily="34" charset="0"/>
              </a:rPr>
              <a:t>利益</a:t>
            </a:r>
            <a:endParaRPr lang="en-US" altLang="zh-CN" dirty="0">
              <a:solidFill>
                <a:schemeClr val="bg1"/>
              </a:solidFill>
              <a:latin typeface="Arial" panose="020B0604020202020204" pitchFamily="34" charset="0"/>
              <a:sym typeface="Arial" panose="020B0604020202020204" pitchFamily="34" charset="0"/>
            </a:endParaRPr>
          </a:p>
          <a:p>
            <a:pPr algn="ctr"/>
            <a:r>
              <a:rPr lang="zh-CN" altLang="en-US" dirty="0">
                <a:solidFill>
                  <a:schemeClr val="bg1"/>
                </a:solidFill>
                <a:latin typeface="Arial" panose="020B0604020202020204" pitchFamily="34" charset="0"/>
                <a:sym typeface="Arial" panose="020B0604020202020204" pitchFamily="34" charset="0"/>
              </a:rPr>
              <a:t>最大化</a:t>
            </a:r>
            <a:endParaRPr lang="en-US" altLang="zh-CN" dirty="0">
              <a:solidFill>
                <a:schemeClr val="bg1"/>
              </a:solidFill>
              <a:latin typeface="Arial" panose="020B0604020202020204" pitchFamily="34" charset="0"/>
              <a:sym typeface="Arial" panose="020B0604020202020204" pitchFamily="34" charset="0"/>
            </a:endParaRPr>
          </a:p>
        </p:txBody>
      </p:sp>
      <p:sp>
        <p:nvSpPr>
          <p:cNvPr id="53"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9222">
        <p14:conveyor dir="l"/>
      </p:transition>
    </mc:Choice>
    <mc:Fallback xmlns="">
      <p:transition spd="slow" advTm="92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1000" fill="hold"/>
                                        <p:tgtEl>
                                          <p:spTgt spid="79"/>
                                        </p:tgtEl>
                                        <p:attrNameLst>
                                          <p:attrName>ppt_w</p:attrName>
                                        </p:attrNameLst>
                                      </p:cBhvr>
                                      <p:tavLst>
                                        <p:tav tm="0">
                                          <p:val>
                                            <p:fltVal val="0"/>
                                          </p:val>
                                        </p:tav>
                                        <p:tav tm="100000">
                                          <p:val>
                                            <p:strVal val="#ppt_w"/>
                                          </p:val>
                                        </p:tav>
                                      </p:tavLst>
                                    </p:anim>
                                    <p:anim calcmode="lin" valueType="num">
                                      <p:cBhvr>
                                        <p:cTn id="12" dur="1000" fill="hold"/>
                                        <p:tgtEl>
                                          <p:spTgt spid="79"/>
                                        </p:tgtEl>
                                        <p:attrNameLst>
                                          <p:attrName>ppt_h</p:attrName>
                                        </p:attrNameLst>
                                      </p:cBhvr>
                                      <p:tavLst>
                                        <p:tav tm="0">
                                          <p:val>
                                            <p:fltVal val="0"/>
                                          </p:val>
                                        </p:tav>
                                        <p:tav tm="100000">
                                          <p:val>
                                            <p:strVal val="#ppt_h"/>
                                          </p:val>
                                        </p:tav>
                                      </p:tavLst>
                                    </p:anim>
                                    <p:anim calcmode="lin" valueType="num">
                                      <p:cBhvr>
                                        <p:cTn id="13" dur="1000" fill="hold"/>
                                        <p:tgtEl>
                                          <p:spTgt spid="79"/>
                                        </p:tgtEl>
                                        <p:attrNameLst>
                                          <p:attrName>style.rotation</p:attrName>
                                        </p:attrNameLst>
                                      </p:cBhvr>
                                      <p:tavLst>
                                        <p:tav tm="0">
                                          <p:val>
                                            <p:fltVal val="90"/>
                                          </p:val>
                                        </p:tav>
                                        <p:tav tm="100000">
                                          <p:val>
                                            <p:fltVal val="0"/>
                                          </p:val>
                                        </p:tav>
                                      </p:tavLst>
                                    </p:anim>
                                    <p:animEffect transition="in" filter="fade">
                                      <p:cBhvr>
                                        <p:cTn id="14" dur="1000"/>
                                        <p:tgtEl>
                                          <p:spTgt spid="7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anim calcmode="lin" valueType="num">
                                      <p:cBhvr>
                                        <p:cTn id="17" dur="1000" fill="hold"/>
                                        <p:tgtEl>
                                          <p:spTgt spid="84"/>
                                        </p:tgtEl>
                                        <p:attrNameLst>
                                          <p:attrName>ppt_w</p:attrName>
                                        </p:attrNameLst>
                                      </p:cBhvr>
                                      <p:tavLst>
                                        <p:tav tm="0">
                                          <p:val>
                                            <p:fltVal val="0"/>
                                          </p:val>
                                        </p:tav>
                                        <p:tav tm="100000">
                                          <p:val>
                                            <p:strVal val="#ppt_w"/>
                                          </p:val>
                                        </p:tav>
                                      </p:tavLst>
                                    </p:anim>
                                    <p:anim calcmode="lin" valueType="num">
                                      <p:cBhvr>
                                        <p:cTn id="18" dur="1000" fill="hold"/>
                                        <p:tgtEl>
                                          <p:spTgt spid="84"/>
                                        </p:tgtEl>
                                        <p:attrNameLst>
                                          <p:attrName>ppt_h</p:attrName>
                                        </p:attrNameLst>
                                      </p:cBhvr>
                                      <p:tavLst>
                                        <p:tav tm="0">
                                          <p:val>
                                            <p:fltVal val="0"/>
                                          </p:val>
                                        </p:tav>
                                        <p:tav tm="100000">
                                          <p:val>
                                            <p:strVal val="#ppt_h"/>
                                          </p:val>
                                        </p:tav>
                                      </p:tavLst>
                                    </p:anim>
                                    <p:anim calcmode="lin" valueType="num">
                                      <p:cBhvr>
                                        <p:cTn id="19" dur="1000" fill="hold"/>
                                        <p:tgtEl>
                                          <p:spTgt spid="84"/>
                                        </p:tgtEl>
                                        <p:attrNameLst>
                                          <p:attrName>style.rotation</p:attrName>
                                        </p:attrNameLst>
                                      </p:cBhvr>
                                      <p:tavLst>
                                        <p:tav tm="0">
                                          <p:val>
                                            <p:fltVal val="90"/>
                                          </p:val>
                                        </p:tav>
                                        <p:tav tm="100000">
                                          <p:val>
                                            <p:fltVal val="0"/>
                                          </p:val>
                                        </p:tav>
                                      </p:tavLst>
                                    </p:anim>
                                    <p:animEffect transition="in" filter="fade">
                                      <p:cBhvr>
                                        <p:cTn id="20" dur="1000"/>
                                        <p:tgtEl>
                                          <p:spTgt spid="84"/>
                                        </p:tgtEl>
                                      </p:cBhvr>
                                    </p:animEffect>
                                  </p:childTnLst>
                                </p:cTn>
                              </p:par>
                            </p:childTnLst>
                          </p:cTn>
                        </p:par>
                        <p:par>
                          <p:cTn id="21" fill="hold">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700"/>
                                        <p:tgtEl>
                                          <p:spTgt spid="9"/>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000" fill="hold"/>
                                        <p:tgtEl>
                                          <p:spTgt spid="38"/>
                                        </p:tgtEl>
                                        <p:attrNameLst>
                                          <p:attrName>ppt_w</p:attrName>
                                        </p:attrNameLst>
                                      </p:cBhvr>
                                      <p:tavLst>
                                        <p:tav tm="0">
                                          <p:val>
                                            <p:fltVal val="0"/>
                                          </p:val>
                                        </p:tav>
                                        <p:tav tm="100000">
                                          <p:val>
                                            <p:strVal val="#ppt_w"/>
                                          </p:val>
                                        </p:tav>
                                      </p:tavLst>
                                    </p:anim>
                                    <p:anim calcmode="lin" valueType="num">
                                      <p:cBhvr>
                                        <p:cTn id="45" dur="1000" fill="hold"/>
                                        <p:tgtEl>
                                          <p:spTgt spid="38"/>
                                        </p:tgtEl>
                                        <p:attrNameLst>
                                          <p:attrName>ppt_h</p:attrName>
                                        </p:attrNameLst>
                                      </p:cBhvr>
                                      <p:tavLst>
                                        <p:tav tm="0">
                                          <p:val>
                                            <p:fltVal val="0"/>
                                          </p:val>
                                        </p:tav>
                                        <p:tav tm="100000">
                                          <p:val>
                                            <p:strVal val="#ppt_h"/>
                                          </p:val>
                                        </p:tav>
                                      </p:tavLst>
                                    </p:anim>
                                    <p:anim calcmode="lin" valueType="num">
                                      <p:cBhvr>
                                        <p:cTn id="46" dur="1000" fill="hold"/>
                                        <p:tgtEl>
                                          <p:spTgt spid="38"/>
                                        </p:tgtEl>
                                        <p:attrNameLst>
                                          <p:attrName>style.rotation</p:attrName>
                                        </p:attrNameLst>
                                      </p:cBhvr>
                                      <p:tavLst>
                                        <p:tav tm="0">
                                          <p:val>
                                            <p:fltVal val="90"/>
                                          </p:val>
                                        </p:tav>
                                        <p:tav tm="100000">
                                          <p:val>
                                            <p:fltVal val="0"/>
                                          </p:val>
                                        </p:tav>
                                      </p:tavLst>
                                    </p:anim>
                                    <p:animEffect transition="in" filter="fade">
                                      <p:cBhvr>
                                        <p:cTn id="47" dur="1000"/>
                                        <p:tgtEl>
                                          <p:spTgt spid="38"/>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p:cTn id="50" dur="1000" fill="hold"/>
                                        <p:tgtEl>
                                          <p:spTgt spid="44"/>
                                        </p:tgtEl>
                                        <p:attrNameLst>
                                          <p:attrName>ppt_w</p:attrName>
                                        </p:attrNameLst>
                                      </p:cBhvr>
                                      <p:tavLst>
                                        <p:tav tm="0">
                                          <p:val>
                                            <p:fltVal val="0"/>
                                          </p:val>
                                        </p:tav>
                                        <p:tav tm="100000">
                                          <p:val>
                                            <p:strVal val="#ppt_w"/>
                                          </p:val>
                                        </p:tav>
                                      </p:tavLst>
                                    </p:anim>
                                    <p:anim calcmode="lin" valueType="num">
                                      <p:cBhvr>
                                        <p:cTn id="51" dur="1000" fill="hold"/>
                                        <p:tgtEl>
                                          <p:spTgt spid="44"/>
                                        </p:tgtEl>
                                        <p:attrNameLst>
                                          <p:attrName>ppt_h</p:attrName>
                                        </p:attrNameLst>
                                      </p:cBhvr>
                                      <p:tavLst>
                                        <p:tav tm="0">
                                          <p:val>
                                            <p:fltVal val="0"/>
                                          </p:val>
                                        </p:tav>
                                        <p:tav tm="100000">
                                          <p:val>
                                            <p:strVal val="#ppt_h"/>
                                          </p:val>
                                        </p:tav>
                                      </p:tavLst>
                                    </p:anim>
                                    <p:anim calcmode="lin" valueType="num">
                                      <p:cBhvr>
                                        <p:cTn id="52" dur="1000" fill="hold"/>
                                        <p:tgtEl>
                                          <p:spTgt spid="44"/>
                                        </p:tgtEl>
                                        <p:attrNameLst>
                                          <p:attrName>style.rotation</p:attrName>
                                        </p:attrNameLst>
                                      </p:cBhvr>
                                      <p:tavLst>
                                        <p:tav tm="0">
                                          <p:val>
                                            <p:fltVal val="90"/>
                                          </p:val>
                                        </p:tav>
                                        <p:tav tm="100000">
                                          <p:val>
                                            <p:fltVal val="0"/>
                                          </p:val>
                                        </p:tav>
                                      </p:tavLst>
                                    </p:anim>
                                    <p:animEffect transition="in" filter="fade">
                                      <p:cBhvr>
                                        <p:cTn id="53" dur="1000"/>
                                        <p:tgtEl>
                                          <p:spTgt spid="44"/>
                                        </p:tgtEl>
                                      </p:cBhvr>
                                    </p:animEffect>
                                  </p:childTnLst>
                                </p:cTn>
                              </p:par>
                            </p:childTnLst>
                          </p:cTn>
                        </p:par>
                        <p:par>
                          <p:cTn id="54" fill="hold">
                            <p:stCondLst>
                              <p:cond delay="4000"/>
                            </p:stCondLst>
                            <p:childTnLst>
                              <p:par>
                                <p:cTn id="55" presetID="31" presetClass="entr" presetSubtype="0"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1000" fill="hold"/>
                                        <p:tgtEl>
                                          <p:spTgt spid="46"/>
                                        </p:tgtEl>
                                        <p:attrNameLst>
                                          <p:attrName>ppt_w</p:attrName>
                                        </p:attrNameLst>
                                      </p:cBhvr>
                                      <p:tavLst>
                                        <p:tav tm="0">
                                          <p:val>
                                            <p:fltVal val="0"/>
                                          </p:val>
                                        </p:tav>
                                        <p:tav tm="100000">
                                          <p:val>
                                            <p:strVal val="#ppt_w"/>
                                          </p:val>
                                        </p:tav>
                                      </p:tavLst>
                                    </p:anim>
                                    <p:anim calcmode="lin" valueType="num">
                                      <p:cBhvr>
                                        <p:cTn id="58" dur="1000" fill="hold"/>
                                        <p:tgtEl>
                                          <p:spTgt spid="46"/>
                                        </p:tgtEl>
                                        <p:attrNameLst>
                                          <p:attrName>ppt_h</p:attrName>
                                        </p:attrNameLst>
                                      </p:cBhvr>
                                      <p:tavLst>
                                        <p:tav tm="0">
                                          <p:val>
                                            <p:fltVal val="0"/>
                                          </p:val>
                                        </p:tav>
                                        <p:tav tm="100000">
                                          <p:val>
                                            <p:strVal val="#ppt_h"/>
                                          </p:val>
                                        </p:tav>
                                      </p:tavLst>
                                    </p:anim>
                                    <p:anim calcmode="lin" valueType="num">
                                      <p:cBhvr>
                                        <p:cTn id="59" dur="1000" fill="hold"/>
                                        <p:tgtEl>
                                          <p:spTgt spid="46"/>
                                        </p:tgtEl>
                                        <p:attrNameLst>
                                          <p:attrName>style.rotation</p:attrName>
                                        </p:attrNameLst>
                                      </p:cBhvr>
                                      <p:tavLst>
                                        <p:tav tm="0">
                                          <p:val>
                                            <p:fltVal val="90"/>
                                          </p:val>
                                        </p:tav>
                                        <p:tav tm="100000">
                                          <p:val>
                                            <p:fltVal val="0"/>
                                          </p:val>
                                        </p:tav>
                                      </p:tavLst>
                                    </p:anim>
                                    <p:animEffect transition="in" filter="fade">
                                      <p:cBhvr>
                                        <p:cTn id="60" dur="1000"/>
                                        <p:tgtEl>
                                          <p:spTgt spid="46"/>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1000" fill="hold"/>
                                        <p:tgtEl>
                                          <p:spTgt spid="51"/>
                                        </p:tgtEl>
                                        <p:attrNameLst>
                                          <p:attrName>ppt_w</p:attrName>
                                        </p:attrNameLst>
                                      </p:cBhvr>
                                      <p:tavLst>
                                        <p:tav tm="0">
                                          <p:val>
                                            <p:fltVal val="0"/>
                                          </p:val>
                                        </p:tav>
                                        <p:tav tm="100000">
                                          <p:val>
                                            <p:strVal val="#ppt_w"/>
                                          </p:val>
                                        </p:tav>
                                      </p:tavLst>
                                    </p:anim>
                                    <p:anim calcmode="lin" valueType="num">
                                      <p:cBhvr>
                                        <p:cTn id="64" dur="1000" fill="hold"/>
                                        <p:tgtEl>
                                          <p:spTgt spid="51"/>
                                        </p:tgtEl>
                                        <p:attrNameLst>
                                          <p:attrName>ppt_h</p:attrName>
                                        </p:attrNameLst>
                                      </p:cBhvr>
                                      <p:tavLst>
                                        <p:tav tm="0">
                                          <p:val>
                                            <p:fltVal val="0"/>
                                          </p:val>
                                        </p:tav>
                                        <p:tav tm="100000">
                                          <p:val>
                                            <p:strVal val="#ppt_h"/>
                                          </p:val>
                                        </p:tav>
                                      </p:tavLst>
                                    </p:anim>
                                    <p:anim calcmode="lin" valueType="num">
                                      <p:cBhvr>
                                        <p:cTn id="65" dur="1000" fill="hold"/>
                                        <p:tgtEl>
                                          <p:spTgt spid="51"/>
                                        </p:tgtEl>
                                        <p:attrNameLst>
                                          <p:attrName>style.rotation</p:attrName>
                                        </p:attrNameLst>
                                      </p:cBhvr>
                                      <p:tavLst>
                                        <p:tav tm="0">
                                          <p:val>
                                            <p:fltVal val="90"/>
                                          </p:val>
                                        </p:tav>
                                        <p:tav tm="100000">
                                          <p:val>
                                            <p:fltVal val="0"/>
                                          </p:val>
                                        </p:tav>
                                      </p:tavLst>
                                    </p:anim>
                                    <p:animEffect transition="in" filter="fade">
                                      <p:cBhvr>
                                        <p:cTn id="66" dur="1000"/>
                                        <p:tgtEl>
                                          <p:spTgt spid="51"/>
                                        </p:tgtEl>
                                      </p:cBhvr>
                                    </p:animEffect>
                                  </p:childTnLst>
                                </p:cTn>
                              </p:par>
                            </p:childTnLst>
                          </p:cTn>
                        </p:par>
                        <p:par>
                          <p:cTn id="67" fill="hold">
                            <p:stCondLst>
                              <p:cond delay="5000"/>
                            </p:stCondLst>
                            <p:childTnLst>
                              <p:par>
                                <p:cTn id="68" presetID="31" presetClass="entr" presetSubtype="0" fill="hold" nodeType="afterEffect">
                                  <p:stCondLst>
                                    <p:cond delay="0"/>
                                  </p:stCondLst>
                                  <p:childTnLst>
                                    <p:set>
                                      <p:cBhvr>
                                        <p:cTn id="69" dur="1" fill="hold">
                                          <p:stCondLst>
                                            <p:cond delay="0"/>
                                          </p:stCondLst>
                                        </p:cTn>
                                        <p:tgtEl>
                                          <p:spTgt spid="61"/>
                                        </p:tgtEl>
                                        <p:attrNameLst>
                                          <p:attrName>style.visibility</p:attrName>
                                        </p:attrNameLst>
                                      </p:cBhvr>
                                      <p:to>
                                        <p:strVal val="visible"/>
                                      </p:to>
                                    </p:set>
                                    <p:anim calcmode="lin" valueType="num">
                                      <p:cBhvr>
                                        <p:cTn id="70" dur="1000" fill="hold"/>
                                        <p:tgtEl>
                                          <p:spTgt spid="61"/>
                                        </p:tgtEl>
                                        <p:attrNameLst>
                                          <p:attrName>ppt_w</p:attrName>
                                        </p:attrNameLst>
                                      </p:cBhvr>
                                      <p:tavLst>
                                        <p:tav tm="0">
                                          <p:val>
                                            <p:fltVal val="0"/>
                                          </p:val>
                                        </p:tav>
                                        <p:tav tm="100000">
                                          <p:val>
                                            <p:strVal val="#ppt_w"/>
                                          </p:val>
                                        </p:tav>
                                      </p:tavLst>
                                    </p:anim>
                                    <p:anim calcmode="lin" valueType="num">
                                      <p:cBhvr>
                                        <p:cTn id="71" dur="1000" fill="hold"/>
                                        <p:tgtEl>
                                          <p:spTgt spid="61"/>
                                        </p:tgtEl>
                                        <p:attrNameLst>
                                          <p:attrName>ppt_h</p:attrName>
                                        </p:attrNameLst>
                                      </p:cBhvr>
                                      <p:tavLst>
                                        <p:tav tm="0">
                                          <p:val>
                                            <p:fltVal val="0"/>
                                          </p:val>
                                        </p:tav>
                                        <p:tav tm="100000">
                                          <p:val>
                                            <p:strVal val="#ppt_h"/>
                                          </p:val>
                                        </p:tav>
                                      </p:tavLst>
                                    </p:anim>
                                    <p:anim calcmode="lin" valueType="num">
                                      <p:cBhvr>
                                        <p:cTn id="72" dur="1000" fill="hold"/>
                                        <p:tgtEl>
                                          <p:spTgt spid="61"/>
                                        </p:tgtEl>
                                        <p:attrNameLst>
                                          <p:attrName>style.rotation</p:attrName>
                                        </p:attrNameLst>
                                      </p:cBhvr>
                                      <p:tavLst>
                                        <p:tav tm="0">
                                          <p:val>
                                            <p:fltVal val="90"/>
                                          </p:val>
                                        </p:tav>
                                        <p:tav tm="100000">
                                          <p:val>
                                            <p:fltVal val="0"/>
                                          </p:val>
                                        </p:tav>
                                      </p:tavLst>
                                    </p:anim>
                                    <p:animEffect transition="in" filter="fade">
                                      <p:cBhvr>
                                        <p:cTn id="73" dur="1000"/>
                                        <p:tgtEl>
                                          <p:spTgt spid="61"/>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p:cTn id="76" dur="1000" fill="hold"/>
                                        <p:tgtEl>
                                          <p:spTgt spid="66"/>
                                        </p:tgtEl>
                                        <p:attrNameLst>
                                          <p:attrName>ppt_w</p:attrName>
                                        </p:attrNameLst>
                                      </p:cBhvr>
                                      <p:tavLst>
                                        <p:tav tm="0">
                                          <p:val>
                                            <p:fltVal val="0"/>
                                          </p:val>
                                        </p:tav>
                                        <p:tav tm="100000">
                                          <p:val>
                                            <p:strVal val="#ppt_w"/>
                                          </p:val>
                                        </p:tav>
                                      </p:tavLst>
                                    </p:anim>
                                    <p:anim calcmode="lin" valueType="num">
                                      <p:cBhvr>
                                        <p:cTn id="77" dur="1000" fill="hold"/>
                                        <p:tgtEl>
                                          <p:spTgt spid="66"/>
                                        </p:tgtEl>
                                        <p:attrNameLst>
                                          <p:attrName>ppt_h</p:attrName>
                                        </p:attrNameLst>
                                      </p:cBhvr>
                                      <p:tavLst>
                                        <p:tav tm="0">
                                          <p:val>
                                            <p:fltVal val="0"/>
                                          </p:val>
                                        </p:tav>
                                        <p:tav tm="100000">
                                          <p:val>
                                            <p:strVal val="#ppt_h"/>
                                          </p:val>
                                        </p:tav>
                                      </p:tavLst>
                                    </p:anim>
                                    <p:anim calcmode="lin" valueType="num">
                                      <p:cBhvr>
                                        <p:cTn id="78" dur="1000" fill="hold"/>
                                        <p:tgtEl>
                                          <p:spTgt spid="66"/>
                                        </p:tgtEl>
                                        <p:attrNameLst>
                                          <p:attrName>style.rotation</p:attrName>
                                        </p:attrNameLst>
                                      </p:cBhvr>
                                      <p:tavLst>
                                        <p:tav tm="0">
                                          <p:val>
                                            <p:fltVal val="90"/>
                                          </p:val>
                                        </p:tav>
                                        <p:tav tm="100000">
                                          <p:val>
                                            <p:fltVal val="0"/>
                                          </p:val>
                                        </p:tav>
                                      </p:tavLst>
                                    </p:anim>
                                    <p:animEffect transition="in" filter="fade">
                                      <p:cBhvr>
                                        <p:cTn id="79" dur="1000"/>
                                        <p:tgtEl>
                                          <p:spTgt spid="66"/>
                                        </p:tgtEl>
                                      </p:cBhvr>
                                    </p:animEffect>
                                  </p:childTnLst>
                                </p:cTn>
                              </p:par>
                            </p:childTnLst>
                          </p:cTn>
                        </p:par>
                        <p:par>
                          <p:cTn id="80" fill="hold">
                            <p:stCondLst>
                              <p:cond delay="6000"/>
                            </p:stCondLst>
                            <p:childTnLst>
                              <p:par>
                                <p:cTn id="81" presetID="31" presetClass="entr" presetSubtype="0" fill="hold" nodeType="afterEffect">
                                  <p:stCondLst>
                                    <p:cond delay="0"/>
                                  </p:stCondLst>
                                  <p:childTnLst>
                                    <p:set>
                                      <p:cBhvr>
                                        <p:cTn id="82" dur="1" fill="hold">
                                          <p:stCondLst>
                                            <p:cond delay="0"/>
                                          </p:stCondLst>
                                        </p:cTn>
                                        <p:tgtEl>
                                          <p:spTgt spid="67"/>
                                        </p:tgtEl>
                                        <p:attrNameLst>
                                          <p:attrName>style.visibility</p:attrName>
                                        </p:attrNameLst>
                                      </p:cBhvr>
                                      <p:to>
                                        <p:strVal val="visible"/>
                                      </p:to>
                                    </p:set>
                                    <p:anim calcmode="lin" valueType="num">
                                      <p:cBhvr>
                                        <p:cTn id="83" dur="1000" fill="hold"/>
                                        <p:tgtEl>
                                          <p:spTgt spid="67"/>
                                        </p:tgtEl>
                                        <p:attrNameLst>
                                          <p:attrName>ppt_w</p:attrName>
                                        </p:attrNameLst>
                                      </p:cBhvr>
                                      <p:tavLst>
                                        <p:tav tm="0">
                                          <p:val>
                                            <p:fltVal val="0"/>
                                          </p:val>
                                        </p:tav>
                                        <p:tav tm="100000">
                                          <p:val>
                                            <p:strVal val="#ppt_w"/>
                                          </p:val>
                                        </p:tav>
                                      </p:tavLst>
                                    </p:anim>
                                    <p:anim calcmode="lin" valueType="num">
                                      <p:cBhvr>
                                        <p:cTn id="84" dur="1000" fill="hold"/>
                                        <p:tgtEl>
                                          <p:spTgt spid="67"/>
                                        </p:tgtEl>
                                        <p:attrNameLst>
                                          <p:attrName>ppt_h</p:attrName>
                                        </p:attrNameLst>
                                      </p:cBhvr>
                                      <p:tavLst>
                                        <p:tav tm="0">
                                          <p:val>
                                            <p:fltVal val="0"/>
                                          </p:val>
                                        </p:tav>
                                        <p:tav tm="100000">
                                          <p:val>
                                            <p:strVal val="#ppt_h"/>
                                          </p:val>
                                        </p:tav>
                                      </p:tavLst>
                                    </p:anim>
                                    <p:anim calcmode="lin" valueType="num">
                                      <p:cBhvr>
                                        <p:cTn id="85" dur="1000" fill="hold"/>
                                        <p:tgtEl>
                                          <p:spTgt spid="67"/>
                                        </p:tgtEl>
                                        <p:attrNameLst>
                                          <p:attrName>style.rotation</p:attrName>
                                        </p:attrNameLst>
                                      </p:cBhvr>
                                      <p:tavLst>
                                        <p:tav tm="0">
                                          <p:val>
                                            <p:fltVal val="90"/>
                                          </p:val>
                                        </p:tav>
                                        <p:tav tm="100000">
                                          <p:val>
                                            <p:fltVal val="0"/>
                                          </p:val>
                                        </p:tav>
                                      </p:tavLst>
                                    </p:anim>
                                    <p:animEffect transition="in" filter="fade">
                                      <p:cBhvr>
                                        <p:cTn id="86" dur="1000"/>
                                        <p:tgtEl>
                                          <p:spTgt spid="67"/>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1000" fill="hold"/>
                                        <p:tgtEl>
                                          <p:spTgt spid="72"/>
                                        </p:tgtEl>
                                        <p:attrNameLst>
                                          <p:attrName>ppt_w</p:attrName>
                                        </p:attrNameLst>
                                      </p:cBhvr>
                                      <p:tavLst>
                                        <p:tav tm="0">
                                          <p:val>
                                            <p:fltVal val="0"/>
                                          </p:val>
                                        </p:tav>
                                        <p:tav tm="100000">
                                          <p:val>
                                            <p:strVal val="#ppt_w"/>
                                          </p:val>
                                        </p:tav>
                                      </p:tavLst>
                                    </p:anim>
                                    <p:anim calcmode="lin" valueType="num">
                                      <p:cBhvr>
                                        <p:cTn id="90" dur="1000" fill="hold"/>
                                        <p:tgtEl>
                                          <p:spTgt spid="72"/>
                                        </p:tgtEl>
                                        <p:attrNameLst>
                                          <p:attrName>ppt_h</p:attrName>
                                        </p:attrNameLst>
                                      </p:cBhvr>
                                      <p:tavLst>
                                        <p:tav tm="0">
                                          <p:val>
                                            <p:fltVal val="0"/>
                                          </p:val>
                                        </p:tav>
                                        <p:tav tm="100000">
                                          <p:val>
                                            <p:strVal val="#ppt_h"/>
                                          </p:val>
                                        </p:tav>
                                      </p:tavLst>
                                    </p:anim>
                                    <p:anim calcmode="lin" valueType="num">
                                      <p:cBhvr>
                                        <p:cTn id="91" dur="1000" fill="hold"/>
                                        <p:tgtEl>
                                          <p:spTgt spid="72"/>
                                        </p:tgtEl>
                                        <p:attrNameLst>
                                          <p:attrName>style.rotation</p:attrName>
                                        </p:attrNameLst>
                                      </p:cBhvr>
                                      <p:tavLst>
                                        <p:tav tm="0">
                                          <p:val>
                                            <p:fltVal val="90"/>
                                          </p:val>
                                        </p:tav>
                                        <p:tav tm="100000">
                                          <p:val>
                                            <p:fltVal val="0"/>
                                          </p:val>
                                        </p:tav>
                                      </p:tavLst>
                                    </p:anim>
                                    <p:animEffect transition="in" filter="fade">
                                      <p:cBhvr>
                                        <p:cTn id="92" dur="1000"/>
                                        <p:tgtEl>
                                          <p:spTgt spid="72"/>
                                        </p:tgtEl>
                                      </p:cBhvr>
                                    </p:animEffect>
                                  </p:childTnLst>
                                </p:cTn>
                              </p:par>
                            </p:childTnLst>
                          </p:cTn>
                        </p:par>
                        <p:par>
                          <p:cTn id="93" fill="hold">
                            <p:stCondLst>
                              <p:cond delay="7000"/>
                            </p:stCondLst>
                            <p:childTnLst>
                              <p:par>
                                <p:cTn id="94" presetID="31" presetClass="entr" presetSubtype="0" fill="hold" nodeType="afterEffect">
                                  <p:stCondLst>
                                    <p:cond delay="0"/>
                                  </p:stCondLst>
                                  <p:childTnLst>
                                    <p:set>
                                      <p:cBhvr>
                                        <p:cTn id="95" dur="1" fill="hold">
                                          <p:stCondLst>
                                            <p:cond delay="0"/>
                                          </p:stCondLst>
                                        </p:cTn>
                                        <p:tgtEl>
                                          <p:spTgt spid="73"/>
                                        </p:tgtEl>
                                        <p:attrNameLst>
                                          <p:attrName>style.visibility</p:attrName>
                                        </p:attrNameLst>
                                      </p:cBhvr>
                                      <p:to>
                                        <p:strVal val="visible"/>
                                      </p:to>
                                    </p:set>
                                    <p:anim calcmode="lin" valueType="num">
                                      <p:cBhvr>
                                        <p:cTn id="96" dur="1000" fill="hold"/>
                                        <p:tgtEl>
                                          <p:spTgt spid="73"/>
                                        </p:tgtEl>
                                        <p:attrNameLst>
                                          <p:attrName>ppt_w</p:attrName>
                                        </p:attrNameLst>
                                      </p:cBhvr>
                                      <p:tavLst>
                                        <p:tav tm="0">
                                          <p:val>
                                            <p:fltVal val="0"/>
                                          </p:val>
                                        </p:tav>
                                        <p:tav tm="100000">
                                          <p:val>
                                            <p:strVal val="#ppt_w"/>
                                          </p:val>
                                        </p:tav>
                                      </p:tavLst>
                                    </p:anim>
                                    <p:anim calcmode="lin" valueType="num">
                                      <p:cBhvr>
                                        <p:cTn id="97" dur="1000" fill="hold"/>
                                        <p:tgtEl>
                                          <p:spTgt spid="73"/>
                                        </p:tgtEl>
                                        <p:attrNameLst>
                                          <p:attrName>ppt_h</p:attrName>
                                        </p:attrNameLst>
                                      </p:cBhvr>
                                      <p:tavLst>
                                        <p:tav tm="0">
                                          <p:val>
                                            <p:fltVal val="0"/>
                                          </p:val>
                                        </p:tav>
                                        <p:tav tm="100000">
                                          <p:val>
                                            <p:strVal val="#ppt_h"/>
                                          </p:val>
                                        </p:tav>
                                      </p:tavLst>
                                    </p:anim>
                                    <p:anim calcmode="lin" valueType="num">
                                      <p:cBhvr>
                                        <p:cTn id="98" dur="1000" fill="hold"/>
                                        <p:tgtEl>
                                          <p:spTgt spid="73"/>
                                        </p:tgtEl>
                                        <p:attrNameLst>
                                          <p:attrName>style.rotation</p:attrName>
                                        </p:attrNameLst>
                                      </p:cBhvr>
                                      <p:tavLst>
                                        <p:tav tm="0">
                                          <p:val>
                                            <p:fltVal val="90"/>
                                          </p:val>
                                        </p:tav>
                                        <p:tav tm="100000">
                                          <p:val>
                                            <p:fltVal val="0"/>
                                          </p:val>
                                        </p:tav>
                                      </p:tavLst>
                                    </p:anim>
                                    <p:animEffect transition="in" filter="fade">
                                      <p:cBhvr>
                                        <p:cTn id="99" dur="1000"/>
                                        <p:tgtEl>
                                          <p:spTgt spid="73"/>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78"/>
                                        </p:tgtEl>
                                        <p:attrNameLst>
                                          <p:attrName>style.visibility</p:attrName>
                                        </p:attrNameLst>
                                      </p:cBhvr>
                                      <p:to>
                                        <p:strVal val="visible"/>
                                      </p:to>
                                    </p:set>
                                    <p:anim calcmode="lin" valueType="num">
                                      <p:cBhvr>
                                        <p:cTn id="102" dur="1000" fill="hold"/>
                                        <p:tgtEl>
                                          <p:spTgt spid="78"/>
                                        </p:tgtEl>
                                        <p:attrNameLst>
                                          <p:attrName>ppt_w</p:attrName>
                                        </p:attrNameLst>
                                      </p:cBhvr>
                                      <p:tavLst>
                                        <p:tav tm="0">
                                          <p:val>
                                            <p:fltVal val="0"/>
                                          </p:val>
                                        </p:tav>
                                        <p:tav tm="100000">
                                          <p:val>
                                            <p:strVal val="#ppt_w"/>
                                          </p:val>
                                        </p:tav>
                                      </p:tavLst>
                                    </p:anim>
                                    <p:anim calcmode="lin" valueType="num">
                                      <p:cBhvr>
                                        <p:cTn id="103" dur="1000" fill="hold"/>
                                        <p:tgtEl>
                                          <p:spTgt spid="78"/>
                                        </p:tgtEl>
                                        <p:attrNameLst>
                                          <p:attrName>ppt_h</p:attrName>
                                        </p:attrNameLst>
                                      </p:cBhvr>
                                      <p:tavLst>
                                        <p:tav tm="0">
                                          <p:val>
                                            <p:fltVal val="0"/>
                                          </p:val>
                                        </p:tav>
                                        <p:tav tm="100000">
                                          <p:val>
                                            <p:strVal val="#ppt_h"/>
                                          </p:val>
                                        </p:tav>
                                      </p:tavLst>
                                    </p:anim>
                                    <p:anim calcmode="lin" valueType="num">
                                      <p:cBhvr>
                                        <p:cTn id="104" dur="1000" fill="hold"/>
                                        <p:tgtEl>
                                          <p:spTgt spid="78"/>
                                        </p:tgtEl>
                                        <p:attrNameLst>
                                          <p:attrName>style.rotation</p:attrName>
                                        </p:attrNameLst>
                                      </p:cBhvr>
                                      <p:tavLst>
                                        <p:tav tm="0">
                                          <p:val>
                                            <p:fltVal val="90"/>
                                          </p:val>
                                        </p:tav>
                                        <p:tav tm="100000">
                                          <p:val>
                                            <p:fltVal val="0"/>
                                          </p:val>
                                        </p:tav>
                                      </p:tavLst>
                                    </p:anim>
                                    <p:animEffect transition="in" filter="fade">
                                      <p:cBhvr>
                                        <p:cTn id="105" dur="1000"/>
                                        <p:tgtEl>
                                          <p:spTgt spid="78"/>
                                        </p:tgtEl>
                                      </p:cBhvr>
                                    </p:animEffect>
                                  </p:childTnLst>
                                </p:cTn>
                              </p:par>
                            </p:childTnLst>
                          </p:cTn>
                        </p:par>
                        <p:par>
                          <p:cTn id="106" fill="hold">
                            <p:stCondLst>
                              <p:cond delay="8000"/>
                            </p:stCondLst>
                            <p:childTnLst>
                              <p:par>
                                <p:cTn id="107" presetID="22" presetClass="entr" presetSubtype="8" fill="hold" nodeType="afterEffect">
                                  <p:stCondLst>
                                    <p:cond delay="0"/>
                                  </p:stCondLst>
                                  <p:childTnLst>
                                    <p:set>
                                      <p:cBhvr>
                                        <p:cTn id="108" dur="1" fill="hold">
                                          <p:stCondLst>
                                            <p:cond delay="0"/>
                                          </p:stCondLst>
                                        </p:cTn>
                                        <p:tgtEl>
                                          <p:spTgt spid="28">
                                            <p:txEl>
                                              <p:pRg st="0" end="0"/>
                                            </p:txEl>
                                          </p:spTgt>
                                        </p:tgtEl>
                                        <p:attrNameLst>
                                          <p:attrName>style.visibility</p:attrName>
                                        </p:attrNameLst>
                                      </p:cBhvr>
                                      <p:to>
                                        <p:strVal val="visible"/>
                                      </p:to>
                                    </p:set>
                                    <p:animEffect transition="in" filter="wipe(left)">
                                      <p:cBhvr>
                                        <p:cTn id="109" dur="500"/>
                                        <p:tgtEl>
                                          <p:spTgt spid="28">
                                            <p:txEl>
                                              <p:pRg st="0" end="0"/>
                                            </p:txEl>
                                          </p:spTgt>
                                        </p:tgtEl>
                                      </p:cBhvr>
                                    </p:animEffect>
                                  </p:childTnLst>
                                </p:cTn>
                              </p:par>
                            </p:childTnLst>
                          </p:cTn>
                        </p:par>
                        <p:par>
                          <p:cTn id="110" fill="hold">
                            <p:stCondLst>
                              <p:cond delay="8500"/>
                            </p:stCondLst>
                            <p:childTnLst>
                              <p:par>
                                <p:cTn id="111" presetID="22" presetClass="entr" presetSubtype="2" fill="hold" nodeType="afterEffect">
                                  <p:stCondLst>
                                    <p:cond delay="0"/>
                                  </p:stCondLst>
                                  <p:childTnLst>
                                    <p:set>
                                      <p:cBhvr>
                                        <p:cTn id="112" dur="1" fill="hold">
                                          <p:stCondLst>
                                            <p:cond delay="0"/>
                                          </p:stCondLst>
                                        </p:cTn>
                                        <p:tgtEl>
                                          <p:spTgt spid="32">
                                            <p:txEl>
                                              <p:pRg st="0" end="0"/>
                                            </p:txEl>
                                          </p:spTgt>
                                        </p:tgtEl>
                                        <p:attrNameLst>
                                          <p:attrName>style.visibility</p:attrName>
                                        </p:attrNameLst>
                                      </p:cBhvr>
                                      <p:to>
                                        <p:strVal val="visible"/>
                                      </p:to>
                                    </p:set>
                                    <p:animEffect transition="in" filter="wipe(right)">
                                      <p:cBhvr>
                                        <p:cTn id="113" dur="500"/>
                                        <p:tgtEl>
                                          <p:spTgt spid="32">
                                            <p:txEl>
                                              <p:pRg st="0" end="0"/>
                                            </p:txEl>
                                          </p:spTgt>
                                        </p:tgtEl>
                                      </p:cBhvr>
                                    </p:animEffect>
                                  </p:childTnLst>
                                </p:cTn>
                              </p:par>
                            </p:childTnLst>
                          </p:cTn>
                        </p:par>
                        <p:par>
                          <p:cTn id="114" fill="hold">
                            <p:stCondLst>
                              <p:cond delay="9000"/>
                            </p:stCondLst>
                            <p:childTnLst>
                              <p:par>
                                <p:cTn id="115" presetID="22" presetClass="entr" presetSubtype="8" fill="hold" nodeType="afterEffect">
                                  <p:stCondLst>
                                    <p:cond delay="0"/>
                                  </p:stCondLst>
                                  <p:childTnLst>
                                    <p:set>
                                      <p:cBhvr>
                                        <p:cTn id="116" dur="1" fill="hold">
                                          <p:stCondLst>
                                            <p:cond delay="0"/>
                                          </p:stCondLst>
                                        </p:cTn>
                                        <p:tgtEl>
                                          <p:spTgt spid="30">
                                            <p:txEl>
                                              <p:pRg st="0" end="0"/>
                                            </p:txEl>
                                          </p:spTgt>
                                        </p:tgtEl>
                                        <p:attrNameLst>
                                          <p:attrName>style.visibility</p:attrName>
                                        </p:attrNameLst>
                                      </p:cBhvr>
                                      <p:to>
                                        <p:strVal val="visible"/>
                                      </p:to>
                                    </p:set>
                                    <p:animEffect transition="in" filter="wipe(left)">
                                      <p:cBhvr>
                                        <p:cTn id="117" dur="500"/>
                                        <p:tgtEl>
                                          <p:spTgt spid="30">
                                            <p:txEl>
                                              <p:pRg st="0" end="0"/>
                                            </p:txEl>
                                          </p:spTgt>
                                        </p:tgtEl>
                                      </p:cBhvr>
                                    </p:animEffect>
                                  </p:childTnLst>
                                </p:cTn>
                              </p:par>
                            </p:childTnLst>
                          </p:cTn>
                        </p:par>
                        <p:par>
                          <p:cTn id="118" fill="hold">
                            <p:stCondLst>
                              <p:cond delay="9500"/>
                            </p:stCondLst>
                            <p:childTnLst>
                              <p:par>
                                <p:cTn id="119" presetID="22" presetClass="entr" presetSubtype="2" fill="hold"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Effect transition="in" filter="wipe(right)">
                                      <p:cBhvr>
                                        <p:cTn id="121" dur="500"/>
                                        <p:tgtEl>
                                          <p:spTgt spid="34">
                                            <p:txEl>
                                              <p:pRg st="0" end="0"/>
                                            </p:txEl>
                                          </p:spTgt>
                                        </p:tgtEl>
                                      </p:cBhvr>
                                    </p:animEffect>
                                  </p:childTnLst>
                                </p:cTn>
                              </p:par>
                            </p:childTnLst>
                          </p:cTn>
                        </p:par>
                        <p:par>
                          <p:cTn id="122" fill="hold">
                            <p:stCondLst>
                              <p:cond delay="10000"/>
                            </p:stCondLst>
                            <p:childTnLst>
                              <p:par>
                                <p:cTn id="123" presetID="22" presetClass="entr" presetSubtype="8" fill="hold" nodeType="afterEffect">
                                  <p:stCondLst>
                                    <p:cond delay="0"/>
                                  </p:stCondLst>
                                  <p:childTnLst>
                                    <p:set>
                                      <p:cBhvr>
                                        <p:cTn id="124" dur="1" fill="hold">
                                          <p:stCondLst>
                                            <p:cond delay="0"/>
                                          </p:stCondLst>
                                        </p:cTn>
                                        <p:tgtEl>
                                          <p:spTgt spid="31">
                                            <p:txEl>
                                              <p:pRg st="0" end="0"/>
                                            </p:txEl>
                                          </p:spTgt>
                                        </p:tgtEl>
                                        <p:attrNameLst>
                                          <p:attrName>style.visibility</p:attrName>
                                        </p:attrNameLst>
                                      </p:cBhvr>
                                      <p:to>
                                        <p:strVal val="visible"/>
                                      </p:to>
                                    </p:set>
                                    <p:animEffect transition="in" filter="wipe(left)">
                                      <p:cBhvr>
                                        <p:cTn id="125"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P spid="18" grpId="0" animBg="1"/>
      <p:bldP spid="19" grpId="0" animBg="1"/>
      <p:bldP spid="44" grpId="0"/>
      <p:bldP spid="51" grpId="0"/>
      <p:bldP spid="66" grpId="0"/>
      <p:bldP spid="72" grpId="0"/>
      <p:bldP spid="78" grpId="0"/>
      <p:bldP spid="84"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圆角矩形 75"/>
          <p:cNvSpPr/>
          <p:nvPr/>
        </p:nvSpPr>
        <p:spPr>
          <a:xfrm rot="5400000">
            <a:off x="2044393" y="2982310"/>
            <a:ext cx="2093533" cy="1161081"/>
          </a:xfrm>
          <a:prstGeom prst="roundRect">
            <a:avLst>
              <a:gd name="adj" fmla="val 50000"/>
            </a:avLst>
          </a:prstGeom>
          <a:solidFill>
            <a:srgbClr val="13973F"/>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7" name="组合 56"/>
          <p:cNvGrpSpPr/>
          <p:nvPr/>
        </p:nvGrpSpPr>
        <p:grpSpPr>
          <a:xfrm>
            <a:off x="2658150" y="3654323"/>
            <a:ext cx="886646" cy="886646"/>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4" name="组合 103"/>
          <p:cNvGrpSpPr/>
          <p:nvPr/>
        </p:nvGrpSpPr>
        <p:grpSpPr>
          <a:xfrm>
            <a:off x="1032223" y="1943488"/>
            <a:ext cx="1161081" cy="2666129"/>
            <a:chOff x="4013612" y="985436"/>
            <a:chExt cx="1443428" cy="3314468"/>
          </a:xfrm>
        </p:grpSpPr>
        <p:sp>
          <p:nvSpPr>
            <p:cNvPr id="105" name="圆角矩形 104"/>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6" name="圆角矩形 105"/>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07" name="椭圆 106"/>
          <p:cNvSpPr/>
          <p:nvPr/>
        </p:nvSpPr>
        <p:spPr>
          <a:xfrm>
            <a:off x="1170705" y="3647656"/>
            <a:ext cx="899981" cy="899981"/>
          </a:xfrm>
          <a:prstGeom prst="ellipse">
            <a:avLst/>
          </a:prstGeom>
          <a:solidFill>
            <a:srgbClr val="0855B7"/>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8" name="圆角矩形 107"/>
          <p:cNvSpPr/>
          <p:nvPr/>
        </p:nvSpPr>
        <p:spPr>
          <a:xfrm rot="5400000">
            <a:off x="4760286" y="2741411"/>
            <a:ext cx="2575331" cy="1161081"/>
          </a:xfrm>
          <a:prstGeom prst="roundRect">
            <a:avLst>
              <a:gd name="adj" fmla="val 50000"/>
            </a:avLst>
          </a:prstGeom>
          <a:solidFill>
            <a:srgbClr val="13973F"/>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09" name="组合 108"/>
          <p:cNvGrpSpPr/>
          <p:nvPr/>
        </p:nvGrpSpPr>
        <p:grpSpPr>
          <a:xfrm>
            <a:off x="5619703" y="3654323"/>
            <a:ext cx="886646" cy="886646"/>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椭圆 1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2" name="组合 111"/>
          <p:cNvGrpSpPr/>
          <p:nvPr/>
        </p:nvGrpSpPr>
        <p:grpSpPr>
          <a:xfrm>
            <a:off x="3989015" y="1943488"/>
            <a:ext cx="1161081" cy="2666129"/>
            <a:chOff x="4013612" y="985436"/>
            <a:chExt cx="1443428" cy="3314468"/>
          </a:xfrm>
        </p:grpSpPr>
        <p:sp>
          <p:nvSpPr>
            <p:cNvPr id="113" name="圆角矩形 112"/>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4" name="圆角矩形 113"/>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15" name="椭圆 114"/>
          <p:cNvSpPr/>
          <p:nvPr/>
        </p:nvSpPr>
        <p:spPr>
          <a:xfrm>
            <a:off x="4132259" y="3647656"/>
            <a:ext cx="899981" cy="899981"/>
          </a:xfrm>
          <a:prstGeom prst="ellipse">
            <a:avLst/>
          </a:prstGeom>
          <a:solidFill>
            <a:srgbClr val="05549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20" name="组合 119"/>
          <p:cNvGrpSpPr/>
          <p:nvPr/>
        </p:nvGrpSpPr>
        <p:grpSpPr>
          <a:xfrm>
            <a:off x="6945807" y="1370413"/>
            <a:ext cx="1161081" cy="3239204"/>
            <a:chOff x="4013613" y="985437"/>
            <a:chExt cx="1443428" cy="3314468"/>
          </a:xfrm>
        </p:grpSpPr>
        <p:sp>
          <p:nvSpPr>
            <p:cNvPr id="121" name="圆角矩形 120"/>
            <p:cNvSpPr/>
            <p:nvPr/>
          </p:nvSpPr>
          <p:spPr>
            <a:xfrm rot="5400000">
              <a:off x="3078093" y="1920957"/>
              <a:ext cx="3314468" cy="1443428"/>
            </a:xfrm>
            <a:prstGeom prst="roundRect">
              <a:avLst>
                <a:gd name="adj" fmla="val 46172"/>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2" name="圆角矩形 121"/>
            <p:cNvSpPr/>
            <p:nvPr/>
          </p:nvSpPr>
          <p:spPr>
            <a:xfrm rot="5400000">
              <a:off x="3109760" y="1976006"/>
              <a:ext cx="3251129" cy="1352701"/>
            </a:xfrm>
            <a:prstGeom prst="roundRect">
              <a:avLst>
                <a:gd name="adj" fmla="val 48249"/>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23" name="椭圆 122"/>
          <p:cNvSpPr/>
          <p:nvPr/>
        </p:nvSpPr>
        <p:spPr>
          <a:xfrm>
            <a:off x="7093813" y="3647656"/>
            <a:ext cx="899981" cy="899981"/>
          </a:xfrm>
          <a:prstGeom prst="ellipse">
            <a:avLst/>
          </a:prstGeom>
          <a:solidFill>
            <a:srgbClr val="0855B7"/>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4" name="TextBox 123"/>
          <p:cNvSpPr txBox="1"/>
          <p:nvPr/>
        </p:nvSpPr>
        <p:spPr>
          <a:xfrm>
            <a:off x="4246389" y="2352853"/>
            <a:ext cx="646331" cy="369332"/>
          </a:xfrm>
          <a:prstGeom prst="rect">
            <a:avLst/>
          </a:prstGeom>
          <a:noFill/>
        </p:spPr>
        <p:txBody>
          <a:bodyPr wrap="none" rtlCol="0">
            <a:spAutoFit/>
          </a:bodyPr>
          <a:lstStyle/>
          <a:p>
            <a:r>
              <a:rPr lang="en-US" altLang="zh-CN" dirty="0">
                <a:latin typeface="Arial" panose="020B0604020202020204" pitchFamily="34" charset="0"/>
                <a:ea typeface="微软雅黑" panose="020B0503020204020204" pitchFamily="34" charset="-122"/>
                <a:sym typeface="Arial" panose="020B0604020202020204" pitchFamily="34" charset="0"/>
              </a:rPr>
              <a:t>25%</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5" name="TextBox 124"/>
          <p:cNvSpPr txBox="1"/>
          <p:nvPr/>
        </p:nvSpPr>
        <p:spPr>
          <a:xfrm>
            <a:off x="1289598" y="2345278"/>
            <a:ext cx="646331" cy="369332"/>
          </a:xfrm>
          <a:prstGeom prst="rect">
            <a:avLst/>
          </a:prstGeom>
          <a:noFill/>
        </p:spPr>
        <p:txBody>
          <a:bodyPr wrap="none" rtlCol="0">
            <a:spAutoFit/>
          </a:bodyPr>
          <a:lstStyle/>
          <a:p>
            <a:r>
              <a:rPr lang="en-US" altLang="zh-CN" dirty="0">
                <a:latin typeface="Arial" panose="020B0604020202020204" pitchFamily="34" charset="0"/>
                <a:ea typeface="微软雅黑" panose="020B0503020204020204" pitchFamily="34" charset="-122"/>
                <a:sym typeface="Arial" panose="020B0604020202020204" pitchFamily="34" charset="0"/>
              </a:rPr>
              <a:t>25%</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6" name="TextBox 125"/>
          <p:cNvSpPr txBox="1"/>
          <p:nvPr/>
        </p:nvSpPr>
        <p:spPr>
          <a:xfrm>
            <a:off x="7203179" y="1801686"/>
            <a:ext cx="646331" cy="369332"/>
          </a:xfrm>
          <a:prstGeom prst="rect">
            <a:avLst/>
          </a:prstGeom>
          <a:noFill/>
        </p:spPr>
        <p:txBody>
          <a:bodyPr wrap="none" rtlCol="0">
            <a:spAutoFit/>
          </a:bodyPr>
          <a:lstStyle/>
          <a:p>
            <a:r>
              <a:rPr lang="en-US" altLang="zh-CN" dirty="0">
                <a:latin typeface="Arial" panose="020B0604020202020204" pitchFamily="34" charset="0"/>
                <a:ea typeface="微软雅黑" panose="020B0503020204020204" pitchFamily="34" charset="-122"/>
                <a:sym typeface="Arial" panose="020B0604020202020204" pitchFamily="34" charset="0"/>
              </a:rPr>
              <a:t>45%</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8" name="TextBox 127"/>
          <p:cNvSpPr txBox="1"/>
          <p:nvPr/>
        </p:nvSpPr>
        <p:spPr>
          <a:xfrm>
            <a:off x="2778306" y="2861300"/>
            <a:ext cx="646331" cy="369332"/>
          </a:xfrm>
          <a:prstGeom prst="rect">
            <a:avLst/>
          </a:prstGeom>
          <a:noFill/>
        </p:spPr>
        <p:txBody>
          <a:bodyPr wrap="none" rtlCol="0">
            <a:spAutoFit/>
          </a:bodyPr>
          <a:lstStyle/>
          <a:p>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15%</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TextBox 128"/>
          <p:cNvSpPr txBox="1"/>
          <p:nvPr/>
        </p:nvSpPr>
        <p:spPr>
          <a:xfrm>
            <a:off x="5724785" y="2352853"/>
            <a:ext cx="646331" cy="369332"/>
          </a:xfrm>
          <a:prstGeom prst="rect">
            <a:avLst/>
          </a:prstGeom>
          <a:noFill/>
        </p:spPr>
        <p:txBody>
          <a:bodyPr wrap="none" rtlCol="0">
            <a:spAutoFit/>
          </a:bodyPr>
          <a:lstStyle/>
          <a:p>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25%</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TextBox 131"/>
          <p:cNvSpPr txBox="1"/>
          <p:nvPr/>
        </p:nvSpPr>
        <p:spPr>
          <a:xfrm>
            <a:off x="1186276" y="871014"/>
            <a:ext cx="1107996" cy="276999"/>
          </a:xfrm>
          <a:prstGeom prst="rect">
            <a:avLst/>
          </a:prstGeom>
          <a:noFill/>
        </p:spPr>
        <p:txBody>
          <a:bodyPr wrap="none" rtlCol="0">
            <a:spAutoFit/>
          </a:bodyPr>
          <a:lstStyle/>
          <a:p>
            <a:r>
              <a:rPr lang="zh-CN" altLang="en-US" sz="1200" dirty="0">
                <a:solidFill>
                  <a:srgbClr val="0855B7"/>
                </a:solidFill>
                <a:latin typeface="Arial" panose="020B0604020202020204" pitchFamily="34" charset="0"/>
                <a:ea typeface="微软雅黑" panose="020B0503020204020204" pitchFamily="34" charset="-122"/>
                <a:sym typeface="Arial" panose="020B0604020202020204" pitchFamily="34" charset="0"/>
              </a:rPr>
              <a:t>添加文字标题</a:t>
            </a:r>
          </a:p>
        </p:txBody>
      </p:sp>
      <p:sp>
        <p:nvSpPr>
          <p:cNvPr id="133" name="TextBox 132"/>
          <p:cNvSpPr txBox="1"/>
          <p:nvPr/>
        </p:nvSpPr>
        <p:spPr>
          <a:xfrm>
            <a:off x="1165437" y="1066875"/>
            <a:ext cx="2646878" cy="461665"/>
          </a:xfrm>
          <a:prstGeom prst="rect">
            <a:avLst/>
          </a:prstGeom>
          <a:noFill/>
        </p:spPr>
        <p:txBody>
          <a:bodyPr wrap="non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添加文字内容，内容详尽简要清晰。</a:t>
            </a:r>
            <a:endPar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添加文字内容，内容详尽简要清晰。</a:t>
            </a:r>
            <a:endPar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cxnSp>
        <p:nvCxnSpPr>
          <p:cNvPr id="134" name="直接连接符 133"/>
          <p:cNvCxnSpPr/>
          <p:nvPr/>
        </p:nvCxnSpPr>
        <p:spPr>
          <a:xfrm flipV="1">
            <a:off x="1036816" y="917548"/>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0609990" y="6382589"/>
            <a:ext cx="877163" cy="369332"/>
          </a:xfrm>
          <a:prstGeom prst="rect">
            <a:avLst/>
          </a:prstGeom>
          <a:noFill/>
        </p:spPr>
        <p:txBody>
          <a:bodyPr wrap="none" rtlCol="0">
            <a:spAutoFit/>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延时符</a:t>
            </a:r>
          </a:p>
        </p:txBody>
      </p:sp>
      <p:sp>
        <p:nvSpPr>
          <p:cNvPr id="37"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12" presetClass="entr" presetSubtype="8" fill="hold" nodeType="withEffect">
                                      <p:stCondLst>
                                        <p:cond delay="500"/>
                                      </p:stCondLst>
                                      <p:childTnLst>
                                        <p:set>
                                          <p:cBhvr>
                                            <p:cTn id="9" dur="1" fill="hold">
                                              <p:stCondLst>
                                                <p:cond delay="0"/>
                                              </p:stCondLst>
                                            </p:cTn>
                                            <p:tgtEl>
                                              <p:spTgt spid="134"/>
                                            </p:tgtEl>
                                            <p:attrNameLst>
                                              <p:attrName>style.visibility</p:attrName>
                                            </p:attrNameLst>
                                          </p:cBhvr>
                                          <p:to>
                                            <p:strVal val="visible"/>
                                          </p:to>
                                        </p:set>
                                        <p:anim calcmode="lin" valueType="num">
                                          <p:cBhvr additive="base">
                                            <p:cTn id="10" dur="500"/>
                                            <p:tgtEl>
                                              <p:spTgt spid="134"/>
                                            </p:tgtEl>
                                            <p:attrNameLst>
                                              <p:attrName>ppt_x</p:attrName>
                                            </p:attrNameLst>
                                          </p:cBhvr>
                                          <p:tavLst>
                                            <p:tav tm="0">
                                              <p:val>
                                                <p:strVal val="#ppt_x-#ppt_w*1.125000"/>
                                              </p:val>
                                            </p:tav>
                                            <p:tav tm="100000">
                                              <p:val>
                                                <p:strVal val="#ppt_x"/>
                                              </p:val>
                                            </p:tav>
                                          </p:tavLst>
                                        </p:anim>
                                        <p:animEffect transition="in" filter="wipe(right)">
                                          <p:cBhvr>
                                            <p:cTn id="11" dur="500"/>
                                            <p:tgtEl>
                                              <p:spTgt spid="134"/>
                                            </p:tgtEl>
                                          </p:cBhvr>
                                        </p:animEffect>
                                      </p:childTnLst>
                                    </p:cTn>
                                  </p:par>
                                  <p:par>
                                    <p:cTn id="12" presetID="12" presetClass="entr" presetSubtype="8" fill="hold" grpId="0" nodeType="withEffect">
                                      <p:stCondLst>
                                        <p:cond delay="500"/>
                                      </p:stCondLst>
                                      <p:childTnLst>
                                        <p:set>
                                          <p:cBhvr>
                                            <p:cTn id="13" dur="1" fill="hold">
                                              <p:stCondLst>
                                                <p:cond delay="0"/>
                                              </p:stCondLst>
                                            </p:cTn>
                                            <p:tgtEl>
                                              <p:spTgt spid="132"/>
                                            </p:tgtEl>
                                            <p:attrNameLst>
                                              <p:attrName>style.visibility</p:attrName>
                                            </p:attrNameLst>
                                          </p:cBhvr>
                                          <p:to>
                                            <p:strVal val="visible"/>
                                          </p:to>
                                        </p:set>
                                        <p:anim calcmode="lin" valueType="num">
                                          <p:cBhvr additive="base">
                                            <p:cTn id="14" dur="500"/>
                                            <p:tgtEl>
                                              <p:spTgt spid="132"/>
                                            </p:tgtEl>
                                            <p:attrNameLst>
                                              <p:attrName>ppt_x</p:attrName>
                                            </p:attrNameLst>
                                          </p:cBhvr>
                                          <p:tavLst>
                                            <p:tav tm="0">
                                              <p:val>
                                                <p:strVal val="#ppt_x-#ppt_w*1.125000"/>
                                              </p:val>
                                            </p:tav>
                                            <p:tav tm="100000">
                                              <p:val>
                                                <p:strVal val="#ppt_x"/>
                                              </p:val>
                                            </p:tav>
                                          </p:tavLst>
                                        </p:anim>
                                        <p:animEffect transition="in" filter="wipe(right)">
                                          <p:cBhvr>
                                            <p:cTn id="15" dur="500"/>
                                            <p:tgtEl>
                                              <p:spTgt spid="132"/>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133"/>
                                            </p:tgtEl>
                                            <p:attrNameLst>
                                              <p:attrName>style.visibility</p:attrName>
                                            </p:attrNameLst>
                                          </p:cBhvr>
                                          <p:to>
                                            <p:strVal val="visible"/>
                                          </p:to>
                                        </p:set>
                                        <p:anim calcmode="lin" valueType="num">
                                          <p:cBhvr additive="base">
                                            <p:cTn id="18" dur="500"/>
                                            <p:tgtEl>
                                              <p:spTgt spid="133"/>
                                            </p:tgtEl>
                                            <p:attrNameLst>
                                              <p:attrName>ppt_x</p:attrName>
                                            </p:attrNameLst>
                                          </p:cBhvr>
                                          <p:tavLst>
                                            <p:tav tm="0">
                                              <p:val>
                                                <p:strVal val="#ppt_x-#ppt_w*1.125000"/>
                                              </p:val>
                                            </p:tav>
                                            <p:tav tm="100000">
                                              <p:val>
                                                <p:strVal val="#ppt_x"/>
                                              </p:val>
                                            </p:tav>
                                          </p:tavLst>
                                        </p:anim>
                                        <p:animEffect transition="in" filter="wipe(right)">
                                          <p:cBhvr>
                                            <p:cTn id="19" dur="500"/>
                                            <p:tgtEl>
                                              <p:spTgt spid="133"/>
                                            </p:tgtEl>
                                          </p:cBhvr>
                                        </p:animEffect>
                                      </p:childTnLst>
                                    </p:cTn>
                                  </p:par>
                                </p:childTnLst>
                              </p:cTn>
                            </p:par>
                            <p:par>
                              <p:cTn id="20" fill="hold">
                                <p:stCondLst>
                                  <p:cond delay="500"/>
                                </p:stCondLst>
                                <p:childTnLst>
                                  <p:par>
                                    <p:cTn id="21" presetID="2" presetClass="entr" presetSubtype="4" fill="hold" grpId="0" nodeType="afterEffect" p14:presetBounceEnd="44000">
                                      <p:stCondLst>
                                        <p:cond delay="0"/>
                                      </p:stCondLst>
                                      <p:childTnLst>
                                        <p:set>
                                          <p:cBhvr>
                                            <p:cTn id="22" dur="1" fill="hold">
                                              <p:stCondLst>
                                                <p:cond delay="0"/>
                                              </p:stCondLst>
                                            </p:cTn>
                                            <p:tgtEl>
                                              <p:spTgt spid="107"/>
                                            </p:tgtEl>
                                            <p:attrNameLst>
                                              <p:attrName>style.visibility</p:attrName>
                                            </p:attrNameLst>
                                          </p:cBhvr>
                                          <p:to>
                                            <p:strVal val="visible"/>
                                          </p:to>
                                        </p:set>
                                        <p:anim calcmode="lin" valueType="num" p14:bounceEnd="44000">
                                          <p:cBhvr additive="base">
                                            <p:cTn id="23" dur="300" fill="hold"/>
                                            <p:tgtEl>
                                              <p:spTgt spid="107"/>
                                            </p:tgtEl>
                                            <p:attrNameLst>
                                              <p:attrName>ppt_x</p:attrName>
                                            </p:attrNameLst>
                                          </p:cBhvr>
                                          <p:tavLst>
                                            <p:tav tm="0">
                                              <p:val>
                                                <p:strVal val="#ppt_x"/>
                                              </p:val>
                                            </p:tav>
                                            <p:tav tm="100000">
                                              <p:val>
                                                <p:strVal val="#ppt_x"/>
                                              </p:val>
                                            </p:tav>
                                          </p:tavLst>
                                        </p:anim>
                                        <p:anim calcmode="lin" valueType="num" p14:bounceEnd="44000">
                                          <p:cBhvr additive="base">
                                            <p:cTn id="24" dur="300" fill="hold"/>
                                            <p:tgtEl>
                                              <p:spTgt spid="10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44000">
                                      <p:stCondLst>
                                        <p:cond delay="200"/>
                                      </p:stCondLst>
                                      <p:childTnLst>
                                        <p:set>
                                          <p:cBhvr>
                                            <p:cTn id="26" dur="1" fill="hold">
                                              <p:stCondLst>
                                                <p:cond delay="0"/>
                                              </p:stCondLst>
                                            </p:cTn>
                                            <p:tgtEl>
                                              <p:spTgt spid="57"/>
                                            </p:tgtEl>
                                            <p:attrNameLst>
                                              <p:attrName>style.visibility</p:attrName>
                                            </p:attrNameLst>
                                          </p:cBhvr>
                                          <p:to>
                                            <p:strVal val="visible"/>
                                          </p:to>
                                        </p:set>
                                        <p:anim calcmode="lin" valueType="num" p14:bounceEnd="44000">
                                          <p:cBhvr additive="base">
                                            <p:cTn id="27" dur="300" fill="hold"/>
                                            <p:tgtEl>
                                              <p:spTgt spid="57"/>
                                            </p:tgtEl>
                                            <p:attrNameLst>
                                              <p:attrName>ppt_x</p:attrName>
                                            </p:attrNameLst>
                                          </p:cBhvr>
                                          <p:tavLst>
                                            <p:tav tm="0">
                                              <p:val>
                                                <p:strVal val="#ppt_x"/>
                                              </p:val>
                                            </p:tav>
                                            <p:tav tm="100000">
                                              <p:val>
                                                <p:strVal val="#ppt_x"/>
                                              </p:val>
                                            </p:tav>
                                          </p:tavLst>
                                        </p:anim>
                                        <p:anim calcmode="lin" valueType="num" p14:bounceEnd="44000">
                                          <p:cBhvr additive="base">
                                            <p:cTn id="28" dur="30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44000">
                                      <p:stCondLst>
                                        <p:cond delay="400"/>
                                      </p:stCondLst>
                                      <p:childTnLst>
                                        <p:set>
                                          <p:cBhvr>
                                            <p:cTn id="30" dur="1" fill="hold">
                                              <p:stCondLst>
                                                <p:cond delay="0"/>
                                              </p:stCondLst>
                                            </p:cTn>
                                            <p:tgtEl>
                                              <p:spTgt spid="115"/>
                                            </p:tgtEl>
                                            <p:attrNameLst>
                                              <p:attrName>style.visibility</p:attrName>
                                            </p:attrNameLst>
                                          </p:cBhvr>
                                          <p:to>
                                            <p:strVal val="visible"/>
                                          </p:to>
                                        </p:set>
                                        <p:anim calcmode="lin" valueType="num" p14:bounceEnd="44000">
                                          <p:cBhvr additive="base">
                                            <p:cTn id="31" dur="300" fill="hold"/>
                                            <p:tgtEl>
                                              <p:spTgt spid="115"/>
                                            </p:tgtEl>
                                            <p:attrNameLst>
                                              <p:attrName>ppt_x</p:attrName>
                                            </p:attrNameLst>
                                          </p:cBhvr>
                                          <p:tavLst>
                                            <p:tav tm="0">
                                              <p:val>
                                                <p:strVal val="#ppt_x"/>
                                              </p:val>
                                            </p:tav>
                                            <p:tav tm="100000">
                                              <p:val>
                                                <p:strVal val="#ppt_x"/>
                                              </p:val>
                                            </p:tav>
                                          </p:tavLst>
                                        </p:anim>
                                        <p:anim calcmode="lin" valueType="num" p14:bounceEnd="44000">
                                          <p:cBhvr additive="base">
                                            <p:cTn id="32" dur="300" fill="hold"/>
                                            <p:tgtEl>
                                              <p:spTgt spid="1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44000">
                                      <p:stCondLst>
                                        <p:cond delay="600"/>
                                      </p:stCondLst>
                                      <p:childTnLst>
                                        <p:set>
                                          <p:cBhvr>
                                            <p:cTn id="34" dur="1" fill="hold">
                                              <p:stCondLst>
                                                <p:cond delay="0"/>
                                              </p:stCondLst>
                                            </p:cTn>
                                            <p:tgtEl>
                                              <p:spTgt spid="109"/>
                                            </p:tgtEl>
                                            <p:attrNameLst>
                                              <p:attrName>style.visibility</p:attrName>
                                            </p:attrNameLst>
                                          </p:cBhvr>
                                          <p:to>
                                            <p:strVal val="visible"/>
                                          </p:to>
                                        </p:set>
                                        <p:anim calcmode="lin" valueType="num" p14:bounceEnd="44000">
                                          <p:cBhvr additive="base">
                                            <p:cTn id="35" dur="300" fill="hold"/>
                                            <p:tgtEl>
                                              <p:spTgt spid="109"/>
                                            </p:tgtEl>
                                            <p:attrNameLst>
                                              <p:attrName>ppt_x</p:attrName>
                                            </p:attrNameLst>
                                          </p:cBhvr>
                                          <p:tavLst>
                                            <p:tav tm="0">
                                              <p:val>
                                                <p:strVal val="#ppt_x"/>
                                              </p:val>
                                            </p:tav>
                                            <p:tav tm="100000">
                                              <p:val>
                                                <p:strVal val="#ppt_x"/>
                                              </p:val>
                                            </p:tav>
                                          </p:tavLst>
                                        </p:anim>
                                        <p:anim calcmode="lin" valueType="num" p14:bounceEnd="44000">
                                          <p:cBhvr additive="base">
                                            <p:cTn id="36" dur="300" fill="hold"/>
                                            <p:tgtEl>
                                              <p:spTgt spid="10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44000">
                                      <p:stCondLst>
                                        <p:cond delay="800"/>
                                      </p:stCondLst>
                                      <p:childTnLst>
                                        <p:set>
                                          <p:cBhvr>
                                            <p:cTn id="38" dur="1" fill="hold">
                                              <p:stCondLst>
                                                <p:cond delay="0"/>
                                              </p:stCondLst>
                                            </p:cTn>
                                            <p:tgtEl>
                                              <p:spTgt spid="123"/>
                                            </p:tgtEl>
                                            <p:attrNameLst>
                                              <p:attrName>style.visibility</p:attrName>
                                            </p:attrNameLst>
                                          </p:cBhvr>
                                          <p:to>
                                            <p:strVal val="visible"/>
                                          </p:to>
                                        </p:set>
                                        <p:anim calcmode="lin" valueType="num" p14:bounceEnd="44000">
                                          <p:cBhvr additive="base">
                                            <p:cTn id="39" dur="300" fill="hold"/>
                                            <p:tgtEl>
                                              <p:spTgt spid="123"/>
                                            </p:tgtEl>
                                            <p:attrNameLst>
                                              <p:attrName>ppt_x</p:attrName>
                                            </p:attrNameLst>
                                          </p:cBhvr>
                                          <p:tavLst>
                                            <p:tav tm="0">
                                              <p:val>
                                                <p:strVal val="#ppt_x"/>
                                              </p:val>
                                            </p:tav>
                                            <p:tav tm="100000">
                                              <p:val>
                                                <p:strVal val="#ppt_x"/>
                                              </p:val>
                                            </p:tav>
                                          </p:tavLst>
                                        </p:anim>
                                        <p:anim calcmode="lin" valueType="num" p14:bounceEnd="44000">
                                          <p:cBhvr additive="base">
                                            <p:cTn id="40" dur="300" fill="hold"/>
                                            <p:tgtEl>
                                              <p:spTgt spid="123"/>
                                            </p:tgtEl>
                                            <p:attrNameLst>
                                              <p:attrName>ppt_y</p:attrName>
                                            </p:attrNameLst>
                                          </p:cBhvr>
                                          <p:tavLst>
                                            <p:tav tm="0">
                                              <p:val>
                                                <p:strVal val="1+#ppt_h/2"/>
                                              </p:val>
                                            </p:tav>
                                            <p:tav tm="100000">
                                              <p:val>
                                                <p:strVal val="#ppt_y"/>
                                              </p:val>
                                            </p:tav>
                                          </p:tavLst>
                                        </p:anim>
                                      </p:childTnLst>
                                    </p:cTn>
                                  </p:par>
                                  <p:par>
                                    <p:cTn id="41" presetID="22" presetClass="entr" presetSubtype="4" fill="hold" nodeType="withEffect">
                                      <p:stCondLst>
                                        <p:cond delay="300"/>
                                      </p:stCondLst>
                                      <p:childTnLst>
                                        <p:set>
                                          <p:cBhvr>
                                            <p:cTn id="42" dur="1" fill="hold">
                                              <p:stCondLst>
                                                <p:cond delay="0"/>
                                              </p:stCondLst>
                                            </p:cTn>
                                            <p:tgtEl>
                                              <p:spTgt spid="104"/>
                                            </p:tgtEl>
                                            <p:attrNameLst>
                                              <p:attrName>style.visibility</p:attrName>
                                            </p:attrNameLst>
                                          </p:cBhvr>
                                          <p:to>
                                            <p:strVal val="visible"/>
                                          </p:to>
                                        </p:set>
                                        <p:animEffect transition="in" filter="wipe(down)">
                                          <p:cBhvr>
                                            <p:cTn id="43" dur="500"/>
                                            <p:tgtEl>
                                              <p:spTgt spid="104"/>
                                            </p:tgtEl>
                                          </p:cBhvr>
                                        </p:animEffect>
                                      </p:childTnLst>
                                    </p:cTn>
                                  </p:par>
                                  <p:par>
                                    <p:cTn id="44" presetID="22" presetClass="entr" presetSubtype="4" fill="hold" grpId="0" nodeType="withEffect">
                                      <p:stCondLst>
                                        <p:cond delay="500"/>
                                      </p:stCondLst>
                                      <p:childTnLst>
                                        <p:set>
                                          <p:cBhvr>
                                            <p:cTn id="45" dur="1" fill="hold">
                                              <p:stCondLst>
                                                <p:cond delay="0"/>
                                              </p:stCondLst>
                                            </p:cTn>
                                            <p:tgtEl>
                                              <p:spTgt spid="76"/>
                                            </p:tgtEl>
                                            <p:attrNameLst>
                                              <p:attrName>style.visibility</p:attrName>
                                            </p:attrNameLst>
                                          </p:cBhvr>
                                          <p:to>
                                            <p:strVal val="visible"/>
                                          </p:to>
                                        </p:set>
                                        <p:animEffect transition="in" filter="wipe(down)">
                                          <p:cBhvr>
                                            <p:cTn id="46" dur="500"/>
                                            <p:tgtEl>
                                              <p:spTgt spid="76"/>
                                            </p:tgtEl>
                                          </p:cBhvr>
                                        </p:animEffect>
                                      </p:childTnLst>
                                    </p:cTn>
                                  </p:par>
                                  <p:par>
                                    <p:cTn id="47" presetID="22" presetClass="entr" presetSubtype="4" fill="hold" nodeType="withEffect">
                                      <p:stCondLst>
                                        <p:cond delay="700"/>
                                      </p:stCondLst>
                                      <p:childTnLst>
                                        <p:set>
                                          <p:cBhvr>
                                            <p:cTn id="48" dur="1" fill="hold">
                                              <p:stCondLst>
                                                <p:cond delay="0"/>
                                              </p:stCondLst>
                                            </p:cTn>
                                            <p:tgtEl>
                                              <p:spTgt spid="112"/>
                                            </p:tgtEl>
                                            <p:attrNameLst>
                                              <p:attrName>style.visibility</p:attrName>
                                            </p:attrNameLst>
                                          </p:cBhvr>
                                          <p:to>
                                            <p:strVal val="visible"/>
                                          </p:to>
                                        </p:set>
                                        <p:animEffect transition="in" filter="wipe(down)">
                                          <p:cBhvr>
                                            <p:cTn id="49" dur="500"/>
                                            <p:tgtEl>
                                              <p:spTgt spid="112"/>
                                            </p:tgtEl>
                                          </p:cBhvr>
                                        </p:animEffect>
                                      </p:childTnLst>
                                    </p:cTn>
                                  </p:par>
                                  <p:par>
                                    <p:cTn id="50" presetID="22" presetClass="entr" presetSubtype="4" fill="hold" grpId="0" nodeType="withEffect">
                                      <p:stCondLst>
                                        <p:cond delay="900"/>
                                      </p:stCondLst>
                                      <p:childTnLst>
                                        <p:set>
                                          <p:cBhvr>
                                            <p:cTn id="51" dur="1" fill="hold">
                                              <p:stCondLst>
                                                <p:cond delay="0"/>
                                              </p:stCondLst>
                                            </p:cTn>
                                            <p:tgtEl>
                                              <p:spTgt spid="108"/>
                                            </p:tgtEl>
                                            <p:attrNameLst>
                                              <p:attrName>style.visibility</p:attrName>
                                            </p:attrNameLst>
                                          </p:cBhvr>
                                          <p:to>
                                            <p:strVal val="visible"/>
                                          </p:to>
                                        </p:set>
                                        <p:animEffect transition="in" filter="wipe(down)">
                                          <p:cBhvr>
                                            <p:cTn id="52" dur="500"/>
                                            <p:tgtEl>
                                              <p:spTgt spid="108"/>
                                            </p:tgtEl>
                                          </p:cBhvr>
                                        </p:animEffect>
                                      </p:childTnLst>
                                    </p:cTn>
                                  </p:par>
                                  <p:par>
                                    <p:cTn id="53" presetID="22" presetClass="entr" presetSubtype="4" fill="hold" nodeType="withEffect">
                                      <p:stCondLst>
                                        <p:cond delay="1100"/>
                                      </p:stCondLst>
                                      <p:childTnLst>
                                        <p:set>
                                          <p:cBhvr>
                                            <p:cTn id="54" dur="1" fill="hold">
                                              <p:stCondLst>
                                                <p:cond delay="0"/>
                                              </p:stCondLst>
                                            </p:cTn>
                                            <p:tgtEl>
                                              <p:spTgt spid="120"/>
                                            </p:tgtEl>
                                            <p:attrNameLst>
                                              <p:attrName>style.visibility</p:attrName>
                                            </p:attrNameLst>
                                          </p:cBhvr>
                                          <p:to>
                                            <p:strVal val="visible"/>
                                          </p:to>
                                        </p:set>
                                        <p:animEffect transition="in" filter="wipe(down)">
                                          <p:cBhvr>
                                            <p:cTn id="55" dur="500"/>
                                            <p:tgtEl>
                                              <p:spTgt spid="120"/>
                                            </p:tgtEl>
                                          </p:cBhvr>
                                        </p:animEffect>
                                      </p:childTnLst>
                                    </p:cTn>
                                  </p:par>
                                  <p:par>
                                    <p:cTn id="56" presetID="12" presetClass="entr" presetSubtype="1" fill="hold" grpId="0" nodeType="withEffect">
                                      <p:stCondLst>
                                        <p:cond delay="800"/>
                                      </p:stCondLst>
                                      <p:childTnLst>
                                        <p:set>
                                          <p:cBhvr>
                                            <p:cTn id="57" dur="1" fill="hold">
                                              <p:stCondLst>
                                                <p:cond delay="0"/>
                                              </p:stCondLst>
                                            </p:cTn>
                                            <p:tgtEl>
                                              <p:spTgt spid="125"/>
                                            </p:tgtEl>
                                            <p:attrNameLst>
                                              <p:attrName>style.visibility</p:attrName>
                                            </p:attrNameLst>
                                          </p:cBhvr>
                                          <p:to>
                                            <p:strVal val="visible"/>
                                          </p:to>
                                        </p:set>
                                        <p:anim calcmode="lin" valueType="num">
                                          <p:cBhvr additive="base">
                                            <p:cTn id="58" dur="500"/>
                                            <p:tgtEl>
                                              <p:spTgt spid="125"/>
                                            </p:tgtEl>
                                            <p:attrNameLst>
                                              <p:attrName>ppt_y</p:attrName>
                                            </p:attrNameLst>
                                          </p:cBhvr>
                                          <p:tavLst>
                                            <p:tav tm="0">
                                              <p:val>
                                                <p:strVal val="#ppt_y-#ppt_h*1.125000"/>
                                              </p:val>
                                            </p:tav>
                                            <p:tav tm="100000">
                                              <p:val>
                                                <p:strVal val="#ppt_y"/>
                                              </p:val>
                                            </p:tav>
                                          </p:tavLst>
                                        </p:anim>
                                        <p:animEffect transition="in" filter="wipe(down)">
                                          <p:cBhvr>
                                            <p:cTn id="59" dur="500"/>
                                            <p:tgtEl>
                                              <p:spTgt spid="125"/>
                                            </p:tgtEl>
                                          </p:cBhvr>
                                        </p:animEffect>
                                      </p:childTnLst>
                                    </p:cTn>
                                  </p:par>
                                  <p:par>
                                    <p:cTn id="60" presetID="12" presetClass="entr" presetSubtype="1" fill="hold" grpId="0" nodeType="withEffect">
                                      <p:stCondLst>
                                        <p:cond delay="1000"/>
                                      </p:stCondLst>
                                      <p:childTnLst>
                                        <p:set>
                                          <p:cBhvr>
                                            <p:cTn id="61" dur="1" fill="hold">
                                              <p:stCondLst>
                                                <p:cond delay="0"/>
                                              </p:stCondLst>
                                            </p:cTn>
                                            <p:tgtEl>
                                              <p:spTgt spid="128"/>
                                            </p:tgtEl>
                                            <p:attrNameLst>
                                              <p:attrName>style.visibility</p:attrName>
                                            </p:attrNameLst>
                                          </p:cBhvr>
                                          <p:to>
                                            <p:strVal val="visible"/>
                                          </p:to>
                                        </p:set>
                                        <p:anim calcmode="lin" valueType="num">
                                          <p:cBhvr additive="base">
                                            <p:cTn id="62" dur="500"/>
                                            <p:tgtEl>
                                              <p:spTgt spid="128"/>
                                            </p:tgtEl>
                                            <p:attrNameLst>
                                              <p:attrName>ppt_y</p:attrName>
                                            </p:attrNameLst>
                                          </p:cBhvr>
                                          <p:tavLst>
                                            <p:tav tm="0">
                                              <p:val>
                                                <p:strVal val="#ppt_y-#ppt_h*1.125000"/>
                                              </p:val>
                                            </p:tav>
                                            <p:tav tm="100000">
                                              <p:val>
                                                <p:strVal val="#ppt_y"/>
                                              </p:val>
                                            </p:tav>
                                          </p:tavLst>
                                        </p:anim>
                                        <p:animEffect transition="in" filter="wipe(down)">
                                          <p:cBhvr>
                                            <p:cTn id="63" dur="500"/>
                                            <p:tgtEl>
                                              <p:spTgt spid="128"/>
                                            </p:tgtEl>
                                          </p:cBhvr>
                                        </p:animEffect>
                                      </p:childTnLst>
                                    </p:cTn>
                                  </p:par>
                                  <p:par>
                                    <p:cTn id="64" presetID="12" presetClass="entr" presetSubtype="1" fill="hold" grpId="0" nodeType="withEffect">
                                      <p:stCondLst>
                                        <p:cond delay="1200"/>
                                      </p:stCondLst>
                                      <p:childTnLst>
                                        <p:set>
                                          <p:cBhvr>
                                            <p:cTn id="65" dur="1" fill="hold">
                                              <p:stCondLst>
                                                <p:cond delay="0"/>
                                              </p:stCondLst>
                                            </p:cTn>
                                            <p:tgtEl>
                                              <p:spTgt spid="124"/>
                                            </p:tgtEl>
                                            <p:attrNameLst>
                                              <p:attrName>style.visibility</p:attrName>
                                            </p:attrNameLst>
                                          </p:cBhvr>
                                          <p:to>
                                            <p:strVal val="visible"/>
                                          </p:to>
                                        </p:set>
                                        <p:anim calcmode="lin" valueType="num">
                                          <p:cBhvr additive="base">
                                            <p:cTn id="66" dur="500"/>
                                            <p:tgtEl>
                                              <p:spTgt spid="124"/>
                                            </p:tgtEl>
                                            <p:attrNameLst>
                                              <p:attrName>ppt_y</p:attrName>
                                            </p:attrNameLst>
                                          </p:cBhvr>
                                          <p:tavLst>
                                            <p:tav tm="0">
                                              <p:val>
                                                <p:strVal val="#ppt_y-#ppt_h*1.125000"/>
                                              </p:val>
                                            </p:tav>
                                            <p:tav tm="100000">
                                              <p:val>
                                                <p:strVal val="#ppt_y"/>
                                              </p:val>
                                            </p:tav>
                                          </p:tavLst>
                                        </p:anim>
                                        <p:animEffect transition="in" filter="wipe(down)">
                                          <p:cBhvr>
                                            <p:cTn id="67" dur="500"/>
                                            <p:tgtEl>
                                              <p:spTgt spid="124"/>
                                            </p:tgtEl>
                                          </p:cBhvr>
                                        </p:animEffect>
                                      </p:childTnLst>
                                    </p:cTn>
                                  </p:par>
                                  <p:par>
                                    <p:cTn id="68" presetID="12" presetClass="entr" presetSubtype="1" fill="hold" grpId="0" nodeType="withEffect">
                                      <p:stCondLst>
                                        <p:cond delay="1400"/>
                                      </p:stCondLst>
                                      <p:childTnLst>
                                        <p:set>
                                          <p:cBhvr>
                                            <p:cTn id="69" dur="1" fill="hold">
                                              <p:stCondLst>
                                                <p:cond delay="0"/>
                                              </p:stCondLst>
                                            </p:cTn>
                                            <p:tgtEl>
                                              <p:spTgt spid="129"/>
                                            </p:tgtEl>
                                            <p:attrNameLst>
                                              <p:attrName>style.visibility</p:attrName>
                                            </p:attrNameLst>
                                          </p:cBhvr>
                                          <p:to>
                                            <p:strVal val="visible"/>
                                          </p:to>
                                        </p:set>
                                        <p:anim calcmode="lin" valueType="num">
                                          <p:cBhvr additive="base">
                                            <p:cTn id="70" dur="500"/>
                                            <p:tgtEl>
                                              <p:spTgt spid="129"/>
                                            </p:tgtEl>
                                            <p:attrNameLst>
                                              <p:attrName>ppt_y</p:attrName>
                                            </p:attrNameLst>
                                          </p:cBhvr>
                                          <p:tavLst>
                                            <p:tav tm="0">
                                              <p:val>
                                                <p:strVal val="#ppt_y-#ppt_h*1.125000"/>
                                              </p:val>
                                            </p:tav>
                                            <p:tav tm="100000">
                                              <p:val>
                                                <p:strVal val="#ppt_y"/>
                                              </p:val>
                                            </p:tav>
                                          </p:tavLst>
                                        </p:anim>
                                        <p:animEffect transition="in" filter="wipe(down)">
                                          <p:cBhvr>
                                            <p:cTn id="71" dur="500"/>
                                            <p:tgtEl>
                                              <p:spTgt spid="129"/>
                                            </p:tgtEl>
                                          </p:cBhvr>
                                        </p:animEffect>
                                      </p:childTnLst>
                                    </p:cTn>
                                  </p:par>
                                  <p:par>
                                    <p:cTn id="72" presetID="12" presetClass="entr" presetSubtype="1" fill="hold" grpId="0" nodeType="withEffect">
                                      <p:stCondLst>
                                        <p:cond delay="1600"/>
                                      </p:stCondLst>
                                      <p:childTnLst>
                                        <p:set>
                                          <p:cBhvr>
                                            <p:cTn id="73" dur="1" fill="hold">
                                              <p:stCondLst>
                                                <p:cond delay="0"/>
                                              </p:stCondLst>
                                            </p:cTn>
                                            <p:tgtEl>
                                              <p:spTgt spid="126"/>
                                            </p:tgtEl>
                                            <p:attrNameLst>
                                              <p:attrName>style.visibility</p:attrName>
                                            </p:attrNameLst>
                                          </p:cBhvr>
                                          <p:to>
                                            <p:strVal val="visible"/>
                                          </p:to>
                                        </p:set>
                                        <p:anim calcmode="lin" valueType="num">
                                          <p:cBhvr additive="base">
                                            <p:cTn id="74" dur="500"/>
                                            <p:tgtEl>
                                              <p:spTgt spid="126"/>
                                            </p:tgtEl>
                                            <p:attrNameLst>
                                              <p:attrName>ppt_y</p:attrName>
                                            </p:attrNameLst>
                                          </p:cBhvr>
                                          <p:tavLst>
                                            <p:tav tm="0">
                                              <p:val>
                                                <p:strVal val="#ppt_y-#ppt_h*1.125000"/>
                                              </p:val>
                                            </p:tav>
                                            <p:tav tm="100000">
                                              <p:val>
                                                <p:strVal val="#ppt_y"/>
                                              </p:val>
                                            </p:tav>
                                          </p:tavLst>
                                        </p:anim>
                                        <p:animEffect transition="in" filter="wipe(down)">
                                          <p:cBhvr>
                                            <p:cTn id="75" dur="500"/>
                                            <p:tgtEl>
                                              <p:spTgt spid="126"/>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135"/>
                                            </p:tgtEl>
                                            <p:attrNameLst>
                                              <p:attrName>style.visibility</p:attrName>
                                            </p:attrNameLst>
                                          </p:cBhvr>
                                          <p:to>
                                            <p:strVal val="visible"/>
                                          </p:to>
                                        </p:set>
                                        <p:animEffect transition="in" filter="fade">
                                          <p:cBhvr>
                                            <p:cTn id="79" dur="2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07" grpId="0" animBg="1"/>
          <p:bldP spid="108" grpId="0" animBg="1"/>
          <p:bldP spid="115" grpId="0" animBg="1"/>
          <p:bldP spid="123" grpId="0" animBg="1"/>
          <p:bldP spid="124" grpId="0"/>
          <p:bldP spid="125" grpId="0"/>
          <p:bldP spid="126" grpId="0"/>
          <p:bldP spid="128" grpId="0"/>
          <p:bldP spid="129" grpId="0"/>
          <p:bldP spid="132" grpId="0"/>
          <p:bldP spid="133" grpId="0"/>
          <p:bldP spid="1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12" presetClass="entr" presetSubtype="8" fill="hold" nodeType="withEffect">
                                      <p:stCondLst>
                                        <p:cond delay="500"/>
                                      </p:stCondLst>
                                      <p:childTnLst>
                                        <p:set>
                                          <p:cBhvr>
                                            <p:cTn id="9" dur="1" fill="hold">
                                              <p:stCondLst>
                                                <p:cond delay="0"/>
                                              </p:stCondLst>
                                            </p:cTn>
                                            <p:tgtEl>
                                              <p:spTgt spid="134"/>
                                            </p:tgtEl>
                                            <p:attrNameLst>
                                              <p:attrName>style.visibility</p:attrName>
                                            </p:attrNameLst>
                                          </p:cBhvr>
                                          <p:to>
                                            <p:strVal val="visible"/>
                                          </p:to>
                                        </p:set>
                                        <p:anim calcmode="lin" valueType="num">
                                          <p:cBhvr additive="base">
                                            <p:cTn id="10" dur="500"/>
                                            <p:tgtEl>
                                              <p:spTgt spid="134"/>
                                            </p:tgtEl>
                                            <p:attrNameLst>
                                              <p:attrName>ppt_x</p:attrName>
                                            </p:attrNameLst>
                                          </p:cBhvr>
                                          <p:tavLst>
                                            <p:tav tm="0">
                                              <p:val>
                                                <p:strVal val="#ppt_x-#ppt_w*1.125000"/>
                                              </p:val>
                                            </p:tav>
                                            <p:tav tm="100000">
                                              <p:val>
                                                <p:strVal val="#ppt_x"/>
                                              </p:val>
                                            </p:tav>
                                          </p:tavLst>
                                        </p:anim>
                                        <p:animEffect transition="in" filter="wipe(right)">
                                          <p:cBhvr>
                                            <p:cTn id="11" dur="500"/>
                                            <p:tgtEl>
                                              <p:spTgt spid="134"/>
                                            </p:tgtEl>
                                          </p:cBhvr>
                                        </p:animEffect>
                                      </p:childTnLst>
                                    </p:cTn>
                                  </p:par>
                                  <p:par>
                                    <p:cTn id="12" presetID="12" presetClass="entr" presetSubtype="8" fill="hold" grpId="0" nodeType="withEffect">
                                      <p:stCondLst>
                                        <p:cond delay="500"/>
                                      </p:stCondLst>
                                      <p:childTnLst>
                                        <p:set>
                                          <p:cBhvr>
                                            <p:cTn id="13" dur="1" fill="hold">
                                              <p:stCondLst>
                                                <p:cond delay="0"/>
                                              </p:stCondLst>
                                            </p:cTn>
                                            <p:tgtEl>
                                              <p:spTgt spid="132"/>
                                            </p:tgtEl>
                                            <p:attrNameLst>
                                              <p:attrName>style.visibility</p:attrName>
                                            </p:attrNameLst>
                                          </p:cBhvr>
                                          <p:to>
                                            <p:strVal val="visible"/>
                                          </p:to>
                                        </p:set>
                                        <p:anim calcmode="lin" valueType="num">
                                          <p:cBhvr additive="base">
                                            <p:cTn id="14" dur="500"/>
                                            <p:tgtEl>
                                              <p:spTgt spid="132"/>
                                            </p:tgtEl>
                                            <p:attrNameLst>
                                              <p:attrName>ppt_x</p:attrName>
                                            </p:attrNameLst>
                                          </p:cBhvr>
                                          <p:tavLst>
                                            <p:tav tm="0">
                                              <p:val>
                                                <p:strVal val="#ppt_x-#ppt_w*1.125000"/>
                                              </p:val>
                                            </p:tav>
                                            <p:tav tm="100000">
                                              <p:val>
                                                <p:strVal val="#ppt_x"/>
                                              </p:val>
                                            </p:tav>
                                          </p:tavLst>
                                        </p:anim>
                                        <p:animEffect transition="in" filter="wipe(right)">
                                          <p:cBhvr>
                                            <p:cTn id="15" dur="500"/>
                                            <p:tgtEl>
                                              <p:spTgt spid="132"/>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133"/>
                                            </p:tgtEl>
                                            <p:attrNameLst>
                                              <p:attrName>style.visibility</p:attrName>
                                            </p:attrNameLst>
                                          </p:cBhvr>
                                          <p:to>
                                            <p:strVal val="visible"/>
                                          </p:to>
                                        </p:set>
                                        <p:anim calcmode="lin" valueType="num">
                                          <p:cBhvr additive="base">
                                            <p:cTn id="18" dur="500"/>
                                            <p:tgtEl>
                                              <p:spTgt spid="133"/>
                                            </p:tgtEl>
                                            <p:attrNameLst>
                                              <p:attrName>ppt_x</p:attrName>
                                            </p:attrNameLst>
                                          </p:cBhvr>
                                          <p:tavLst>
                                            <p:tav tm="0">
                                              <p:val>
                                                <p:strVal val="#ppt_x-#ppt_w*1.125000"/>
                                              </p:val>
                                            </p:tav>
                                            <p:tav tm="100000">
                                              <p:val>
                                                <p:strVal val="#ppt_x"/>
                                              </p:val>
                                            </p:tav>
                                          </p:tavLst>
                                        </p:anim>
                                        <p:animEffect transition="in" filter="wipe(right)">
                                          <p:cBhvr>
                                            <p:cTn id="19" dur="500"/>
                                            <p:tgtEl>
                                              <p:spTgt spid="133"/>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07"/>
                                            </p:tgtEl>
                                            <p:attrNameLst>
                                              <p:attrName>style.visibility</p:attrName>
                                            </p:attrNameLst>
                                          </p:cBhvr>
                                          <p:to>
                                            <p:strVal val="visible"/>
                                          </p:to>
                                        </p:set>
                                        <p:anim calcmode="lin" valueType="num">
                                          <p:cBhvr additive="base">
                                            <p:cTn id="23" dur="300" fill="hold"/>
                                            <p:tgtEl>
                                              <p:spTgt spid="107"/>
                                            </p:tgtEl>
                                            <p:attrNameLst>
                                              <p:attrName>ppt_x</p:attrName>
                                            </p:attrNameLst>
                                          </p:cBhvr>
                                          <p:tavLst>
                                            <p:tav tm="0">
                                              <p:val>
                                                <p:strVal val="#ppt_x"/>
                                              </p:val>
                                            </p:tav>
                                            <p:tav tm="100000">
                                              <p:val>
                                                <p:strVal val="#ppt_x"/>
                                              </p:val>
                                            </p:tav>
                                          </p:tavLst>
                                        </p:anim>
                                        <p:anim calcmode="lin" valueType="num">
                                          <p:cBhvr additive="base">
                                            <p:cTn id="24" dur="300" fill="hold"/>
                                            <p:tgtEl>
                                              <p:spTgt spid="10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0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300" fill="hold"/>
                                            <p:tgtEl>
                                              <p:spTgt spid="57"/>
                                            </p:tgtEl>
                                            <p:attrNameLst>
                                              <p:attrName>ppt_x</p:attrName>
                                            </p:attrNameLst>
                                          </p:cBhvr>
                                          <p:tavLst>
                                            <p:tav tm="0">
                                              <p:val>
                                                <p:strVal val="#ppt_x"/>
                                              </p:val>
                                            </p:tav>
                                            <p:tav tm="100000">
                                              <p:val>
                                                <p:strVal val="#ppt_x"/>
                                              </p:val>
                                            </p:tav>
                                          </p:tavLst>
                                        </p:anim>
                                        <p:anim calcmode="lin" valueType="num">
                                          <p:cBhvr additive="base">
                                            <p:cTn id="28" dur="30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400"/>
                                      </p:stCondLst>
                                      <p:childTnLst>
                                        <p:set>
                                          <p:cBhvr>
                                            <p:cTn id="30" dur="1" fill="hold">
                                              <p:stCondLst>
                                                <p:cond delay="0"/>
                                              </p:stCondLst>
                                            </p:cTn>
                                            <p:tgtEl>
                                              <p:spTgt spid="115"/>
                                            </p:tgtEl>
                                            <p:attrNameLst>
                                              <p:attrName>style.visibility</p:attrName>
                                            </p:attrNameLst>
                                          </p:cBhvr>
                                          <p:to>
                                            <p:strVal val="visible"/>
                                          </p:to>
                                        </p:set>
                                        <p:anim calcmode="lin" valueType="num">
                                          <p:cBhvr additive="base">
                                            <p:cTn id="31" dur="300" fill="hold"/>
                                            <p:tgtEl>
                                              <p:spTgt spid="115"/>
                                            </p:tgtEl>
                                            <p:attrNameLst>
                                              <p:attrName>ppt_x</p:attrName>
                                            </p:attrNameLst>
                                          </p:cBhvr>
                                          <p:tavLst>
                                            <p:tav tm="0">
                                              <p:val>
                                                <p:strVal val="#ppt_x"/>
                                              </p:val>
                                            </p:tav>
                                            <p:tav tm="100000">
                                              <p:val>
                                                <p:strVal val="#ppt_x"/>
                                              </p:val>
                                            </p:tav>
                                          </p:tavLst>
                                        </p:anim>
                                        <p:anim calcmode="lin" valueType="num">
                                          <p:cBhvr additive="base">
                                            <p:cTn id="32" dur="300" fill="hold"/>
                                            <p:tgtEl>
                                              <p:spTgt spid="1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600"/>
                                      </p:stCondLst>
                                      <p:childTnLst>
                                        <p:set>
                                          <p:cBhvr>
                                            <p:cTn id="34" dur="1" fill="hold">
                                              <p:stCondLst>
                                                <p:cond delay="0"/>
                                              </p:stCondLst>
                                            </p:cTn>
                                            <p:tgtEl>
                                              <p:spTgt spid="109"/>
                                            </p:tgtEl>
                                            <p:attrNameLst>
                                              <p:attrName>style.visibility</p:attrName>
                                            </p:attrNameLst>
                                          </p:cBhvr>
                                          <p:to>
                                            <p:strVal val="visible"/>
                                          </p:to>
                                        </p:set>
                                        <p:anim calcmode="lin" valueType="num">
                                          <p:cBhvr additive="base">
                                            <p:cTn id="35" dur="300" fill="hold"/>
                                            <p:tgtEl>
                                              <p:spTgt spid="109"/>
                                            </p:tgtEl>
                                            <p:attrNameLst>
                                              <p:attrName>ppt_x</p:attrName>
                                            </p:attrNameLst>
                                          </p:cBhvr>
                                          <p:tavLst>
                                            <p:tav tm="0">
                                              <p:val>
                                                <p:strVal val="#ppt_x"/>
                                              </p:val>
                                            </p:tav>
                                            <p:tav tm="100000">
                                              <p:val>
                                                <p:strVal val="#ppt_x"/>
                                              </p:val>
                                            </p:tav>
                                          </p:tavLst>
                                        </p:anim>
                                        <p:anim calcmode="lin" valueType="num">
                                          <p:cBhvr additive="base">
                                            <p:cTn id="36" dur="300" fill="hold"/>
                                            <p:tgtEl>
                                              <p:spTgt spid="10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800"/>
                                      </p:stCondLst>
                                      <p:childTnLst>
                                        <p:set>
                                          <p:cBhvr>
                                            <p:cTn id="38" dur="1" fill="hold">
                                              <p:stCondLst>
                                                <p:cond delay="0"/>
                                              </p:stCondLst>
                                            </p:cTn>
                                            <p:tgtEl>
                                              <p:spTgt spid="123"/>
                                            </p:tgtEl>
                                            <p:attrNameLst>
                                              <p:attrName>style.visibility</p:attrName>
                                            </p:attrNameLst>
                                          </p:cBhvr>
                                          <p:to>
                                            <p:strVal val="visible"/>
                                          </p:to>
                                        </p:set>
                                        <p:anim calcmode="lin" valueType="num">
                                          <p:cBhvr additive="base">
                                            <p:cTn id="39" dur="300" fill="hold"/>
                                            <p:tgtEl>
                                              <p:spTgt spid="123"/>
                                            </p:tgtEl>
                                            <p:attrNameLst>
                                              <p:attrName>ppt_x</p:attrName>
                                            </p:attrNameLst>
                                          </p:cBhvr>
                                          <p:tavLst>
                                            <p:tav tm="0">
                                              <p:val>
                                                <p:strVal val="#ppt_x"/>
                                              </p:val>
                                            </p:tav>
                                            <p:tav tm="100000">
                                              <p:val>
                                                <p:strVal val="#ppt_x"/>
                                              </p:val>
                                            </p:tav>
                                          </p:tavLst>
                                        </p:anim>
                                        <p:anim calcmode="lin" valueType="num">
                                          <p:cBhvr additive="base">
                                            <p:cTn id="40" dur="300" fill="hold"/>
                                            <p:tgtEl>
                                              <p:spTgt spid="123"/>
                                            </p:tgtEl>
                                            <p:attrNameLst>
                                              <p:attrName>ppt_y</p:attrName>
                                            </p:attrNameLst>
                                          </p:cBhvr>
                                          <p:tavLst>
                                            <p:tav tm="0">
                                              <p:val>
                                                <p:strVal val="1+#ppt_h/2"/>
                                              </p:val>
                                            </p:tav>
                                            <p:tav tm="100000">
                                              <p:val>
                                                <p:strVal val="#ppt_y"/>
                                              </p:val>
                                            </p:tav>
                                          </p:tavLst>
                                        </p:anim>
                                      </p:childTnLst>
                                    </p:cTn>
                                  </p:par>
                                  <p:par>
                                    <p:cTn id="41" presetID="22" presetClass="entr" presetSubtype="4" fill="hold" nodeType="withEffect">
                                      <p:stCondLst>
                                        <p:cond delay="300"/>
                                      </p:stCondLst>
                                      <p:childTnLst>
                                        <p:set>
                                          <p:cBhvr>
                                            <p:cTn id="42" dur="1" fill="hold">
                                              <p:stCondLst>
                                                <p:cond delay="0"/>
                                              </p:stCondLst>
                                            </p:cTn>
                                            <p:tgtEl>
                                              <p:spTgt spid="104"/>
                                            </p:tgtEl>
                                            <p:attrNameLst>
                                              <p:attrName>style.visibility</p:attrName>
                                            </p:attrNameLst>
                                          </p:cBhvr>
                                          <p:to>
                                            <p:strVal val="visible"/>
                                          </p:to>
                                        </p:set>
                                        <p:animEffect transition="in" filter="wipe(down)">
                                          <p:cBhvr>
                                            <p:cTn id="43" dur="500"/>
                                            <p:tgtEl>
                                              <p:spTgt spid="104"/>
                                            </p:tgtEl>
                                          </p:cBhvr>
                                        </p:animEffect>
                                      </p:childTnLst>
                                    </p:cTn>
                                  </p:par>
                                  <p:par>
                                    <p:cTn id="44" presetID="22" presetClass="entr" presetSubtype="4" fill="hold" grpId="0" nodeType="withEffect">
                                      <p:stCondLst>
                                        <p:cond delay="500"/>
                                      </p:stCondLst>
                                      <p:childTnLst>
                                        <p:set>
                                          <p:cBhvr>
                                            <p:cTn id="45" dur="1" fill="hold">
                                              <p:stCondLst>
                                                <p:cond delay="0"/>
                                              </p:stCondLst>
                                            </p:cTn>
                                            <p:tgtEl>
                                              <p:spTgt spid="76"/>
                                            </p:tgtEl>
                                            <p:attrNameLst>
                                              <p:attrName>style.visibility</p:attrName>
                                            </p:attrNameLst>
                                          </p:cBhvr>
                                          <p:to>
                                            <p:strVal val="visible"/>
                                          </p:to>
                                        </p:set>
                                        <p:animEffect transition="in" filter="wipe(down)">
                                          <p:cBhvr>
                                            <p:cTn id="46" dur="500"/>
                                            <p:tgtEl>
                                              <p:spTgt spid="76"/>
                                            </p:tgtEl>
                                          </p:cBhvr>
                                        </p:animEffect>
                                      </p:childTnLst>
                                    </p:cTn>
                                  </p:par>
                                  <p:par>
                                    <p:cTn id="47" presetID="22" presetClass="entr" presetSubtype="4" fill="hold" nodeType="withEffect">
                                      <p:stCondLst>
                                        <p:cond delay="700"/>
                                      </p:stCondLst>
                                      <p:childTnLst>
                                        <p:set>
                                          <p:cBhvr>
                                            <p:cTn id="48" dur="1" fill="hold">
                                              <p:stCondLst>
                                                <p:cond delay="0"/>
                                              </p:stCondLst>
                                            </p:cTn>
                                            <p:tgtEl>
                                              <p:spTgt spid="112"/>
                                            </p:tgtEl>
                                            <p:attrNameLst>
                                              <p:attrName>style.visibility</p:attrName>
                                            </p:attrNameLst>
                                          </p:cBhvr>
                                          <p:to>
                                            <p:strVal val="visible"/>
                                          </p:to>
                                        </p:set>
                                        <p:animEffect transition="in" filter="wipe(down)">
                                          <p:cBhvr>
                                            <p:cTn id="49" dur="500"/>
                                            <p:tgtEl>
                                              <p:spTgt spid="112"/>
                                            </p:tgtEl>
                                          </p:cBhvr>
                                        </p:animEffect>
                                      </p:childTnLst>
                                    </p:cTn>
                                  </p:par>
                                  <p:par>
                                    <p:cTn id="50" presetID="22" presetClass="entr" presetSubtype="4" fill="hold" grpId="0" nodeType="withEffect">
                                      <p:stCondLst>
                                        <p:cond delay="900"/>
                                      </p:stCondLst>
                                      <p:childTnLst>
                                        <p:set>
                                          <p:cBhvr>
                                            <p:cTn id="51" dur="1" fill="hold">
                                              <p:stCondLst>
                                                <p:cond delay="0"/>
                                              </p:stCondLst>
                                            </p:cTn>
                                            <p:tgtEl>
                                              <p:spTgt spid="108"/>
                                            </p:tgtEl>
                                            <p:attrNameLst>
                                              <p:attrName>style.visibility</p:attrName>
                                            </p:attrNameLst>
                                          </p:cBhvr>
                                          <p:to>
                                            <p:strVal val="visible"/>
                                          </p:to>
                                        </p:set>
                                        <p:animEffect transition="in" filter="wipe(down)">
                                          <p:cBhvr>
                                            <p:cTn id="52" dur="500"/>
                                            <p:tgtEl>
                                              <p:spTgt spid="108"/>
                                            </p:tgtEl>
                                          </p:cBhvr>
                                        </p:animEffect>
                                      </p:childTnLst>
                                    </p:cTn>
                                  </p:par>
                                  <p:par>
                                    <p:cTn id="53" presetID="22" presetClass="entr" presetSubtype="4" fill="hold" nodeType="withEffect">
                                      <p:stCondLst>
                                        <p:cond delay="1100"/>
                                      </p:stCondLst>
                                      <p:childTnLst>
                                        <p:set>
                                          <p:cBhvr>
                                            <p:cTn id="54" dur="1" fill="hold">
                                              <p:stCondLst>
                                                <p:cond delay="0"/>
                                              </p:stCondLst>
                                            </p:cTn>
                                            <p:tgtEl>
                                              <p:spTgt spid="120"/>
                                            </p:tgtEl>
                                            <p:attrNameLst>
                                              <p:attrName>style.visibility</p:attrName>
                                            </p:attrNameLst>
                                          </p:cBhvr>
                                          <p:to>
                                            <p:strVal val="visible"/>
                                          </p:to>
                                        </p:set>
                                        <p:animEffect transition="in" filter="wipe(down)">
                                          <p:cBhvr>
                                            <p:cTn id="55" dur="500"/>
                                            <p:tgtEl>
                                              <p:spTgt spid="120"/>
                                            </p:tgtEl>
                                          </p:cBhvr>
                                        </p:animEffect>
                                      </p:childTnLst>
                                    </p:cTn>
                                  </p:par>
                                  <p:par>
                                    <p:cTn id="56" presetID="12" presetClass="entr" presetSubtype="1" fill="hold" grpId="0" nodeType="withEffect">
                                      <p:stCondLst>
                                        <p:cond delay="800"/>
                                      </p:stCondLst>
                                      <p:childTnLst>
                                        <p:set>
                                          <p:cBhvr>
                                            <p:cTn id="57" dur="1" fill="hold">
                                              <p:stCondLst>
                                                <p:cond delay="0"/>
                                              </p:stCondLst>
                                            </p:cTn>
                                            <p:tgtEl>
                                              <p:spTgt spid="125"/>
                                            </p:tgtEl>
                                            <p:attrNameLst>
                                              <p:attrName>style.visibility</p:attrName>
                                            </p:attrNameLst>
                                          </p:cBhvr>
                                          <p:to>
                                            <p:strVal val="visible"/>
                                          </p:to>
                                        </p:set>
                                        <p:anim calcmode="lin" valueType="num">
                                          <p:cBhvr additive="base">
                                            <p:cTn id="58" dur="500"/>
                                            <p:tgtEl>
                                              <p:spTgt spid="125"/>
                                            </p:tgtEl>
                                            <p:attrNameLst>
                                              <p:attrName>ppt_y</p:attrName>
                                            </p:attrNameLst>
                                          </p:cBhvr>
                                          <p:tavLst>
                                            <p:tav tm="0">
                                              <p:val>
                                                <p:strVal val="#ppt_y-#ppt_h*1.125000"/>
                                              </p:val>
                                            </p:tav>
                                            <p:tav tm="100000">
                                              <p:val>
                                                <p:strVal val="#ppt_y"/>
                                              </p:val>
                                            </p:tav>
                                          </p:tavLst>
                                        </p:anim>
                                        <p:animEffect transition="in" filter="wipe(down)">
                                          <p:cBhvr>
                                            <p:cTn id="59" dur="500"/>
                                            <p:tgtEl>
                                              <p:spTgt spid="125"/>
                                            </p:tgtEl>
                                          </p:cBhvr>
                                        </p:animEffect>
                                      </p:childTnLst>
                                    </p:cTn>
                                  </p:par>
                                  <p:par>
                                    <p:cTn id="60" presetID="12" presetClass="entr" presetSubtype="1" fill="hold" grpId="0" nodeType="withEffect">
                                      <p:stCondLst>
                                        <p:cond delay="1000"/>
                                      </p:stCondLst>
                                      <p:childTnLst>
                                        <p:set>
                                          <p:cBhvr>
                                            <p:cTn id="61" dur="1" fill="hold">
                                              <p:stCondLst>
                                                <p:cond delay="0"/>
                                              </p:stCondLst>
                                            </p:cTn>
                                            <p:tgtEl>
                                              <p:spTgt spid="128"/>
                                            </p:tgtEl>
                                            <p:attrNameLst>
                                              <p:attrName>style.visibility</p:attrName>
                                            </p:attrNameLst>
                                          </p:cBhvr>
                                          <p:to>
                                            <p:strVal val="visible"/>
                                          </p:to>
                                        </p:set>
                                        <p:anim calcmode="lin" valueType="num">
                                          <p:cBhvr additive="base">
                                            <p:cTn id="62" dur="500"/>
                                            <p:tgtEl>
                                              <p:spTgt spid="128"/>
                                            </p:tgtEl>
                                            <p:attrNameLst>
                                              <p:attrName>ppt_y</p:attrName>
                                            </p:attrNameLst>
                                          </p:cBhvr>
                                          <p:tavLst>
                                            <p:tav tm="0">
                                              <p:val>
                                                <p:strVal val="#ppt_y-#ppt_h*1.125000"/>
                                              </p:val>
                                            </p:tav>
                                            <p:tav tm="100000">
                                              <p:val>
                                                <p:strVal val="#ppt_y"/>
                                              </p:val>
                                            </p:tav>
                                          </p:tavLst>
                                        </p:anim>
                                        <p:animEffect transition="in" filter="wipe(down)">
                                          <p:cBhvr>
                                            <p:cTn id="63" dur="500"/>
                                            <p:tgtEl>
                                              <p:spTgt spid="128"/>
                                            </p:tgtEl>
                                          </p:cBhvr>
                                        </p:animEffect>
                                      </p:childTnLst>
                                    </p:cTn>
                                  </p:par>
                                  <p:par>
                                    <p:cTn id="64" presetID="12" presetClass="entr" presetSubtype="1" fill="hold" grpId="0" nodeType="withEffect">
                                      <p:stCondLst>
                                        <p:cond delay="1200"/>
                                      </p:stCondLst>
                                      <p:childTnLst>
                                        <p:set>
                                          <p:cBhvr>
                                            <p:cTn id="65" dur="1" fill="hold">
                                              <p:stCondLst>
                                                <p:cond delay="0"/>
                                              </p:stCondLst>
                                            </p:cTn>
                                            <p:tgtEl>
                                              <p:spTgt spid="124"/>
                                            </p:tgtEl>
                                            <p:attrNameLst>
                                              <p:attrName>style.visibility</p:attrName>
                                            </p:attrNameLst>
                                          </p:cBhvr>
                                          <p:to>
                                            <p:strVal val="visible"/>
                                          </p:to>
                                        </p:set>
                                        <p:anim calcmode="lin" valueType="num">
                                          <p:cBhvr additive="base">
                                            <p:cTn id="66" dur="500"/>
                                            <p:tgtEl>
                                              <p:spTgt spid="124"/>
                                            </p:tgtEl>
                                            <p:attrNameLst>
                                              <p:attrName>ppt_y</p:attrName>
                                            </p:attrNameLst>
                                          </p:cBhvr>
                                          <p:tavLst>
                                            <p:tav tm="0">
                                              <p:val>
                                                <p:strVal val="#ppt_y-#ppt_h*1.125000"/>
                                              </p:val>
                                            </p:tav>
                                            <p:tav tm="100000">
                                              <p:val>
                                                <p:strVal val="#ppt_y"/>
                                              </p:val>
                                            </p:tav>
                                          </p:tavLst>
                                        </p:anim>
                                        <p:animEffect transition="in" filter="wipe(down)">
                                          <p:cBhvr>
                                            <p:cTn id="67" dur="500"/>
                                            <p:tgtEl>
                                              <p:spTgt spid="124"/>
                                            </p:tgtEl>
                                          </p:cBhvr>
                                        </p:animEffect>
                                      </p:childTnLst>
                                    </p:cTn>
                                  </p:par>
                                  <p:par>
                                    <p:cTn id="68" presetID="12" presetClass="entr" presetSubtype="1" fill="hold" grpId="0" nodeType="withEffect">
                                      <p:stCondLst>
                                        <p:cond delay="1400"/>
                                      </p:stCondLst>
                                      <p:childTnLst>
                                        <p:set>
                                          <p:cBhvr>
                                            <p:cTn id="69" dur="1" fill="hold">
                                              <p:stCondLst>
                                                <p:cond delay="0"/>
                                              </p:stCondLst>
                                            </p:cTn>
                                            <p:tgtEl>
                                              <p:spTgt spid="129"/>
                                            </p:tgtEl>
                                            <p:attrNameLst>
                                              <p:attrName>style.visibility</p:attrName>
                                            </p:attrNameLst>
                                          </p:cBhvr>
                                          <p:to>
                                            <p:strVal val="visible"/>
                                          </p:to>
                                        </p:set>
                                        <p:anim calcmode="lin" valueType="num">
                                          <p:cBhvr additive="base">
                                            <p:cTn id="70" dur="500"/>
                                            <p:tgtEl>
                                              <p:spTgt spid="129"/>
                                            </p:tgtEl>
                                            <p:attrNameLst>
                                              <p:attrName>ppt_y</p:attrName>
                                            </p:attrNameLst>
                                          </p:cBhvr>
                                          <p:tavLst>
                                            <p:tav tm="0">
                                              <p:val>
                                                <p:strVal val="#ppt_y-#ppt_h*1.125000"/>
                                              </p:val>
                                            </p:tav>
                                            <p:tav tm="100000">
                                              <p:val>
                                                <p:strVal val="#ppt_y"/>
                                              </p:val>
                                            </p:tav>
                                          </p:tavLst>
                                        </p:anim>
                                        <p:animEffect transition="in" filter="wipe(down)">
                                          <p:cBhvr>
                                            <p:cTn id="71" dur="500"/>
                                            <p:tgtEl>
                                              <p:spTgt spid="129"/>
                                            </p:tgtEl>
                                          </p:cBhvr>
                                        </p:animEffect>
                                      </p:childTnLst>
                                    </p:cTn>
                                  </p:par>
                                  <p:par>
                                    <p:cTn id="72" presetID="12" presetClass="entr" presetSubtype="1" fill="hold" grpId="0" nodeType="withEffect">
                                      <p:stCondLst>
                                        <p:cond delay="1600"/>
                                      </p:stCondLst>
                                      <p:childTnLst>
                                        <p:set>
                                          <p:cBhvr>
                                            <p:cTn id="73" dur="1" fill="hold">
                                              <p:stCondLst>
                                                <p:cond delay="0"/>
                                              </p:stCondLst>
                                            </p:cTn>
                                            <p:tgtEl>
                                              <p:spTgt spid="126"/>
                                            </p:tgtEl>
                                            <p:attrNameLst>
                                              <p:attrName>style.visibility</p:attrName>
                                            </p:attrNameLst>
                                          </p:cBhvr>
                                          <p:to>
                                            <p:strVal val="visible"/>
                                          </p:to>
                                        </p:set>
                                        <p:anim calcmode="lin" valueType="num">
                                          <p:cBhvr additive="base">
                                            <p:cTn id="74" dur="500"/>
                                            <p:tgtEl>
                                              <p:spTgt spid="126"/>
                                            </p:tgtEl>
                                            <p:attrNameLst>
                                              <p:attrName>ppt_y</p:attrName>
                                            </p:attrNameLst>
                                          </p:cBhvr>
                                          <p:tavLst>
                                            <p:tav tm="0">
                                              <p:val>
                                                <p:strVal val="#ppt_y-#ppt_h*1.125000"/>
                                              </p:val>
                                            </p:tav>
                                            <p:tav tm="100000">
                                              <p:val>
                                                <p:strVal val="#ppt_y"/>
                                              </p:val>
                                            </p:tav>
                                          </p:tavLst>
                                        </p:anim>
                                        <p:animEffect transition="in" filter="wipe(down)">
                                          <p:cBhvr>
                                            <p:cTn id="75" dur="500"/>
                                            <p:tgtEl>
                                              <p:spTgt spid="126"/>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135"/>
                                            </p:tgtEl>
                                            <p:attrNameLst>
                                              <p:attrName>style.visibility</p:attrName>
                                            </p:attrNameLst>
                                          </p:cBhvr>
                                          <p:to>
                                            <p:strVal val="visible"/>
                                          </p:to>
                                        </p:set>
                                        <p:animEffect transition="in" filter="fade">
                                          <p:cBhvr>
                                            <p:cTn id="79" dur="2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07" grpId="0" animBg="1"/>
          <p:bldP spid="108" grpId="0" animBg="1"/>
          <p:bldP spid="115" grpId="0" animBg="1"/>
          <p:bldP spid="123" grpId="0" animBg="1"/>
          <p:bldP spid="124" grpId="0"/>
          <p:bldP spid="125" grpId="0"/>
          <p:bldP spid="126" grpId="0"/>
          <p:bldP spid="128" grpId="0"/>
          <p:bldP spid="129" grpId="0"/>
          <p:bldP spid="132" grpId="0"/>
          <p:bldP spid="133" grpId="0"/>
          <p:bldP spid="135" grpId="0"/>
          <p:bldP spid="3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071563" y="1685446"/>
            <a:ext cx="6800850" cy="2115029"/>
          </a:xfrm>
          <a:custGeom>
            <a:avLst/>
            <a:gdLst>
              <a:gd name="connsiteX0" fmla="*/ 0 w 6800850"/>
              <a:gd name="connsiteY0" fmla="*/ 2115029 h 2115029"/>
              <a:gd name="connsiteX1" fmla="*/ 971550 w 6800850"/>
              <a:gd name="connsiteY1" fmla="*/ 914879 h 2115029"/>
              <a:gd name="connsiteX2" fmla="*/ 1943100 w 6800850"/>
              <a:gd name="connsiteY2" fmla="*/ 1600679 h 2115029"/>
              <a:gd name="connsiteX3" fmla="*/ 2857500 w 6800850"/>
              <a:gd name="connsiteY3" fmla="*/ 479 h 2115029"/>
              <a:gd name="connsiteX4" fmla="*/ 3857625 w 6800850"/>
              <a:gd name="connsiteY4" fmla="*/ 1786417 h 2115029"/>
              <a:gd name="connsiteX5" fmla="*/ 4800600 w 6800850"/>
              <a:gd name="connsiteY5" fmla="*/ 829154 h 2115029"/>
              <a:gd name="connsiteX6" fmla="*/ 5786437 w 6800850"/>
              <a:gd name="connsiteY6" fmla="*/ 1157767 h 2115029"/>
              <a:gd name="connsiteX7" fmla="*/ 6800850 w 6800850"/>
              <a:gd name="connsiteY7" fmla="*/ 479 h 211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0850" h="2115029">
                <a:moveTo>
                  <a:pt x="0" y="2115029"/>
                </a:moveTo>
                <a:cubicBezTo>
                  <a:pt x="323850" y="1557816"/>
                  <a:pt x="647700" y="1000604"/>
                  <a:pt x="971550" y="914879"/>
                </a:cubicBezTo>
                <a:cubicBezTo>
                  <a:pt x="1295400" y="829154"/>
                  <a:pt x="1628775" y="1753079"/>
                  <a:pt x="1943100" y="1600679"/>
                </a:cubicBezTo>
                <a:cubicBezTo>
                  <a:pt x="2257425" y="1448279"/>
                  <a:pt x="2538413" y="-30477"/>
                  <a:pt x="2857500" y="479"/>
                </a:cubicBezTo>
                <a:cubicBezTo>
                  <a:pt x="3176587" y="31435"/>
                  <a:pt x="3533775" y="1648305"/>
                  <a:pt x="3857625" y="1786417"/>
                </a:cubicBezTo>
                <a:cubicBezTo>
                  <a:pt x="4181475" y="1924529"/>
                  <a:pt x="4479131" y="933929"/>
                  <a:pt x="4800600" y="829154"/>
                </a:cubicBezTo>
                <a:cubicBezTo>
                  <a:pt x="5122069" y="724379"/>
                  <a:pt x="5453062" y="1295879"/>
                  <a:pt x="5786437" y="1157767"/>
                </a:cubicBezTo>
                <a:cubicBezTo>
                  <a:pt x="6119812" y="1019655"/>
                  <a:pt x="6622256" y="205266"/>
                  <a:pt x="6800850" y="479"/>
                </a:cubicBezTo>
              </a:path>
            </a:pathLst>
          </a:custGeom>
          <a:ln w="76200">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1757497" y="2304367"/>
            <a:ext cx="609409" cy="609409"/>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椭圆 7"/>
          <p:cNvSpPr/>
          <p:nvPr/>
        </p:nvSpPr>
        <p:spPr>
          <a:xfrm>
            <a:off x="784268" y="3454524"/>
            <a:ext cx="618574" cy="618574"/>
          </a:xfrm>
          <a:prstGeom prst="ellipse">
            <a:avLst/>
          </a:prstGeom>
          <a:solidFill>
            <a:srgbClr val="0855B7"/>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3694790" y="1398971"/>
            <a:ext cx="609409" cy="609409"/>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椭圆 11"/>
          <p:cNvSpPr/>
          <p:nvPr/>
        </p:nvSpPr>
        <p:spPr>
          <a:xfrm>
            <a:off x="2721561" y="2936446"/>
            <a:ext cx="618574" cy="618574"/>
          </a:xfrm>
          <a:prstGeom prst="ellipse">
            <a:avLst/>
          </a:prstGeom>
          <a:solidFill>
            <a:srgbClr val="13973F"/>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a:off x="4658854" y="3139631"/>
            <a:ext cx="618574" cy="618574"/>
          </a:xfrm>
          <a:prstGeom prst="ellipse">
            <a:avLst/>
          </a:prstGeom>
          <a:solidFill>
            <a:srgbClr val="0855B7"/>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13"/>
          <p:cNvGrpSpPr/>
          <p:nvPr/>
        </p:nvGrpSpPr>
        <p:grpSpPr>
          <a:xfrm>
            <a:off x="5632083" y="2235155"/>
            <a:ext cx="609409" cy="609409"/>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椭圆 16"/>
          <p:cNvSpPr/>
          <p:nvPr/>
        </p:nvSpPr>
        <p:spPr>
          <a:xfrm>
            <a:off x="6596147" y="2533358"/>
            <a:ext cx="618574" cy="618574"/>
          </a:xfrm>
          <a:prstGeom prst="ellipse">
            <a:avLst/>
          </a:prstGeom>
          <a:solidFill>
            <a:srgbClr val="13973F"/>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7569379" y="1361651"/>
            <a:ext cx="609409" cy="609409"/>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Box 53"/>
          <p:cNvSpPr txBox="1"/>
          <p:nvPr/>
        </p:nvSpPr>
        <p:spPr>
          <a:xfrm>
            <a:off x="539557" y="4251493"/>
            <a:ext cx="1107996" cy="276999"/>
          </a:xfrm>
          <a:prstGeom prst="rect">
            <a:avLst/>
          </a:prstGeom>
          <a:noFill/>
        </p:spPr>
        <p:txBody>
          <a:bodyPr wrap="none" rtlCol="0">
            <a:spAutoFit/>
          </a:bodyPr>
          <a:lstStyle/>
          <a:p>
            <a:r>
              <a:rPr lang="zh-CN" altLang="en-US" sz="12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添加文字标题</a:t>
            </a:r>
          </a:p>
        </p:txBody>
      </p:sp>
      <p:sp>
        <p:nvSpPr>
          <p:cNvPr id="22" name="TextBox 54"/>
          <p:cNvSpPr txBox="1"/>
          <p:nvPr/>
        </p:nvSpPr>
        <p:spPr>
          <a:xfrm>
            <a:off x="1508203" y="1869880"/>
            <a:ext cx="1107996" cy="276999"/>
          </a:xfrm>
          <a:prstGeom prst="rect">
            <a:avLst/>
          </a:prstGeom>
          <a:noFill/>
        </p:spPr>
        <p:txBody>
          <a:bodyPr wrap="none" rtlCol="0">
            <a:spAutoFit/>
          </a:bodyPr>
          <a:lstStyle/>
          <a:p>
            <a:r>
              <a:rPr lang="zh-CN" altLang="en-US" sz="120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添加文字标题</a:t>
            </a:r>
          </a:p>
        </p:txBody>
      </p:sp>
      <p:sp>
        <p:nvSpPr>
          <p:cNvPr id="23" name="TextBox 55"/>
          <p:cNvSpPr txBox="1"/>
          <p:nvPr/>
        </p:nvSpPr>
        <p:spPr>
          <a:xfrm>
            <a:off x="2535507" y="3758205"/>
            <a:ext cx="1107996" cy="276999"/>
          </a:xfrm>
          <a:prstGeom prst="rect">
            <a:avLst/>
          </a:prstGeom>
          <a:noFill/>
        </p:spPr>
        <p:txBody>
          <a:bodyPr wrap="none" rtlCol="0">
            <a:spAutoFit/>
          </a:bodyPr>
          <a:lstStyle/>
          <a:p>
            <a:r>
              <a:rPr lang="zh-CN" altLang="en-US" sz="12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添加文字标题</a:t>
            </a:r>
          </a:p>
        </p:txBody>
      </p:sp>
      <p:sp>
        <p:nvSpPr>
          <p:cNvPr id="24" name="TextBox 59"/>
          <p:cNvSpPr txBox="1"/>
          <p:nvPr/>
        </p:nvSpPr>
        <p:spPr>
          <a:xfrm>
            <a:off x="3421144" y="957855"/>
            <a:ext cx="1107996" cy="276999"/>
          </a:xfrm>
          <a:prstGeom prst="rect">
            <a:avLst/>
          </a:prstGeom>
          <a:noFill/>
        </p:spPr>
        <p:txBody>
          <a:bodyPr wrap="none" rtlCol="0">
            <a:spAutoFit/>
          </a:bodyPr>
          <a:lstStyle/>
          <a:p>
            <a:r>
              <a:rPr lang="zh-CN" altLang="en-US" sz="120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添加文字标题</a:t>
            </a:r>
          </a:p>
        </p:txBody>
      </p:sp>
      <p:sp>
        <p:nvSpPr>
          <p:cNvPr id="25" name="TextBox 60"/>
          <p:cNvSpPr txBox="1"/>
          <p:nvPr/>
        </p:nvSpPr>
        <p:spPr>
          <a:xfrm>
            <a:off x="4393505" y="3929658"/>
            <a:ext cx="1107996" cy="276999"/>
          </a:xfrm>
          <a:prstGeom prst="rect">
            <a:avLst/>
          </a:prstGeom>
          <a:noFill/>
        </p:spPr>
        <p:txBody>
          <a:bodyPr wrap="none" rtlCol="0">
            <a:spAutoFit/>
          </a:bodyPr>
          <a:lstStyle/>
          <a:p>
            <a:r>
              <a:rPr lang="zh-CN" altLang="en-US" sz="12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添加文字标题</a:t>
            </a:r>
          </a:p>
        </p:txBody>
      </p:sp>
      <p:sp>
        <p:nvSpPr>
          <p:cNvPr id="26" name="TextBox 61"/>
          <p:cNvSpPr txBox="1"/>
          <p:nvPr/>
        </p:nvSpPr>
        <p:spPr>
          <a:xfrm>
            <a:off x="5382790" y="1762108"/>
            <a:ext cx="1107996" cy="276999"/>
          </a:xfrm>
          <a:prstGeom prst="rect">
            <a:avLst/>
          </a:prstGeom>
          <a:noFill/>
        </p:spPr>
        <p:txBody>
          <a:bodyPr wrap="none" rtlCol="0">
            <a:spAutoFit/>
          </a:bodyPr>
          <a:lstStyle/>
          <a:p>
            <a:r>
              <a:rPr lang="zh-CN" altLang="en-US" sz="120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添加文字标题</a:t>
            </a:r>
          </a:p>
        </p:txBody>
      </p:sp>
      <p:sp>
        <p:nvSpPr>
          <p:cNvPr id="27" name="TextBox 62"/>
          <p:cNvSpPr txBox="1"/>
          <p:nvPr/>
        </p:nvSpPr>
        <p:spPr>
          <a:xfrm>
            <a:off x="6351436" y="3338994"/>
            <a:ext cx="1107996" cy="276999"/>
          </a:xfrm>
          <a:prstGeom prst="rect">
            <a:avLst/>
          </a:prstGeom>
          <a:noFill/>
        </p:spPr>
        <p:txBody>
          <a:bodyPr wrap="none" rtlCol="0">
            <a:spAutoFit/>
          </a:bodyPr>
          <a:lstStyle/>
          <a:p>
            <a:r>
              <a:rPr lang="zh-CN" altLang="en-US" sz="1200" dirty="0">
                <a:solidFill>
                  <a:srgbClr val="0855B7"/>
                </a:solidFill>
                <a:latin typeface="Arial" panose="020B0604020202020204" pitchFamily="34" charset="0"/>
                <a:ea typeface="微软雅黑" panose="020B0503020204020204" pitchFamily="34" charset="-122"/>
                <a:cs typeface="Heiti SC Light"/>
                <a:sym typeface="Arial" panose="020B0604020202020204" pitchFamily="34" charset="0"/>
              </a:rPr>
              <a:t>添加文字标题</a:t>
            </a:r>
          </a:p>
        </p:txBody>
      </p:sp>
      <p:sp>
        <p:nvSpPr>
          <p:cNvPr id="28" name="TextBox 65"/>
          <p:cNvSpPr txBox="1"/>
          <p:nvPr/>
        </p:nvSpPr>
        <p:spPr>
          <a:xfrm>
            <a:off x="7320086" y="914991"/>
            <a:ext cx="1107996" cy="276999"/>
          </a:xfrm>
          <a:prstGeom prst="rect">
            <a:avLst/>
          </a:prstGeom>
          <a:noFill/>
        </p:spPr>
        <p:txBody>
          <a:bodyPr wrap="none" rtlCol="0">
            <a:spAutoFit/>
          </a:bodyPr>
          <a:lstStyle/>
          <a:p>
            <a:r>
              <a:rPr lang="zh-CN" altLang="en-US" sz="1200" dirty="0">
                <a:solidFill>
                  <a:srgbClr val="13973F"/>
                </a:solidFill>
                <a:latin typeface="Arial" panose="020B0604020202020204" pitchFamily="34" charset="0"/>
                <a:ea typeface="微软雅黑" panose="020B0503020204020204" pitchFamily="34" charset="-122"/>
                <a:cs typeface="Heiti SC Light"/>
                <a:sym typeface="Arial" panose="020B0604020202020204" pitchFamily="34" charset="0"/>
              </a:rPr>
              <a:t>添加文字标题</a:t>
            </a:r>
          </a:p>
        </p:txBody>
      </p:sp>
      <p:sp>
        <p:nvSpPr>
          <p:cNvPr id="29"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4000"/>
                                            <p:tgtEl>
                                              <p:spTgt spid="4"/>
                                            </p:tgtEl>
                                          </p:cBhvr>
                                        </p:animEffect>
                                      </p:childTnLst>
                                    </p:cTn>
                                  </p:par>
                                  <p:par>
                                    <p:cTn id="12" presetID="2" presetClass="entr" presetSubtype="4" fill="hold" grpId="0" nodeType="withEffect" p14:presetBounceEnd="40000">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14:bounceEnd="40000">
                                          <p:cBhvr additive="base">
                                            <p:cTn id="14"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14:presetBounceEnd="40000">
                                      <p:stCondLst>
                                        <p:cond delay="40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12" presetClass="entr" presetSubtype="1" fill="hold" grpId="0" nodeType="withEffect">
                                      <p:stCondLst>
                                        <p:cond delay="40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p:tgtEl>
                                              <p:spTgt spid="21"/>
                                            </p:tgtEl>
                                            <p:attrNameLst>
                                              <p:attrName>ppt_y</p:attrName>
                                            </p:attrNameLst>
                                          </p:cBhvr>
                                          <p:tavLst>
                                            <p:tav tm="0">
                                              <p:val>
                                                <p:strVal val="#ppt_y-#ppt_h*1.125000"/>
                                              </p:val>
                                            </p:tav>
                                            <p:tav tm="100000">
                                              <p:val>
                                                <p:strVal val="#ppt_y"/>
                                              </p:val>
                                            </p:tav>
                                          </p:tavLst>
                                        </p:anim>
                                        <p:animEffect transition="in" filter="wipe(down)">
                                          <p:cBhvr>
                                            <p:cTn id="23" dur="500"/>
                                            <p:tgtEl>
                                              <p:spTgt spid="21"/>
                                            </p:tgtEl>
                                          </p:cBhvr>
                                        </p:animEffect>
                                      </p:childTnLst>
                                    </p:cTn>
                                  </p:par>
                                  <p:par>
                                    <p:cTn id="24" presetID="2" presetClass="entr" presetSubtype="4" fill="hold" grpId="0" nodeType="withEffect" p14:presetBounceEnd="40000">
                                      <p:stCondLst>
                                        <p:cond delay="900"/>
                                      </p:stCondLst>
                                      <p:childTnLst>
                                        <p:set>
                                          <p:cBhvr>
                                            <p:cTn id="25" dur="1" fill="hold">
                                              <p:stCondLst>
                                                <p:cond delay="0"/>
                                              </p:stCondLst>
                                            </p:cTn>
                                            <p:tgtEl>
                                              <p:spTgt spid="12"/>
                                            </p:tgtEl>
                                            <p:attrNameLst>
                                              <p:attrName>style.visibility</p:attrName>
                                            </p:attrNameLst>
                                          </p:cBhvr>
                                          <p:to>
                                            <p:strVal val="visible"/>
                                          </p:to>
                                        </p:set>
                                        <p:anim calcmode="lin" valueType="num" p14:bounceEnd="40000">
                                          <p:cBhvr additive="base">
                                            <p:cTn id="26"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12" presetClass="entr" presetSubtype="4" fill="hold" grpId="0" nodeType="withEffect">
                                      <p:stCondLst>
                                        <p:cond delay="9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par>
                                    <p:cTn id="32" presetID="2" presetClass="entr" presetSubtype="4" fill="hold" nodeType="withEffect" p14:presetBounceEnd="40000">
                                      <p:stCondLst>
                                        <p:cond delay="1400"/>
                                      </p:stCondLst>
                                      <p:childTnLst>
                                        <p:set>
                                          <p:cBhvr>
                                            <p:cTn id="33" dur="1" fill="hold">
                                              <p:stCondLst>
                                                <p:cond delay="0"/>
                                              </p:stCondLst>
                                            </p:cTn>
                                            <p:tgtEl>
                                              <p:spTgt spid="9"/>
                                            </p:tgtEl>
                                            <p:attrNameLst>
                                              <p:attrName>style.visibility</p:attrName>
                                            </p:attrNameLst>
                                          </p:cBhvr>
                                          <p:to>
                                            <p:strVal val="visible"/>
                                          </p:to>
                                        </p:set>
                                        <p:anim calcmode="lin" valueType="num" p14:bounceEnd="40000">
                                          <p:cBhvr additive="base">
                                            <p:cTn id="34"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12" presetClass="entr" presetSubtype="1" fill="hold" grpId="0" nodeType="withEffect">
                                      <p:stCondLst>
                                        <p:cond delay="14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p:tgtEl>
                                              <p:spTgt spid="23"/>
                                            </p:tgtEl>
                                            <p:attrNameLst>
                                              <p:attrName>ppt_y</p:attrName>
                                            </p:attrNameLst>
                                          </p:cBhvr>
                                          <p:tavLst>
                                            <p:tav tm="0">
                                              <p:val>
                                                <p:strVal val="#ppt_y-#ppt_h*1.125000"/>
                                              </p:val>
                                            </p:tav>
                                            <p:tav tm="100000">
                                              <p:val>
                                                <p:strVal val="#ppt_y"/>
                                              </p:val>
                                            </p:tav>
                                          </p:tavLst>
                                        </p:anim>
                                        <p:animEffect transition="in" filter="wipe(down)">
                                          <p:cBhvr>
                                            <p:cTn id="39" dur="500"/>
                                            <p:tgtEl>
                                              <p:spTgt spid="23"/>
                                            </p:tgtEl>
                                          </p:cBhvr>
                                        </p:animEffect>
                                      </p:childTnLst>
                                    </p:cTn>
                                  </p:par>
                                  <p:par>
                                    <p:cTn id="40" presetID="2" presetClass="entr" presetSubtype="4" fill="hold" grpId="0" nodeType="withEffect" p14:presetBounceEnd="40000">
                                      <p:stCondLst>
                                        <p:cond delay="1800"/>
                                      </p:stCondLst>
                                      <p:childTnLst>
                                        <p:set>
                                          <p:cBhvr>
                                            <p:cTn id="41" dur="1" fill="hold">
                                              <p:stCondLst>
                                                <p:cond delay="0"/>
                                              </p:stCondLst>
                                            </p:cTn>
                                            <p:tgtEl>
                                              <p:spTgt spid="13"/>
                                            </p:tgtEl>
                                            <p:attrNameLst>
                                              <p:attrName>style.visibility</p:attrName>
                                            </p:attrNameLst>
                                          </p:cBhvr>
                                          <p:to>
                                            <p:strVal val="visible"/>
                                          </p:to>
                                        </p:set>
                                        <p:anim calcmode="lin" valueType="num" p14:bounceEnd="40000">
                                          <p:cBhvr additive="base">
                                            <p:cTn id="42"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12" presetClass="entr" presetSubtype="4" fill="hold" grpId="0" nodeType="withEffect">
                                      <p:stCondLst>
                                        <p:cond delay="180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ppt_y</p:attrName>
                                            </p:attrNameLst>
                                          </p:cBhvr>
                                          <p:tavLst>
                                            <p:tav tm="0">
                                              <p:val>
                                                <p:strVal val="#ppt_y+#ppt_h*1.125000"/>
                                              </p:val>
                                            </p:tav>
                                            <p:tav tm="100000">
                                              <p:val>
                                                <p:strVal val="#ppt_y"/>
                                              </p:val>
                                            </p:tav>
                                          </p:tavLst>
                                        </p:anim>
                                        <p:animEffect transition="in" filter="wipe(up)">
                                          <p:cBhvr>
                                            <p:cTn id="47" dur="500"/>
                                            <p:tgtEl>
                                              <p:spTgt spid="24"/>
                                            </p:tgtEl>
                                          </p:cBhvr>
                                        </p:animEffect>
                                      </p:childTnLst>
                                    </p:cTn>
                                  </p:par>
                                  <p:par>
                                    <p:cTn id="48" presetID="2" presetClass="entr" presetSubtype="4" fill="hold" nodeType="withEffect" p14:presetBounceEnd="40000">
                                      <p:stCondLst>
                                        <p:cond delay="2400"/>
                                      </p:stCondLst>
                                      <p:childTnLst>
                                        <p:set>
                                          <p:cBhvr>
                                            <p:cTn id="49" dur="1" fill="hold">
                                              <p:stCondLst>
                                                <p:cond delay="0"/>
                                              </p:stCondLst>
                                            </p:cTn>
                                            <p:tgtEl>
                                              <p:spTgt spid="14"/>
                                            </p:tgtEl>
                                            <p:attrNameLst>
                                              <p:attrName>style.visibility</p:attrName>
                                            </p:attrNameLst>
                                          </p:cBhvr>
                                          <p:to>
                                            <p:strVal val="visible"/>
                                          </p:to>
                                        </p:set>
                                        <p:anim calcmode="lin" valueType="num" p14:bounceEnd="40000">
                                          <p:cBhvr additive="base">
                                            <p:cTn id="50"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51" dur="500" fill="hold"/>
                                            <p:tgtEl>
                                              <p:spTgt spid="14"/>
                                            </p:tgtEl>
                                            <p:attrNameLst>
                                              <p:attrName>ppt_y</p:attrName>
                                            </p:attrNameLst>
                                          </p:cBhvr>
                                          <p:tavLst>
                                            <p:tav tm="0">
                                              <p:val>
                                                <p:strVal val="1+#ppt_h/2"/>
                                              </p:val>
                                            </p:tav>
                                            <p:tav tm="100000">
                                              <p:val>
                                                <p:strVal val="#ppt_y"/>
                                              </p:val>
                                            </p:tav>
                                          </p:tavLst>
                                        </p:anim>
                                      </p:childTnLst>
                                    </p:cTn>
                                  </p:par>
                                  <p:par>
                                    <p:cTn id="52" presetID="12" presetClass="entr" presetSubtype="1" fill="hold" grpId="0" nodeType="withEffect">
                                      <p:stCondLst>
                                        <p:cond delay="240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p:tgtEl>
                                              <p:spTgt spid="25"/>
                                            </p:tgtEl>
                                            <p:attrNameLst>
                                              <p:attrName>ppt_y</p:attrName>
                                            </p:attrNameLst>
                                          </p:cBhvr>
                                          <p:tavLst>
                                            <p:tav tm="0">
                                              <p:val>
                                                <p:strVal val="#ppt_y-#ppt_h*1.125000"/>
                                              </p:val>
                                            </p:tav>
                                            <p:tav tm="100000">
                                              <p:val>
                                                <p:strVal val="#ppt_y"/>
                                              </p:val>
                                            </p:tav>
                                          </p:tavLst>
                                        </p:anim>
                                        <p:animEffect transition="in" filter="wipe(down)">
                                          <p:cBhvr>
                                            <p:cTn id="55" dur="500"/>
                                            <p:tgtEl>
                                              <p:spTgt spid="25"/>
                                            </p:tgtEl>
                                          </p:cBhvr>
                                        </p:animEffect>
                                      </p:childTnLst>
                                    </p:cTn>
                                  </p:par>
                                  <p:par>
                                    <p:cTn id="56" presetID="2" presetClass="entr" presetSubtype="4" fill="hold" grpId="0" nodeType="withEffect" p14:presetBounceEnd="40000">
                                      <p:stCondLst>
                                        <p:cond delay="2900"/>
                                      </p:stCondLst>
                                      <p:childTnLst>
                                        <p:set>
                                          <p:cBhvr>
                                            <p:cTn id="57" dur="1" fill="hold">
                                              <p:stCondLst>
                                                <p:cond delay="0"/>
                                              </p:stCondLst>
                                            </p:cTn>
                                            <p:tgtEl>
                                              <p:spTgt spid="17"/>
                                            </p:tgtEl>
                                            <p:attrNameLst>
                                              <p:attrName>style.visibility</p:attrName>
                                            </p:attrNameLst>
                                          </p:cBhvr>
                                          <p:to>
                                            <p:strVal val="visible"/>
                                          </p:to>
                                        </p:set>
                                        <p:anim calcmode="lin" valueType="num" p14:bounceEnd="40000">
                                          <p:cBhvr additive="base">
                                            <p:cTn id="58"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59" dur="500" fill="hold"/>
                                            <p:tgtEl>
                                              <p:spTgt spid="17"/>
                                            </p:tgtEl>
                                            <p:attrNameLst>
                                              <p:attrName>ppt_y</p:attrName>
                                            </p:attrNameLst>
                                          </p:cBhvr>
                                          <p:tavLst>
                                            <p:tav tm="0">
                                              <p:val>
                                                <p:strVal val="1+#ppt_h/2"/>
                                              </p:val>
                                            </p:tav>
                                            <p:tav tm="100000">
                                              <p:val>
                                                <p:strVal val="#ppt_y"/>
                                              </p:val>
                                            </p:tav>
                                          </p:tavLst>
                                        </p:anim>
                                      </p:childTnLst>
                                    </p:cTn>
                                  </p:par>
                                  <p:par>
                                    <p:cTn id="60" presetID="12" presetClass="entr" presetSubtype="4" fill="hold" grpId="0" nodeType="withEffect">
                                      <p:stCondLst>
                                        <p:cond delay="290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p:tgtEl>
                                              <p:spTgt spid="26"/>
                                            </p:tgtEl>
                                            <p:attrNameLst>
                                              <p:attrName>ppt_y</p:attrName>
                                            </p:attrNameLst>
                                          </p:cBhvr>
                                          <p:tavLst>
                                            <p:tav tm="0">
                                              <p:val>
                                                <p:strVal val="#ppt_y+#ppt_h*1.125000"/>
                                              </p:val>
                                            </p:tav>
                                            <p:tav tm="100000">
                                              <p:val>
                                                <p:strVal val="#ppt_y"/>
                                              </p:val>
                                            </p:tav>
                                          </p:tavLst>
                                        </p:anim>
                                        <p:animEffect transition="in" filter="wipe(up)">
                                          <p:cBhvr>
                                            <p:cTn id="63" dur="500"/>
                                            <p:tgtEl>
                                              <p:spTgt spid="26"/>
                                            </p:tgtEl>
                                          </p:cBhvr>
                                        </p:animEffect>
                                      </p:childTnLst>
                                    </p:cTn>
                                  </p:par>
                                  <p:par>
                                    <p:cTn id="64" presetID="2" presetClass="entr" presetSubtype="4" fill="hold" nodeType="withEffect" p14:presetBounceEnd="40000">
                                      <p:stCondLst>
                                        <p:cond delay="3400"/>
                                      </p:stCondLst>
                                      <p:childTnLst>
                                        <p:set>
                                          <p:cBhvr>
                                            <p:cTn id="65" dur="1" fill="hold">
                                              <p:stCondLst>
                                                <p:cond delay="0"/>
                                              </p:stCondLst>
                                            </p:cTn>
                                            <p:tgtEl>
                                              <p:spTgt spid="18"/>
                                            </p:tgtEl>
                                            <p:attrNameLst>
                                              <p:attrName>style.visibility</p:attrName>
                                            </p:attrNameLst>
                                          </p:cBhvr>
                                          <p:to>
                                            <p:strVal val="visible"/>
                                          </p:to>
                                        </p:set>
                                        <p:anim calcmode="lin" valueType="num" p14:bounceEnd="40000">
                                          <p:cBhvr additive="base">
                                            <p:cTn id="66"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67" dur="500" fill="hold"/>
                                            <p:tgtEl>
                                              <p:spTgt spid="18"/>
                                            </p:tgtEl>
                                            <p:attrNameLst>
                                              <p:attrName>ppt_y</p:attrName>
                                            </p:attrNameLst>
                                          </p:cBhvr>
                                          <p:tavLst>
                                            <p:tav tm="0">
                                              <p:val>
                                                <p:strVal val="1+#ppt_h/2"/>
                                              </p:val>
                                            </p:tav>
                                            <p:tav tm="100000">
                                              <p:val>
                                                <p:strVal val="#ppt_y"/>
                                              </p:val>
                                            </p:tav>
                                          </p:tavLst>
                                        </p:anim>
                                      </p:childTnLst>
                                    </p:cTn>
                                  </p:par>
                                  <p:par>
                                    <p:cTn id="68" presetID="12" presetClass="entr" presetSubtype="1" fill="hold" grpId="0" nodeType="withEffect">
                                      <p:stCondLst>
                                        <p:cond delay="340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p:tgtEl>
                                              <p:spTgt spid="27"/>
                                            </p:tgtEl>
                                            <p:attrNameLst>
                                              <p:attrName>ppt_y</p:attrName>
                                            </p:attrNameLst>
                                          </p:cBhvr>
                                          <p:tavLst>
                                            <p:tav tm="0">
                                              <p:val>
                                                <p:strVal val="#ppt_y-#ppt_h*1.125000"/>
                                              </p:val>
                                            </p:tav>
                                            <p:tav tm="100000">
                                              <p:val>
                                                <p:strVal val="#ppt_y"/>
                                              </p:val>
                                            </p:tav>
                                          </p:tavLst>
                                        </p:anim>
                                        <p:animEffect transition="in" filter="wipe(down)">
                                          <p:cBhvr>
                                            <p:cTn id="71" dur="500"/>
                                            <p:tgtEl>
                                              <p:spTgt spid="27"/>
                                            </p:tgtEl>
                                          </p:cBhvr>
                                        </p:animEffect>
                                      </p:childTnLst>
                                    </p:cTn>
                                  </p:par>
                                  <p:par>
                                    <p:cTn id="72" presetID="12" presetClass="entr" presetSubtype="4" fill="hold" grpId="0" nodeType="withEffect">
                                      <p:stCondLst>
                                        <p:cond delay="390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up)">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3" grpId="0" animBg="1"/>
          <p:bldP spid="17" grpId="0" animBg="1"/>
          <p:bldP spid="21" grpId="0"/>
          <p:bldP spid="22" grpId="0"/>
          <p:bldP spid="23" grpId="0"/>
          <p:bldP spid="24" grpId="0"/>
          <p:bldP spid="25" grpId="0"/>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40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4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12" presetClass="entr" presetSubtype="1" fill="hold" grpId="0" nodeType="withEffect">
                                      <p:stCondLst>
                                        <p:cond delay="40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p:tgtEl>
                                              <p:spTgt spid="21"/>
                                            </p:tgtEl>
                                            <p:attrNameLst>
                                              <p:attrName>ppt_y</p:attrName>
                                            </p:attrNameLst>
                                          </p:cBhvr>
                                          <p:tavLst>
                                            <p:tav tm="0">
                                              <p:val>
                                                <p:strVal val="#ppt_y-#ppt_h*1.125000"/>
                                              </p:val>
                                            </p:tav>
                                            <p:tav tm="100000">
                                              <p:val>
                                                <p:strVal val="#ppt_y"/>
                                              </p:val>
                                            </p:tav>
                                          </p:tavLst>
                                        </p:anim>
                                        <p:animEffect transition="in" filter="wipe(down)">
                                          <p:cBhvr>
                                            <p:cTn id="23" dur="500"/>
                                            <p:tgtEl>
                                              <p:spTgt spid="21"/>
                                            </p:tgtEl>
                                          </p:cBhvr>
                                        </p:animEffect>
                                      </p:childTnLst>
                                    </p:cTn>
                                  </p:par>
                                  <p:par>
                                    <p:cTn id="24" presetID="2" presetClass="entr" presetSubtype="4" fill="hold" grpId="0" nodeType="withEffect">
                                      <p:stCondLst>
                                        <p:cond delay="9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12" presetClass="entr" presetSubtype="4" fill="hold" grpId="0" nodeType="withEffect">
                                      <p:stCondLst>
                                        <p:cond delay="9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par>
                                    <p:cTn id="32" presetID="2" presetClass="entr" presetSubtype="4" fill="hold" nodeType="withEffect">
                                      <p:stCondLst>
                                        <p:cond delay="140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12" presetClass="entr" presetSubtype="1" fill="hold" grpId="0" nodeType="withEffect">
                                      <p:stCondLst>
                                        <p:cond delay="14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p:tgtEl>
                                              <p:spTgt spid="23"/>
                                            </p:tgtEl>
                                            <p:attrNameLst>
                                              <p:attrName>ppt_y</p:attrName>
                                            </p:attrNameLst>
                                          </p:cBhvr>
                                          <p:tavLst>
                                            <p:tav tm="0">
                                              <p:val>
                                                <p:strVal val="#ppt_y-#ppt_h*1.125000"/>
                                              </p:val>
                                            </p:tav>
                                            <p:tav tm="100000">
                                              <p:val>
                                                <p:strVal val="#ppt_y"/>
                                              </p:val>
                                            </p:tav>
                                          </p:tavLst>
                                        </p:anim>
                                        <p:animEffect transition="in" filter="wipe(down)">
                                          <p:cBhvr>
                                            <p:cTn id="39" dur="500"/>
                                            <p:tgtEl>
                                              <p:spTgt spid="23"/>
                                            </p:tgtEl>
                                          </p:cBhvr>
                                        </p:animEffect>
                                      </p:childTnLst>
                                    </p:cTn>
                                  </p:par>
                                  <p:par>
                                    <p:cTn id="40" presetID="2" presetClass="entr" presetSubtype="4" fill="hold" grpId="0" nodeType="withEffect">
                                      <p:stCondLst>
                                        <p:cond delay="180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12" presetClass="entr" presetSubtype="4" fill="hold" grpId="0" nodeType="withEffect">
                                      <p:stCondLst>
                                        <p:cond delay="180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ppt_y</p:attrName>
                                            </p:attrNameLst>
                                          </p:cBhvr>
                                          <p:tavLst>
                                            <p:tav tm="0">
                                              <p:val>
                                                <p:strVal val="#ppt_y+#ppt_h*1.125000"/>
                                              </p:val>
                                            </p:tav>
                                            <p:tav tm="100000">
                                              <p:val>
                                                <p:strVal val="#ppt_y"/>
                                              </p:val>
                                            </p:tav>
                                          </p:tavLst>
                                        </p:anim>
                                        <p:animEffect transition="in" filter="wipe(up)">
                                          <p:cBhvr>
                                            <p:cTn id="47" dur="500"/>
                                            <p:tgtEl>
                                              <p:spTgt spid="24"/>
                                            </p:tgtEl>
                                          </p:cBhvr>
                                        </p:animEffect>
                                      </p:childTnLst>
                                    </p:cTn>
                                  </p:par>
                                  <p:par>
                                    <p:cTn id="48" presetID="2" presetClass="entr" presetSubtype="4" fill="hold" nodeType="withEffect">
                                      <p:stCondLst>
                                        <p:cond delay="240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par>
                                    <p:cTn id="52" presetID="12" presetClass="entr" presetSubtype="1" fill="hold" grpId="0" nodeType="withEffect">
                                      <p:stCondLst>
                                        <p:cond delay="240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p:tgtEl>
                                              <p:spTgt spid="25"/>
                                            </p:tgtEl>
                                            <p:attrNameLst>
                                              <p:attrName>ppt_y</p:attrName>
                                            </p:attrNameLst>
                                          </p:cBhvr>
                                          <p:tavLst>
                                            <p:tav tm="0">
                                              <p:val>
                                                <p:strVal val="#ppt_y-#ppt_h*1.125000"/>
                                              </p:val>
                                            </p:tav>
                                            <p:tav tm="100000">
                                              <p:val>
                                                <p:strVal val="#ppt_y"/>
                                              </p:val>
                                            </p:tav>
                                          </p:tavLst>
                                        </p:anim>
                                        <p:animEffect transition="in" filter="wipe(down)">
                                          <p:cBhvr>
                                            <p:cTn id="55" dur="500"/>
                                            <p:tgtEl>
                                              <p:spTgt spid="25"/>
                                            </p:tgtEl>
                                          </p:cBhvr>
                                        </p:animEffect>
                                      </p:childTnLst>
                                    </p:cTn>
                                  </p:par>
                                  <p:par>
                                    <p:cTn id="56" presetID="2" presetClass="entr" presetSubtype="4" fill="hold" grpId="0" nodeType="withEffect">
                                      <p:stCondLst>
                                        <p:cond delay="290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par>
                                    <p:cTn id="60" presetID="12" presetClass="entr" presetSubtype="4" fill="hold" grpId="0" nodeType="withEffect">
                                      <p:stCondLst>
                                        <p:cond delay="290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p:tgtEl>
                                              <p:spTgt spid="26"/>
                                            </p:tgtEl>
                                            <p:attrNameLst>
                                              <p:attrName>ppt_y</p:attrName>
                                            </p:attrNameLst>
                                          </p:cBhvr>
                                          <p:tavLst>
                                            <p:tav tm="0">
                                              <p:val>
                                                <p:strVal val="#ppt_y+#ppt_h*1.125000"/>
                                              </p:val>
                                            </p:tav>
                                            <p:tav tm="100000">
                                              <p:val>
                                                <p:strVal val="#ppt_y"/>
                                              </p:val>
                                            </p:tav>
                                          </p:tavLst>
                                        </p:anim>
                                        <p:animEffect transition="in" filter="wipe(up)">
                                          <p:cBhvr>
                                            <p:cTn id="63" dur="500"/>
                                            <p:tgtEl>
                                              <p:spTgt spid="26"/>
                                            </p:tgtEl>
                                          </p:cBhvr>
                                        </p:animEffect>
                                      </p:childTnLst>
                                    </p:cTn>
                                  </p:par>
                                  <p:par>
                                    <p:cTn id="64" presetID="2" presetClass="entr" presetSubtype="4" fill="hold" nodeType="withEffect">
                                      <p:stCondLst>
                                        <p:cond delay="340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ppt_x"/>
                                              </p:val>
                                            </p:tav>
                                            <p:tav tm="100000">
                                              <p:val>
                                                <p:strVal val="#ppt_x"/>
                                              </p:val>
                                            </p:tav>
                                          </p:tavLst>
                                        </p:anim>
                                        <p:anim calcmode="lin" valueType="num">
                                          <p:cBhvr additive="base">
                                            <p:cTn id="67" dur="500" fill="hold"/>
                                            <p:tgtEl>
                                              <p:spTgt spid="18"/>
                                            </p:tgtEl>
                                            <p:attrNameLst>
                                              <p:attrName>ppt_y</p:attrName>
                                            </p:attrNameLst>
                                          </p:cBhvr>
                                          <p:tavLst>
                                            <p:tav tm="0">
                                              <p:val>
                                                <p:strVal val="1+#ppt_h/2"/>
                                              </p:val>
                                            </p:tav>
                                            <p:tav tm="100000">
                                              <p:val>
                                                <p:strVal val="#ppt_y"/>
                                              </p:val>
                                            </p:tav>
                                          </p:tavLst>
                                        </p:anim>
                                      </p:childTnLst>
                                    </p:cTn>
                                  </p:par>
                                  <p:par>
                                    <p:cTn id="68" presetID="12" presetClass="entr" presetSubtype="1" fill="hold" grpId="0" nodeType="withEffect">
                                      <p:stCondLst>
                                        <p:cond delay="340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p:tgtEl>
                                              <p:spTgt spid="27"/>
                                            </p:tgtEl>
                                            <p:attrNameLst>
                                              <p:attrName>ppt_y</p:attrName>
                                            </p:attrNameLst>
                                          </p:cBhvr>
                                          <p:tavLst>
                                            <p:tav tm="0">
                                              <p:val>
                                                <p:strVal val="#ppt_y-#ppt_h*1.125000"/>
                                              </p:val>
                                            </p:tav>
                                            <p:tav tm="100000">
                                              <p:val>
                                                <p:strVal val="#ppt_y"/>
                                              </p:val>
                                            </p:tav>
                                          </p:tavLst>
                                        </p:anim>
                                        <p:animEffect transition="in" filter="wipe(down)">
                                          <p:cBhvr>
                                            <p:cTn id="71" dur="500"/>
                                            <p:tgtEl>
                                              <p:spTgt spid="27"/>
                                            </p:tgtEl>
                                          </p:cBhvr>
                                        </p:animEffect>
                                      </p:childTnLst>
                                    </p:cTn>
                                  </p:par>
                                  <p:par>
                                    <p:cTn id="72" presetID="12" presetClass="entr" presetSubtype="4" fill="hold" grpId="0" nodeType="withEffect">
                                      <p:stCondLst>
                                        <p:cond delay="390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up)">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3" grpId="0" animBg="1"/>
          <p:bldP spid="17" grpId="0" animBg="1"/>
          <p:bldP spid="21" grpId="0"/>
          <p:bldP spid="22" grpId="0"/>
          <p:bldP spid="23" grpId="0"/>
          <p:bldP spid="24" grpId="0"/>
          <p:bldP spid="25" grpId="0"/>
          <p:bldP spid="26" grpId="0"/>
          <p:bldP spid="27" grpId="0"/>
          <p:bldP spid="28" grpId="0"/>
          <p:bldP spid="2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42614" y="1570310"/>
            <a:ext cx="2864150" cy="3002957"/>
            <a:chOff x="2330673" y="2010009"/>
            <a:chExt cx="1739454" cy="1412819"/>
          </a:xfrm>
        </p:grpSpPr>
        <p:sp>
          <p:nvSpPr>
            <p:cNvPr id="5" name="圆角矩形 4"/>
            <p:cNvSpPr/>
            <p:nvPr/>
          </p:nvSpPr>
          <p:spPr>
            <a:xfrm>
              <a:off x="2330673" y="2010009"/>
              <a:ext cx="1739454" cy="1412819"/>
            </a:xfrm>
            <a:prstGeom prst="roundRect">
              <a:avLst>
                <a:gd name="adj" fmla="val 0"/>
              </a:avLst>
            </a:prstGeom>
            <a:solidFill>
              <a:schemeClr val="bg1">
                <a:lumMod val="75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圆角矩形 5"/>
            <p:cNvSpPr/>
            <p:nvPr/>
          </p:nvSpPr>
          <p:spPr>
            <a:xfrm>
              <a:off x="2385774" y="2051987"/>
              <a:ext cx="1629238" cy="132885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文本框 6"/>
          <p:cNvSpPr txBox="1"/>
          <p:nvPr/>
        </p:nvSpPr>
        <p:spPr>
          <a:xfrm>
            <a:off x="2164025" y="1764106"/>
            <a:ext cx="1621305" cy="276999"/>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Add the title here</a:t>
            </a:r>
            <a:endPar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圆角矩形 7"/>
          <p:cNvSpPr/>
          <p:nvPr/>
        </p:nvSpPr>
        <p:spPr>
          <a:xfrm>
            <a:off x="1884245" y="2062814"/>
            <a:ext cx="2196810" cy="24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1858143" y="2347684"/>
            <a:ext cx="489994" cy="1684725"/>
            <a:chOff x="6238875" y="2790826"/>
            <a:chExt cx="1285875" cy="4371967"/>
          </a:xfrm>
          <a:solidFill>
            <a:srgbClr val="E2E2E2"/>
          </a:solidFill>
          <a:effectLst/>
        </p:grpSpPr>
        <p:sp>
          <p:nvSpPr>
            <p:cNvPr id="10" name="矩形 9"/>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6238875" y="413385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6238875" y="45815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6238875" y="5026025"/>
              <a:ext cx="1285875" cy="350838"/>
            </a:xfrm>
            <a:prstGeom prst="rect">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6238875" y="5470524"/>
              <a:ext cx="1285875" cy="350838"/>
            </a:xfrm>
            <a:prstGeom prst="rect">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6238875" y="5915023"/>
              <a:ext cx="1285875" cy="350838"/>
            </a:xfrm>
            <a:prstGeom prst="rect">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6238875" y="6363489"/>
              <a:ext cx="1285875" cy="350838"/>
            </a:xfrm>
            <a:prstGeom prst="rect">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6238875" y="6811955"/>
              <a:ext cx="1285875" cy="350838"/>
            </a:xfrm>
            <a:prstGeom prst="rect">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2439168" y="2347684"/>
            <a:ext cx="489994" cy="1684725"/>
            <a:chOff x="6238875" y="2790826"/>
            <a:chExt cx="1285875" cy="4371967"/>
          </a:xfrm>
          <a:solidFill>
            <a:srgbClr val="E2E2E2"/>
          </a:solidFill>
          <a:effectLst/>
        </p:grpSpPr>
        <p:sp>
          <p:nvSpPr>
            <p:cNvPr id="21" name="矩形 20"/>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6238875" y="413385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6238875" y="45815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6238875" y="5026025"/>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6238875" y="5470524"/>
              <a:ext cx="1285875" cy="350838"/>
            </a:xfrm>
            <a:prstGeom prst="rect">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6238875" y="5915023"/>
              <a:ext cx="1285875" cy="350838"/>
            </a:xfrm>
            <a:prstGeom prst="rect">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6238875" y="6363489"/>
              <a:ext cx="1285875" cy="350838"/>
            </a:xfrm>
            <a:prstGeom prst="rect">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6238875" y="6811955"/>
              <a:ext cx="1285875" cy="350838"/>
            </a:xfrm>
            <a:prstGeom prst="rect">
              <a:avLst/>
            </a:prstGeom>
            <a:solidFill>
              <a:srgbClr val="085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30"/>
          <p:cNvGrpSpPr/>
          <p:nvPr/>
        </p:nvGrpSpPr>
        <p:grpSpPr>
          <a:xfrm>
            <a:off x="3020193" y="2347684"/>
            <a:ext cx="489994" cy="1684725"/>
            <a:chOff x="6238875" y="2790826"/>
            <a:chExt cx="1285875" cy="4371967"/>
          </a:xfrm>
          <a:solidFill>
            <a:srgbClr val="E2E2E2"/>
          </a:solidFill>
          <a:effectLst/>
        </p:grpSpPr>
        <p:sp>
          <p:nvSpPr>
            <p:cNvPr id="32" name="矩形 31"/>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6238875" y="4133851"/>
              <a:ext cx="1285875" cy="350838"/>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6238875" y="4581526"/>
              <a:ext cx="1285875" cy="350838"/>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6238875" y="5026025"/>
              <a:ext cx="1285875" cy="350838"/>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6238875" y="5470524"/>
              <a:ext cx="1285875" cy="350838"/>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6238875" y="5915023"/>
              <a:ext cx="1285875" cy="350838"/>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6238875" y="6363489"/>
              <a:ext cx="1285875" cy="350838"/>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6238875" y="6811955"/>
              <a:ext cx="1285875" cy="350838"/>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组合 41"/>
          <p:cNvGrpSpPr/>
          <p:nvPr/>
        </p:nvGrpSpPr>
        <p:grpSpPr>
          <a:xfrm>
            <a:off x="3601218" y="2347684"/>
            <a:ext cx="489994" cy="1684725"/>
            <a:chOff x="6238875" y="2790826"/>
            <a:chExt cx="1285875" cy="4371967"/>
          </a:xfrm>
          <a:solidFill>
            <a:schemeClr val="accent4"/>
          </a:solidFill>
          <a:effectLst/>
        </p:grpSpPr>
        <p:sp>
          <p:nvSpPr>
            <p:cNvPr id="43" name="矩形 42"/>
            <p:cNvSpPr/>
            <p:nvPr/>
          </p:nvSpPr>
          <p:spPr>
            <a:xfrm>
              <a:off x="6238875" y="2790826"/>
              <a:ext cx="1285875" cy="350838"/>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6238875" y="3238501"/>
              <a:ext cx="1285875" cy="350838"/>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6238875" y="3686176"/>
              <a:ext cx="1285875" cy="350838"/>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p:cNvSpPr/>
            <p:nvPr/>
          </p:nvSpPr>
          <p:spPr>
            <a:xfrm>
              <a:off x="6238875" y="4133851"/>
              <a:ext cx="1285875" cy="350838"/>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6238875" y="4581526"/>
              <a:ext cx="1285875" cy="350838"/>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nvSpPr>
          <p:spPr>
            <a:xfrm>
              <a:off x="6238875" y="5026025"/>
              <a:ext cx="1285875" cy="350838"/>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6238875" y="5470524"/>
              <a:ext cx="1285875" cy="350838"/>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6238875" y="5915023"/>
              <a:ext cx="1285875" cy="350838"/>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6238875" y="6363489"/>
              <a:ext cx="1285875" cy="350838"/>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6238875" y="6811955"/>
              <a:ext cx="1285875" cy="350838"/>
            </a:xfrm>
            <a:prstGeom prst="rect">
              <a:avLst/>
            </a:prstGeom>
            <a:solidFill>
              <a:srgbClr val="13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矩形 52"/>
          <p:cNvSpPr/>
          <p:nvPr/>
        </p:nvSpPr>
        <p:spPr>
          <a:xfrm>
            <a:off x="1784783" y="4032409"/>
            <a:ext cx="636714" cy="207749"/>
          </a:xfrm>
          <a:prstGeom prst="rect">
            <a:avLst/>
          </a:prstGeom>
        </p:spPr>
        <p:txBody>
          <a:bodyPr wrap="none">
            <a:spAutoFit/>
          </a:bodyPr>
          <a:lstStyle/>
          <a:p>
            <a:pPr algn="ctr"/>
            <a:r>
              <a:rPr lang="en-US" altLang="zh-CN" sz="750" spc="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PART 01</a:t>
            </a:r>
            <a:endParaRPr lang="zh-CN" altLang="en-US" sz="7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2367661" y="4032409"/>
            <a:ext cx="636714" cy="207749"/>
          </a:xfrm>
          <a:prstGeom prst="rect">
            <a:avLst/>
          </a:prstGeom>
        </p:spPr>
        <p:txBody>
          <a:bodyPr wrap="none">
            <a:spAutoFit/>
          </a:bodyPr>
          <a:lstStyle/>
          <a:p>
            <a:pPr algn="ctr"/>
            <a:r>
              <a:rPr lang="en-US" altLang="zh-CN" sz="750" spc="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PART 02</a:t>
            </a:r>
            <a:endParaRPr lang="zh-CN" altLang="en-US" sz="7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54"/>
          <p:cNvSpPr/>
          <p:nvPr/>
        </p:nvSpPr>
        <p:spPr>
          <a:xfrm>
            <a:off x="2950401" y="4032409"/>
            <a:ext cx="636714" cy="207749"/>
          </a:xfrm>
          <a:prstGeom prst="rect">
            <a:avLst/>
          </a:prstGeom>
        </p:spPr>
        <p:txBody>
          <a:bodyPr wrap="none">
            <a:spAutoFit/>
          </a:bodyPr>
          <a:lstStyle/>
          <a:p>
            <a:pPr algn="ctr"/>
            <a:r>
              <a:rPr lang="en-US" altLang="zh-CN" sz="750" spc="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PART 03</a:t>
            </a:r>
            <a:endParaRPr lang="zh-CN" altLang="en-US" sz="7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3527858" y="4032409"/>
            <a:ext cx="636714" cy="207749"/>
          </a:xfrm>
          <a:prstGeom prst="rect">
            <a:avLst/>
          </a:prstGeom>
        </p:spPr>
        <p:txBody>
          <a:bodyPr wrap="none">
            <a:spAutoFit/>
          </a:bodyPr>
          <a:lstStyle/>
          <a:p>
            <a:pPr algn="ctr"/>
            <a:r>
              <a:rPr lang="en-US" altLang="zh-CN" sz="750" spc="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PART 04</a:t>
            </a:r>
            <a:endParaRPr lang="zh-CN" altLang="en-US" sz="7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7" name="组合 56"/>
          <p:cNvGrpSpPr/>
          <p:nvPr/>
        </p:nvGrpSpPr>
        <p:grpSpPr>
          <a:xfrm>
            <a:off x="4935715" y="1713060"/>
            <a:ext cx="822743" cy="354595"/>
            <a:chOff x="6225354" y="2411080"/>
            <a:chExt cx="1096990" cy="472793"/>
          </a:xfrm>
        </p:grpSpPr>
        <p:grpSp>
          <p:nvGrpSpPr>
            <p:cNvPr id="58" name="组合 57"/>
            <p:cNvGrpSpPr/>
            <p:nvPr/>
          </p:nvGrpSpPr>
          <p:grpSpPr>
            <a:xfrm>
              <a:off x="6225354" y="2411080"/>
              <a:ext cx="1096990" cy="472793"/>
              <a:chOff x="2207939" y="2018653"/>
              <a:chExt cx="6978844" cy="1220496"/>
            </a:xfrm>
          </p:grpSpPr>
          <p:sp>
            <p:nvSpPr>
              <p:cNvPr id="60" name="圆角矩形 59"/>
              <p:cNvSpPr/>
              <p:nvPr/>
            </p:nvSpPr>
            <p:spPr>
              <a:xfrm>
                <a:off x="2207939" y="2018653"/>
                <a:ext cx="6978844" cy="1220496"/>
              </a:xfrm>
              <a:prstGeom prst="roundRect">
                <a:avLst>
                  <a:gd name="adj" fmla="val 50000"/>
                </a:avLst>
              </a:prstGeom>
              <a:solidFill>
                <a:srgbClr val="0855B7"/>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圆角矩形 60"/>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矩形 58"/>
            <p:cNvSpPr/>
            <p:nvPr/>
          </p:nvSpPr>
          <p:spPr>
            <a:xfrm>
              <a:off x="6729715" y="2447877"/>
              <a:ext cx="571097"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5855253" y="1669854"/>
            <a:ext cx="1762338" cy="587952"/>
            <a:chOff x="2744012" y="4525702"/>
            <a:chExt cx="2349784" cy="783936"/>
          </a:xfrm>
        </p:grpSpPr>
        <p:sp>
          <p:nvSpPr>
            <p:cNvPr id="63" name="文本框 62"/>
            <p:cNvSpPr txBox="1"/>
            <p:nvPr/>
          </p:nvSpPr>
          <p:spPr bwMode="auto">
            <a:xfrm>
              <a:off x="2744012" y="4747946"/>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rPr>
                <a:t>此处添加详细文本描述，建议与标题相关并符合整体</a:t>
              </a:r>
              <a:endParaRPr lang="en-US" altLang="zh-CN"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endParaRPr>
            </a:p>
          </p:txBody>
        </p:sp>
        <p:sp>
          <p:nvSpPr>
            <p:cNvPr id="64" name="文本框 63"/>
            <p:cNvSpPr txBox="1"/>
            <p:nvPr/>
          </p:nvSpPr>
          <p:spPr bwMode="auto">
            <a:xfrm>
              <a:off x="2744012" y="4525702"/>
              <a:ext cx="2349784" cy="369332"/>
            </a:xfrm>
            <a:prstGeom prst="rect">
              <a:avLst/>
            </a:prstGeom>
            <a:noFill/>
          </p:spPr>
          <p:txBody>
            <a:bodyPr wrap="square">
              <a:spAutoFit/>
            </a:bodyPr>
            <a:lstStyle/>
            <a:p>
              <a:pPr>
                <a:defRPr/>
              </a:pPr>
              <a:r>
                <a:rPr lang="zh-CN" altLang="en-US" sz="1200" spc="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grpSp>
      <p:cxnSp>
        <p:nvCxnSpPr>
          <p:cNvPr id="65" name="直接连接符 64"/>
          <p:cNvCxnSpPr/>
          <p:nvPr/>
        </p:nvCxnSpPr>
        <p:spPr>
          <a:xfrm>
            <a:off x="5845728" y="1708573"/>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4935715" y="2446485"/>
            <a:ext cx="822743" cy="354595"/>
            <a:chOff x="6225354" y="2411080"/>
            <a:chExt cx="1096990" cy="472793"/>
          </a:xfrm>
        </p:grpSpPr>
        <p:grpSp>
          <p:nvGrpSpPr>
            <p:cNvPr id="67" name="组合 66"/>
            <p:cNvGrpSpPr/>
            <p:nvPr/>
          </p:nvGrpSpPr>
          <p:grpSpPr>
            <a:xfrm>
              <a:off x="6225354" y="2411080"/>
              <a:ext cx="1096990" cy="472793"/>
              <a:chOff x="2207939" y="2018653"/>
              <a:chExt cx="6978844" cy="1220496"/>
            </a:xfrm>
          </p:grpSpPr>
          <p:sp>
            <p:nvSpPr>
              <p:cNvPr id="69" name="圆角矩形 68"/>
              <p:cNvSpPr/>
              <p:nvPr/>
            </p:nvSpPr>
            <p:spPr>
              <a:xfrm>
                <a:off x="2207939" y="2018653"/>
                <a:ext cx="6978844" cy="1220496"/>
              </a:xfrm>
              <a:prstGeom prst="roundRect">
                <a:avLst>
                  <a:gd name="adj" fmla="val 50000"/>
                </a:avLst>
              </a:prstGeom>
              <a:solidFill>
                <a:srgbClr val="0855B7"/>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圆角矩形 69"/>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8" name="矩形 67"/>
            <p:cNvSpPr/>
            <p:nvPr/>
          </p:nvSpPr>
          <p:spPr>
            <a:xfrm>
              <a:off x="6729714" y="2447877"/>
              <a:ext cx="571097"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组合 70"/>
          <p:cNvGrpSpPr/>
          <p:nvPr/>
        </p:nvGrpSpPr>
        <p:grpSpPr>
          <a:xfrm>
            <a:off x="5855253" y="2403279"/>
            <a:ext cx="1762338" cy="587952"/>
            <a:chOff x="2744012" y="4525702"/>
            <a:chExt cx="2349784" cy="783936"/>
          </a:xfrm>
        </p:grpSpPr>
        <p:sp>
          <p:nvSpPr>
            <p:cNvPr id="72" name="文本框 71"/>
            <p:cNvSpPr txBox="1"/>
            <p:nvPr/>
          </p:nvSpPr>
          <p:spPr bwMode="auto">
            <a:xfrm>
              <a:off x="2744012" y="4747946"/>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rPr>
                <a:t>此处添加详细文本描述，建议与标题相关并符合整体</a:t>
              </a:r>
              <a:endParaRPr lang="en-US" altLang="zh-CN"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endParaRPr>
            </a:p>
          </p:txBody>
        </p:sp>
        <p:sp>
          <p:nvSpPr>
            <p:cNvPr id="73" name="文本框 72"/>
            <p:cNvSpPr txBox="1"/>
            <p:nvPr/>
          </p:nvSpPr>
          <p:spPr bwMode="auto">
            <a:xfrm>
              <a:off x="2744012" y="4525702"/>
              <a:ext cx="2349784" cy="369332"/>
            </a:xfrm>
            <a:prstGeom prst="rect">
              <a:avLst/>
            </a:prstGeom>
            <a:noFill/>
          </p:spPr>
          <p:txBody>
            <a:bodyPr wrap="square">
              <a:spAutoFit/>
            </a:bodyPr>
            <a:lstStyle/>
            <a:p>
              <a:pPr>
                <a:defRPr/>
              </a:pPr>
              <a:r>
                <a:rPr lang="zh-CN" altLang="en-US" sz="1200" spc="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grpSp>
      <p:cxnSp>
        <p:nvCxnSpPr>
          <p:cNvPr id="74" name="直接连接符 73"/>
          <p:cNvCxnSpPr/>
          <p:nvPr/>
        </p:nvCxnSpPr>
        <p:spPr>
          <a:xfrm>
            <a:off x="5845728" y="2441998"/>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4935715" y="3179910"/>
            <a:ext cx="822743" cy="354595"/>
            <a:chOff x="6225354" y="2411080"/>
            <a:chExt cx="1096990" cy="472793"/>
          </a:xfrm>
        </p:grpSpPr>
        <p:grpSp>
          <p:nvGrpSpPr>
            <p:cNvPr id="76" name="组合 75"/>
            <p:cNvGrpSpPr/>
            <p:nvPr/>
          </p:nvGrpSpPr>
          <p:grpSpPr>
            <a:xfrm>
              <a:off x="6225354" y="2411080"/>
              <a:ext cx="1096990" cy="472793"/>
              <a:chOff x="2207939" y="2018653"/>
              <a:chExt cx="6978844" cy="1220496"/>
            </a:xfrm>
          </p:grpSpPr>
          <p:sp>
            <p:nvSpPr>
              <p:cNvPr id="78" name="圆角矩形 77"/>
              <p:cNvSpPr/>
              <p:nvPr/>
            </p:nvSpPr>
            <p:spPr>
              <a:xfrm>
                <a:off x="2207939" y="2018653"/>
                <a:ext cx="6978844" cy="1220496"/>
              </a:xfrm>
              <a:prstGeom prst="roundRect">
                <a:avLst>
                  <a:gd name="adj" fmla="val 50000"/>
                </a:avLst>
              </a:prstGeom>
              <a:solidFill>
                <a:srgbClr val="13973F"/>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圆角矩形 78"/>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矩形 76"/>
            <p:cNvSpPr/>
            <p:nvPr/>
          </p:nvSpPr>
          <p:spPr>
            <a:xfrm>
              <a:off x="6729712" y="2447877"/>
              <a:ext cx="571097"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0" name="组合 79"/>
          <p:cNvGrpSpPr/>
          <p:nvPr/>
        </p:nvGrpSpPr>
        <p:grpSpPr>
          <a:xfrm>
            <a:off x="5855253" y="3136704"/>
            <a:ext cx="1762338" cy="587952"/>
            <a:chOff x="2744012" y="4525702"/>
            <a:chExt cx="2349784" cy="783936"/>
          </a:xfrm>
        </p:grpSpPr>
        <p:sp>
          <p:nvSpPr>
            <p:cNvPr id="81" name="文本框 80"/>
            <p:cNvSpPr txBox="1"/>
            <p:nvPr/>
          </p:nvSpPr>
          <p:spPr bwMode="auto">
            <a:xfrm>
              <a:off x="2744012" y="4747946"/>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rPr>
                <a:t>此处添加详细文本描述，建议与标题相关并符合整体</a:t>
              </a:r>
              <a:endParaRPr lang="en-US" altLang="zh-CN"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endParaRPr>
            </a:p>
          </p:txBody>
        </p:sp>
        <p:sp>
          <p:nvSpPr>
            <p:cNvPr id="82" name="文本框 81"/>
            <p:cNvSpPr txBox="1"/>
            <p:nvPr/>
          </p:nvSpPr>
          <p:spPr bwMode="auto">
            <a:xfrm>
              <a:off x="2744012" y="4525702"/>
              <a:ext cx="2349784" cy="369332"/>
            </a:xfrm>
            <a:prstGeom prst="rect">
              <a:avLst/>
            </a:prstGeom>
            <a:noFill/>
          </p:spPr>
          <p:txBody>
            <a:bodyPr wrap="square">
              <a:spAutoFit/>
            </a:bodyPr>
            <a:lstStyle/>
            <a:p>
              <a:pPr>
                <a:defRPr/>
              </a:pPr>
              <a:r>
                <a:rPr lang="zh-CN" altLang="en-US" sz="1200" spc="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grpSp>
      <p:cxnSp>
        <p:nvCxnSpPr>
          <p:cNvPr id="83" name="直接连接符 82"/>
          <p:cNvCxnSpPr/>
          <p:nvPr/>
        </p:nvCxnSpPr>
        <p:spPr>
          <a:xfrm>
            <a:off x="5845728" y="3175423"/>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4" name="组合 83"/>
          <p:cNvGrpSpPr/>
          <p:nvPr/>
        </p:nvGrpSpPr>
        <p:grpSpPr>
          <a:xfrm>
            <a:off x="4935715" y="3913335"/>
            <a:ext cx="822743" cy="354595"/>
            <a:chOff x="6225354" y="2411080"/>
            <a:chExt cx="1096990" cy="472793"/>
          </a:xfrm>
        </p:grpSpPr>
        <p:grpSp>
          <p:nvGrpSpPr>
            <p:cNvPr id="85" name="组合 84"/>
            <p:cNvGrpSpPr/>
            <p:nvPr/>
          </p:nvGrpSpPr>
          <p:grpSpPr>
            <a:xfrm>
              <a:off x="6225354" y="2411080"/>
              <a:ext cx="1096990" cy="472793"/>
              <a:chOff x="2207939" y="2018653"/>
              <a:chExt cx="6978844" cy="1220496"/>
            </a:xfrm>
          </p:grpSpPr>
          <p:sp>
            <p:nvSpPr>
              <p:cNvPr id="89" name="圆角矩形 88"/>
              <p:cNvSpPr/>
              <p:nvPr/>
            </p:nvSpPr>
            <p:spPr>
              <a:xfrm>
                <a:off x="2207939" y="2018653"/>
                <a:ext cx="6978844" cy="1220496"/>
              </a:xfrm>
              <a:prstGeom prst="roundRect">
                <a:avLst>
                  <a:gd name="adj" fmla="val 50000"/>
                </a:avLst>
              </a:prstGeom>
              <a:solidFill>
                <a:srgbClr val="13973F"/>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圆角矩形 89"/>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6" name="矩形 85"/>
            <p:cNvSpPr/>
            <p:nvPr/>
          </p:nvSpPr>
          <p:spPr>
            <a:xfrm>
              <a:off x="6729714" y="2447877"/>
              <a:ext cx="571097" cy="430886"/>
            </a:xfrm>
            <a:prstGeom prst="rect">
              <a:avLst/>
            </a:prstGeom>
          </p:spPr>
          <p:txBody>
            <a:bodyPr wrap="none">
              <a:spAutoFit/>
            </a:bodyPr>
            <a:lstStyle/>
            <a:p>
              <a:pPr algn="ctr"/>
              <a:r>
                <a:rPr lang="en-US" altLang="zh-CN" sz="1500" spc="7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1" name="组合 90"/>
          <p:cNvGrpSpPr/>
          <p:nvPr/>
        </p:nvGrpSpPr>
        <p:grpSpPr>
          <a:xfrm>
            <a:off x="5855253" y="3870129"/>
            <a:ext cx="1762338" cy="587952"/>
            <a:chOff x="2744012" y="4525702"/>
            <a:chExt cx="2349784" cy="783936"/>
          </a:xfrm>
        </p:grpSpPr>
        <p:sp>
          <p:nvSpPr>
            <p:cNvPr id="92" name="文本框 91"/>
            <p:cNvSpPr txBox="1"/>
            <p:nvPr/>
          </p:nvSpPr>
          <p:spPr bwMode="auto">
            <a:xfrm>
              <a:off x="2744012" y="4747946"/>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rPr>
                <a:t>此处添加详细文本描述，建议与标题相关并符合整体</a:t>
              </a:r>
              <a:endParaRPr lang="en-US" altLang="zh-CN" sz="900" dirty="0">
                <a:solidFill>
                  <a:srgbClr val="000000"/>
                </a:solidFill>
                <a:latin typeface="Arial" panose="020B0604020202020204" pitchFamily="34" charset="0"/>
                <a:ea typeface="微软雅黑" panose="020B0503020204020204" pitchFamily="34" charset="-122"/>
                <a:cs typeface="Lato Light" charset="0"/>
                <a:sym typeface="Arial" panose="020B0604020202020204" pitchFamily="34" charset="0"/>
              </a:endParaRPr>
            </a:p>
          </p:txBody>
        </p:sp>
        <p:sp>
          <p:nvSpPr>
            <p:cNvPr id="93" name="文本框 92"/>
            <p:cNvSpPr txBox="1"/>
            <p:nvPr/>
          </p:nvSpPr>
          <p:spPr bwMode="auto">
            <a:xfrm>
              <a:off x="2744012" y="4525702"/>
              <a:ext cx="2349784" cy="369332"/>
            </a:xfrm>
            <a:prstGeom prst="rect">
              <a:avLst/>
            </a:prstGeom>
            <a:noFill/>
          </p:spPr>
          <p:txBody>
            <a:bodyPr wrap="square">
              <a:spAutoFit/>
            </a:bodyPr>
            <a:lstStyle/>
            <a:p>
              <a:pPr>
                <a:defRPr/>
              </a:pPr>
              <a:r>
                <a:rPr lang="zh-CN" altLang="en-US" sz="1200" spc="7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grpSp>
      <p:cxnSp>
        <p:nvCxnSpPr>
          <p:cNvPr id="94" name="直接连接符 93"/>
          <p:cNvCxnSpPr/>
          <p:nvPr/>
        </p:nvCxnSpPr>
        <p:spPr>
          <a:xfrm>
            <a:off x="5845728" y="3908848"/>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5" name="文本框 10"/>
          <p:cNvSpPr txBox="1">
            <a:spLocks noChangeArrowheads="1"/>
          </p:cNvSpPr>
          <p:nvPr/>
        </p:nvSpPr>
        <p:spPr bwMode="auto">
          <a:xfrm>
            <a:off x="871093"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Arial" panose="020B0604020202020204" pitchFamily="34" charset="0"/>
                <a:ea typeface="微软雅黑" panose="020B0503020204020204" pitchFamily="34" charset="-122"/>
                <a:cs typeface="Heiti SC Light"/>
                <a:sym typeface="Arial" panose="020B0604020202020204" pitchFamily="34" charset="0"/>
              </a:rPr>
              <a:t>添加文字标题</a:t>
            </a:r>
            <a:r>
              <a:rPr lang="zh-CN" altLang="en-US" sz="1200" b="1" dirty="0">
                <a:latin typeface="Arial" panose="020B0604020202020204" pitchFamily="34" charset="0"/>
                <a:ea typeface="微软雅黑" panose="020B0503020204020204" pitchFamily="34" charset="-122"/>
                <a:cs typeface="Heiti SC Light"/>
                <a:sym typeface="Arial" panose="020B0604020202020204" pitchFamily="34" charset="0"/>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par>
                                    <p:cTn id="8" presetID="2" presetClass="entr" presetSubtype="4" accel="62000" fill="hold" nodeType="withEffect" p14:presetBounceEnd="4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40000">
                                          <p:cBhvr additive="base">
                                            <p:cTn id="10"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ppt_w</p:attrName>
                                            </p:attrNameLst>
                                          </p:cBhvr>
                                          <p:tavLst>
                                            <p:tav tm="0">
                                              <p:val>
                                                <p:fltVal val="0"/>
                                              </p:val>
                                            </p:tav>
                                            <p:tav tm="100000">
                                              <p:val>
                                                <p:strVal val="#ppt_w"/>
                                              </p:val>
                                            </p:tav>
                                          </p:tavLst>
                                        </p:anim>
                                        <p:anim calcmode="lin" valueType="num">
                                          <p:cBhvr>
                                            <p:cTn id="27" dur="500" fill="hold"/>
                                            <p:tgtEl>
                                              <p:spTgt spid="53"/>
                                            </p:tgtEl>
                                            <p:attrNameLst>
                                              <p:attrName>ppt_h</p:attrName>
                                            </p:attrNameLst>
                                          </p:cBhvr>
                                          <p:tavLst>
                                            <p:tav tm="0">
                                              <p:val>
                                                <p:fltVal val="0"/>
                                              </p:val>
                                            </p:tav>
                                            <p:tav tm="100000">
                                              <p:val>
                                                <p:strVal val="#ppt_h"/>
                                              </p:val>
                                            </p:tav>
                                          </p:tavLst>
                                        </p:anim>
                                        <p:animEffect transition="in" filter="fade">
                                          <p:cBhvr>
                                            <p:cTn id="28" dur="500"/>
                                            <p:tgtEl>
                                              <p:spTgt spid="53"/>
                                            </p:tgtEl>
                                          </p:cBhvr>
                                        </p:animEffect>
                                      </p:childTnLst>
                                    </p:cTn>
                                  </p:par>
                                </p:childTnLst>
                              </p:cTn>
                            </p:par>
                            <p:par>
                              <p:cTn id="29" fill="hold">
                                <p:stCondLst>
                                  <p:cond delay="2299"/>
                                </p:stCondLst>
                                <p:childTnLst>
                                  <p:par>
                                    <p:cTn id="30" presetID="22" presetClass="entr" presetSubtype="4"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53" presetClass="entr" presetSubtype="16" fill="hold" grpId="0" nodeType="withEffect">
                                      <p:stCondLst>
                                        <p:cond delay="0"/>
                                      </p:stCondLst>
                                      <p:iterate type="lt">
                                        <p:tmPct val="10000"/>
                                      </p:iterate>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par>
                              <p:cTn id="38" fill="hold">
                                <p:stCondLst>
                                  <p:cond delay="3099"/>
                                </p:stCondLst>
                                <p:childTnLst>
                                  <p:par>
                                    <p:cTn id="39" presetID="22" presetClass="entr" presetSubtype="4"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ppt_w</p:attrName>
                                            </p:attrNameLst>
                                          </p:cBhvr>
                                          <p:tavLst>
                                            <p:tav tm="0">
                                              <p:val>
                                                <p:fltVal val="0"/>
                                              </p:val>
                                            </p:tav>
                                            <p:tav tm="100000">
                                              <p:val>
                                                <p:strVal val="#ppt_w"/>
                                              </p:val>
                                            </p:tav>
                                          </p:tavLst>
                                        </p:anim>
                                        <p:anim calcmode="lin" valueType="num">
                                          <p:cBhvr>
                                            <p:cTn id="45" dur="500" fill="hold"/>
                                            <p:tgtEl>
                                              <p:spTgt spid="55"/>
                                            </p:tgtEl>
                                            <p:attrNameLst>
                                              <p:attrName>ppt_h</p:attrName>
                                            </p:attrNameLst>
                                          </p:cBhvr>
                                          <p:tavLst>
                                            <p:tav tm="0">
                                              <p:val>
                                                <p:fltVal val="0"/>
                                              </p:val>
                                            </p:tav>
                                            <p:tav tm="100000">
                                              <p:val>
                                                <p:strVal val="#ppt_h"/>
                                              </p:val>
                                            </p:tav>
                                          </p:tavLst>
                                        </p:anim>
                                        <p:animEffect transition="in" filter="fade">
                                          <p:cBhvr>
                                            <p:cTn id="46" dur="500"/>
                                            <p:tgtEl>
                                              <p:spTgt spid="55"/>
                                            </p:tgtEl>
                                          </p:cBhvr>
                                        </p:animEffect>
                                      </p:childTnLst>
                                    </p:cTn>
                                  </p:par>
                                </p:childTnLst>
                              </p:cTn>
                            </p:par>
                            <p:par>
                              <p:cTn id="47" fill="hold">
                                <p:stCondLst>
                                  <p:cond delay="3900"/>
                                </p:stCondLst>
                                <p:childTnLst>
                                  <p:par>
                                    <p:cTn id="48" presetID="22" presetClass="entr" presetSubtype="4"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500"/>
                                            <p:tgtEl>
                                              <p:spTgt spid="42"/>
                                            </p:tgtEl>
                                          </p:cBhvr>
                                        </p:animEffect>
                                      </p:childTnLst>
                                    </p:cTn>
                                  </p:par>
                                  <p:par>
                                    <p:cTn id="51" presetID="53" presetClass="entr" presetSubtype="16" fill="hold" grpId="0" nodeType="withEffect">
                                      <p:stCondLst>
                                        <p:cond delay="0"/>
                                      </p:stCondLst>
                                      <p:iterate type="lt">
                                        <p:tmPct val="10000"/>
                                      </p:iterate>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animEffect transition="in" filter="fade">
                                          <p:cBhvr>
                                            <p:cTn id="55" dur="500"/>
                                            <p:tgtEl>
                                              <p:spTgt spid="56"/>
                                            </p:tgtEl>
                                          </p:cBhvr>
                                        </p:animEffect>
                                      </p:childTnLst>
                                    </p:cTn>
                                  </p:par>
                                </p:childTnLst>
                              </p:cTn>
                            </p:par>
                            <p:par>
                              <p:cTn id="56" fill="hold">
                                <p:stCondLst>
                                  <p:cond delay="4699"/>
                                </p:stCondLst>
                                <p:childTnLst>
                                  <p:par>
                                    <p:cTn id="57" presetID="2" presetClass="entr" presetSubtype="4" fill="hold" nodeType="after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1+#ppt_h/2"/>
                                              </p:val>
                                            </p:tav>
                                            <p:tav tm="100000">
                                              <p:val>
                                                <p:strVal val="#ppt_y"/>
                                              </p:val>
                                            </p:tav>
                                          </p:tavLst>
                                        </p:anim>
                                      </p:childTnLst>
                                    </p:cTn>
                                  </p:par>
                                  <p:par>
                                    <p:cTn id="61" presetID="22" presetClass="entr" presetSubtype="1"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up)">
                                          <p:cBhvr>
                                            <p:cTn id="63" dur="500"/>
                                            <p:tgtEl>
                                              <p:spTgt spid="65"/>
                                            </p:tgtEl>
                                          </p:cBhvr>
                                        </p:animEffect>
                                      </p:childTnLst>
                                    </p:cTn>
                                  </p:par>
                                </p:childTnLst>
                              </p:cTn>
                            </p:par>
                            <p:par>
                              <p:cTn id="64" fill="hold">
                                <p:stCondLst>
                                  <p:cond delay="5199"/>
                                </p:stCondLst>
                                <p:childTnLst>
                                  <p:par>
                                    <p:cTn id="65" presetID="22" presetClass="entr" presetSubtype="8"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left)">
                                          <p:cBhvr>
                                            <p:cTn id="67" dur="500"/>
                                            <p:tgtEl>
                                              <p:spTgt spid="62"/>
                                            </p:tgtEl>
                                          </p:cBhvr>
                                        </p:animEffect>
                                      </p:childTnLst>
                                    </p:cTn>
                                  </p:par>
                                </p:childTnLst>
                              </p:cTn>
                            </p:par>
                            <p:par>
                              <p:cTn id="68" fill="hold">
                                <p:stCondLst>
                                  <p:cond delay="5699"/>
                                </p:stCondLst>
                                <p:childTnLst>
                                  <p:par>
                                    <p:cTn id="69" presetID="2" presetClass="entr" presetSubtype="4" fill="hold" nodeType="afterEffect">
                                      <p:stCondLst>
                                        <p:cond delay="0"/>
                                      </p:stCondLst>
                                      <p:childTnLst>
                                        <p:set>
                                          <p:cBhvr>
                                            <p:cTn id="70" dur="1" fill="hold">
                                              <p:stCondLst>
                                                <p:cond delay="0"/>
                                              </p:stCondLst>
                                            </p:cTn>
                                            <p:tgtEl>
                                              <p:spTgt spid="66"/>
                                            </p:tgtEl>
                                            <p:attrNameLst>
                                              <p:attrName>style.visibility</p:attrName>
                                            </p:attrNameLst>
                                          </p:cBhvr>
                                          <p:to>
                                            <p:strVal val="visible"/>
                                          </p:to>
                                        </p:set>
                                        <p:anim calcmode="lin" valueType="num">
                                          <p:cBhvr additive="base">
                                            <p:cTn id="71" dur="500" fill="hold"/>
                                            <p:tgtEl>
                                              <p:spTgt spid="66"/>
                                            </p:tgtEl>
                                            <p:attrNameLst>
                                              <p:attrName>ppt_x</p:attrName>
                                            </p:attrNameLst>
                                          </p:cBhvr>
                                          <p:tavLst>
                                            <p:tav tm="0">
                                              <p:val>
                                                <p:strVal val="#ppt_x"/>
                                              </p:val>
                                            </p:tav>
                                            <p:tav tm="100000">
                                              <p:val>
                                                <p:strVal val="#ppt_x"/>
                                              </p:val>
                                            </p:tav>
                                          </p:tavLst>
                                        </p:anim>
                                        <p:anim calcmode="lin" valueType="num">
                                          <p:cBhvr additive="base">
                                            <p:cTn id="72" dur="500" fill="hold"/>
                                            <p:tgtEl>
                                              <p:spTgt spid="66"/>
                                            </p:tgtEl>
                                            <p:attrNameLst>
                                              <p:attrName>ppt_y</p:attrName>
                                            </p:attrNameLst>
                                          </p:cBhvr>
                                          <p:tavLst>
                                            <p:tav tm="0">
                                              <p:val>
                                                <p:strVal val="1+#ppt_h/2"/>
                                              </p:val>
                                            </p:tav>
                                            <p:tav tm="100000">
                                              <p:val>
                                                <p:strVal val="#ppt_y"/>
                                              </p:val>
                                            </p:tav>
                                          </p:tavLst>
                                        </p:anim>
                                      </p:childTnLst>
                                    </p:cTn>
                                  </p:par>
                                  <p:par>
                                    <p:cTn id="73" presetID="22" presetClass="entr" presetSubtype="1"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wipe(up)">
                                          <p:cBhvr>
                                            <p:cTn id="75" dur="500"/>
                                            <p:tgtEl>
                                              <p:spTgt spid="74"/>
                                            </p:tgtEl>
                                          </p:cBhvr>
                                        </p:animEffect>
                                      </p:childTnLst>
                                    </p:cTn>
                                  </p:par>
                                </p:childTnLst>
                              </p:cTn>
                            </p:par>
                            <p:par>
                              <p:cTn id="76" fill="hold">
                                <p:stCondLst>
                                  <p:cond delay="6199"/>
                                </p:stCondLst>
                                <p:childTnLst>
                                  <p:par>
                                    <p:cTn id="77" presetID="22" presetClass="entr" presetSubtype="8"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wipe(left)">
                                          <p:cBhvr>
                                            <p:cTn id="79" dur="500"/>
                                            <p:tgtEl>
                                              <p:spTgt spid="71"/>
                                            </p:tgtEl>
                                          </p:cBhvr>
                                        </p:animEffect>
                                      </p:childTnLst>
                                    </p:cTn>
                                  </p:par>
                                </p:childTnLst>
                              </p:cTn>
                            </p:par>
                            <p:par>
                              <p:cTn id="80" fill="hold">
                                <p:stCondLst>
                                  <p:cond delay="6699"/>
                                </p:stCondLst>
                                <p:childTnLst>
                                  <p:par>
                                    <p:cTn id="81" presetID="2" presetClass="entr" presetSubtype="4"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additive="base">
                                            <p:cTn id="83" dur="500" fill="hold"/>
                                            <p:tgtEl>
                                              <p:spTgt spid="75"/>
                                            </p:tgtEl>
                                            <p:attrNameLst>
                                              <p:attrName>ppt_x</p:attrName>
                                            </p:attrNameLst>
                                          </p:cBhvr>
                                          <p:tavLst>
                                            <p:tav tm="0">
                                              <p:val>
                                                <p:strVal val="#ppt_x"/>
                                              </p:val>
                                            </p:tav>
                                            <p:tav tm="100000">
                                              <p:val>
                                                <p:strVal val="#ppt_x"/>
                                              </p:val>
                                            </p:tav>
                                          </p:tavLst>
                                        </p:anim>
                                        <p:anim calcmode="lin" valueType="num">
                                          <p:cBhvr additive="base">
                                            <p:cTn id="84" dur="500" fill="hold"/>
                                            <p:tgtEl>
                                              <p:spTgt spid="75"/>
                                            </p:tgtEl>
                                            <p:attrNameLst>
                                              <p:attrName>ppt_y</p:attrName>
                                            </p:attrNameLst>
                                          </p:cBhvr>
                                          <p:tavLst>
                                            <p:tav tm="0">
                                              <p:val>
                                                <p:strVal val="1+#ppt_h/2"/>
                                              </p:val>
                                            </p:tav>
                                            <p:tav tm="100000">
                                              <p:val>
                                                <p:strVal val="#ppt_y"/>
                                              </p:val>
                                            </p:tav>
                                          </p:tavLst>
                                        </p:anim>
                                      </p:childTnLst>
                                    </p:cTn>
                                  </p:par>
                                  <p:par>
                                    <p:cTn id="85" presetID="22" presetClass="entr" presetSubtype="1" fill="hold" nodeType="with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wipe(up)">
                                          <p:cBhvr>
                                            <p:cTn id="87" dur="500"/>
                                            <p:tgtEl>
                                              <p:spTgt spid="83"/>
                                            </p:tgtEl>
                                          </p:cBhvr>
                                        </p:animEffect>
                                      </p:childTnLst>
                                    </p:cTn>
                                  </p:par>
                                </p:childTnLst>
                              </p:cTn>
                            </p:par>
                            <p:par>
                              <p:cTn id="88" fill="hold">
                                <p:stCondLst>
                                  <p:cond delay="7199"/>
                                </p:stCondLst>
                                <p:childTnLst>
                                  <p:par>
                                    <p:cTn id="89" presetID="22" presetClass="entr" presetSubtype="8"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left)">
                                          <p:cBhvr>
                                            <p:cTn id="91" dur="500"/>
                                            <p:tgtEl>
                                              <p:spTgt spid="80"/>
                                            </p:tgtEl>
                                          </p:cBhvr>
                                        </p:animEffect>
                                      </p:childTnLst>
                                    </p:cTn>
                                  </p:par>
                                </p:childTnLst>
                              </p:cTn>
                            </p:par>
                            <p:par>
                              <p:cTn id="92" fill="hold">
                                <p:stCondLst>
                                  <p:cond delay="7699"/>
                                </p:stCondLst>
                                <p:childTnLst>
                                  <p:par>
                                    <p:cTn id="93" presetID="2" presetClass="entr" presetSubtype="4" fill="hold"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additive="base">
                                            <p:cTn id="95" dur="500" fill="hold"/>
                                            <p:tgtEl>
                                              <p:spTgt spid="84"/>
                                            </p:tgtEl>
                                            <p:attrNameLst>
                                              <p:attrName>ppt_x</p:attrName>
                                            </p:attrNameLst>
                                          </p:cBhvr>
                                          <p:tavLst>
                                            <p:tav tm="0">
                                              <p:val>
                                                <p:strVal val="#ppt_x"/>
                                              </p:val>
                                            </p:tav>
                                            <p:tav tm="100000">
                                              <p:val>
                                                <p:strVal val="#ppt_x"/>
                                              </p:val>
                                            </p:tav>
                                          </p:tavLst>
                                        </p:anim>
                                        <p:anim calcmode="lin" valueType="num">
                                          <p:cBhvr additive="base">
                                            <p:cTn id="96" dur="500" fill="hold"/>
                                            <p:tgtEl>
                                              <p:spTgt spid="84"/>
                                            </p:tgtEl>
                                            <p:attrNameLst>
                                              <p:attrName>ppt_y</p:attrName>
                                            </p:attrNameLst>
                                          </p:cBhvr>
                                          <p:tavLst>
                                            <p:tav tm="0">
                                              <p:val>
                                                <p:strVal val="1+#ppt_h/2"/>
                                              </p:val>
                                            </p:tav>
                                            <p:tav tm="100000">
                                              <p:val>
                                                <p:strVal val="#ppt_y"/>
                                              </p:val>
                                            </p:tav>
                                          </p:tavLst>
                                        </p:anim>
                                      </p:childTnLst>
                                    </p:cTn>
                                  </p:par>
                                  <p:par>
                                    <p:cTn id="97" presetID="22" presetClass="entr" presetSubtype="1" fill="hold" nodeType="withEffect">
                                      <p:stCondLst>
                                        <p:cond delay="0"/>
                                      </p:stCondLst>
                                      <p:childTnLst>
                                        <p:set>
                                          <p:cBhvr>
                                            <p:cTn id="98" dur="1" fill="hold">
                                              <p:stCondLst>
                                                <p:cond delay="0"/>
                                              </p:stCondLst>
                                            </p:cTn>
                                            <p:tgtEl>
                                              <p:spTgt spid="94"/>
                                            </p:tgtEl>
                                            <p:attrNameLst>
                                              <p:attrName>style.visibility</p:attrName>
                                            </p:attrNameLst>
                                          </p:cBhvr>
                                          <p:to>
                                            <p:strVal val="visible"/>
                                          </p:to>
                                        </p:set>
                                        <p:animEffect transition="in" filter="wipe(up)">
                                          <p:cBhvr>
                                            <p:cTn id="99" dur="500"/>
                                            <p:tgtEl>
                                              <p:spTgt spid="94"/>
                                            </p:tgtEl>
                                          </p:cBhvr>
                                        </p:animEffect>
                                      </p:childTnLst>
                                    </p:cTn>
                                  </p:par>
                                </p:childTnLst>
                              </p:cTn>
                            </p:par>
                            <p:par>
                              <p:cTn id="100" fill="hold">
                                <p:stCondLst>
                                  <p:cond delay="8199"/>
                                </p:stCondLst>
                                <p:childTnLst>
                                  <p:par>
                                    <p:cTn id="101" presetID="22" presetClass="entr" presetSubtype="8" fill="hold" nodeType="after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wipe(left)">
                                          <p:cBhvr>
                                            <p:cTn id="10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3" grpId="0"/>
          <p:bldP spid="54" grpId="0"/>
          <p:bldP spid="55" grpId="0"/>
          <p:bldP spid="56" grpId="0"/>
          <p:bldP spid="9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par>
                                    <p:cTn id="8" presetID="2" presetClass="entr" presetSubtype="4" accel="62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ppt_w</p:attrName>
                                            </p:attrNameLst>
                                          </p:cBhvr>
                                          <p:tavLst>
                                            <p:tav tm="0">
                                              <p:val>
                                                <p:fltVal val="0"/>
                                              </p:val>
                                            </p:tav>
                                            <p:tav tm="100000">
                                              <p:val>
                                                <p:strVal val="#ppt_w"/>
                                              </p:val>
                                            </p:tav>
                                          </p:tavLst>
                                        </p:anim>
                                        <p:anim calcmode="lin" valueType="num">
                                          <p:cBhvr>
                                            <p:cTn id="27" dur="500" fill="hold"/>
                                            <p:tgtEl>
                                              <p:spTgt spid="53"/>
                                            </p:tgtEl>
                                            <p:attrNameLst>
                                              <p:attrName>ppt_h</p:attrName>
                                            </p:attrNameLst>
                                          </p:cBhvr>
                                          <p:tavLst>
                                            <p:tav tm="0">
                                              <p:val>
                                                <p:fltVal val="0"/>
                                              </p:val>
                                            </p:tav>
                                            <p:tav tm="100000">
                                              <p:val>
                                                <p:strVal val="#ppt_h"/>
                                              </p:val>
                                            </p:tav>
                                          </p:tavLst>
                                        </p:anim>
                                        <p:animEffect transition="in" filter="fade">
                                          <p:cBhvr>
                                            <p:cTn id="28" dur="500"/>
                                            <p:tgtEl>
                                              <p:spTgt spid="53"/>
                                            </p:tgtEl>
                                          </p:cBhvr>
                                        </p:animEffect>
                                      </p:childTnLst>
                                    </p:cTn>
                                  </p:par>
                                </p:childTnLst>
                              </p:cTn>
                            </p:par>
                            <p:par>
                              <p:cTn id="29" fill="hold">
                                <p:stCondLst>
                                  <p:cond delay="2299"/>
                                </p:stCondLst>
                                <p:childTnLst>
                                  <p:par>
                                    <p:cTn id="30" presetID="22" presetClass="entr" presetSubtype="4"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53" presetClass="entr" presetSubtype="16" fill="hold" grpId="0" nodeType="withEffect">
                                      <p:stCondLst>
                                        <p:cond delay="0"/>
                                      </p:stCondLst>
                                      <p:iterate type="lt">
                                        <p:tmPct val="10000"/>
                                      </p:iterate>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par>
                              <p:cTn id="38" fill="hold">
                                <p:stCondLst>
                                  <p:cond delay="3099"/>
                                </p:stCondLst>
                                <p:childTnLst>
                                  <p:par>
                                    <p:cTn id="39" presetID="22" presetClass="entr" presetSubtype="4"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ppt_w</p:attrName>
                                            </p:attrNameLst>
                                          </p:cBhvr>
                                          <p:tavLst>
                                            <p:tav tm="0">
                                              <p:val>
                                                <p:fltVal val="0"/>
                                              </p:val>
                                            </p:tav>
                                            <p:tav tm="100000">
                                              <p:val>
                                                <p:strVal val="#ppt_w"/>
                                              </p:val>
                                            </p:tav>
                                          </p:tavLst>
                                        </p:anim>
                                        <p:anim calcmode="lin" valueType="num">
                                          <p:cBhvr>
                                            <p:cTn id="45" dur="500" fill="hold"/>
                                            <p:tgtEl>
                                              <p:spTgt spid="55"/>
                                            </p:tgtEl>
                                            <p:attrNameLst>
                                              <p:attrName>ppt_h</p:attrName>
                                            </p:attrNameLst>
                                          </p:cBhvr>
                                          <p:tavLst>
                                            <p:tav tm="0">
                                              <p:val>
                                                <p:fltVal val="0"/>
                                              </p:val>
                                            </p:tav>
                                            <p:tav tm="100000">
                                              <p:val>
                                                <p:strVal val="#ppt_h"/>
                                              </p:val>
                                            </p:tav>
                                          </p:tavLst>
                                        </p:anim>
                                        <p:animEffect transition="in" filter="fade">
                                          <p:cBhvr>
                                            <p:cTn id="46" dur="500"/>
                                            <p:tgtEl>
                                              <p:spTgt spid="55"/>
                                            </p:tgtEl>
                                          </p:cBhvr>
                                        </p:animEffect>
                                      </p:childTnLst>
                                    </p:cTn>
                                  </p:par>
                                </p:childTnLst>
                              </p:cTn>
                            </p:par>
                            <p:par>
                              <p:cTn id="47" fill="hold">
                                <p:stCondLst>
                                  <p:cond delay="3900"/>
                                </p:stCondLst>
                                <p:childTnLst>
                                  <p:par>
                                    <p:cTn id="48" presetID="22" presetClass="entr" presetSubtype="4"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500"/>
                                            <p:tgtEl>
                                              <p:spTgt spid="42"/>
                                            </p:tgtEl>
                                          </p:cBhvr>
                                        </p:animEffect>
                                      </p:childTnLst>
                                    </p:cTn>
                                  </p:par>
                                  <p:par>
                                    <p:cTn id="51" presetID="53" presetClass="entr" presetSubtype="16" fill="hold" grpId="0" nodeType="withEffect">
                                      <p:stCondLst>
                                        <p:cond delay="0"/>
                                      </p:stCondLst>
                                      <p:iterate type="lt">
                                        <p:tmPct val="10000"/>
                                      </p:iterate>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animEffect transition="in" filter="fade">
                                          <p:cBhvr>
                                            <p:cTn id="55" dur="500"/>
                                            <p:tgtEl>
                                              <p:spTgt spid="56"/>
                                            </p:tgtEl>
                                          </p:cBhvr>
                                        </p:animEffect>
                                      </p:childTnLst>
                                    </p:cTn>
                                  </p:par>
                                </p:childTnLst>
                              </p:cTn>
                            </p:par>
                            <p:par>
                              <p:cTn id="56" fill="hold">
                                <p:stCondLst>
                                  <p:cond delay="4699"/>
                                </p:stCondLst>
                                <p:childTnLst>
                                  <p:par>
                                    <p:cTn id="57" presetID="2" presetClass="entr" presetSubtype="4" fill="hold" nodeType="after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1+#ppt_h/2"/>
                                              </p:val>
                                            </p:tav>
                                            <p:tav tm="100000">
                                              <p:val>
                                                <p:strVal val="#ppt_y"/>
                                              </p:val>
                                            </p:tav>
                                          </p:tavLst>
                                        </p:anim>
                                      </p:childTnLst>
                                    </p:cTn>
                                  </p:par>
                                  <p:par>
                                    <p:cTn id="61" presetID="22" presetClass="entr" presetSubtype="1"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up)">
                                          <p:cBhvr>
                                            <p:cTn id="63" dur="500"/>
                                            <p:tgtEl>
                                              <p:spTgt spid="65"/>
                                            </p:tgtEl>
                                          </p:cBhvr>
                                        </p:animEffect>
                                      </p:childTnLst>
                                    </p:cTn>
                                  </p:par>
                                </p:childTnLst>
                              </p:cTn>
                            </p:par>
                            <p:par>
                              <p:cTn id="64" fill="hold">
                                <p:stCondLst>
                                  <p:cond delay="5199"/>
                                </p:stCondLst>
                                <p:childTnLst>
                                  <p:par>
                                    <p:cTn id="65" presetID="22" presetClass="entr" presetSubtype="8"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left)">
                                          <p:cBhvr>
                                            <p:cTn id="67" dur="500"/>
                                            <p:tgtEl>
                                              <p:spTgt spid="62"/>
                                            </p:tgtEl>
                                          </p:cBhvr>
                                        </p:animEffect>
                                      </p:childTnLst>
                                    </p:cTn>
                                  </p:par>
                                </p:childTnLst>
                              </p:cTn>
                            </p:par>
                            <p:par>
                              <p:cTn id="68" fill="hold">
                                <p:stCondLst>
                                  <p:cond delay="5699"/>
                                </p:stCondLst>
                                <p:childTnLst>
                                  <p:par>
                                    <p:cTn id="69" presetID="2" presetClass="entr" presetSubtype="4" fill="hold" nodeType="afterEffect">
                                      <p:stCondLst>
                                        <p:cond delay="0"/>
                                      </p:stCondLst>
                                      <p:childTnLst>
                                        <p:set>
                                          <p:cBhvr>
                                            <p:cTn id="70" dur="1" fill="hold">
                                              <p:stCondLst>
                                                <p:cond delay="0"/>
                                              </p:stCondLst>
                                            </p:cTn>
                                            <p:tgtEl>
                                              <p:spTgt spid="66"/>
                                            </p:tgtEl>
                                            <p:attrNameLst>
                                              <p:attrName>style.visibility</p:attrName>
                                            </p:attrNameLst>
                                          </p:cBhvr>
                                          <p:to>
                                            <p:strVal val="visible"/>
                                          </p:to>
                                        </p:set>
                                        <p:anim calcmode="lin" valueType="num">
                                          <p:cBhvr additive="base">
                                            <p:cTn id="71" dur="500" fill="hold"/>
                                            <p:tgtEl>
                                              <p:spTgt spid="66"/>
                                            </p:tgtEl>
                                            <p:attrNameLst>
                                              <p:attrName>ppt_x</p:attrName>
                                            </p:attrNameLst>
                                          </p:cBhvr>
                                          <p:tavLst>
                                            <p:tav tm="0">
                                              <p:val>
                                                <p:strVal val="#ppt_x"/>
                                              </p:val>
                                            </p:tav>
                                            <p:tav tm="100000">
                                              <p:val>
                                                <p:strVal val="#ppt_x"/>
                                              </p:val>
                                            </p:tav>
                                          </p:tavLst>
                                        </p:anim>
                                        <p:anim calcmode="lin" valueType="num">
                                          <p:cBhvr additive="base">
                                            <p:cTn id="72" dur="500" fill="hold"/>
                                            <p:tgtEl>
                                              <p:spTgt spid="66"/>
                                            </p:tgtEl>
                                            <p:attrNameLst>
                                              <p:attrName>ppt_y</p:attrName>
                                            </p:attrNameLst>
                                          </p:cBhvr>
                                          <p:tavLst>
                                            <p:tav tm="0">
                                              <p:val>
                                                <p:strVal val="1+#ppt_h/2"/>
                                              </p:val>
                                            </p:tav>
                                            <p:tav tm="100000">
                                              <p:val>
                                                <p:strVal val="#ppt_y"/>
                                              </p:val>
                                            </p:tav>
                                          </p:tavLst>
                                        </p:anim>
                                      </p:childTnLst>
                                    </p:cTn>
                                  </p:par>
                                  <p:par>
                                    <p:cTn id="73" presetID="22" presetClass="entr" presetSubtype="1"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wipe(up)">
                                          <p:cBhvr>
                                            <p:cTn id="75" dur="500"/>
                                            <p:tgtEl>
                                              <p:spTgt spid="74"/>
                                            </p:tgtEl>
                                          </p:cBhvr>
                                        </p:animEffect>
                                      </p:childTnLst>
                                    </p:cTn>
                                  </p:par>
                                </p:childTnLst>
                              </p:cTn>
                            </p:par>
                            <p:par>
                              <p:cTn id="76" fill="hold">
                                <p:stCondLst>
                                  <p:cond delay="6199"/>
                                </p:stCondLst>
                                <p:childTnLst>
                                  <p:par>
                                    <p:cTn id="77" presetID="22" presetClass="entr" presetSubtype="8"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wipe(left)">
                                          <p:cBhvr>
                                            <p:cTn id="79" dur="500"/>
                                            <p:tgtEl>
                                              <p:spTgt spid="71"/>
                                            </p:tgtEl>
                                          </p:cBhvr>
                                        </p:animEffect>
                                      </p:childTnLst>
                                    </p:cTn>
                                  </p:par>
                                </p:childTnLst>
                              </p:cTn>
                            </p:par>
                            <p:par>
                              <p:cTn id="80" fill="hold">
                                <p:stCondLst>
                                  <p:cond delay="6699"/>
                                </p:stCondLst>
                                <p:childTnLst>
                                  <p:par>
                                    <p:cTn id="81" presetID="2" presetClass="entr" presetSubtype="4"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additive="base">
                                            <p:cTn id="83" dur="500" fill="hold"/>
                                            <p:tgtEl>
                                              <p:spTgt spid="75"/>
                                            </p:tgtEl>
                                            <p:attrNameLst>
                                              <p:attrName>ppt_x</p:attrName>
                                            </p:attrNameLst>
                                          </p:cBhvr>
                                          <p:tavLst>
                                            <p:tav tm="0">
                                              <p:val>
                                                <p:strVal val="#ppt_x"/>
                                              </p:val>
                                            </p:tav>
                                            <p:tav tm="100000">
                                              <p:val>
                                                <p:strVal val="#ppt_x"/>
                                              </p:val>
                                            </p:tav>
                                          </p:tavLst>
                                        </p:anim>
                                        <p:anim calcmode="lin" valueType="num">
                                          <p:cBhvr additive="base">
                                            <p:cTn id="84" dur="500" fill="hold"/>
                                            <p:tgtEl>
                                              <p:spTgt spid="75"/>
                                            </p:tgtEl>
                                            <p:attrNameLst>
                                              <p:attrName>ppt_y</p:attrName>
                                            </p:attrNameLst>
                                          </p:cBhvr>
                                          <p:tavLst>
                                            <p:tav tm="0">
                                              <p:val>
                                                <p:strVal val="1+#ppt_h/2"/>
                                              </p:val>
                                            </p:tav>
                                            <p:tav tm="100000">
                                              <p:val>
                                                <p:strVal val="#ppt_y"/>
                                              </p:val>
                                            </p:tav>
                                          </p:tavLst>
                                        </p:anim>
                                      </p:childTnLst>
                                    </p:cTn>
                                  </p:par>
                                  <p:par>
                                    <p:cTn id="85" presetID="22" presetClass="entr" presetSubtype="1" fill="hold" nodeType="with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wipe(up)">
                                          <p:cBhvr>
                                            <p:cTn id="87" dur="500"/>
                                            <p:tgtEl>
                                              <p:spTgt spid="83"/>
                                            </p:tgtEl>
                                          </p:cBhvr>
                                        </p:animEffect>
                                      </p:childTnLst>
                                    </p:cTn>
                                  </p:par>
                                </p:childTnLst>
                              </p:cTn>
                            </p:par>
                            <p:par>
                              <p:cTn id="88" fill="hold">
                                <p:stCondLst>
                                  <p:cond delay="7199"/>
                                </p:stCondLst>
                                <p:childTnLst>
                                  <p:par>
                                    <p:cTn id="89" presetID="22" presetClass="entr" presetSubtype="8"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left)">
                                          <p:cBhvr>
                                            <p:cTn id="91" dur="500"/>
                                            <p:tgtEl>
                                              <p:spTgt spid="80"/>
                                            </p:tgtEl>
                                          </p:cBhvr>
                                        </p:animEffect>
                                      </p:childTnLst>
                                    </p:cTn>
                                  </p:par>
                                </p:childTnLst>
                              </p:cTn>
                            </p:par>
                            <p:par>
                              <p:cTn id="92" fill="hold">
                                <p:stCondLst>
                                  <p:cond delay="7699"/>
                                </p:stCondLst>
                                <p:childTnLst>
                                  <p:par>
                                    <p:cTn id="93" presetID="2" presetClass="entr" presetSubtype="4" fill="hold"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additive="base">
                                            <p:cTn id="95" dur="500" fill="hold"/>
                                            <p:tgtEl>
                                              <p:spTgt spid="84"/>
                                            </p:tgtEl>
                                            <p:attrNameLst>
                                              <p:attrName>ppt_x</p:attrName>
                                            </p:attrNameLst>
                                          </p:cBhvr>
                                          <p:tavLst>
                                            <p:tav tm="0">
                                              <p:val>
                                                <p:strVal val="#ppt_x"/>
                                              </p:val>
                                            </p:tav>
                                            <p:tav tm="100000">
                                              <p:val>
                                                <p:strVal val="#ppt_x"/>
                                              </p:val>
                                            </p:tav>
                                          </p:tavLst>
                                        </p:anim>
                                        <p:anim calcmode="lin" valueType="num">
                                          <p:cBhvr additive="base">
                                            <p:cTn id="96" dur="500" fill="hold"/>
                                            <p:tgtEl>
                                              <p:spTgt spid="84"/>
                                            </p:tgtEl>
                                            <p:attrNameLst>
                                              <p:attrName>ppt_y</p:attrName>
                                            </p:attrNameLst>
                                          </p:cBhvr>
                                          <p:tavLst>
                                            <p:tav tm="0">
                                              <p:val>
                                                <p:strVal val="1+#ppt_h/2"/>
                                              </p:val>
                                            </p:tav>
                                            <p:tav tm="100000">
                                              <p:val>
                                                <p:strVal val="#ppt_y"/>
                                              </p:val>
                                            </p:tav>
                                          </p:tavLst>
                                        </p:anim>
                                      </p:childTnLst>
                                    </p:cTn>
                                  </p:par>
                                  <p:par>
                                    <p:cTn id="97" presetID="22" presetClass="entr" presetSubtype="1" fill="hold" nodeType="withEffect">
                                      <p:stCondLst>
                                        <p:cond delay="0"/>
                                      </p:stCondLst>
                                      <p:childTnLst>
                                        <p:set>
                                          <p:cBhvr>
                                            <p:cTn id="98" dur="1" fill="hold">
                                              <p:stCondLst>
                                                <p:cond delay="0"/>
                                              </p:stCondLst>
                                            </p:cTn>
                                            <p:tgtEl>
                                              <p:spTgt spid="94"/>
                                            </p:tgtEl>
                                            <p:attrNameLst>
                                              <p:attrName>style.visibility</p:attrName>
                                            </p:attrNameLst>
                                          </p:cBhvr>
                                          <p:to>
                                            <p:strVal val="visible"/>
                                          </p:to>
                                        </p:set>
                                        <p:animEffect transition="in" filter="wipe(up)">
                                          <p:cBhvr>
                                            <p:cTn id="99" dur="500"/>
                                            <p:tgtEl>
                                              <p:spTgt spid="94"/>
                                            </p:tgtEl>
                                          </p:cBhvr>
                                        </p:animEffect>
                                      </p:childTnLst>
                                    </p:cTn>
                                  </p:par>
                                </p:childTnLst>
                              </p:cTn>
                            </p:par>
                            <p:par>
                              <p:cTn id="100" fill="hold">
                                <p:stCondLst>
                                  <p:cond delay="8199"/>
                                </p:stCondLst>
                                <p:childTnLst>
                                  <p:par>
                                    <p:cTn id="101" presetID="22" presetClass="entr" presetSubtype="8" fill="hold" nodeType="after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wipe(left)">
                                          <p:cBhvr>
                                            <p:cTn id="10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3" grpId="0"/>
          <p:bldP spid="54" grpId="0"/>
          <p:bldP spid="55" grpId="0"/>
          <p:bldP spid="56" grpId="0"/>
          <p:bldP spid="9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75B87234-03CB-4956-954E-CEC977AB8F1C"/>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CCp3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gqd5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Cp3k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IKne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IKne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IKne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IKneSH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Agqd5I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Agqd5IBdmJyEoNAADVIQAAFwAAAHVuaXZlcnNhbC91bml2ZXJzYWwucG5n7Zr5V1Lr+sCp02lW81TXnEu9ea45lCen40CZE6drpQ1mTrXMvGGCqGgoYtN1SImilpaJnqyT4oCpmboRsENJHkTqOKDiUHEUBcGBEBWRu6nOvWvd9V3fP+AufmBvnuez3/0+z7vf53mf/ULusSP+OhuNNkIgEB1YgE8wBLIGBoF8g1y/FtTsaroxAZ5WJQX7e0MoXSaToLAm9mDgQQikjrBp+dy3oLwhISA0CQLRZWo+q1jIivNgOzjM5+CJy5GS4aN5tvIB1gdZ0dzqudX1Ouf16/VTvyOe3Pz997tzLujn7wxY865680855y0tXv1z7db1O3xubykzVl/5Wfr3/RtU2Okumfsi6UfFp9IHFz2PJ20P/1RMqZRSRFK3iFJKZUvdgywuVI2VrSinkSMZiuGaplGcMWjSWSc/WcVKkOl5M4QfUQ+6/IxkqNHWVGbnnzOGeak+dad4g4orjVX29XirKOysr/sqUG5DB2X84Wd6vRu/BpSa7SsJQwviKPXgrX+LE37gN0i4i8UG8HQgx0oj7SJqjjcCVoPHLVqgBVqgBVqgBVqgBVqgBVqgBVqgBVqgBVqgBVrwvwdQAnP1AkuzZfoe2ArTaLytNFuK6+9o9g53+nyn2W7c8v+Dj+F3/mjgevFbP/1++KF1KTZR9saScAm3LDAfRYlQvYIqViihKUwXvLIPOZIleWFeezNteayJoZIE8Vuc4jk/jE8jlJUVrMzfJMuPLTv8zTOeY2ZeruOvSy+vZIURqGFmmqZimmKEGs0YYuQMdtXEiAswp7rDG+MXDvUkpb2ZMxdPBMwNJXEb9WaOhIAtSvKWOEhcQy8+DFCvKF2m6UppPE/9QS+z32P21dYwrpdyKl7gRmoaSROPA5mLY4VIQxeog9OwB+IUd+C+VECA0mOGmlfeCuXVvDcxQyz6pFnGp3ckNiYoicbIVz+ZslsLafOSxywafdMx0/kD9znbs+oigOH9XMJnj+z6OBGQeHLTCU8pAmNf5uzMmMUjL7l4UGcPp45mKOJ5J8+SxXHXW7HisNHBSPtywX74cIgJGb3CNF+ZufA9ecu+krw50jRW2Nl2UtYbwwnrxqPkQMXMMUE7V9ZKkjolGirq4oAzfYAqzY63gKGzE0Web0UvJBqbqukB6VN1rEEuIe53O2X1w9hAkRu90yGQcMtq+DpgA4y51Q5WVON7gWp8F6IoNP5sqvGzRmFb67kzTeg3EhSqcUT4/lh60Ikd5NLCXY+unfYMkSf9s2a2GP/G8WkVj9nfUFHGbOWxXBiLHOfnm2Npfl3p5o2bBcKI7l5HAk9GtugIqVs3SJ7/yzeQ9/BKz1tULj6u+7Mh8aIWaYHKw4eYZJT9VxMjJ7hl+shbzzxPGP1HebFtKfXmBnRLfohc1s9+7N2es227cfv+mFYzmwO2io3kzOk0BDcNX6zwEgnTSNKHiFfERYA9f3LqaspN2msIpLlIFL59OLbdSVSQ2cdpcG60SwgVWuvD7P9x6VmK4II8ULUciCt37mSNbCyOVAzhA+o3r5XLHPff26fai2h4iIu64Sp2SnyndE0GMgjTFoBC8LdkhQ6kTR6cHVm96GF1ePjH+2hZdZBpSredus6HuMnIuHq4eSDREn3KuN0pcuciHM0d5hnCAL6DRccHQLkW8j4tVJb7k/uXdidVDwQIU5NDVi0/170cxBuLttxseEo+ECy8NtHl+/Ji764fku4XcWHBPMIh+G/YI8TQQKhuyN8E2F3o4eaaczw3WArNzz7NPPuINRjGCb202XZjifCVk7iPCY4rZwQr46R4moji8qzYH96iDN7ZcX1Nv4PZXCmWl5+MY6YX7006jWhNNGos2fOXfOHTkjx9bxvvHlmwftyNav1AUeKrG5gSgOTmdeL+fWFo1s0BOu8NRvo4spDlUeBuR2yd+22PRE7FWX8ZkAQRo+JyuajvtaZn+6VCB1/ipkqdrrpZTMHYI12ma+eFi6MSFAYewftgG+NzZx/l11c7QtKR+WLh1qZbVxyfPiyl6u8XLQFD23eKMNMUByGNAHD0I3UxtlRvji96mtXQ49DIUKumY+kKLkD/2ukdqCIs6q2dShTCANzoXnu4ApyCOhqPW2RHIXCzeVFTNNLcsow72opfwpSU98T3NgPht/jlYQYNiJIMUV2PYxcPzzrNDlJTxioyU+HYGsYSJpLwC6KJUstVyTwOC0MNmL5dRy2IEGsezdxdnjcj40LV6tQVCcNgnH0kdRQCqY4i5ZUpsZcrGrL0N4qSRKFMPpJBU6SIDrcZQb3E9orLi++v673gESCofERGJ4CZN2Sa2NiEd/LwDs7UR+0hByofFWBskd/eNWpf6nfqUfXuF6JHZHdzrNo6QLfP8Z4VI+hTn/0FaLIud0ksM7pnr/PQ4dd3FgF92LiOYqNRKW5pcn5J3wV+Hxk7yc1ckaUUYRzwRU1ZG/8qe54t6usAH0rpvp45vLjrplU0NrbzODvi0XmfspjNRuJUHuBOSItPFp83uLPGtUWqcp0yal+Q1ncPu0Ag4hTDTM7TrLG1S/3UxzipBQwjaeSBviQcY1J0VHWpr018/G5P6jLdfJqOXBj2UHYyT4/LfIiOfYL7uBZdNtkCRnMG0PV5AauLwxU4kxSdaGzqwKTUGHIFLfYyMKvKGrxfi5c7fvSXLB4TCPELg28c2BfbJclMk7XtI9YC7G5LC1u9l24nvty95xj7DKGmoHZ+2XUP0TY7ZmLHuYosDPfeANjPZF+HvUWHbqaSP+p81FPeM//tvioxPNxFL4H6Xy71Zdh79IUyXScn+nPMrz7OurkO7UUc9CtGllNq8aqB1sI3OXvQobK+Y9mP82dZXwfPSIQijFHGPPYQO9mh8JZxfpFeA3lW1nzQKncsYaI5b6Kg/PiqJ5HV0IWXes5Q5QDXmQBdWbAzwy184HgqhhpIfrZXVWD6eBa3Q0D9OnH4lgSP33HOHn46shIryzWboy1xU/qO1146ru95hjyU6fVo0rXnwqLB2Vvvau6GunC9nPLHdgiDyJm8vX2cBYVHVPnqwzqWeznCaMP2JdpUQHAtHkGasiDaYuc6rB+aqyb8+VuCHXoaPFSfuvkX4YNF5VS794zPNpw+4hKVoslGZ4cjM+S98w0f9sH7G6/S861iTHY3LIudsy9NcNOfFKPX//YIQDuKxwfKs+pMZCU7nUy2wuB6RUbwQTdd/CF81nFf4tepc/7R/LYWcDkd3Ps7+WJcifTFFbVohEAK+oO1l2CsNiskSemrIKcZYBVQrwKDxSgl/ufUO+dNbI4z169zSs7m2yLTpw4GMxOR96LR4mgwVx/VkUVT4kf32Vp2tOYf8r19Btpo/5MqXJY/Rmnbj6AWWxB74srCzJU5VnfB1ToufQfH8caUjDadgZR9zHNArMwVMhJet878uonPrHQNU10TjziwJkYIseSo249PpAr+zCFLGfMDsUKv2YtkvCyirsxrK28/m3HguLEKrcqxlstCxxdtjPLF/gdca78EL5nVGG6O7g+MgM6vJs9GGxbAi86A183NFKHcG+08KcZiRdnLf1TwvGm7AXkdIcCRvLW+zy2gQP9JyRAvKjOjChd5Sz15NBPATDzKHsQnSLERO96fGlaO7RhWogqXfjnFsKKi/p1VZ7rcp5+X6vMonzNWY7qM48JHo3Jq7YhYU2DsQYZaOTqKy/Ncd7syko0XAYiSpymCRWkqI52fHK4Tse3PG89u+7z0LF2e/KVwkJsb11eTDU6oInBiJknSXO8FOLYopVRkrvkv/Ap79iRdJUE2daOE4jJIk+jLqJW/1YQOjx1N8OzDnQqvQpiCY9FXuVLEweg1GPoQcwMSPdFBV8LQ04XRydOs4xOaEBePPSZ4AW8XYZSiL9eLwEotjvdynw8RltocSLp+viWI5uGQy4ynvLDfmFAlVSXm136EkgGCZq4040TF2/6zdPshW2f9qMus72C75eVY6tamlRUFg9FyMALqwOLlhomPruIaj4Sb/ukzOvysoqT17wae81vAXLNo43V9ZAMQUwquuZwYxCYTUxhFhDicjWUvs6ArKOrB5vydyiE0L+JhlHqJJ1nrmvoCqpo82vTtKgR6mqZ4AXpVnFbIAiRfTaPDa9VSmeBMj5srMFbSu3+4NS6Ii2oaEqKTrVoqnaRv6z+1faN3SRP9zlnJX0MvU7TQdnzZ+mQTxpBlthryzCsOCu3YxW+JG3k8vi2qwAy06WPe1P3tCs2P/9zAubuly0/wFszuo1Aa6enTGgzAB4v09+KTURU1++6ZACRq37ET7OSbDofBEm7sxOj60l8x9BjKRJDQmszcLEo0DMCtyEqReocqUKvBur6NJLGJZ5p97JcMienLLNcQqxZ7TexzNM9I1d3WAFDa0TJN1R5y9/96GyhVL8e6r/78OlDhlShgOzAu+WvEcINef8SyEKq++B/xkmP/w8//MKBU5vU8w1s5LYuj1HBrjep0lWhXdLMhDL6gYKhpi2CkDj7QdNBXtuSPvq3WechRr8qNexPsvfnqikYP8z3iQ/E+e+1fUEsDBBQAAgAIACCp3kgrC8BtSgAAAGsAAAAbAAAAdW5pdmVyc2FsL3VuaXZlcnNhbC5wbmcueG1ss7GvyM1RKEstKs7Mz7NVMtQzULK34+WyKShKLctMLVeoAIoZ6RlAgJJCJSq3PDOlJAMoZGBujBDMSM1MzyixVbIwMIUL6gPNBABQSwECAAAUAAIACAAgqd5IFQ6tKGQEAAAHEQAAHQAAAAAAAAABAAAAAAAAAAAAdW5pdmVyc2FsL2NvbW1vbl9tZXNzYWdlcy5sbmdQSwECAAAUAAIACAAgqd5ICH4LIykDAACGDAAAJwAAAAAAAAABAAAAAACfBAAAdW5pdmVyc2FsL2ZsYXNoX3B1Ymxpc2hpbmdfc2V0dGluZ3MueG1sUEsBAgAAFAACAAgAIKneSLX8CWS6AgAAVQoAACEAAAAAAAAAAQAAAAAADQgAAHVuaXZlcnNhbC9mbGFzaF9za2luX3NldHRpbmdzLnhtbFBLAQIAABQAAgAIACCp3kgqlg9n/gIAAJcLAAAmAAAAAAAAAAEAAAAAAAYLAAB1bml2ZXJzYWwvaHRtbF9wdWJsaXNoaW5nX3NldHRpbmdzLnhtbFBLAQIAABQAAgAIACCp3khocVKRmgEAAB8GAAAfAAAAAAAAAAEAAAAAAEgOAAB1bml2ZXJzYWwvaHRtbF9za2luX3NldHRpbmdzLmpzUEsBAgAAFAACAAgAIKneSD08L9HBAAAA5QEAABoAAAAAAAAAAQAAAAAAHxAAAHVuaXZlcnNhbC9pMThuX3ByZXNldHMueG1sUEsBAgAAFAACAAgAIKneSHL80YFnAAAAawAAABwAAAAAAAAAAQAAAAAAGBEAAHVuaXZlcnNhbC9sb2NhbF9zZXR0aW5ncy54bWxQSwECAAAUAAIACABElFdHI7RO+/sCAACwCAAAFAAAAAAAAAABAAAAAAC5EQAAdW5pdmVyc2FsL3BsYXllci54bWxQSwECAAAUAAIACAAgqd5IsIcj9GwBAAD3AgAAKQAAAAAAAAABAAAAAADmFAAAdW5pdmVyc2FsL3NraW5fY3VzdG9taXphdGlvbl9zZXR0aW5ncy54bWxQSwECAAAUAAIACAAgqd5IBdmJyEoNAADVIQAAFwAAAAAAAAAAAAAAAACZFgAAdW5pdmVyc2FsL3VuaXZlcnNhbC5wbmdQSwECAAAUAAIACAAgqd5IKwvAbUoAAABrAAAAGwAAAAAAAAABAAAAAAAYJAAAdW5pdmVyc2FsL3VuaXZlcnNhbC5wbmcueG1sUEsFBgAAAAALAAsASQMAAJskAAAAAA=="/>
  <p:tag name="ISPRING_PRESENTATION_TITLE" val="中国民生银行"/>
</p:tagLst>
</file>

<file path=ppt/tags/tag2.xml><?xml version="1.0" encoding="utf-8"?>
<p:tagLst xmlns:a="http://schemas.openxmlformats.org/drawingml/2006/main" xmlns:r="http://schemas.openxmlformats.org/officeDocument/2006/relationships" xmlns:p="http://schemas.openxmlformats.org/presentationml/2006/main">
  <p:tag name="TIMING" val="|3.1"/>
</p:tagLst>
</file>

<file path=ppt/tags/tag3.xml><?xml version="1.0" encoding="utf-8"?>
<p:tagLst xmlns:a="http://schemas.openxmlformats.org/drawingml/2006/main" xmlns:r="http://schemas.openxmlformats.org/officeDocument/2006/relationships" xmlns:p="http://schemas.openxmlformats.org/presentationml/2006/main">
  <p:tag name="TIMING" val="|3.1"/>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TIMING" val="|3.1"/>
</p:tagLst>
</file>

<file path=ppt/tags/tag6.xml><?xml version="1.0" encoding="utf-8"?>
<p:tagLst xmlns:a="http://schemas.openxmlformats.org/drawingml/2006/main" xmlns:r="http://schemas.openxmlformats.org/officeDocument/2006/relationships" xmlns:p="http://schemas.openxmlformats.org/presentationml/2006/main">
  <p:tag name="TIMING" val="|3.1"/>
</p:tagLst>
</file>

<file path=ppt/tags/tag7.xml><?xml version="1.0" encoding="utf-8"?>
<p:tagLst xmlns:a="http://schemas.openxmlformats.org/drawingml/2006/main" xmlns:r="http://schemas.openxmlformats.org/officeDocument/2006/relationships" xmlns:p="http://schemas.openxmlformats.org/presentationml/2006/main">
  <p:tag name="TIMING" val="|3.1"/>
</p:tagLst>
</file>

<file path=ppt/tags/tag8.xml><?xml version="1.0" encoding="utf-8"?>
<p:tagLst xmlns:a="http://schemas.openxmlformats.org/drawingml/2006/main" xmlns:r="http://schemas.openxmlformats.org/officeDocument/2006/relationships" xmlns:p="http://schemas.openxmlformats.org/presentationml/2006/main">
  <p:tag name="TIMING" val="|12.7|1"/>
</p:tagLst>
</file>

<file path=ppt/theme/theme1.xml><?xml version="1.0" encoding="utf-8"?>
<a:theme xmlns:a="http://schemas.openxmlformats.org/drawingml/2006/main" name=" www.2ppt.com">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a:spPr>
      <a:bodyPr rtlCol="0" anchor="ctr"/>
      <a:lstStyle>
        <a:defPPr algn="ctr">
          <a:defRPr>
            <a:solidFill>
              <a:srgbClr val="FFFFFF"/>
            </a:solidFill>
            <a:latin typeface="Arial" panose="020B0604020202020204" pitchFamily="34" charset="0"/>
            <a:ea typeface="微软雅黑" panose="020B0503020204020204" pitchFamily="34" charset="-122"/>
            <a:sym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a:sym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3531</Words>
  <Application>Microsoft Office PowerPoint</Application>
  <PresentationFormat>全屏显示(16:9)</PresentationFormat>
  <Paragraphs>560</Paragraphs>
  <Slides>39</Slides>
  <Notes>39</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39</vt:i4>
      </vt:variant>
    </vt:vector>
  </HeadingPairs>
  <TitlesOfParts>
    <vt:vector size="54" baseType="lpstr">
      <vt:lpstr>Aharoni</vt:lpstr>
      <vt:lpstr>Heiti SC Light</vt:lpstr>
      <vt:lpstr>Lato Light</vt:lpstr>
      <vt:lpstr>Microsoft YaHei Bold</vt:lpstr>
      <vt:lpstr>方正兰亭细黑_GBK_M</vt:lpstr>
      <vt:lpstr>方正兰亭纤黑简体</vt:lpstr>
      <vt:lpstr>汉仪菱心体简</vt:lpstr>
      <vt:lpstr>黑体</vt:lpstr>
      <vt:lpstr>华文黑体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2022-03-18T02:26:29Z</dcterms:created>
  <dcterms:modified xsi:type="dcterms:W3CDTF">2023-01-10T05:04:33Z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A5F7F9667C57448B9740758512AECDBF</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