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83" r:id="rId5"/>
    <p:sldId id="284" r:id="rId6"/>
    <p:sldId id="285" r:id="rId7"/>
    <p:sldId id="287" r:id="rId8"/>
    <p:sldId id="290" r:id="rId9"/>
    <p:sldId id="291" r:id="rId10"/>
    <p:sldId id="270" r:id="rId11"/>
    <p:sldId id="296" r:id="rId12"/>
    <p:sldId id="295" r:id="rId13"/>
    <p:sldId id="271" r:id="rId14"/>
    <p:sldId id="294" r:id="rId15"/>
    <p:sldId id="293" r:id="rId16"/>
    <p:sldId id="297" r:id="rId17"/>
    <p:sldId id="267" r:id="rId18"/>
    <p:sldId id="298" r:id="rId19"/>
    <p:sldId id="299" r:id="rId20"/>
    <p:sldId id="300" r:id="rId21"/>
    <p:sldId id="30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498A2C"/>
    <a:srgbClr val="D8D8D8"/>
    <a:srgbClr val="7DF6BC"/>
    <a:srgbClr val="80827C"/>
    <a:srgbClr val="1B2321"/>
    <a:srgbClr val="F8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3175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B-44F7-8200-E9221BEA06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B-44F7-8200-E9221BEA06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B-44F7-8200-E9221BEA06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B-44F7-8200-E9221BEA0665}"/>
              </c:ext>
            </c:extLst>
          </c:dPt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32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6B-44F7-8200-E9221BEA0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4A4-EEE5-4143-99EE-5A2949F4259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E36F-631D-49D7-931D-E0B57209D4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6E36F-631D-49D7-931D-E0B57209D4E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6E36F-631D-49D7-931D-E0B57209D4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6E36F-631D-49D7-931D-E0B57209D4E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6E36F-631D-49D7-931D-E0B57209D4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093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DA71-134C-4BF7-9D65-1624D6E1F9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DA96-694E-4879-8055-61AE9A2B0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5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5859624" cy="68689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6090" y="614097"/>
            <a:ext cx="4993291" cy="585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  <p:sp>
        <p:nvSpPr>
          <p:cNvPr id="9" name="矩形 8"/>
          <p:cNvSpPr/>
          <p:nvPr/>
        </p:nvSpPr>
        <p:spPr>
          <a:xfrm>
            <a:off x="4150567" y="-608731"/>
            <a:ext cx="3418114" cy="2445656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27000">
                <a:solidFill>
                  <a:schemeClr val="accent1"/>
                </a:solidFill>
              </a:ln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97771" y="0"/>
            <a:ext cx="9942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1105" y="2838729"/>
            <a:ext cx="444609" cy="4446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95714" y="2760118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98A2C"/>
                </a:solidFill>
                <a:cs typeface="+mn-ea"/>
                <a:sym typeface="+mn-lt"/>
              </a:rPr>
              <a:t>3·12 </a:t>
            </a:r>
            <a:r>
              <a:rPr lang="zh-CN" altLang="en-US" sz="2800" dirty="0">
                <a:solidFill>
                  <a:srgbClr val="498A2C"/>
                </a:solidFill>
                <a:cs typeface="+mn-ea"/>
                <a:sym typeface="+mn-lt"/>
              </a:rPr>
              <a:t>国际植树节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00956" y="3303001"/>
            <a:ext cx="5650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i="1" dirty="0">
                <a:solidFill>
                  <a:srgbClr val="80827C"/>
                </a:solidFill>
                <a:cs typeface="+mn-ea"/>
                <a:sym typeface="+mn-lt"/>
              </a:rPr>
              <a:t>共建</a:t>
            </a:r>
            <a:r>
              <a:rPr lang="zh-CN" altLang="en-US" sz="6600" i="1" dirty="0">
                <a:solidFill>
                  <a:srgbClr val="498A2C"/>
                </a:solidFill>
                <a:cs typeface="+mn-ea"/>
                <a:sym typeface="+mn-lt"/>
              </a:rPr>
              <a:t>绿色家园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1501119" y="6689489"/>
            <a:ext cx="558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501119" y="5814241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501119" y="6033053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501119" y="6251865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01119" y="6470677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rot="16200000">
            <a:off x="10752211" y="1059243"/>
            <a:ext cx="1908215" cy="38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80827C"/>
                </a:solidFill>
                <a:cs typeface="+mn-ea"/>
                <a:sym typeface="+mn-lt"/>
              </a:rPr>
              <a:t>20XX</a:t>
            </a:r>
            <a:endParaRPr lang="zh-CN" altLang="en-US" sz="2800" i="1" dirty="0">
              <a:solidFill>
                <a:srgbClr val="80827C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6025" y="5834791"/>
            <a:ext cx="370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种下一棵树最好的时机，是现在。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 best time to plant a tree is now.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700213"/>
            <a:ext cx="12192000" cy="3152775"/>
          </a:xfrm>
          <a:prstGeom prst="rect">
            <a:avLst/>
          </a:prstGeom>
          <a:solidFill>
            <a:srgbClr val="8CC44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631826" y="948266"/>
          <a:ext cx="4616449" cy="489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5646457" y="2124809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76A1B"/>
                </a:solidFill>
                <a:cs typeface="+mn-ea"/>
                <a:sym typeface="+mn-lt"/>
              </a:rPr>
              <a:t>82</a:t>
            </a:r>
            <a:endParaRPr lang="zh-CN" altLang="en-US" sz="3600" dirty="0">
              <a:solidFill>
                <a:srgbClr val="376A1B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0626" y="2124809"/>
            <a:ext cx="251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46457" y="3431361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8CC449"/>
                </a:solidFill>
                <a:cs typeface="+mn-ea"/>
                <a:sym typeface="+mn-lt"/>
              </a:rPr>
              <a:t>32</a:t>
            </a:r>
            <a:endParaRPr lang="zh-CN" altLang="en-US" sz="3600" dirty="0">
              <a:solidFill>
                <a:srgbClr val="8CC449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70626" y="3431361"/>
            <a:ext cx="251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66828" y="2124809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C000"/>
                </a:solidFill>
                <a:cs typeface="+mn-ea"/>
                <a:sym typeface="+mn-lt"/>
              </a:rPr>
              <a:t>14</a:t>
            </a:r>
            <a:endParaRPr lang="zh-CN" altLang="en-US" sz="36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90997" y="2124809"/>
            <a:ext cx="251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66828" y="3431361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DA6F1A"/>
                </a:solidFill>
                <a:cs typeface="+mn-ea"/>
                <a:sym typeface="+mn-lt"/>
              </a:rPr>
              <a:t>12</a:t>
            </a:r>
            <a:endParaRPr lang="zh-CN" altLang="en-US" sz="3600" dirty="0">
              <a:solidFill>
                <a:srgbClr val="DA6F1A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90997" y="3431361"/>
            <a:ext cx="251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46457" y="5002855"/>
            <a:ext cx="625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击输入您的内容，或者通过复制您的文本后，在此框中选择粘贴。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0" name="文字方塊 12"/>
          <p:cNvSpPr txBox="1"/>
          <p:nvPr/>
        </p:nvSpPr>
        <p:spPr>
          <a:xfrm>
            <a:off x="959830" y="316271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78103"/>
                </a:solidFill>
                <a:cs typeface="+mn-ea"/>
                <a:sym typeface="+mn-lt"/>
              </a:rPr>
              <a:t>输入标题内容</a:t>
            </a:r>
            <a:endParaRPr lang="en-US" altLang="zh-CN" sz="2400" b="1" dirty="0">
              <a:solidFill>
                <a:srgbClr val="37810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>
        <p:bldAsOne/>
      </p:bldGraphic>
      <p:bldGraphic spid="16" grpId="1">
        <p:bldAsOne/>
      </p:bldGraphic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1680"/>
            <a:ext cx="12192000" cy="2812868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3352" y="2643969"/>
            <a:ext cx="1785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657362" y="3914236"/>
            <a:ext cx="1507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6987" y="-1560946"/>
            <a:ext cx="51355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直接连接符 17"/>
          <p:cNvCxnSpPr/>
          <p:nvPr/>
        </p:nvCxnSpPr>
        <p:spPr>
          <a:xfrm>
            <a:off x="6881090" y="3769090"/>
            <a:ext cx="1283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708333" y="322476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植树节活动主题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37805" y="2422240"/>
            <a:ext cx="2013520" cy="2013520"/>
          </a:xfrm>
          <a:custGeom>
            <a:avLst/>
            <a:gdLst>
              <a:gd name="connsiteX0" fmla="*/ 1006760 w 2013520"/>
              <a:gd name="connsiteY0" fmla="*/ 0 h 2013520"/>
              <a:gd name="connsiteX1" fmla="*/ 2013520 w 2013520"/>
              <a:gd name="connsiteY1" fmla="*/ 1006760 h 2013520"/>
              <a:gd name="connsiteX2" fmla="*/ 1006760 w 2013520"/>
              <a:gd name="connsiteY2" fmla="*/ 2013520 h 2013520"/>
              <a:gd name="connsiteX3" fmla="*/ 0 w 2013520"/>
              <a:gd name="connsiteY3" fmla="*/ 1006760 h 2013520"/>
              <a:gd name="connsiteX4" fmla="*/ 1006760 w 2013520"/>
              <a:gd name="connsiteY4" fmla="*/ 0 h 20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520" h="2013520">
                <a:moveTo>
                  <a:pt x="1006760" y="0"/>
                </a:moveTo>
                <a:cubicBezTo>
                  <a:pt x="1562778" y="0"/>
                  <a:pt x="2013520" y="450742"/>
                  <a:pt x="2013520" y="1006760"/>
                </a:cubicBezTo>
                <a:cubicBezTo>
                  <a:pt x="2013520" y="1562778"/>
                  <a:pt x="1562778" y="2013520"/>
                  <a:pt x="1006760" y="2013520"/>
                </a:cubicBezTo>
                <a:cubicBezTo>
                  <a:pt x="450742" y="2013520"/>
                  <a:pt x="0" y="1562778"/>
                  <a:pt x="0" y="1006760"/>
                </a:cubicBezTo>
                <a:cubicBezTo>
                  <a:pt x="0" y="450742"/>
                  <a:pt x="450742" y="0"/>
                  <a:pt x="1006760" y="0"/>
                </a:cubicBez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/>
          <p:nvPr/>
        </p:nvSpPr>
        <p:spPr>
          <a:xfrm flipH="1">
            <a:off x="0" y="0"/>
            <a:ext cx="8181975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  <a:gd name="connsiteX0-41" fmla="*/ 6068430 w 8411664"/>
              <a:gd name="connsiteY0-42" fmla="*/ 13 h 6858000"/>
              <a:gd name="connsiteX1-43" fmla="*/ 8411664 w 8411664"/>
              <a:gd name="connsiteY1-44" fmla="*/ 0 h 6858000"/>
              <a:gd name="connsiteX2-45" fmla="*/ 8411664 w 8411664"/>
              <a:gd name="connsiteY2-46" fmla="*/ 6858000 h 6858000"/>
              <a:gd name="connsiteX3-47" fmla="*/ 0 w 8411664"/>
              <a:gd name="connsiteY3-48" fmla="*/ 6858000 h 6858000"/>
              <a:gd name="connsiteX4-49" fmla="*/ 6068430 w 8411664"/>
              <a:gd name="connsiteY4-50" fmla="*/ 13 h 6858000"/>
              <a:gd name="connsiteX0-51" fmla="*/ 8153734 w 10496968"/>
              <a:gd name="connsiteY0-52" fmla="*/ 13 h 6858000"/>
              <a:gd name="connsiteX1-53" fmla="*/ 10496968 w 10496968"/>
              <a:gd name="connsiteY1-54" fmla="*/ 0 h 6858000"/>
              <a:gd name="connsiteX2-55" fmla="*/ 10496968 w 10496968"/>
              <a:gd name="connsiteY2-56" fmla="*/ 6858000 h 6858000"/>
              <a:gd name="connsiteX3-57" fmla="*/ 0 w 10496968"/>
              <a:gd name="connsiteY3-58" fmla="*/ 6858000 h 6858000"/>
              <a:gd name="connsiteX4-59" fmla="*/ 8153734 w 10496968"/>
              <a:gd name="connsiteY4-60" fmla="*/ 13 h 6858000"/>
              <a:gd name="connsiteX0-61" fmla="*/ 9759981 w 12103215"/>
              <a:gd name="connsiteY0-62" fmla="*/ 13 h 6858000"/>
              <a:gd name="connsiteX1-63" fmla="*/ 12103215 w 12103215"/>
              <a:gd name="connsiteY1-64" fmla="*/ 0 h 6858000"/>
              <a:gd name="connsiteX2-65" fmla="*/ 12103215 w 12103215"/>
              <a:gd name="connsiteY2-66" fmla="*/ 6858000 h 6858000"/>
              <a:gd name="connsiteX3-67" fmla="*/ 0 w 12103215"/>
              <a:gd name="connsiteY3-68" fmla="*/ 6858000 h 6858000"/>
              <a:gd name="connsiteX4-69" fmla="*/ 9759981 w 12103215"/>
              <a:gd name="connsiteY4-7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03215" h="6858000">
                <a:moveTo>
                  <a:pt x="9759981" y="13"/>
                </a:moveTo>
                <a:lnTo>
                  <a:pt x="12103215" y="0"/>
                </a:lnTo>
                <a:lnTo>
                  <a:pt x="12103215" y="6858000"/>
                </a:lnTo>
                <a:lnTo>
                  <a:pt x="0" y="6858000"/>
                </a:lnTo>
                <a:lnTo>
                  <a:pt x="9759981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3"/>
          <p:cNvSpPr/>
          <p:nvPr/>
        </p:nvSpPr>
        <p:spPr>
          <a:xfrm flipH="1">
            <a:off x="0" y="0"/>
            <a:ext cx="5924550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  <a:gd name="connsiteX0-41" fmla="*/ 6068430 w 8411664"/>
              <a:gd name="connsiteY0-42" fmla="*/ 13 h 6858000"/>
              <a:gd name="connsiteX1-43" fmla="*/ 8411664 w 8411664"/>
              <a:gd name="connsiteY1-44" fmla="*/ 0 h 6858000"/>
              <a:gd name="connsiteX2-45" fmla="*/ 8411664 w 8411664"/>
              <a:gd name="connsiteY2-46" fmla="*/ 6858000 h 6858000"/>
              <a:gd name="connsiteX3-47" fmla="*/ 0 w 8411664"/>
              <a:gd name="connsiteY3-48" fmla="*/ 6858000 h 6858000"/>
              <a:gd name="connsiteX4-49" fmla="*/ 6068430 w 8411664"/>
              <a:gd name="connsiteY4-50" fmla="*/ 13 h 6858000"/>
              <a:gd name="connsiteX0-51" fmla="*/ 6420677 w 8763911"/>
              <a:gd name="connsiteY0-52" fmla="*/ 13 h 6858000"/>
              <a:gd name="connsiteX1-53" fmla="*/ 8763911 w 8763911"/>
              <a:gd name="connsiteY1-54" fmla="*/ 0 h 6858000"/>
              <a:gd name="connsiteX2-55" fmla="*/ 8763911 w 8763911"/>
              <a:gd name="connsiteY2-56" fmla="*/ 6858000 h 6858000"/>
              <a:gd name="connsiteX3-57" fmla="*/ 0 w 8763911"/>
              <a:gd name="connsiteY3-58" fmla="*/ 6858000 h 6858000"/>
              <a:gd name="connsiteX4-59" fmla="*/ 6420677 w 8763911"/>
              <a:gd name="connsiteY4-6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63911" h="6858000">
                <a:moveTo>
                  <a:pt x="6420677" y="13"/>
                </a:moveTo>
                <a:lnTo>
                  <a:pt x="8763911" y="0"/>
                </a:lnTo>
                <a:lnTo>
                  <a:pt x="8763911" y="6858000"/>
                </a:lnTo>
                <a:lnTo>
                  <a:pt x="0" y="6858000"/>
                </a:lnTo>
                <a:lnTo>
                  <a:pt x="6420677" y="13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0" y="0"/>
            <a:ext cx="4591050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4448093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4448093" y="13"/>
                </a:lnTo>
                <a:close/>
              </a:path>
            </a:pathLst>
          </a:cu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4234" y="576892"/>
            <a:ext cx="2774342" cy="5666116"/>
            <a:chOff x="1064234" y="576892"/>
            <a:chExt cx="2774342" cy="56661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64234" y="576892"/>
              <a:ext cx="2774342" cy="566611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251283" y="1287426"/>
              <a:ext cx="2388215" cy="4283147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816687" y="3428999"/>
            <a:ext cx="782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9822" y="2615162"/>
            <a:ext cx="7312178" cy="682259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9323" y="266390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600" decel="466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3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accel="26600" decel="46600" fill="hold" grpId="0" nodeType="after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4" grpId="0" animBg="1"/>
          <p:bldP spid="9" grpId="0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600" decel="466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accel="26600" decel="46600" fill="hold" grpId="0" nodeType="after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4" grpId="0" animBg="1"/>
          <p:bldP spid="9" grpId="0"/>
          <p:bldP spid="11" grpId="0" animBg="1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44"/>
          <p:cNvSpPr>
            <a:spLocks noEditPoints="1"/>
          </p:cNvSpPr>
          <p:nvPr/>
        </p:nvSpPr>
        <p:spPr bwMode="auto">
          <a:xfrm>
            <a:off x="11487149" y="6283848"/>
            <a:ext cx="390526" cy="377461"/>
          </a:xfrm>
          <a:custGeom>
            <a:avLst/>
            <a:gdLst>
              <a:gd name="T0" fmla="*/ 92 w 133"/>
              <a:gd name="T1" fmla="*/ 135 h 151"/>
              <a:gd name="T2" fmla="*/ 11 w 133"/>
              <a:gd name="T3" fmla="*/ 45 h 151"/>
              <a:gd name="T4" fmla="*/ 24 w 133"/>
              <a:gd name="T5" fmla="*/ 124 h 151"/>
              <a:gd name="T6" fmla="*/ 83 w 133"/>
              <a:gd name="T7" fmla="*/ 144 h 151"/>
              <a:gd name="T8" fmla="*/ 133 w 133"/>
              <a:gd name="T9" fmla="*/ 135 h 151"/>
              <a:gd name="T10" fmla="*/ 92 w 133"/>
              <a:gd name="T11" fmla="*/ 135 h 151"/>
              <a:gd name="T12" fmla="*/ 22 w 133"/>
              <a:gd name="T13" fmla="*/ 0 h 151"/>
              <a:gd name="T14" fmla="*/ 20 w 133"/>
              <a:gd name="T15" fmla="*/ 52 h 151"/>
              <a:gd name="T16" fmla="*/ 27 w 133"/>
              <a:gd name="T17" fmla="*/ 36 h 151"/>
              <a:gd name="T18" fmla="*/ 24 w 133"/>
              <a:gd name="T19" fmla="*/ 69 h 151"/>
              <a:gd name="T20" fmla="*/ 35 w 133"/>
              <a:gd name="T21" fmla="*/ 89 h 151"/>
              <a:gd name="T22" fmla="*/ 43 w 133"/>
              <a:gd name="T23" fmla="*/ 56 h 151"/>
              <a:gd name="T24" fmla="*/ 46 w 133"/>
              <a:gd name="T25" fmla="*/ 101 h 151"/>
              <a:gd name="T26" fmla="*/ 62 w 133"/>
              <a:gd name="T27" fmla="*/ 114 h 151"/>
              <a:gd name="T28" fmla="*/ 64 w 133"/>
              <a:gd name="T29" fmla="*/ 73 h 151"/>
              <a:gd name="T30" fmla="*/ 75 w 133"/>
              <a:gd name="T31" fmla="*/ 121 h 151"/>
              <a:gd name="T32" fmla="*/ 98 w 133"/>
              <a:gd name="T33" fmla="*/ 129 h 151"/>
              <a:gd name="T34" fmla="*/ 70 w 133"/>
              <a:gd name="T35" fmla="*/ 50 h 151"/>
              <a:gd name="T36" fmla="*/ 22 w 133"/>
              <a:gd name="T3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51">
                <a:moveTo>
                  <a:pt x="92" y="135"/>
                </a:moveTo>
                <a:cubicBezTo>
                  <a:pt x="80" y="132"/>
                  <a:pt x="16" y="113"/>
                  <a:pt x="11" y="45"/>
                </a:cubicBezTo>
                <a:cubicBezTo>
                  <a:pt x="11" y="45"/>
                  <a:pt x="0" y="86"/>
                  <a:pt x="24" y="124"/>
                </a:cubicBezTo>
                <a:cubicBezTo>
                  <a:pt x="42" y="151"/>
                  <a:pt x="68" y="150"/>
                  <a:pt x="83" y="144"/>
                </a:cubicBezTo>
                <a:cubicBezTo>
                  <a:pt x="114" y="146"/>
                  <a:pt x="133" y="135"/>
                  <a:pt x="133" y="135"/>
                </a:cubicBezTo>
                <a:cubicBezTo>
                  <a:pt x="119" y="140"/>
                  <a:pt x="96" y="136"/>
                  <a:pt x="92" y="135"/>
                </a:cubicBezTo>
                <a:close/>
                <a:moveTo>
                  <a:pt x="22" y="0"/>
                </a:moveTo>
                <a:cubicBezTo>
                  <a:pt x="17" y="21"/>
                  <a:pt x="17" y="38"/>
                  <a:pt x="20" y="52"/>
                </a:cubicBezTo>
                <a:cubicBezTo>
                  <a:pt x="22" y="41"/>
                  <a:pt x="27" y="36"/>
                  <a:pt x="27" y="36"/>
                </a:cubicBezTo>
                <a:cubicBezTo>
                  <a:pt x="22" y="49"/>
                  <a:pt x="24" y="64"/>
                  <a:pt x="24" y="69"/>
                </a:cubicBezTo>
                <a:cubicBezTo>
                  <a:pt x="27" y="77"/>
                  <a:pt x="31" y="83"/>
                  <a:pt x="35" y="89"/>
                </a:cubicBezTo>
                <a:cubicBezTo>
                  <a:pt x="35" y="68"/>
                  <a:pt x="43" y="56"/>
                  <a:pt x="43" y="56"/>
                </a:cubicBezTo>
                <a:cubicBezTo>
                  <a:pt x="39" y="76"/>
                  <a:pt x="44" y="96"/>
                  <a:pt x="46" y="101"/>
                </a:cubicBezTo>
                <a:cubicBezTo>
                  <a:pt x="51" y="106"/>
                  <a:pt x="56" y="111"/>
                  <a:pt x="62" y="114"/>
                </a:cubicBezTo>
                <a:cubicBezTo>
                  <a:pt x="57" y="89"/>
                  <a:pt x="64" y="73"/>
                  <a:pt x="64" y="73"/>
                </a:cubicBezTo>
                <a:cubicBezTo>
                  <a:pt x="63" y="94"/>
                  <a:pt x="72" y="114"/>
                  <a:pt x="75" y="121"/>
                </a:cubicBezTo>
                <a:cubicBezTo>
                  <a:pt x="88" y="127"/>
                  <a:pt x="98" y="129"/>
                  <a:pt x="98" y="129"/>
                </a:cubicBezTo>
                <a:cubicBezTo>
                  <a:pt x="98" y="129"/>
                  <a:pt x="115" y="82"/>
                  <a:pt x="70" y="50"/>
                </a:cubicBezTo>
                <a:cubicBezTo>
                  <a:pt x="36" y="26"/>
                  <a:pt x="22" y="0"/>
                  <a:pt x="22" y="0"/>
                </a:cubicBezTo>
                <a:close/>
              </a:path>
            </a:pathLst>
          </a:custGeom>
          <a:gradFill>
            <a:gsLst>
              <a:gs pos="0">
                <a:srgbClr val="4F980A">
                  <a:alpha val="60000"/>
                </a:srgbClr>
              </a:gs>
              <a:gs pos="100000">
                <a:srgbClr val="378103"/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4F980A">
                      <a:alpha val="60000"/>
                    </a:srgbClr>
                  </a:gs>
                  <a:gs pos="100000">
                    <a:srgbClr val="378103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8982" y="1822645"/>
            <a:ext cx="3240000" cy="133350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8982" y="2393819"/>
            <a:ext cx="2520000" cy="133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8982" y="2964993"/>
            <a:ext cx="1800000" cy="133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8982" y="3536167"/>
            <a:ext cx="1080000" cy="133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48218" y="3960888"/>
            <a:ext cx="237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14" name="矩形 13"/>
          <p:cNvSpPr/>
          <p:nvPr/>
        </p:nvSpPr>
        <p:spPr>
          <a:xfrm>
            <a:off x="4722517" y="4276001"/>
            <a:ext cx="69598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43743" y="718199"/>
            <a:ext cx="7348257" cy="319606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65309" y="-434340"/>
            <a:ext cx="6162811" cy="3863340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27000">
                <a:solidFill>
                  <a:schemeClr val="accent1"/>
                </a:solidFill>
              </a:ln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5568" y="5012037"/>
            <a:ext cx="3960440" cy="650350"/>
            <a:chOff x="4424617" y="533464"/>
            <a:chExt cx="3960440" cy="650350"/>
          </a:xfrm>
        </p:grpSpPr>
        <p:sp>
          <p:nvSpPr>
            <p:cNvPr id="18" name="文字方塊 12"/>
            <p:cNvSpPr txBox="1"/>
            <p:nvPr/>
          </p:nvSpPr>
          <p:spPr>
            <a:xfrm>
              <a:off x="4424617" y="5334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076517" y="1183814"/>
              <a:ext cx="2646979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64156" y="4792157"/>
            <a:ext cx="6582358" cy="2124777"/>
            <a:chOff x="-64157" y="2960663"/>
            <a:chExt cx="12256157" cy="3956272"/>
          </a:xfrm>
        </p:grpSpPr>
        <p:pic>
          <p:nvPicPr>
            <p:cNvPr id="125" name="图片 12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34801" y="2960663"/>
              <a:ext cx="2962640" cy="3956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30" name="组合 129"/>
            <p:cNvGrpSpPr/>
            <p:nvPr/>
          </p:nvGrpSpPr>
          <p:grpSpPr>
            <a:xfrm>
              <a:off x="-64157" y="3288487"/>
              <a:ext cx="12256157" cy="3599612"/>
              <a:chOff x="-64157" y="3288487"/>
              <a:chExt cx="12256157" cy="3599612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-64157" y="3496856"/>
                <a:ext cx="10867327" cy="3391243"/>
                <a:chOff x="-64157" y="3496856"/>
                <a:chExt cx="10867327" cy="3391243"/>
              </a:xfrm>
            </p:grpSpPr>
            <p:pic>
              <p:nvPicPr>
                <p:cNvPr id="123" name="图片 122"/>
                <p:cNvPicPr/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 rot="5400000">
                  <a:off x="432659" y="3396920"/>
                  <a:ext cx="2962640" cy="39562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4" name="图片 123"/>
                <p:cNvPicPr/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77982" y="3415995"/>
                  <a:ext cx="2962640" cy="39562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7" name="图片 126"/>
                <p:cNvPicPr/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6510653" y="3496856"/>
                  <a:ext cx="2539520" cy="3391243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6" name="图片 125"/>
                <p:cNvPicPr/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384020" y="3428643"/>
                  <a:ext cx="2962640" cy="39562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28" name="图片 127"/>
                <p:cNvPicPr/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 rot="10800000" flipV="1">
                  <a:off x="8263650" y="3496856"/>
                  <a:ext cx="2539520" cy="3391243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120" name="图片 119"/>
              <p:cNvPicPr/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634402" y="3288487"/>
                <a:ext cx="4557598" cy="35678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grpSp>
        <p:nvGrpSpPr>
          <p:cNvPr id="119" name="组合 118"/>
          <p:cNvGrpSpPr/>
          <p:nvPr/>
        </p:nvGrpSpPr>
        <p:grpSpPr>
          <a:xfrm>
            <a:off x="4115780" y="533464"/>
            <a:ext cx="3960440" cy="650350"/>
            <a:chOff x="4424617" y="533464"/>
            <a:chExt cx="3960440" cy="650350"/>
          </a:xfrm>
        </p:grpSpPr>
        <p:sp>
          <p:nvSpPr>
            <p:cNvPr id="117" name="文字方塊 12"/>
            <p:cNvSpPr txBox="1"/>
            <p:nvPr/>
          </p:nvSpPr>
          <p:spPr>
            <a:xfrm>
              <a:off x="4424617" y="5334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5076517" y="1183814"/>
              <a:ext cx="2646979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/>
          <p:cNvGrpSpPr/>
          <p:nvPr/>
        </p:nvGrpSpPr>
        <p:grpSpPr>
          <a:xfrm>
            <a:off x="6041312" y="4767865"/>
            <a:ext cx="6182071" cy="2124777"/>
            <a:chOff x="681166" y="2960663"/>
            <a:chExt cx="11510834" cy="3956272"/>
          </a:xfrm>
        </p:grpSpPr>
        <p:pic>
          <p:nvPicPr>
            <p:cNvPr id="133" name="图片 132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34801" y="2960663"/>
              <a:ext cx="2962640" cy="3956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34" name="组合 133"/>
            <p:cNvGrpSpPr/>
            <p:nvPr/>
          </p:nvGrpSpPr>
          <p:grpSpPr>
            <a:xfrm>
              <a:off x="681166" y="3288487"/>
              <a:ext cx="11510834" cy="3599612"/>
              <a:chOff x="681166" y="3288487"/>
              <a:chExt cx="11510834" cy="3599612"/>
            </a:xfrm>
          </p:grpSpPr>
          <p:grpSp>
            <p:nvGrpSpPr>
              <p:cNvPr id="135" name="组合 134"/>
              <p:cNvGrpSpPr/>
              <p:nvPr/>
            </p:nvGrpSpPr>
            <p:grpSpPr>
              <a:xfrm>
                <a:off x="681166" y="3496856"/>
                <a:ext cx="10122004" cy="3391243"/>
                <a:chOff x="681166" y="3496856"/>
                <a:chExt cx="10122004" cy="3391243"/>
              </a:xfrm>
            </p:grpSpPr>
            <p:pic>
              <p:nvPicPr>
                <p:cNvPr id="138" name="图片 137"/>
                <p:cNvPicPr/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77982" y="3415995"/>
                  <a:ext cx="2962640" cy="39562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39" name="图片 138"/>
                <p:cNvPicPr/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6510653" y="3496856"/>
                  <a:ext cx="2539520" cy="3391243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40" name="图片 139"/>
                <p:cNvPicPr/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384020" y="3428643"/>
                  <a:ext cx="2962640" cy="395627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41" name="图片 140"/>
                <p:cNvPicPr/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 rot="10800000" flipV="1">
                  <a:off x="8263650" y="3496856"/>
                  <a:ext cx="2539520" cy="3391243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136" name="图片 135"/>
              <p:cNvPicPr/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634402" y="3288487"/>
                <a:ext cx="4557598" cy="35678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grpSp>
        <p:nvGrpSpPr>
          <p:cNvPr id="173" name="e7343314-b248-45f3-8af4-1f3bcc0368f4" descr="kQcAAB+LCAAAAAAABACtlE1vozAQhv+L272xFbChBW75UKoe2kZNtJdVDg5MyKz4iIyRiqr89x1cKIZAuqutuODxvPbjd8Z+Y9cYMp9ZzGDXsjwC/a8TLuQCeSR48piFENPcSmRHEBIhZ/6vt1pka6KfPC6gziop/ogpJkWiwsw3b0wK8VctZJkquIAAEx4vMEJJa1PkIV+BCCCVdaIUBRisHjhuJboXWXGkTU12MhqYHxrMPIszocHU4iZ1oqU+7/cYwAtUGyoZzb1EO+bbnuV6rmOwjUq0DDYTRX4gydVyOfHcqT2n3QdRnL9HuT1D2RwggYZkg6mcpuH6wMPGxZnA6CBTyMmt7+aNRYTPu98QSE3o2w222cFeuNU3hn2n94AUmEbn3Mz8xobVrqaeZVkMPD2Xv9dySO5p8ocgG9Cy7sZbOhmmIVHqLWmZfe/rpLaHS+W+gL1qGvJixanRQYLI1UyncO1U4yjbwKuk0TSoWoZqloOsfW4K8xGs6qWXsDNBkSM80fIVP5sXucySem11YvW/PZ3fvRZ9dLBtjbX0q30veIiErZtC10+U3TbtGbQGKkh4Icthp0F77XF7G5Ihh5cYV2/ONI1iGDRL+aNCFwyyRw1y9MFXpOl2dx5FzHGHMcryYhe64zapQ+Ydkwas+KRVXB23P9DZ9Te0WrOl7r0HLfvdv5f+S85kjxbH7p5p0ntYLlbC+1/qz5rS00n7gy19fwCL3sNHkQcAAA=="/>
          <p:cNvGrpSpPr>
            <a:grpSpLocks noChangeAspect="1"/>
          </p:cNvGrpSpPr>
          <p:nvPr/>
        </p:nvGrpSpPr>
        <p:grpSpPr>
          <a:xfrm>
            <a:off x="2623004" y="1881484"/>
            <a:ext cx="6958107" cy="1173274"/>
            <a:chOff x="2521697" y="1008464"/>
            <a:chExt cx="6958107" cy="1173274"/>
          </a:xfrm>
        </p:grpSpPr>
        <p:sp>
          <p:nvSpPr>
            <p:cNvPr id="174" name="ValueText"/>
            <p:cNvSpPr txBox="1"/>
            <p:nvPr/>
          </p:nvSpPr>
          <p:spPr>
            <a:xfrm>
              <a:off x="8467139" y="1073647"/>
              <a:ext cx="1012665" cy="759499"/>
            </a:xfrm>
            <a:prstGeom prst="rect">
              <a:avLst/>
            </a:prstGeom>
            <a:noFill/>
          </p:spPr>
          <p:txBody>
            <a:bodyPr wrap="none" numCol="1" anchor="ctr" anchorCtr="1">
              <a:prstTxWarp prst="textPlain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498A2C"/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175" name="CustomText1"/>
            <p:cNvSpPr/>
            <p:nvPr/>
          </p:nvSpPr>
          <p:spPr>
            <a:xfrm>
              <a:off x="2521697" y="1833146"/>
              <a:ext cx="5547451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176" name="LineShape"/>
            <p:cNvCxnSpPr/>
            <p:nvPr/>
          </p:nvCxnSpPr>
          <p:spPr>
            <a:xfrm flipH="1">
              <a:off x="2558894" y="2153206"/>
              <a:ext cx="5510254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7" name="ValueShape"/>
            <p:cNvSpPr/>
            <p:nvPr/>
          </p:nvSpPr>
          <p:spPr>
            <a:xfrm>
              <a:off x="25510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sp>
          <p:nvSpPr>
            <p:cNvPr id="178" name="ValueShape"/>
            <p:cNvSpPr/>
            <p:nvPr/>
          </p:nvSpPr>
          <p:spPr>
            <a:xfrm>
              <a:off x="31225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ValueShape"/>
            <p:cNvSpPr/>
            <p:nvPr/>
          </p:nvSpPr>
          <p:spPr>
            <a:xfrm>
              <a:off x="36940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ValueShape"/>
            <p:cNvSpPr/>
            <p:nvPr/>
          </p:nvSpPr>
          <p:spPr>
            <a:xfrm>
              <a:off x="42655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ValueShape"/>
            <p:cNvSpPr/>
            <p:nvPr/>
          </p:nvSpPr>
          <p:spPr>
            <a:xfrm>
              <a:off x="48370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ValueShape"/>
            <p:cNvSpPr/>
            <p:nvPr/>
          </p:nvSpPr>
          <p:spPr>
            <a:xfrm>
              <a:off x="54085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8A2C"/>
                </a:gs>
                <a:gs pos="100000">
                  <a:schemeClr val="lt1">
                    <a:lumMod val="85000"/>
                  </a:schemeClr>
                </a:gs>
                <a:gs pos="80000">
                  <a:srgbClr val="498A2C"/>
                </a:gs>
                <a:gs pos="8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ValueShape"/>
            <p:cNvSpPr/>
            <p:nvPr/>
          </p:nvSpPr>
          <p:spPr>
            <a:xfrm>
              <a:off x="59800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ValueShape"/>
            <p:cNvSpPr/>
            <p:nvPr/>
          </p:nvSpPr>
          <p:spPr>
            <a:xfrm>
              <a:off x="65515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ValueShape"/>
            <p:cNvSpPr/>
            <p:nvPr/>
          </p:nvSpPr>
          <p:spPr>
            <a:xfrm>
              <a:off x="71230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ValueShape"/>
            <p:cNvSpPr/>
            <p:nvPr/>
          </p:nvSpPr>
          <p:spPr>
            <a:xfrm>
              <a:off x="7694539" y="1008464"/>
              <a:ext cx="389273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989" h="605022">
                  <a:moveTo>
                    <a:pt x="301005" y="9774"/>
                  </a:moveTo>
                  <a:cubicBezTo>
                    <a:pt x="307347" y="11662"/>
                    <a:pt x="304677" y="80208"/>
                    <a:pt x="305789" y="153198"/>
                  </a:cubicBezTo>
                  <a:cubicBezTo>
                    <a:pt x="305901" y="161308"/>
                    <a:pt x="300115" y="164752"/>
                    <a:pt x="298335" y="165863"/>
                  </a:cubicBezTo>
                  <a:cubicBezTo>
                    <a:pt x="269296" y="183193"/>
                    <a:pt x="248602" y="191081"/>
                    <a:pt x="249381" y="193414"/>
                  </a:cubicBezTo>
                  <a:cubicBezTo>
                    <a:pt x="250160" y="195192"/>
                    <a:pt x="273190" y="193414"/>
                    <a:pt x="298224" y="192748"/>
                  </a:cubicBezTo>
                  <a:cubicBezTo>
                    <a:pt x="304677" y="192525"/>
                    <a:pt x="306679" y="196636"/>
                    <a:pt x="305789" y="200302"/>
                  </a:cubicBezTo>
                  <a:cubicBezTo>
                    <a:pt x="288878" y="276069"/>
                    <a:pt x="281312" y="296622"/>
                    <a:pt x="259061" y="348947"/>
                  </a:cubicBezTo>
                  <a:cubicBezTo>
                    <a:pt x="210551" y="463042"/>
                    <a:pt x="149581" y="475041"/>
                    <a:pt x="94953" y="463598"/>
                  </a:cubicBezTo>
                  <a:lnTo>
                    <a:pt x="27530" y="599578"/>
                  </a:lnTo>
                  <a:cubicBezTo>
                    <a:pt x="25861" y="603022"/>
                    <a:pt x="22412" y="605022"/>
                    <a:pt x="18852" y="605022"/>
                  </a:cubicBezTo>
                  <a:cubicBezTo>
                    <a:pt x="17406" y="605022"/>
                    <a:pt x="15848" y="604689"/>
                    <a:pt x="14513" y="604022"/>
                  </a:cubicBezTo>
                  <a:cubicBezTo>
                    <a:pt x="9617" y="601578"/>
                    <a:pt x="7726" y="595801"/>
                    <a:pt x="10062" y="590913"/>
                  </a:cubicBezTo>
                  <a:lnTo>
                    <a:pt x="200761" y="206079"/>
                  </a:lnTo>
                  <a:cubicBezTo>
                    <a:pt x="201094" y="205412"/>
                    <a:pt x="201540" y="204746"/>
                    <a:pt x="202096" y="204190"/>
                  </a:cubicBezTo>
                  <a:cubicBezTo>
                    <a:pt x="202096" y="204190"/>
                    <a:pt x="268963" y="68321"/>
                    <a:pt x="292661" y="20550"/>
                  </a:cubicBezTo>
                  <a:cubicBezTo>
                    <a:pt x="297334" y="11107"/>
                    <a:pt x="297667" y="8885"/>
                    <a:pt x="301005" y="9774"/>
                  </a:cubicBezTo>
                  <a:close/>
                  <a:moveTo>
                    <a:pt x="278320" y="673"/>
                  </a:moveTo>
                  <a:cubicBezTo>
                    <a:pt x="279544" y="2007"/>
                    <a:pt x="277319" y="4895"/>
                    <a:pt x="272534" y="14449"/>
                  </a:cubicBezTo>
                  <a:cubicBezTo>
                    <a:pt x="219012" y="120987"/>
                    <a:pt x="93387" y="377613"/>
                    <a:pt x="59116" y="441047"/>
                  </a:cubicBezTo>
                  <a:cubicBezTo>
                    <a:pt x="58559" y="442158"/>
                    <a:pt x="56223" y="447379"/>
                    <a:pt x="47432" y="441713"/>
                  </a:cubicBezTo>
                  <a:cubicBezTo>
                    <a:pt x="-2195" y="409385"/>
                    <a:pt x="-22335" y="355727"/>
                    <a:pt x="33968" y="236302"/>
                  </a:cubicBezTo>
                  <a:cubicBezTo>
                    <a:pt x="37751" y="228303"/>
                    <a:pt x="42536" y="231747"/>
                    <a:pt x="43983" y="234191"/>
                  </a:cubicBezTo>
                  <a:cubicBezTo>
                    <a:pt x="56890" y="257521"/>
                    <a:pt x="70688" y="278740"/>
                    <a:pt x="72579" y="278295"/>
                  </a:cubicBezTo>
                  <a:cubicBezTo>
                    <a:pt x="75139" y="277629"/>
                    <a:pt x="66126" y="229081"/>
                    <a:pt x="58893" y="200641"/>
                  </a:cubicBezTo>
                  <a:cubicBezTo>
                    <a:pt x="58225" y="198086"/>
                    <a:pt x="58671" y="193753"/>
                    <a:pt x="61675" y="189754"/>
                  </a:cubicBezTo>
                  <a:cubicBezTo>
                    <a:pt x="68240" y="180978"/>
                    <a:pt x="78588" y="166424"/>
                    <a:pt x="91384" y="150427"/>
                  </a:cubicBezTo>
                  <a:cubicBezTo>
                    <a:pt x="95167" y="145761"/>
                    <a:pt x="99730" y="148205"/>
                    <a:pt x="101621" y="151760"/>
                  </a:cubicBezTo>
                  <a:cubicBezTo>
                    <a:pt x="107296" y="162869"/>
                    <a:pt x="120760" y="187643"/>
                    <a:pt x="122095" y="187199"/>
                  </a:cubicBezTo>
                  <a:cubicBezTo>
                    <a:pt x="123875" y="186754"/>
                    <a:pt x="117199" y="154982"/>
                    <a:pt x="114863" y="133763"/>
                  </a:cubicBezTo>
                  <a:cubicBezTo>
                    <a:pt x="114195" y="127986"/>
                    <a:pt x="115864" y="122320"/>
                    <a:pt x="119981" y="118765"/>
                  </a:cubicBezTo>
                  <a:cubicBezTo>
                    <a:pt x="195423" y="51887"/>
                    <a:pt x="271087" y="-6992"/>
                    <a:pt x="278320" y="673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7" name="e7343314-b248-45f3-8af4-1f3bcc0368f4" descr="OQoAAB+LCAAAAAAABADtVU1vm0AQ/S/b9OZaQEyDfbONHOWQxpKtXCIfNjDGG/FhLYsUFPm/d9hCGOzFaZUmvVRcmNl5y+O9md0XdiFCNmE2G7ALVe4B31cJl8oXPJI8uc1CiHFtKbM9SCUgZ5OHlxrkENA9jwuoq0rM34pUJEWi02xiDS1M8WeSsi2d9CEQCY99EQmFe2PmJl+CDCBVdaGSBQxYg3Ir0LXMij1+1GKHQUPmkpCZZ3EmCZka3JSOSOnddisCWO8gAY3CpbVI1TQNVzseNtRnUkQ7lUJeURyOBuzu8QkCRWD4P4jUe+r6It/h7l8Wi9ncn009JGpk7f4+6+/vYv3NGtquibdjpu171dNH+4q2i5IijU55M+srM6M9gp5lWQw8PYX/st0EHxP4TZAZsKz74Q3+mUhDZEm717aOta+L2nYvtfoStrq/UIslx5kABTLXKx3j2qVGUbaGZ4XRNKjaGT3LQdU6N8a8Jiu/qIWdBczs4QduX/Fn8yJXWVLvrf9Yv28Op2PaUv8Xwab1zKYHzLXkoUBFqN54CMiyOwFH2q8AvQ7PVLnsYHTO6XeuYWIybyHi6uSbplEMRh+09Dp1RnunVyCXBv/LPqCM9l/nrhK5eBSxUOXZiff6+0a7nne6xtAbb4ylR+l+YkBlobdmRbcV5OhYb2W5+vMx+ytyOb2+f2xA5RodXT1n+2f8XkHeOlvGlOknBht8fgKObVRZOQoAAA=="/>
          <p:cNvGrpSpPr>
            <a:grpSpLocks noChangeAspect="1"/>
          </p:cNvGrpSpPr>
          <p:nvPr/>
        </p:nvGrpSpPr>
        <p:grpSpPr>
          <a:xfrm>
            <a:off x="2573852" y="3408288"/>
            <a:ext cx="7034633" cy="1173274"/>
            <a:chOff x="2445171" y="1008464"/>
            <a:chExt cx="7034633" cy="1173274"/>
          </a:xfrm>
        </p:grpSpPr>
        <p:sp>
          <p:nvSpPr>
            <p:cNvPr id="188" name="ValueText"/>
            <p:cNvSpPr txBox="1"/>
            <p:nvPr/>
          </p:nvSpPr>
          <p:spPr>
            <a:xfrm>
              <a:off x="8467139" y="1073647"/>
              <a:ext cx="1012665" cy="759499"/>
            </a:xfrm>
            <a:prstGeom prst="rect">
              <a:avLst/>
            </a:prstGeom>
            <a:noFill/>
          </p:spPr>
          <p:txBody>
            <a:bodyPr wrap="none" numCol="1" anchor="ctr" anchorCtr="1">
              <a:prstTxWarp prst="textPlain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189" name="CustomText1"/>
            <p:cNvSpPr/>
            <p:nvPr/>
          </p:nvSpPr>
          <p:spPr>
            <a:xfrm>
              <a:off x="2521697" y="1833146"/>
              <a:ext cx="5547451" cy="34859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rgbClr val="A9D18E"/>
                  </a:solidFill>
                  <a:cs typeface="+mn-ea"/>
                  <a:sym typeface="+mn-lt"/>
                </a:rPr>
                <a:t>输入标题内容</a:t>
              </a:r>
              <a:endParaRPr lang="en-US" altLang="zh-CN" b="1" dirty="0">
                <a:solidFill>
                  <a:srgbClr val="A9D18E"/>
                </a:solidFill>
                <a:cs typeface="+mn-ea"/>
                <a:sym typeface="+mn-lt"/>
              </a:endParaRPr>
            </a:p>
          </p:txBody>
        </p:sp>
        <p:cxnSp>
          <p:nvCxnSpPr>
            <p:cNvPr id="190" name="LineShape"/>
            <p:cNvCxnSpPr/>
            <p:nvPr/>
          </p:nvCxnSpPr>
          <p:spPr>
            <a:xfrm flipH="1">
              <a:off x="2558894" y="2153206"/>
              <a:ext cx="5510254" cy="0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1" name="ValueShape"/>
            <p:cNvSpPr/>
            <p:nvPr/>
          </p:nvSpPr>
          <p:spPr>
            <a:xfrm>
              <a:off x="24451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ValueShape"/>
            <p:cNvSpPr/>
            <p:nvPr/>
          </p:nvSpPr>
          <p:spPr>
            <a:xfrm>
              <a:off x="30166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lt1">
                    <a:lumMod val="8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5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ValueShape"/>
            <p:cNvSpPr/>
            <p:nvPr/>
          </p:nvSpPr>
          <p:spPr>
            <a:xfrm>
              <a:off x="35881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ValueShape"/>
            <p:cNvSpPr/>
            <p:nvPr/>
          </p:nvSpPr>
          <p:spPr>
            <a:xfrm>
              <a:off x="41596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ValueShape"/>
            <p:cNvSpPr/>
            <p:nvPr/>
          </p:nvSpPr>
          <p:spPr>
            <a:xfrm>
              <a:off x="47311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ValueShape"/>
            <p:cNvSpPr/>
            <p:nvPr/>
          </p:nvSpPr>
          <p:spPr>
            <a:xfrm>
              <a:off x="53026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ValueShape"/>
            <p:cNvSpPr/>
            <p:nvPr/>
          </p:nvSpPr>
          <p:spPr>
            <a:xfrm>
              <a:off x="58741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ValueShape"/>
            <p:cNvSpPr/>
            <p:nvPr/>
          </p:nvSpPr>
          <p:spPr>
            <a:xfrm>
              <a:off x="64456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ValueShape"/>
            <p:cNvSpPr/>
            <p:nvPr/>
          </p:nvSpPr>
          <p:spPr>
            <a:xfrm>
              <a:off x="70171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ValueShape"/>
            <p:cNvSpPr/>
            <p:nvPr/>
          </p:nvSpPr>
          <p:spPr>
            <a:xfrm>
              <a:off x="7588671" y="1008464"/>
              <a:ext cx="601008" cy="76969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73310" h="606157">
                  <a:moveTo>
                    <a:pt x="201384" y="313820"/>
                  </a:moveTo>
                  <a:cubicBezTo>
                    <a:pt x="214207" y="312746"/>
                    <a:pt x="227858" y="316711"/>
                    <a:pt x="239523" y="321833"/>
                  </a:cubicBezTo>
                  <a:cubicBezTo>
                    <a:pt x="228023" y="320759"/>
                    <a:pt x="216524" y="325468"/>
                    <a:pt x="206596" y="330755"/>
                  </a:cubicBezTo>
                  <a:cubicBezTo>
                    <a:pt x="194020" y="337364"/>
                    <a:pt x="181942" y="344716"/>
                    <a:pt x="168125" y="348434"/>
                  </a:cubicBezTo>
                  <a:cubicBezTo>
                    <a:pt x="148104" y="353886"/>
                    <a:pt x="126098" y="345625"/>
                    <a:pt x="112364" y="330425"/>
                  </a:cubicBezTo>
                  <a:cubicBezTo>
                    <a:pt x="124360" y="332573"/>
                    <a:pt x="137266" y="332159"/>
                    <a:pt x="149014" y="328855"/>
                  </a:cubicBezTo>
                  <a:cubicBezTo>
                    <a:pt x="166553" y="323981"/>
                    <a:pt x="183017" y="315472"/>
                    <a:pt x="201384" y="313820"/>
                  </a:cubicBezTo>
                  <a:close/>
                  <a:moveTo>
                    <a:pt x="406057" y="305195"/>
                  </a:moveTo>
                  <a:cubicBezTo>
                    <a:pt x="405065" y="310648"/>
                    <a:pt x="403080" y="316183"/>
                    <a:pt x="400269" y="320975"/>
                  </a:cubicBezTo>
                  <a:cubicBezTo>
                    <a:pt x="395390" y="329485"/>
                    <a:pt x="387286" y="333946"/>
                    <a:pt x="377860" y="336012"/>
                  </a:cubicBezTo>
                  <a:cubicBezTo>
                    <a:pt x="375462" y="336590"/>
                    <a:pt x="372898" y="336755"/>
                    <a:pt x="370417" y="337003"/>
                  </a:cubicBezTo>
                  <a:cubicBezTo>
                    <a:pt x="367937" y="337168"/>
                    <a:pt x="365456" y="337251"/>
                    <a:pt x="362893" y="337581"/>
                  </a:cubicBezTo>
                  <a:cubicBezTo>
                    <a:pt x="360577" y="337912"/>
                    <a:pt x="358345" y="338325"/>
                    <a:pt x="356277" y="339481"/>
                  </a:cubicBezTo>
                  <a:cubicBezTo>
                    <a:pt x="355037" y="340225"/>
                    <a:pt x="353797" y="341051"/>
                    <a:pt x="352639" y="341960"/>
                  </a:cubicBezTo>
                  <a:cubicBezTo>
                    <a:pt x="352639" y="341960"/>
                    <a:pt x="358262" y="329567"/>
                    <a:pt x="372650" y="323040"/>
                  </a:cubicBezTo>
                  <a:cubicBezTo>
                    <a:pt x="384144" y="317918"/>
                    <a:pt x="397953" y="315853"/>
                    <a:pt x="406057" y="305195"/>
                  </a:cubicBezTo>
                  <a:close/>
                  <a:moveTo>
                    <a:pt x="166706" y="293585"/>
                  </a:moveTo>
                  <a:cubicBezTo>
                    <a:pt x="174697" y="292697"/>
                    <a:pt x="182802" y="293544"/>
                    <a:pt x="190906" y="296641"/>
                  </a:cubicBezTo>
                  <a:cubicBezTo>
                    <a:pt x="200086" y="300192"/>
                    <a:pt x="208935" y="305478"/>
                    <a:pt x="216378" y="312002"/>
                  </a:cubicBezTo>
                  <a:cubicBezTo>
                    <a:pt x="193470" y="306303"/>
                    <a:pt x="172051" y="318856"/>
                    <a:pt x="150549" y="324555"/>
                  </a:cubicBezTo>
                  <a:cubicBezTo>
                    <a:pt x="123506" y="331657"/>
                    <a:pt x="101921" y="320921"/>
                    <a:pt x="101921" y="320921"/>
                  </a:cubicBezTo>
                  <a:cubicBezTo>
                    <a:pt x="104485" y="320838"/>
                    <a:pt x="107048" y="320591"/>
                    <a:pt x="109612" y="320260"/>
                  </a:cubicBezTo>
                  <a:cubicBezTo>
                    <a:pt x="113830" y="319600"/>
                    <a:pt x="117303" y="317618"/>
                    <a:pt x="120859" y="315470"/>
                  </a:cubicBezTo>
                  <a:cubicBezTo>
                    <a:pt x="124664" y="313075"/>
                    <a:pt x="128302" y="310433"/>
                    <a:pt x="131941" y="307955"/>
                  </a:cubicBezTo>
                  <a:cubicBezTo>
                    <a:pt x="135580" y="305395"/>
                    <a:pt x="139301" y="302917"/>
                    <a:pt x="143188" y="300935"/>
                  </a:cubicBezTo>
                  <a:cubicBezTo>
                    <a:pt x="150838" y="297095"/>
                    <a:pt x="158715" y="294473"/>
                    <a:pt x="166706" y="293585"/>
                  </a:cubicBezTo>
                  <a:close/>
                  <a:moveTo>
                    <a:pt x="412690" y="292705"/>
                  </a:moveTo>
                  <a:cubicBezTo>
                    <a:pt x="409383" y="299060"/>
                    <a:pt x="404836" y="305663"/>
                    <a:pt x="398801" y="309708"/>
                  </a:cubicBezTo>
                  <a:cubicBezTo>
                    <a:pt x="390203" y="315568"/>
                    <a:pt x="379951" y="317631"/>
                    <a:pt x="370526" y="321758"/>
                  </a:cubicBezTo>
                  <a:cubicBezTo>
                    <a:pt x="364243" y="324482"/>
                    <a:pt x="358373" y="328856"/>
                    <a:pt x="353909" y="334056"/>
                  </a:cubicBezTo>
                  <a:cubicBezTo>
                    <a:pt x="354488" y="322583"/>
                    <a:pt x="361184" y="311111"/>
                    <a:pt x="371932" y="306406"/>
                  </a:cubicBezTo>
                  <a:cubicBezTo>
                    <a:pt x="379290" y="303105"/>
                    <a:pt x="387226" y="302032"/>
                    <a:pt x="395081" y="300463"/>
                  </a:cubicBezTo>
                  <a:cubicBezTo>
                    <a:pt x="401281" y="299308"/>
                    <a:pt x="407978" y="297327"/>
                    <a:pt x="412690" y="292705"/>
                  </a:cubicBezTo>
                  <a:close/>
                  <a:moveTo>
                    <a:pt x="245239" y="251636"/>
                  </a:moveTo>
                  <a:cubicBezTo>
                    <a:pt x="250784" y="255600"/>
                    <a:pt x="257570" y="258491"/>
                    <a:pt x="264274" y="259647"/>
                  </a:cubicBezTo>
                  <a:cubicBezTo>
                    <a:pt x="274454" y="261381"/>
                    <a:pt x="284882" y="260968"/>
                    <a:pt x="294648" y="264602"/>
                  </a:cubicBezTo>
                  <a:cubicBezTo>
                    <a:pt x="301517" y="267080"/>
                    <a:pt x="307559" y="272448"/>
                    <a:pt x="312276" y="277816"/>
                  </a:cubicBezTo>
                  <a:cubicBezTo>
                    <a:pt x="306565" y="274513"/>
                    <a:pt x="299613" y="274182"/>
                    <a:pt x="293241" y="274430"/>
                  </a:cubicBezTo>
                  <a:cubicBezTo>
                    <a:pt x="285213" y="274843"/>
                    <a:pt x="277268" y="275586"/>
                    <a:pt x="269323" y="274182"/>
                  </a:cubicBezTo>
                  <a:cubicBezTo>
                    <a:pt x="257819" y="272118"/>
                    <a:pt x="248549" y="262620"/>
                    <a:pt x="245239" y="251636"/>
                  </a:cubicBezTo>
                  <a:close/>
                  <a:moveTo>
                    <a:pt x="268093" y="243910"/>
                  </a:moveTo>
                  <a:cubicBezTo>
                    <a:pt x="277687" y="243662"/>
                    <a:pt x="286703" y="246143"/>
                    <a:pt x="293485" y="253255"/>
                  </a:cubicBezTo>
                  <a:cubicBezTo>
                    <a:pt x="297290" y="257225"/>
                    <a:pt x="300516" y="262104"/>
                    <a:pt x="302749" y="267231"/>
                  </a:cubicBezTo>
                  <a:cubicBezTo>
                    <a:pt x="292410" y="258796"/>
                    <a:pt x="278432" y="260036"/>
                    <a:pt x="266108" y="257721"/>
                  </a:cubicBezTo>
                  <a:cubicBezTo>
                    <a:pt x="250558" y="254826"/>
                    <a:pt x="242204" y="244158"/>
                    <a:pt x="242204" y="244158"/>
                  </a:cubicBezTo>
                  <a:cubicBezTo>
                    <a:pt x="243527" y="244737"/>
                    <a:pt x="244851" y="245233"/>
                    <a:pt x="246257" y="245647"/>
                  </a:cubicBezTo>
                  <a:cubicBezTo>
                    <a:pt x="248573" y="246391"/>
                    <a:pt x="250806" y="246226"/>
                    <a:pt x="253205" y="245978"/>
                  </a:cubicBezTo>
                  <a:cubicBezTo>
                    <a:pt x="255686" y="245647"/>
                    <a:pt x="258167" y="245151"/>
                    <a:pt x="260649" y="244737"/>
                  </a:cubicBezTo>
                  <a:cubicBezTo>
                    <a:pt x="263130" y="244324"/>
                    <a:pt x="265611" y="243993"/>
                    <a:pt x="268093" y="243910"/>
                  </a:cubicBezTo>
                  <a:close/>
                  <a:moveTo>
                    <a:pt x="264292" y="182694"/>
                  </a:moveTo>
                  <a:cubicBezTo>
                    <a:pt x="262059" y="187821"/>
                    <a:pt x="258834" y="192618"/>
                    <a:pt x="254947" y="196670"/>
                  </a:cubicBezTo>
                  <a:cubicBezTo>
                    <a:pt x="248166" y="203782"/>
                    <a:pt x="239235" y="206263"/>
                    <a:pt x="229560" y="206015"/>
                  </a:cubicBezTo>
                  <a:cubicBezTo>
                    <a:pt x="227079" y="205932"/>
                    <a:pt x="224598" y="205519"/>
                    <a:pt x="222117" y="205105"/>
                  </a:cubicBezTo>
                  <a:cubicBezTo>
                    <a:pt x="219636" y="204692"/>
                    <a:pt x="217155" y="204196"/>
                    <a:pt x="214675" y="203947"/>
                  </a:cubicBezTo>
                  <a:cubicBezTo>
                    <a:pt x="212359" y="203699"/>
                    <a:pt x="210044" y="203534"/>
                    <a:pt x="207728" y="204196"/>
                  </a:cubicBezTo>
                  <a:cubicBezTo>
                    <a:pt x="206405" y="204609"/>
                    <a:pt x="204999" y="205188"/>
                    <a:pt x="203676" y="205767"/>
                  </a:cubicBezTo>
                  <a:cubicBezTo>
                    <a:pt x="203676" y="205767"/>
                    <a:pt x="212111" y="195016"/>
                    <a:pt x="227575" y="192122"/>
                  </a:cubicBezTo>
                  <a:cubicBezTo>
                    <a:pt x="239979" y="189806"/>
                    <a:pt x="253872" y="191129"/>
                    <a:pt x="264292" y="182694"/>
                  </a:cubicBezTo>
                  <a:close/>
                  <a:moveTo>
                    <a:pt x="273747" y="172180"/>
                  </a:moveTo>
                  <a:cubicBezTo>
                    <a:pt x="269030" y="177548"/>
                    <a:pt x="262988" y="182916"/>
                    <a:pt x="256202" y="185394"/>
                  </a:cubicBezTo>
                  <a:cubicBezTo>
                    <a:pt x="246353" y="188945"/>
                    <a:pt x="235925" y="188615"/>
                    <a:pt x="225745" y="190349"/>
                  </a:cubicBezTo>
                  <a:cubicBezTo>
                    <a:pt x="219041" y="191505"/>
                    <a:pt x="212338" y="194396"/>
                    <a:pt x="206710" y="198360"/>
                  </a:cubicBezTo>
                  <a:cubicBezTo>
                    <a:pt x="210020" y="187293"/>
                    <a:pt x="219290" y="177796"/>
                    <a:pt x="230876" y="175731"/>
                  </a:cubicBezTo>
                  <a:cubicBezTo>
                    <a:pt x="238822" y="174327"/>
                    <a:pt x="246684" y="175153"/>
                    <a:pt x="254712" y="175483"/>
                  </a:cubicBezTo>
                  <a:cubicBezTo>
                    <a:pt x="261084" y="175814"/>
                    <a:pt x="268119" y="175483"/>
                    <a:pt x="273747" y="172180"/>
                  </a:cubicBezTo>
                  <a:close/>
                  <a:moveTo>
                    <a:pt x="36859" y="167169"/>
                  </a:moveTo>
                  <a:cubicBezTo>
                    <a:pt x="46454" y="171800"/>
                    <a:pt x="57620" y="174447"/>
                    <a:pt x="68291" y="174364"/>
                  </a:cubicBezTo>
                  <a:cubicBezTo>
                    <a:pt x="84337" y="174364"/>
                    <a:pt x="100301" y="170973"/>
                    <a:pt x="116265" y="173868"/>
                  </a:cubicBezTo>
                  <a:cubicBezTo>
                    <a:pt x="127432" y="175853"/>
                    <a:pt x="138102" y="182469"/>
                    <a:pt x="146870" y="189499"/>
                  </a:cubicBezTo>
                  <a:cubicBezTo>
                    <a:pt x="137275" y="185942"/>
                    <a:pt x="126439" y="187266"/>
                    <a:pt x="116679" y="189416"/>
                  </a:cubicBezTo>
                  <a:cubicBezTo>
                    <a:pt x="104520" y="192145"/>
                    <a:pt x="92526" y="195536"/>
                    <a:pt x="79954" y="195453"/>
                  </a:cubicBezTo>
                  <a:cubicBezTo>
                    <a:pt x="61674" y="195453"/>
                    <a:pt x="44965" y="183296"/>
                    <a:pt x="36859" y="167169"/>
                  </a:cubicBezTo>
                  <a:close/>
                  <a:moveTo>
                    <a:pt x="91530" y="148554"/>
                  </a:moveTo>
                  <a:cubicBezTo>
                    <a:pt x="98531" y="149659"/>
                    <a:pt x="105232" y="152263"/>
                    <a:pt x="111395" y="156768"/>
                  </a:cubicBezTo>
                  <a:cubicBezTo>
                    <a:pt x="118426" y="161893"/>
                    <a:pt x="124631" y="168505"/>
                    <a:pt x="129512" y="175779"/>
                  </a:cubicBezTo>
                  <a:cubicBezTo>
                    <a:pt x="111312" y="165612"/>
                    <a:pt x="90216" y="171316"/>
                    <a:pt x="70527" y="171068"/>
                  </a:cubicBezTo>
                  <a:cubicBezTo>
                    <a:pt x="45957" y="170820"/>
                    <a:pt x="30156" y="156603"/>
                    <a:pt x="30156" y="156603"/>
                  </a:cubicBezTo>
                  <a:cubicBezTo>
                    <a:pt x="32307" y="157181"/>
                    <a:pt x="34541" y="157594"/>
                    <a:pt x="36774" y="157842"/>
                  </a:cubicBezTo>
                  <a:cubicBezTo>
                    <a:pt x="40497" y="158338"/>
                    <a:pt x="43972" y="157429"/>
                    <a:pt x="47529" y="156437"/>
                  </a:cubicBezTo>
                  <a:cubicBezTo>
                    <a:pt x="51334" y="155363"/>
                    <a:pt x="54974" y="153875"/>
                    <a:pt x="58697" y="152635"/>
                  </a:cubicBezTo>
                  <a:cubicBezTo>
                    <a:pt x="62337" y="151312"/>
                    <a:pt x="66060" y="150073"/>
                    <a:pt x="69865" y="149329"/>
                  </a:cubicBezTo>
                  <a:cubicBezTo>
                    <a:pt x="77228" y="147841"/>
                    <a:pt x="84529" y="147448"/>
                    <a:pt x="91530" y="148554"/>
                  </a:cubicBezTo>
                  <a:close/>
                  <a:moveTo>
                    <a:pt x="366690" y="106201"/>
                  </a:moveTo>
                  <a:cubicBezTo>
                    <a:pt x="367600" y="114794"/>
                    <a:pt x="367021" y="123883"/>
                    <a:pt x="364870" y="132311"/>
                  </a:cubicBezTo>
                  <a:cubicBezTo>
                    <a:pt x="361066" y="147101"/>
                    <a:pt x="350809" y="157347"/>
                    <a:pt x="337575" y="164453"/>
                  </a:cubicBezTo>
                  <a:cubicBezTo>
                    <a:pt x="334184" y="166270"/>
                    <a:pt x="330461" y="167675"/>
                    <a:pt x="326822" y="168997"/>
                  </a:cubicBezTo>
                  <a:cubicBezTo>
                    <a:pt x="323100" y="170402"/>
                    <a:pt x="319378" y="171641"/>
                    <a:pt x="315821" y="173128"/>
                  </a:cubicBezTo>
                  <a:cubicBezTo>
                    <a:pt x="312430" y="174616"/>
                    <a:pt x="309204" y="176103"/>
                    <a:pt x="306640" y="178830"/>
                  </a:cubicBezTo>
                  <a:cubicBezTo>
                    <a:pt x="305068" y="180482"/>
                    <a:pt x="303579" y="182217"/>
                    <a:pt x="302256" y="184035"/>
                  </a:cubicBezTo>
                  <a:cubicBezTo>
                    <a:pt x="302256" y="184035"/>
                    <a:pt x="305399" y="163048"/>
                    <a:pt x="324258" y="147266"/>
                  </a:cubicBezTo>
                  <a:cubicBezTo>
                    <a:pt x="339229" y="134624"/>
                    <a:pt x="359163" y="125618"/>
                    <a:pt x="366690" y="106201"/>
                  </a:cubicBezTo>
                  <a:close/>
                  <a:moveTo>
                    <a:pt x="371410" y="84608"/>
                  </a:moveTo>
                  <a:cubicBezTo>
                    <a:pt x="369176" y="95596"/>
                    <a:pt x="365121" y="107410"/>
                    <a:pt x="357755" y="116085"/>
                  </a:cubicBezTo>
                  <a:cubicBezTo>
                    <a:pt x="347245" y="128477"/>
                    <a:pt x="332763" y="135996"/>
                    <a:pt x="320349" y="146157"/>
                  </a:cubicBezTo>
                  <a:cubicBezTo>
                    <a:pt x="312074" y="152932"/>
                    <a:pt x="305205" y="162020"/>
                    <a:pt x="300653" y="171686"/>
                  </a:cubicBezTo>
                  <a:cubicBezTo>
                    <a:pt x="296681" y="154171"/>
                    <a:pt x="301895" y="134095"/>
                    <a:pt x="315963" y="122446"/>
                  </a:cubicBezTo>
                  <a:cubicBezTo>
                    <a:pt x="325646" y="114433"/>
                    <a:pt x="337066" y="109476"/>
                    <a:pt x="348155" y="103775"/>
                  </a:cubicBezTo>
                  <a:cubicBezTo>
                    <a:pt x="357010" y="99314"/>
                    <a:pt x="366279" y="93448"/>
                    <a:pt x="371410" y="84608"/>
                  </a:cubicBezTo>
                  <a:close/>
                  <a:moveTo>
                    <a:pt x="343183" y="48055"/>
                  </a:moveTo>
                  <a:cubicBezTo>
                    <a:pt x="340950" y="53102"/>
                    <a:pt x="337724" y="57984"/>
                    <a:pt x="333837" y="62038"/>
                  </a:cubicBezTo>
                  <a:cubicBezTo>
                    <a:pt x="327054" y="69154"/>
                    <a:pt x="318121" y="71553"/>
                    <a:pt x="308527" y="71305"/>
                  </a:cubicBezTo>
                  <a:cubicBezTo>
                    <a:pt x="305963" y="71305"/>
                    <a:pt x="303481" y="70891"/>
                    <a:pt x="301083" y="70477"/>
                  </a:cubicBezTo>
                  <a:cubicBezTo>
                    <a:pt x="298601" y="70064"/>
                    <a:pt x="296120" y="69567"/>
                    <a:pt x="293556" y="69319"/>
                  </a:cubicBezTo>
                  <a:cubicBezTo>
                    <a:pt x="291240" y="69071"/>
                    <a:pt x="289007" y="68905"/>
                    <a:pt x="286691" y="69567"/>
                  </a:cubicBezTo>
                  <a:cubicBezTo>
                    <a:pt x="285285" y="69981"/>
                    <a:pt x="283961" y="70477"/>
                    <a:pt x="282638" y="71057"/>
                  </a:cubicBezTo>
                  <a:cubicBezTo>
                    <a:pt x="282638" y="71057"/>
                    <a:pt x="290992" y="60383"/>
                    <a:pt x="306542" y="57487"/>
                  </a:cubicBezTo>
                  <a:cubicBezTo>
                    <a:pt x="318866" y="55171"/>
                    <a:pt x="332844" y="56494"/>
                    <a:pt x="343183" y="48055"/>
                  </a:cubicBezTo>
                  <a:close/>
                  <a:moveTo>
                    <a:pt x="352639" y="37470"/>
                  </a:moveTo>
                  <a:cubicBezTo>
                    <a:pt x="347926" y="42852"/>
                    <a:pt x="341972" y="48235"/>
                    <a:pt x="335109" y="50719"/>
                  </a:cubicBezTo>
                  <a:cubicBezTo>
                    <a:pt x="325351" y="54280"/>
                    <a:pt x="314850" y="53949"/>
                    <a:pt x="304762" y="55688"/>
                  </a:cubicBezTo>
                  <a:cubicBezTo>
                    <a:pt x="297981" y="56847"/>
                    <a:pt x="291283" y="59745"/>
                    <a:pt x="285743" y="63720"/>
                  </a:cubicBezTo>
                  <a:cubicBezTo>
                    <a:pt x="289051" y="52624"/>
                    <a:pt x="298229" y="43101"/>
                    <a:pt x="309806" y="41031"/>
                  </a:cubicBezTo>
                  <a:cubicBezTo>
                    <a:pt x="317744" y="39623"/>
                    <a:pt x="325682" y="40451"/>
                    <a:pt x="333703" y="40782"/>
                  </a:cubicBezTo>
                  <a:cubicBezTo>
                    <a:pt x="339987" y="41114"/>
                    <a:pt x="347016" y="40782"/>
                    <a:pt x="352639" y="37470"/>
                  </a:cubicBezTo>
                  <a:close/>
                  <a:moveTo>
                    <a:pt x="158167" y="11432"/>
                  </a:moveTo>
                  <a:cubicBezTo>
                    <a:pt x="159572" y="22004"/>
                    <a:pt x="163375" y="32742"/>
                    <a:pt x="169243" y="41663"/>
                  </a:cubicBezTo>
                  <a:cubicBezTo>
                    <a:pt x="178005" y="55043"/>
                    <a:pt x="189577" y="66607"/>
                    <a:pt x="195859" y="81557"/>
                  </a:cubicBezTo>
                  <a:cubicBezTo>
                    <a:pt x="200240" y="91964"/>
                    <a:pt x="200571" y="104519"/>
                    <a:pt x="199414" y="115587"/>
                  </a:cubicBezTo>
                  <a:cubicBezTo>
                    <a:pt x="197182" y="105675"/>
                    <a:pt x="190156" y="97333"/>
                    <a:pt x="183047" y="90395"/>
                  </a:cubicBezTo>
                  <a:cubicBezTo>
                    <a:pt x="174120" y="81640"/>
                    <a:pt x="164780" y="73462"/>
                    <a:pt x="157919" y="62890"/>
                  </a:cubicBezTo>
                  <a:cubicBezTo>
                    <a:pt x="148000" y="47610"/>
                    <a:pt x="149075" y="26960"/>
                    <a:pt x="158167" y="11432"/>
                  </a:cubicBezTo>
                  <a:close/>
                  <a:moveTo>
                    <a:pt x="247570" y="2835"/>
                  </a:moveTo>
                  <a:cubicBezTo>
                    <a:pt x="248480" y="2752"/>
                    <a:pt x="249225" y="3413"/>
                    <a:pt x="249308" y="4321"/>
                  </a:cubicBezTo>
                  <a:cubicBezTo>
                    <a:pt x="253031" y="41327"/>
                    <a:pt x="241531" y="77011"/>
                    <a:pt x="226556" y="116081"/>
                  </a:cubicBezTo>
                  <a:cubicBezTo>
                    <a:pt x="246991" y="96174"/>
                    <a:pt x="274376" y="68090"/>
                    <a:pt x="274293" y="43640"/>
                  </a:cubicBezTo>
                  <a:cubicBezTo>
                    <a:pt x="274293" y="34801"/>
                    <a:pt x="270736" y="27119"/>
                    <a:pt x="263538" y="20264"/>
                  </a:cubicBezTo>
                  <a:cubicBezTo>
                    <a:pt x="262876" y="19685"/>
                    <a:pt x="262793" y="18694"/>
                    <a:pt x="263372" y="18033"/>
                  </a:cubicBezTo>
                  <a:cubicBezTo>
                    <a:pt x="263951" y="17290"/>
                    <a:pt x="264944" y="17207"/>
                    <a:pt x="265689" y="17703"/>
                  </a:cubicBezTo>
                  <a:cubicBezTo>
                    <a:pt x="274376" y="24063"/>
                    <a:pt x="279423" y="32158"/>
                    <a:pt x="280829" y="41740"/>
                  </a:cubicBezTo>
                  <a:cubicBezTo>
                    <a:pt x="283476" y="60904"/>
                    <a:pt x="270984" y="81802"/>
                    <a:pt x="259980" y="96009"/>
                  </a:cubicBezTo>
                  <a:cubicBezTo>
                    <a:pt x="256588" y="100387"/>
                    <a:pt x="253113" y="104765"/>
                    <a:pt x="249638" y="109143"/>
                  </a:cubicBezTo>
                  <a:cubicBezTo>
                    <a:pt x="226059" y="139045"/>
                    <a:pt x="203804" y="167294"/>
                    <a:pt x="198923" y="199179"/>
                  </a:cubicBezTo>
                  <a:cubicBezTo>
                    <a:pt x="193380" y="235771"/>
                    <a:pt x="207196" y="268564"/>
                    <a:pt x="241200" y="299457"/>
                  </a:cubicBezTo>
                  <a:cubicBezTo>
                    <a:pt x="245833" y="303670"/>
                    <a:pt x="250549" y="307800"/>
                    <a:pt x="255347" y="312013"/>
                  </a:cubicBezTo>
                  <a:cubicBezTo>
                    <a:pt x="281656" y="335306"/>
                    <a:pt x="308793" y="359343"/>
                    <a:pt x="318390" y="386850"/>
                  </a:cubicBezTo>
                  <a:cubicBezTo>
                    <a:pt x="330883" y="347862"/>
                    <a:pt x="330138" y="312673"/>
                    <a:pt x="316073" y="279467"/>
                  </a:cubicBezTo>
                  <a:cubicBezTo>
                    <a:pt x="310944" y="267325"/>
                    <a:pt x="305070" y="255017"/>
                    <a:pt x="299444" y="243123"/>
                  </a:cubicBezTo>
                  <a:cubicBezTo>
                    <a:pt x="296466" y="236845"/>
                    <a:pt x="293570" y="230650"/>
                    <a:pt x="290674" y="224372"/>
                  </a:cubicBezTo>
                  <a:cubicBezTo>
                    <a:pt x="284552" y="210991"/>
                    <a:pt x="276113" y="192653"/>
                    <a:pt x="292163" y="178859"/>
                  </a:cubicBezTo>
                  <a:cubicBezTo>
                    <a:pt x="292908" y="178280"/>
                    <a:pt x="293901" y="178363"/>
                    <a:pt x="294563" y="179024"/>
                  </a:cubicBezTo>
                  <a:cubicBezTo>
                    <a:pt x="295142" y="179685"/>
                    <a:pt x="295142" y="180759"/>
                    <a:pt x="294480" y="181337"/>
                  </a:cubicBezTo>
                  <a:cubicBezTo>
                    <a:pt x="282153" y="193810"/>
                    <a:pt x="292825" y="212230"/>
                    <a:pt x="301430" y="227098"/>
                  </a:cubicBezTo>
                  <a:cubicBezTo>
                    <a:pt x="303002" y="229824"/>
                    <a:pt x="304574" y="232467"/>
                    <a:pt x="305814" y="234863"/>
                  </a:cubicBezTo>
                  <a:cubicBezTo>
                    <a:pt x="322940" y="266499"/>
                    <a:pt x="340563" y="299127"/>
                    <a:pt x="344947" y="333241"/>
                  </a:cubicBezTo>
                  <a:cubicBezTo>
                    <a:pt x="349415" y="368264"/>
                    <a:pt x="335930" y="402544"/>
                    <a:pt x="322940" y="431950"/>
                  </a:cubicBezTo>
                  <a:cubicBezTo>
                    <a:pt x="308462" y="464743"/>
                    <a:pt x="290592" y="495223"/>
                    <a:pt x="268254" y="525042"/>
                  </a:cubicBezTo>
                  <a:cubicBezTo>
                    <a:pt x="264944" y="529503"/>
                    <a:pt x="261635" y="534046"/>
                    <a:pt x="258325" y="538506"/>
                  </a:cubicBezTo>
                  <a:cubicBezTo>
                    <a:pt x="419242" y="543380"/>
                    <a:pt x="463174" y="567169"/>
                    <a:pt x="471612" y="586250"/>
                  </a:cubicBezTo>
                  <a:cubicBezTo>
                    <a:pt x="476411" y="597153"/>
                    <a:pt x="469544" y="605248"/>
                    <a:pt x="469296" y="605579"/>
                  </a:cubicBezTo>
                  <a:cubicBezTo>
                    <a:pt x="468965" y="605992"/>
                    <a:pt x="468469" y="606157"/>
                    <a:pt x="467972" y="606157"/>
                  </a:cubicBezTo>
                  <a:lnTo>
                    <a:pt x="9794" y="606157"/>
                  </a:lnTo>
                  <a:cubicBezTo>
                    <a:pt x="9380" y="606157"/>
                    <a:pt x="8967" y="606074"/>
                    <a:pt x="8636" y="605744"/>
                  </a:cubicBezTo>
                  <a:cubicBezTo>
                    <a:pt x="8139" y="605331"/>
                    <a:pt x="-3857" y="594510"/>
                    <a:pt x="1272" y="581129"/>
                  </a:cubicBezTo>
                  <a:cubicBezTo>
                    <a:pt x="11697" y="553540"/>
                    <a:pt x="87564" y="538671"/>
                    <a:pt x="220682" y="538011"/>
                  </a:cubicBezTo>
                  <a:cubicBezTo>
                    <a:pt x="225894" y="530163"/>
                    <a:pt x="231354" y="522482"/>
                    <a:pt x="237890" y="513478"/>
                  </a:cubicBezTo>
                  <a:lnTo>
                    <a:pt x="243351" y="505796"/>
                  </a:lnTo>
                  <a:cubicBezTo>
                    <a:pt x="271811" y="466395"/>
                    <a:pt x="301264" y="425590"/>
                    <a:pt x="289599" y="383793"/>
                  </a:cubicBezTo>
                  <a:cubicBezTo>
                    <a:pt x="282153" y="357278"/>
                    <a:pt x="255843" y="333985"/>
                    <a:pt x="230444" y="311434"/>
                  </a:cubicBezTo>
                  <a:cubicBezTo>
                    <a:pt x="212243" y="295410"/>
                    <a:pt x="193462" y="278724"/>
                    <a:pt x="181383" y="260800"/>
                  </a:cubicBezTo>
                  <a:cubicBezTo>
                    <a:pt x="172779" y="248079"/>
                    <a:pt x="168229" y="233954"/>
                    <a:pt x="163844" y="220407"/>
                  </a:cubicBezTo>
                  <a:cubicBezTo>
                    <a:pt x="154991" y="192818"/>
                    <a:pt x="146635" y="166716"/>
                    <a:pt x="107171" y="148131"/>
                  </a:cubicBezTo>
                  <a:cubicBezTo>
                    <a:pt x="106344" y="147800"/>
                    <a:pt x="106013" y="146809"/>
                    <a:pt x="106344" y="145983"/>
                  </a:cubicBezTo>
                  <a:cubicBezTo>
                    <a:pt x="106675" y="145157"/>
                    <a:pt x="107668" y="144744"/>
                    <a:pt x="108495" y="145075"/>
                  </a:cubicBezTo>
                  <a:cubicBezTo>
                    <a:pt x="150937" y="160604"/>
                    <a:pt x="162603" y="187036"/>
                    <a:pt x="173937" y="212643"/>
                  </a:cubicBezTo>
                  <a:cubicBezTo>
                    <a:pt x="175344" y="216029"/>
                    <a:pt x="176833" y="219333"/>
                    <a:pt x="178322" y="222472"/>
                  </a:cubicBezTo>
                  <a:cubicBezTo>
                    <a:pt x="176337" y="183897"/>
                    <a:pt x="194538" y="146396"/>
                    <a:pt x="212160" y="109969"/>
                  </a:cubicBezTo>
                  <a:cubicBezTo>
                    <a:pt x="228790" y="75772"/>
                    <a:pt x="245998" y="40336"/>
                    <a:pt x="245998" y="4487"/>
                  </a:cubicBezTo>
                  <a:cubicBezTo>
                    <a:pt x="245998" y="3578"/>
                    <a:pt x="246660" y="2835"/>
                    <a:pt x="247570" y="2835"/>
                  </a:cubicBezTo>
                  <a:close/>
                  <a:moveTo>
                    <a:pt x="163289" y="0"/>
                  </a:moveTo>
                  <a:cubicBezTo>
                    <a:pt x="164116" y="2147"/>
                    <a:pt x="164942" y="4212"/>
                    <a:pt x="165934" y="6277"/>
                  </a:cubicBezTo>
                  <a:cubicBezTo>
                    <a:pt x="167587" y="9580"/>
                    <a:pt x="170232" y="12058"/>
                    <a:pt x="172959" y="14453"/>
                  </a:cubicBezTo>
                  <a:cubicBezTo>
                    <a:pt x="175935" y="17013"/>
                    <a:pt x="179158" y="19325"/>
                    <a:pt x="182216" y="21638"/>
                  </a:cubicBezTo>
                  <a:cubicBezTo>
                    <a:pt x="185357" y="24033"/>
                    <a:pt x="188415" y="26510"/>
                    <a:pt x="191142" y="29235"/>
                  </a:cubicBezTo>
                  <a:cubicBezTo>
                    <a:pt x="201638" y="39972"/>
                    <a:pt x="208333" y="52772"/>
                    <a:pt x="207507" y="68051"/>
                  </a:cubicBezTo>
                  <a:cubicBezTo>
                    <a:pt x="207011" y="76722"/>
                    <a:pt x="204862" y="85559"/>
                    <a:pt x="201390" y="93570"/>
                  </a:cubicBezTo>
                  <a:cubicBezTo>
                    <a:pt x="200068" y="72758"/>
                    <a:pt x="183786" y="58223"/>
                    <a:pt x="173290" y="41706"/>
                  </a:cubicBezTo>
                  <a:cubicBezTo>
                    <a:pt x="160066" y="20894"/>
                    <a:pt x="163289" y="0"/>
                    <a:pt x="16328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1680"/>
            <a:ext cx="12192000" cy="2812868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3352" y="2643969"/>
            <a:ext cx="1785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657362" y="3914236"/>
            <a:ext cx="1507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060" y="-1560946"/>
            <a:ext cx="51355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直接连接符 17"/>
          <p:cNvCxnSpPr/>
          <p:nvPr/>
        </p:nvCxnSpPr>
        <p:spPr>
          <a:xfrm>
            <a:off x="6881090" y="3769090"/>
            <a:ext cx="1283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708333" y="322476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植树节活动流程介绍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37805" y="2422240"/>
            <a:ext cx="2013520" cy="2013520"/>
          </a:xfrm>
          <a:custGeom>
            <a:avLst/>
            <a:gdLst>
              <a:gd name="connsiteX0" fmla="*/ 1006760 w 2013520"/>
              <a:gd name="connsiteY0" fmla="*/ 0 h 2013520"/>
              <a:gd name="connsiteX1" fmla="*/ 2013520 w 2013520"/>
              <a:gd name="connsiteY1" fmla="*/ 1006760 h 2013520"/>
              <a:gd name="connsiteX2" fmla="*/ 1006760 w 2013520"/>
              <a:gd name="connsiteY2" fmla="*/ 2013520 h 2013520"/>
              <a:gd name="connsiteX3" fmla="*/ 0 w 2013520"/>
              <a:gd name="connsiteY3" fmla="*/ 1006760 h 2013520"/>
              <a:gd name="connsiteX4" fmla="*/ 1006760 w 2013520"/>
              <a:gd name="connsiteY4" fmla="*/ 0 h 20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520" h="2013520">
                <a:moveTo>
                  <a:pt x="1006760" y="0"/>
                </a:moveTo>
                <a:cubicBezTo>
                  <a:pt x="1562778" y="0"/>
                  <a:pt x="2013520" y="450742"/>
                  <a:pt x="2013520" y="1006760"/>
                </a:cubicBezTo>
                <a:cubicBezTo>
                  <a:pt x="2013520" y="1562778"/>
                  <a:pt x="1562778" y="2013520"/>
                  <a:pt x="1006760" y="2013520"/>
                </a:cubicBezTo>
                <a:cubicBezTo>
                  <a:pt x="450742" y="2013520"/>
                  <a:pt x="0" y="1562778"/>
                  <a:pt x="0" y="1006760"/>
                </a:cubicBezTo>
                <a:cubicBezTo>
                  <a:pt x="0" y="450742"/>
                  <a:pt x="450742" y="0"/>
                  <a:pt x="1006760" y="0"/>
                </a:cubicBez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>
            <a:off x="0" y="-1"/>
            <a:ext cx="4800600" cy="6867525"/>
          </a:xfrm>
          <a:prstGeom prst="rtTriangle">
            <a:avLst/>
          </a:prstGeom>
          <a:solidFill>
            <a:srgbClr val="498A2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466725" y="1809750"/>
            <a:ext cx="4333875" cy="4333875"/>
          </a:xfrm>
          <a:prstGeom prst="teardrop">
            <a:avLst>
              <a:gd name="adj" fmla="val 100000"/>
            </a:avLst>
          </a:prstGeom>
          <a:blipFill>
            <a:blip r:embed="rId2" cstate="email"/>
            <a:stretch>
              <a:fillRect/>
            </a:stretch>
          </a:blipFill>
          <a:ln w="190500">
            <a:solidFill>
              <a:srgbClr val="498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880740" y="0"/>
            <a:ext cx="1074272" cy="1074272"/>
          </a:xfrm>
          <a:prstGeom prst="teardrop">
            <a:avLst/>
          </a:prstGeom>
          <a:solidFill>
            <a:srgbClr val="498A2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85773" y="704461"/>
            <a:ext cx="870530" cy="870530"/>
          </a:xfrm>
          <a:custGeom>
            <a:avLst/>
            <a:gdLst>
              <a:gd name="connsiteX0" fmla="*/ 1822913 w 1822913"/>
              <a:gd name="connsiteY0" fmla="*/ 1015540 h 1822913"/>
              <a:gd name="connsiteX1" fmla="*/ 1810224 w 1822913"/>
              <a:gd name="connsiteY1" fmla="*/ 1098684 h 1822913"/>
              <a:gd name="connsiteX2" fmla="*/ 1098684 w 1822913"/>
              <a:gd name="connsiteY2" fmla="*/ 1810224 h 1822913"/>
              <a:gd name="connsiteX3" fmla="*/ 1015539 w 1822913"/>
              <a:gd name="connsiteY3" fmla="*/ 1822913 h 1822913"/>
              <a:gd name="connsiteX4" fmla="*/ 1775011 w 1822913"/>
              <a:gd name="connsiteY4" fmla="*/ 607840 h 1822913"/>
              <a:gd name="connsiteX5" fmla="*/ 1787691 w 1822913"/>
              <a:gd name="connsiteY5" fmla="*/ 642486 h 1822913"/>
              <a:gd name="connsiteX6" fmla="*/ 1810224 w 1822913"/>
              <a:gd name="connsiteY6" fmla="*/ 730117 h 1822913"/>
              <a:gd name="connsiteX7" fmla="*/ 1820349 w 1822913"/>
              <a:gd name="connsiteY7" fmla="*/ 796461 h 1822913"/>
              <a:gd name="connsiteX8" fmla="*/ 796461 w 1822913"/>
              <a:gd name="connsiteY8" fmla="*/ 1820349 h 1822913"/>
              <a:gd name="connsiteX9" fmla="*/ 730117 w 1822913"/>
              <a:gd name="connsiteY9" fmla="*/ 1810224 h 1822913"/>
              <a:gd name="connsiteX10" fmla="*/ 642486 w 1822913"/>
              <a:gd name="connsiteY10" fmla="*/ 1787692 h 1822913"/>
              <a:gd name="connsiteX11" fmla="*/ 607840 w 1822913"/>
              <a:gd name="connsiteY11" fmla="*/ 1775011 h 1822913"/>
              <a:gd name="connsiteX12" fmla="*/ 1605486 w 1822913"/>
              <a:gd name="connsiteY12" fmla="*/ 321764 h 1822913"/>
              <a:gd name="connsiteX13" fmla="*/ 1672636 w 1822913"/>
              <a:gd name="connsiteY13" fmla="*/ 403151 h 1822913"/>
              <a:gd name="connsiteX14" fmla="*/ 1704919 w 1822913"/>
              <a:gd name="connsiteY14" fmla="*/ 456290 h 1822913"/>
              <a:gd name="connsiteX15" fmla="*/ 456290 w 1822913"/>
              <a:gd name="connsiteY15" fmla="*/ 1704919 h 1822913"/>
              <a:gd name="connsiteX16" fmla="*/ 403151 w 1822913"/>
              <a:gd name="connsiteY16" fmla="*/ 1672636 h 1822913"/>
              <a:gd name="connsiteX17" fmla="*/ 321764 w 1822913"/>
              <a:gd name="connsiteY17" fmla="*/ 1605486 h 1822913"/>
              <a:gd name="connsiteX18" fmla="*/ 1357118 w 1822913"/>
              <a:gd name="connsiteY18" fmla="*/ 114531 h 1822913"/>
              <a:gd name="connsiteX19" fmla="*/ 1425651 w 1822913"/>
              <a:gd name="connsiteY19" fmla="*/ 156165 h 1822913"/>
              <a:gd name="connsiteX20" fmla="*/ 1493478 w 1822913"/>
              <a:gd name="connsiteY20" fmla="*/ 212128 h 1822913"/>
              <a:gd name="connsiteX21" fmla="*/ 212128 w 1822913"/>
              <a:gd name="connsiteY21" fmla="*/ 1493479 h 1822913"/>
              <a:gd name="connsiteX22" fmla="*/ 156165 w 1822913"/>
              <a:gd name="connsiteY22" fmla="*/ 1425651 h 1822913"/>
              <a:gd name="connsiteX23" fmla="*/ 114531 w 1822913"/>
              <a:gd name="connsiteY23" fmla="*/ 1357118 h 1822913"/>
              <a:gd name="connsiteX24" fmla="*/ 1010871 w 1822913"/>
              <a:gd name="connsiteY24" fmla="*/ 5176 h 1822913"/>
              <a:gd name="connsiteX25" fmla="*/ 1098684 w 1822913"/>
              <a:gd name="connsiteY25" fmla="*/ 18578 h 1822913"/>
              <a:gd name="connsiteX26" fmla="*/ 1186316 w 1822913"/>
              <a:gd name="connsiteY26" fmla="*/ 41110 h 1822913"/>
              <a:gd name="connsiteX27" fmla="*/ 1202845 w 1822913"/>
              <a:gd name="connsiteY27" fmla="*/ 47160 h 1822913"/>
              <a:gd name="connsiteX28" fmla="*/ 47160 w 1822913"/>
              <a:gd name="connsiteY28" fmla="*/ 1202846 h 1822913"/>
              <a:gd name="connsiteX29" fmla="*/ 41110 w 1822913"/>
              <a:gd name="connsiteY29" fmla="*/ 1186316 h 1822913"/>
              <a:gd name="connsiteX30" fmla="*/ 18577 w 1822913"/>
              <a:gd name="connsiteY30" fmla="*/ 1098684 h 1822913"/>
              <a:gd name="connsiteX31" fmla="*/ 5176 w 1822913"/>
              <a:gd name="connsiteY31" fmla="*/ 1010871 h 1822913"/>
              <a:gd name="connsiteX32" fmla="*/ 560445 w 1822913"/>
              <a:gd name="connsiteY32" fmla="*/ 0 h 1822913"/>
              <a:gd name="connsiteX33" fmla="*/ 794404 w 1822913"/>
              <a:gd name="connsiteY33" fmla="*/ 0 h 1822913"/>
              <a:gd name="connsiteX34" fmla="*/ 0 w 1822913"/>
              <a:gd name="connsiteY34" fmla="*/ 794405 h 1822913"/>
              <a:gd name="connsiteX35" fmla="*/ 0 w 1822913"/>
              <a:gd name="connsiteY35" fmla="*/ 560446 h 1822913"/>
              <a:gd name="connsiteX36" fmla="*/ 0 w 1822913"/>
              <a:gd name="connsiteY36" fmla="*/ 0 h 1822913"/>
              <a:gd name="connsiteX37" fmla="*/ 338803 w 1822913"/>
              <a:gd name="connsiteY37" fmla="*/ 0 h 1822913"/>
              <a:gd name="connsiteX38" fmla="*/ 0 w 1822913"/>
              <a:gd name="connsiteY38" fmla="*/ 338803 h 18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2913" h="1822913">
                <a:moveTo>
                  <a:pt x="1822913" y="1015540"/>
                </a:moveTo>
                <a:lnTo>
                  <a:pt x="1810224" y="1098684"/>
                </a:lnTo>
                <a:cubicBezTo>
                  <a:pt x="1737140" y="1455836"/>
                  <a:pt x="1455836" y="1737140"/>
                  <a:pt x="1098684" y="1810224"/>
                </a:cubicBezTo>
                <a:lnTo>
                  <a:pt x="1015539" y="1822913"/>
                </a:lnTo>
                <a:close/>
                <a:moveTo>
                  <a:pt x="1775011" y="607840"/>
                </a:moveTo>
                <a:lnTo>
                  <a:pt x="1787691" y="642486"/>
                </a:lnTo>
                <a:cubicBezTo>
                  <a:pt x="1796597" y="671119"/>
                  <a:pt x="1804133" y="700355"/>
                  <a:pt x="1810224" y="730117"/>
                </a:cubicBezTo>
                <a:lnTo>
                  <a:pt x="1820349" y="796461"/>
                </a:lnTo>
                <a:lnTo>
                  <a:pt x="796461" y="1820349"/>
                </a:lnTo>
                <a:lnTo>
                  <a:pt x="730117" y="1810224"/>
                </a:lnTo>
                <a:cubicBezTo>
                  <a:pt x="700355" y="1804134"/>
                  <a:pt x="671119" y="1796597"/>
                  <a:pt x="642486" y="1787692"/>
                </a:cubicBezTo>
                <a:lnTo>
                  <a:pt x="607840" y="1775011"/>
                </a:lnTo>
                <a:close/>
                <a:moveTo>
                  <a:pt x="1605486" y="321764"/>
                </a:moveTo>
                <a:lnTo>
                  <a:pt x="1672636" y="403151"/>
                </a:lnTo>
                <a:lnTo>
                  <a:pt x="1704919" y="456290"/>
                </a:lnTo>
                <a:lnTo>
                  <a:pt x="456290" y="1704919"/>
                </a:lnTo>
                <a:lnTo>
                  <a:pt x="403151" y="1672636"/>
                </a:lnTo>
                <a:lnTo>
                  <a:pt x="321764" y="1605486"/>
                </a:lnTo>
                <a:close/>
                <a:moveTo>
                  <a:pt x="1357118" y="114531"/>
                </a:moveTo>
                <a:lnTo>
                  <a:pt x="1425651" y="156165"/>
                </a:lnTo>
                <a:lnTo>
                  <a:pt x="1493478" y="212128"/>
                </a:lnTo>
                <a:lnTo>
                  <a:pt x="212128" y="1493479"/>
                </a:lnTo>
                <a:lnTo>
                  <a:pt x="156165" y="1425651"/>
                </a:lnTo>
                <a:lnTo>
                  <a:pt x="114531" y="1357118"/>
                </a:lnTo>
                <a:close/>
                <a:moveTo>
                  <a:pt x="1010871" y="5176"/>
                </a:moveTo>
                <a:lnTo>
                  <a:pt x="1098684" y="18578"/>
                </a:lnTo>
                <a:cubicBezTo>
                  <a:pt x="1128447" y="24668"/>
                  <a:pt x="1157683" y="32204"/>
                  <a:pt x="1186316" y="41110"/>
                </a:cubicBezTo>
                <a:lnTo>
                  <a:pt x="1202845" y="47160"/>
                </a:lnTo>
                <a:lnTo>
                  <a:pt x="47160" y="1202846"/>
                </a:lnTo>
                <a:lnTo>
                  <a:pt x="41110" y="1186316"/>
                </a:lnTo>
                <a:cubicBezTo>
                  <a:pt x="32204" y="1157683"/>
                  <a:pt x="24668" y="1128447"/>
                  <a:pt x="18577" y="1098684"/>
                </a:cubicBezTo>
                <a:lnTo>
                  <a:pt x="5176" y="1010871"/>
                </a:lnTo>
                <a:close/>
                <a:moveTo>
                  <a:pt x="560445" y="0"/>
                </a:moveTo>
                <a:lnTo>
                  <a:pt x="794404" y="0"/>
                </a:lnTo>
                <a:lnTo>
                  <a:pt x="0" y="794405"/>
                </a:lnTo>
                <a:lnTo>
                  <a:pt x="0" y="560446"/>
                </a:lnTo>
                <a:close/>
                <a:moveTo>
                  <a:pt x="0" y="0"/>
                </a:moveTo>
                <a:lnTo>
                  <a:pt x="338803" y="0"/>
                </a:lnTo>
                <a:lnTo>
                  <a:pt x="0" y="338803"/>
                </a:lnTo>
                <a:close/>
              </a:path>
            </a:pathLst>
          </a:custGeom>
          <a:solidFill>
            <a:srgbClr val="498A2C">
              <a:alpha val="5700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67325" y="4437517"/>
            <a:ext cx="631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点击输入您的内容，或者通过复制您的文本后，在此框中选择粘贴。点击输入您的内容，或者通过复制您的文本后，在此框中选择粘贴。点击输入您的内容，或者通过复制您的文本后，在此框中选择粘贴。</a:t>
            </a:r>
            <a:r>
              <a:rPr lang="en-US" altLang="zh-CN" sz="1600" dirty="0">
                <a:cs typeface="+mn-ea"/>
                <a:sym typeface="+mn-lt"/>
              </a:rPr>
              <a:t>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143500" y="647699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1600200 w 3200400"/>
              <a:gd name="connsiteY1" fmla="*/ 0 h 3200400"/>
              <a:gd name="connsiteX2" fmla="*/ 3200400 w 3200400"/>
              <a:gd name="connsiteY2" fmla="*/ 1600200 h 3200400"/>
              <a:gd name="connsiteX3" fmla="*/ 1600200 w 3200400"/>
              <a:gd name="connsiteY3" fmla="*/ 3200400 h 3200400"/>
              <a:gd name="connsiteX4" fmla="*/ 0 w 3200400"/>
              <a:gd name="connsiteY4" fmla="*/ 16002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1600200" y="0"/>
                </a:ln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lose/>
              </a:path>
            </a:pathLst>
          </a:custGeom>
          <a:blipFill>
            <a:blip r:embed="rId3" cstate="email"/>
            <a:stretch>
              <a:fillRect/>
            </a:stretch>
          </a:blipFill>
          <a:ln w="127000">
            <a:solidFill>
              <a:srgbClr val="498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07178" y="3651512"/>
            <a:ext cx="3960440" cy="650350"/>
            <a:chOff x="4424617" y="533464"/>
            <a:chExt cx="3960440" cy="650350"/>
          </a:xfrm>
        </p:grpSpPr>
        <p:sp>
          <p:nvSpPr>
            <p:cNvPr id="27" name="文字方塊 12"/>
            <p:cNvSpPr txBox="1"/>
            <p:nvPr/>
          </p:nvSpPr>
          <p:spPr>
            <a:xfrm>
              <a:off x="4424617" y="5334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076517" y="1183814"/>
              <a:ext cx="2646979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6600" decel="4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2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0" y="4660699"/>
            <a:ext cx="12192000" cy="2202068"/>
          </a:xfrm>
          <a:custGeom>
            <a:avLst/>
            <a:gdLst>
              <a:gd name="connsiteX0" fmla="*/ 2683130 w 5366261"/>
              <a:gd name="connsiteY0" fmla="*/ 0 h 826210"/>
              <a:gd name="connsiteX1" fmla="*/ 5234833 w 5366261"/>
              <a:gd name="connsiteY1" fmla="*/ 712585 h 826210"/>
              <a:gd name="connsiteX2" fmla="*/ 5366261 w 5366261"/>
              <a:gd name="connsiteY2" fmla="*/ 826210 h 826210"/>
              <a:gd name="connsiteX3" fmla="*/ 0 w 5366261"/>
              <a:gd name="connsiteY3" fmla="*/ 826210 h 826210"/>
              <a:gd name="connsiteX4" fmla="*/ 131428 w 5366261"/>
              <a:gd name="connsiteY4" fmla="*/ 712585 h 826210"/>
              <a:gd name="connsiteX5" fmla="*/ 2683130 w 5366261"/>
              <a:gd name="connsiteY5" fmla="*/ 0 h 82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6261" h="826210">
                <a:moveTo>
                  <a:pt x="2683130" y="0"/>
                </a:moveTo>
                <a:cubicBezTo>
                  <a:pt x="3745328" y="0"/>
                  <a:pt x="4681829" y="282662"/>
                  <a:pt x="5234833" y="712585"/>
                </a:cubicBezTo>
                <a:lnTo>
                  <a:pt x="5366261" y="826210"/>
                </a:lnTo>
                <a:lnTo>
                  <a:pt x="0" y="826210"/>
                </a:lnTo>
                <a:lnTo>
                  <a:pt x="131428" y="712585"/>
                </a:lnTo>
                <a:cubicBezTo>
                  <a:pt x="684432" y="282662"/>
                  <a:pt x="1620932" y="0"/>
                  <a:pt x="268313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26"/>
          <p:cNvSpPr/>
          <p:nvPr/>
        </p:nvSpPr>
        <p:spPr>
          <a:xfrm>
            <a:off x="-60821" y="5199416"/>
            <a:ext cx="12192000" cy="1663350"/>
          </a:xfrm>
          <a:custGeom>
            <a:avLst/>
            <a:gdLst>
              <a:gd name="connsiteX0" fmla="*/ 2683130 w 5366261"/>
              <a:gd name="connsiteY0" fmla="*/ 0 h 826210"/>
              <a:gd name="connsiteX1" fmla="*/ 5234833 w 5366261"/>
              <a:gd name="connsiteY1" fmla="*/ 712585 h 826210"/>
              <a:gd name="connsiteX2" fmla="*/ 5366261 w 5366261"/>
              <a:gd name="connsiteY2" fmla="*/ 826210 h 826210"/>
              <a:gd name="connsiteX3" fmla="*/ 0 w 5366261"/>
              <a:gd name="connsiteY3" fmla="*/ 826210 h 826210"/>
              <a:gd name="connsiteX4" fmla="*/ 131428 w 5366261"/>
              <a:gd name="connsiteY4" fmla="*/ 712585 h 826210"/>
              <a:gd name="connsiteX5" fmla="*/ 2683130 w 5366261"/>
              <a:gd name="connsiteY5" fmla="*/ 0 h 82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6261" h="826210">
                <a:moveTo>
                  <a:pt x="2683130" y="0"/>
                </a:moveTo>
                <a:cubicBezTo>
                  <a:pt x="3745328" y="0"/>
                  <a:pt x="4681829" y="282662"/>
                  <a:pt x="5234833" y="712585"/>
                </a:cubicBezTo>
                <a:lnTo>
                  <a:pt x="5366261" y="826210"/>
                </a:lnTo>
                <a:lnTo>
                  <a:pt x="0" y="826210"/>
                </a:lnTo>
                <a:lnTo>
                  <a:pt x="131428" y="712585"/>
                </a:lnTo>
                <a:cubicBezTo>
                  <a:pt x="684432" y="282662"/>
                  <a:pt x="1620932" y="0"/>
                  <a:pt x="2683130" y="0"/>
                </a:cubicBezTo>
                <a:close/>
              </a:path>
            </a:pathLst>
          </a:cu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2"/>
          <p:cNvSpPr/>
          <p:nvPr/>
        </p:nvSpPr>
        <p:spPr>
          <a:xfrm>
            <a:off x="4314328" y="3648422"/>
            <a:ext cx="3618190" cy="1758427"/>
          </a:xfrm>
          <a:custGeom>
            <a:avLst/>
            <a:gdLst>
              <a:gd name="connsiteX0" fmla="*/ 1817436 w 4004396"/>
              <a:gd name="connsiteY0" fmla="*/ 0 h 1946123"/>
              <a:gd name="connsiteX1" fmla="*/ 1988886 w 4004396"/>
              <a:gd name="connsiteY1" fmla="*/ 228601 h 1946123"/>
              <a:gd name="connsiteX2" fmla="*/ 2141286 w 4004396"/>
              <a:gd name="connsiteY2" fmla="*/ 47626 h 1946123"/>
              <a:gd name="connsiteX3" fmla="*/ 2248479 w 4004396"/>
              <a:gd name="connsiteY3" fmla="*/ 110144 h 1946123"/>
              <a:gd name="connsiteX4" fmla="*/ 2311840 w 4004396"/>
              <a:gd name="connsiteY4" fmla="*/ 1217212 h 1946123"/>
              <a:gd name="connsiteX5" fmla="*/ 2354395 w 4004396"/>
              <a:gd name="connsiteY5" fmla="*/ 1433638 h 1946123"/>
              <a:gd name="connsiteX6" fmla="*/ 2428716 w 4004396"/>
              <a:gd name="connsiteY6" fmla="*/ 1439423 h 1946123"/>
              <a:gd name="connsiteX7" fmla="*/ 4004396 w 4004396"/>
              <a:gd name="connsiteY7" fmla="*/ 1946123 h 1946123"/>
              <a:gd name="connsiteX8" fmla="*/ 0 w 4004396"/>
              <a:gd name="connsiteY8" fmla="*/ 1935029 h 1946123"/>
              <a:gd name="connsiteX9" fmla="*/ 1423578 w 4004396"/>
              <a:gd name="connsiteY9" fmla="*/ 1450611 h 1946123"/>
              <a:gd name="connsiteX10" fmla="*/ 1647951 w 4004396"/>
              <a:gd name="connsiteY10" fmla="*/ 1426036 h 1946123"/>
              <a:gd name="connsiteX11" fmla="*/ 1654530 w 4004396"/>
              <a:gd name="connsiteY11" fmla="*/ 1387173 h 1946123"/>
              <a:gd name="connsiteX12" fmla="*/ 1692128 w 4004396"/>
              <a:gd name="connsiteY12" fmla="*/ 55082 h 1946123"/>
              <a:gd name="connsiteX13" fmla="*/ 1817436 w 4004396"/>
              <a:gd name="connsiteY13" fmla="*/ 0 h 1946123"/>
              <a:gd name="connsiteX0-1" fmla="*/ 1817436 w 4004396"/>
              <a:gd name="connsiteY0-2" fmla="*/ 0 h 1946123"/>
              <a:gd name="connsiteX1-3" fmla="*/ 1988886 w 4004396"/>
              <a:gd name="connsiteY1-4" fmla="*/ 228601 h 1946123"/>
              <a:gd name="connsiteX2-5" fmla="*/ 2141286 w 4004396"/>
              <a:gd name="connsiteY2-6" fmla="*/ 47626 h 1946123"/>
              <a:gd name="connsiteX3-7" fmla="*/ 2248479 w 4004396"/>
              <a:gd name="connsiteY3-8" fmla="*/ 110144 h 1946123"/>
              <a:gd name="connsiteX4-9" fmla="*/ 2311840 w 4004396"/>
              <a:gd name="connsiteY4-10" fmla="*/ 1217212 h 1946123"/>
              <a:gd name="connsiteX5-11" fmla="*/ 2354395 w 4004396"/>
              <a:gd name="connsiteY5-12" fmla="*/ 1433638 h 1946123"/>
              <a:gd name="connsiteX6-13" fmla="*/ 2428716 w 4004396"/>
              <a:gd name="connsiteY6-14" fmla="*/ 1439423 h 1946123"/>
              <a:gd name="connsiteX7-15" fmla="*/ 4004396 w 4004396"/>
              <a:gd name="connsiteY7-16" fmla="*/ 1946123 h 1946123"/>
              <a:gd name="connsiteX8-17" fmla="*/ 0 w 4004396"/>
              <a:gd name="connsiteY8-18" fmla="*/ 1935029 h 1946123"/>
              <a:gd name="connsiteX9-19" fmla="*/ 1423578 w 4004396"/>
              <a:gd name="connsiteY9-20" fmla="*/ 1450611 h 1946123"/>
              <a:gd name="connsiteX10-21" fmla="*/ 1623045 w 4004396"/>
              <a:gd name="connsiteY10-22" fmla="*/ 1429594 h 1946123"/>
              <a:gd name="connsiteX11-23" fmla="*/ 1654530 w 4004396"/>
              <a:gd name="connsiteY11-24" fmla="*/ 1387173 h 1946123"/>
              <a:gd name="connsiteX12-25" fmla="*/ 1692128 w 4004396"/>
              <a:gd name="connsiteY12-26" fmla="*/ 55082 h 1946123"/>
              <a:gd name="connsiteX13-27" fmla="*/ 1817436 w 4004396"/>
              <a:gd name="connsiteY13-28" fmla="*/ 0 h 1946123"/>
              <a:gd name="connsiteX0-29" fmla="*/ 1817436 w 4004396"/>
              <a:gd name="connsiteY0-30" fmla="*/ 0 h 1946123"/>
              <a:gd name="connsiteX1-31" fmla="*/ 1988886 w 4004396"/>
              <a:gd name="connsiteY1-32" fmla="*/ 228601 h 1946123"/>
              <a:gd name="connsiteX2-33" fmla="*/ 2141286 w 4004396"/>
              <a:gd name="connsiteY2-34" fmla="*/ 47626 h 1946123"/>
              <a:gd name="connsiteX3-35" fmla="*/ 2248479 w 4004396"/>
              <a:gd name="connsiteY3-36" fmla="*/ 110144 h 1946123"/>
              <a:gd name="connsiteX4-37" fmla="*/ 2311840 w 4004396"/>
              <a:gd name="connsiteY4-38" fmla="*/ 1217212 h 1946123"/>
              <a:gd name="connsiteX5-39" fmla="*/ 2354395 w 4004396"/>
              <a:gd name="connsiteY5-40" fmla="*/ 1433638 h 1946123"/>
              <a:gd name="connsiteX6-41" fmla="*/ 2428716 w 4004396"/>
              <a:gd name="connsiteY6-42" fmla="*/ 1439423 h 1946123"/>
              <a:gd name="connsiteX7-43" fmla="*/ 4004396 w 4004396"/>
              <a:gd name="connsiteY7-44" fmla="*/ 1946123 h 1946123"/>
              <a:gd name="connsiteX8-45" fmla="*/ 0 w 4004396"/>
              <a:gd name="connsiteY8-46" fmla="*/ 1935029 h 1946123"/>
              <a:gd name="connsiteX9-47" fmla="*/ 1423578 w 4004396"/>
              <a:gd name="connsiteY9-48" fmla="*/ 1450611 h 1946123"/>
              <a:gd name="connsiteX10-49" fmla="*/ 1623045 w 4004396"/>
              <a:gd name="connsiteY10-50" fmla="*/ 1429594 h 1946123"/>
              <a:gd name="connsiteX11-51" fmla="*/ 1643856 w 4004396"/>
              <a:gd name="connsiteY11-52" fmla="*/ 1358709 h 1946123"/>
              <a:gd name="connsiteX12-53" fmla="*/ 1692128 w 4004396"/>
              <a:gd name="connsiteY12-54" fmla="*/ 55082 h 1946123"/>
              <a:gd name="connsiteX13-55" fmla="*/ 1817436 w 4004396"/>
              <a:gd name="connsiteY13-56" fmla="*/ 0 h 1946123"/>
              <a:gd name="connsiteX0-57" fmla="*/ 1817436 w 4004396"/>
              <a:gd name="connsiteY0-58" fmla="*/ 0 h 1946123"/>
              <a:gd name="connsiteX1-59" fmla="*/ 1988886 w 4004396"/>
              <a:gd name="connsiteY1-60" fmla="*/ 228601 h 1946123"/>
              <a:gd name="connsiteX2-61" fmla="*/ 2141286 w 4004396"/>
              <a:gd name="connsiteY2-62" fmla="*/ 47626 h 1946123"/>
              <a:gd name="connsiteX3-63" fmla="*/ 2248479 w 4004396"/>
              <a:gd name="connsiteY3-64" fmla="*/ 110144 h 1946123"/>
              <a:gd name="connsiteX4-65" fmla="*/ 2311840 w 4004396"/>
              <a:gd name="connsiteY4-66" fmla="*/ 1217212 h 1946123"/>
              <a:gd name="connsiteX5-67" fmla="*/ 2354395 w 4004396"/>
              <a:gd name="connsiteY5-68" fmla="*/ 1433638 h 1946123"/>
              <a:gd name="connsiteX6-69" fmla="*/ 2428716 w 4004396"/>
              <a:gd name="connsiteY6-70" fmla="*/ 1439423 h 1946123"/>
              <a:gd name="connsiteX7-71" fmla="*/ 4004396 w 4004396"/>
              <a:gd name="connsiteY7-72" fmla="*/ 1946123 h 1946123"/>
              <a:gd name="connsiteX8-73" fmla="*/ 0 w 4004396"/>
              <a:gd name="connsiteY8-74" fmla="*/ 1935029 h 1946123"/>
              <a:gd name="connsiteX9-75" fmla="*/ 1423578 w 4004396"/>
              <a:gd name="connsiteY9-76" fmla="*/ 1450611 h 1946123"/>
              <a:gd name="connsiteX10-77" fmla="*/ 1623045 w 4004396"/>
              <a:gd name="connsiteY10-78" fmla="*/ 1429594 h 1946123"/>
              <a:gd name="connsiteX11-79" fmla="*/ 1643856 w 4004396"/>
              <a:gd name="connsiteY11-80" fmla="*/ 1358709 h 1946123"/>
              <a:gd name="connsiteX12-81" fmla="*/ 1692128 w 4004396"/>
              <a:gd name="connsiteY12-82" fmla="*/ 55082 h 1946123"/>
              <a:gd name="connsiteX13-83" fmla="*/ 1817436 w 4004396"/>
              <a:gd name="connsiteY13-84" fmla="*/ 0 h 1946123"/>
              <a:gd name="connsiteX0-85" fmla="*/ 1817436 w 4004396"/>
              <a:gd name="connsiteY0-86" fmla="*/ 0 h 1946123"/>
              <a:gd name="connsiteX1-87" fmla="*/ 1988886 w 4004396"/>
              <a:gd name="connsiteY1-88" fmla="*/ 228601 h 1946123"/>
              <a:gd name="connsiteX2-89" fmla="*/ 2141286 w 4004396"/>
              <a:gd name="connsiteY2-90" fmla="*/ 47626 h 1946123"/>
              <a:gd name="connsiteX3-91" fmla="*/ 2248479 w 4004396"/>
              <a:gd name="connsiteY3-92" fmla="*/ 110144 h 1946123"/>
              <a:gd name="connsiteX4-93" fmla="*/ 2311840 w 4004396"/>
              <a:gd name="connsiteY4-94" fmla="*/ 1217212 h 1946123"/>
              <a:gd name="connsiteX5-95" fmla="*/ 2354395 w 4004396"/>
              <a:gd name="connsiteY5-96" fmla="*/ 1433638 h 1946123"/>
              <a:gd name="connsiteX6-97" fmla="*/ 2428716 w 4004396"/>
              <a:gd name="connsiteY6-98" fmla="*/ 1439423 h 1946123"/>
              <a:gd name="connsiteX7-99" fmla="*/ 4004396 w 4004396"/>
              <a:gd name="connsiteY7-100" fmla="*/ 1946123 h 1946123"/>
              <a:gd name="connsiteX8-101" fmla="*/ 0 w 4004396"/>
              <a:gd name="connsiteY8-102" fmla="*/ 1935029 h 1946123"/>
              <a:gd name="connsiteX9-103" fmla="*/ 1423578 w 4004396"/>
              <a:gd name="connsiteY9-104" fmla="*/ 1450611 h 1946123"/>
              <a:gd name="connsiteX10-105" fmla="*/ 1623045 w 4004396"/>
              <a:gd name="connsiteY10-106" fmla="*/ 1429594 h 1946123"/>
              <a:gd name="connsiteX11-107" fmla="*/ 1640298 w 4004396"/>
              <a:gd name="connsiteY11-108" fmla="*/ 1355151 h 1946123"/>
              <a:gd name="connsiteX12-109" fmla="*/ 1692128 w 4004396"/>
              <a:gd name="connsiteY12-110" fmla="*/ 55082 h 1946123"/>
              <a:gd name="connsiteX13-111" fmla="*/ 1817436 w 4004396"/>
              <a:gd name="connsiteY13-112" fmla="*/ 0 h 1946123"/>
              <a:gd name="connsiteX0-113" fmla="*/ 1817436 w 4004396"/>
              <a:gd name="connsiteY0-114" fmla="*/ 0 h 1946123"/>
              <a:gd name="connsiteX1-115" fmla="*/ 1988886 w 4004396"/>
              <a:gd name="connsiteY1-116" fmla="*/ 228601 h 1946123"/>
              <a:gd name="connsiteX2-117" fmla="*/ 2141286 w 4004396"/>
              <a:gd name="connsiteY2-118" fmla="*/ 47626 h 1946123"/>
              <a:gd name="connsiteX3-119" fmla="*/ 2248479 w 4004396"/>
              <a:gd name="connsiteY3-120" fmla="*/ 110144 h 1946123"/>
              <a:gd name="connsiteX4-121" fmla="*/ 2311840 w 4004396"/>
              <a:gd name="connsiteY4-122" fmla="*/ 1217212 h 1946123"/>
              <a:gd name="connsiteX5-123" fmla="*/ 2354395 w 4004396"/>
              <a:gd name="connsiteY5-124" fmla="*/ 1433638 h 1946123"/>
              <a:gd name="connsiteX6-125" fmla="*/ 2428716 w 4004396"/>
              <a:gd name="connsiteY6-126" fmla="*/ 1439423 h 1946123"/>
              <a:gd name="connsiteX7-127" fmla="*/ 4004396 w 4004396"/>
              <a:gd name="connsiteY7-128" fmla="*/ 1946123 h 1946123"/>
              <a:gd name="connsiteX8-129" fmla="*/ 0 w 4004396"/>
              <a:gd name="connsiteY8-130" fmla="*/ 1935029 h 1946123"/>
              <a:gd name="connsiteX9-131" fmla="*/ 1423578 w 4004396"/>
              <a:gd name="connsiteY9-132" fmla="*/ 1450611 h 1946123"/>
              <a:gd name="connsiteX10-133" fmla="*/ 1623045 w 4004396"/>
              <a:gd name="connsiteY10-134" fmla="*/ 1429594 h 1946123"/>
              <a:gd name="connsiteX11-135" fmla="*/ 1640298 w 4004396"/>
              <a:gd name="connsiteY11-136" fmla="*/ 1355151 h 1946123"/>
              <a:gd name="connsiteX12-137" fmla="*/ 1692128 w 4004396"/>
              <a:gd name="connsiteY12-138" fmla="*/ 55082 h 1946123"/>
              <a:gd name="connsiteX13-139" fmla="*/ 1817436 w 4004396"/>
              <a:gd name="connsiteY13-140" fmla="*/ 0 h 1946123"/>
              <a:gd name="connsiteX0-141" fmla="*/ 1817436 w 4004396"/>
              <a:gd name="connsiteY0-142" fmla="*/ 0 h 1946123"/>
              <a:gd name="connsiteX1-143" fmla="*/ 1988886 w 4004396"/>
              <a:gd name="connsiteY1-144" fmla="*/ 228601 h 1946123"/>
              <a:gd name="connsiteX2-145" fmla="*/ 2141286 w 4004396"/>
              <a:gd name="connsiteY2-146" fmla="*/ 47626 h 1946123"/>
              <a:gd name="connsiteX3-147" fmla="*/ 2248479 w 4004396"/>
              <a:gd name="connsiteY3-148" fmla="*/ 110144 h 1946123"/>
              <a:gd name="connsiteX4-149" fmla="*/ 2311840 w 4004396"/>
              <a:gd name="connsiteY4-150" fmla="*/ 1217212 h 1946123"/>
              <a:gd name="connsiteX5-151" fmla="*/ 2354395 w 4004396"/>
              <a:gd name="connsiteY5-152" fmla="*/ 1433638 h 1946123"/>
              <a:gd name="connsiteX6-153" fmla="*/ 2428716 w 4004396"/>
              <a:gd name="connsiteY6-154" fmla="*/ 1439423 h 1946123"/>
              <a:gd name="connsiteX7-155" fmla="*/ 4004396 w 4004396"/>
              <a:gd name="connsiteY7-156" fmla="*/ 1946123 h 1946123"/>
              <a:gd name="connsiteX8-157" fmla="*/ 0 w 4004396"/>
              <a:gd name="connsiteY8-158" fmla="*/ 1935029 h 1946123"/>
              <a:gd name="connsiteX9-159" fmla="*/ 1423578 w 4004396"/>
              <a:gd name="connsiteY9-160" fmla="*/ 1450611 h 1946123"/>
              <a:gd name="connsiteX10-161" fmla="*/ 1623045 w 4004396"/>
              <a:gd name="connsiteY10-162" fmla="*/ 1429594 h 1946123"/>
              <a:gd name="connsiteX11-163" fmla="*/ 1643856 w 4004396"/>
              <a:gd name="connsiteY11-164" fmla="*/ 1333803 h 1946123"/>
              <a:gd name="connsiteX12-165" fmla="*/ 1692128 w 4004396"/>
              <a:gd name="connsiteY12-166" fmla="*/ 55082 h 1946123"/>
              <a:gd name="connsiteX13-167" fmla="*/ 1817436 w 4004396"/>
              <a:gd name="connsiteY13-168" fmla="*/ 0 h 19461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4004396" h="1946123">
                <a:moveTo>
                  <a:pt x="1817436" y="0"/>
                </a:moveTo>
                <a:cubicBezTo>
                  <a:pt x="1853226" y="74468"/>
                  <a:pt x="1925386" y="209551"/>
                  <a:pt x="1988886" y="228601"/>
                </a:cubicBezTo>
                <a:cubicBezTo>
                  <a:pt x="2033335" y="209551"/>
                  <a:pt x="2085752" y="138719"/>
                  <a:pt x="2141286" y="47626"/>
                </a:cubicBezTo>
                <a:lnTo>
                  <a:pt x="2248479" y="110144"/>
                </a:lnTo>
                <a:cubicBezTo>
                  <a:pt x="2208341" y="450264"/>
                  <a:pt x="2246615" y="841702"/>
                  <a:pt x="2311840" y="1217212"/>
                </a:cubicBezTo>
                <a:lnTo>
                  <a:pt x="2354395" y="1433638"/>
                </a:lnTo>
                <a:lnTo>
                  <a:pt x="2428716" y="1439423"/>
                </a:lnTo>
                <a:cubicBezTo>
                  <a:pt x="2927088" y="1492512"/>
                  <a:pt x="3432234" y="1635905"/>
                  <a:pt x="4004396" y="1946123"/>
                </a:cubicBezTo>
                <a:cubicBezTo>
                  <a:pt x="3217284" y="1753824"/>
                  <a:pt x="1561993" y="1567911"/>
                  <a:pt x="0" y="1935029"/>
                </a:cubicBezTo>
                <a:cubicBezTo>
                  <a:pt x="407398" y="1702051"/>
                  <a:pt x="914120" y="1524197"/>
                  <a:pt x="1423578" y="1450611"/>
                </a:cubicBezTo>
                <a:lnTo>
                  <a:pt x="1623045" y="1429594"/>
                </a:lnTo>
                <a:cubicBezTo>
                  <a:pt x="1625238" y="1416640"/>
                  <a:pt x="1641663" y="1339641"/>
                  <a:pt x="1643856" y="1333803"/>
                </a:cubicBezTo>
                <a:cubicBezTo>
                  <a:pt x="1717386" y="826923"/>
                  <a:pt x="1754489" y="369689"/>
                  <a:pt x="1692128" y="55082"/>
                </a:cubicBezTo>
                <a:cubicBezTo>
                  <a:pt x="1748186" y="29666"/>
                  <a:pt x="1768522" y="26197"/>
                  <a:pt x="18174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31654" y="1215983"/>
            <a:ext cx="1422829" cy="4629283"/>
            <a:chOff x="5412604" y="1264480"/>
            <a:chExt cx="1422829" cy="4629283"/>
          </a:xfrm>
        </p:grpSpPr>
        <p:sp>
          <p:nvSpPr>
            <p:cNvPr id="6" name="任意多边形 4"/>
            <p:cNvSpPr/>
            <p:nvPr/>
          </p:nvSpPr>
          <p:spPr>
            <a:xfrm rot="5069081" flipH="1">
              <a:off x="4855890" y="1821194"/>
              <a:ext cx="2320479" cy="1207051"/>
            </a:xfrm>
            <a:custGeom>
              <a:avLst/>
              <a:gdLst>
                <a:gd name="connsiteX0" fmla="*/ 2748107 w 2748107"/>
                <a:gd name="connsiteY0" fmla="*/ 749824 h 1429493"/>
                <a:gd name="connsiteX1" fmla="*/ 1338407 w 2748107"/>
                <a:gd name="connsiteY1" fmla="*/ 1429485 h 1429493"/>
                <a:gd name="connsiteX2" fmla="*/ 193844 w 2748107"/>
                <a:gd name="connsiteY2" fmla="*/ 1067155 h 1429493"/>
                <a:gd name="connsiteX3" fmla="*/ 22194 w 2748107"/>
                <a:gd name="connsiteY3" fmla="*/ 927293 h 1429493"/>
                <a:gd name="connsiteX4" fmla="*/ 153077 w 2748107"/>
                <a:gd name="connsiteY4" fmla="*/ 888330 h 1429493"/>
                <a:gd name="connsiteX5" fmla="*/ 1387995 w 2748107"/>
                <a:gd name="connsiteY5" fmla="*/ 667941 h 1429493"/>
                <a:gd name="connsiteX6" fmla="*/ 70052 w 2748107"/>
                <a:gd name="connsiteY6" fmla="*/ 579010 h 1429493"/>
                <a:gd name="connsiteX7" fmla="*/ 0 w 2748107"/>
                <a:gd name="connsiteY7" fmla="*/ 584204 h 1429493"/>
                <a:gd name="connsiteX8" fmla="*/ 1456 w 2748107"/>
                <a:gd name="connsiteY8" fmla="*/ 582510 h 1429493"/>
                <a:gd name="connsiteX9" fmla="*/ 1338407 w 2748107"/>
                <a:gd name="connsiteY9" fmla="*/ 5 h 1429493"/>
                <a:gd name="connsiteX10" fmla="*/ 2748107 w 2748107"/>
                <a:gd name="connsiteY10" fmla="*/ 749824 h 142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8107" h="1429493">
                  <a:moveTo>
                    <a:pt x="2748107" y="749824"/>
                  </a:moveTo>
                  <a:cubicBezTo>
                    <a:pt x="2424257" y="1109485"/>
                    <a:pt x="1819419" y="1428023"/>
                    <a:pt x="1338407" y="1429485"/>
                  </a:cubicBezTo>
                  <a:cubicBezTo>
                    <a:pt x="977648" y="1430581"/>
                    <a:pt x="552595" y="1324028"/>
                    <a:pt x="193844" y="1067155"/>
                  </a:cubicBezTo>
                  <a:lnTo>
                    <a:pt x="22194" y="927293"/>
                  </a:lnTo>
                  <a:lnTo>
                    <a:pt x="153077" y="888330"/>
                  </a:lnTo>
                  <a:cubicBezTo>
                    <a:pt x="535706" y="788362"/>
                    <a:pt x="916601" y="729058"/>
                    <a:pt x="1387995" y="667941"/>
                  </a:cubicBezTo>
                  <a:cubicBezTo>
                    <a:pt x="832327" y="593428"/>
                    <a:pt x="450608" y="564639"/>
                    <a:pt x="70052" y="579010"/>
                  </a:cubicBezTo>
                  <a:lnTo>
                    <a:pt x="0" y="584204"/>
                  </a:lnTo>
                  <a:lnTo>
                    <a:pt x="1456" y="582510"/>
                  </a:lnTo>
                  <a:cubicBezTo>
                    <a:pt x="358076" y="198324"/>
                    <a:pt x="917522" y="1283"/>
                    <a:pt x="1338407" y="5"/>
                  </a:cubicBezTo>
                  <a:cubicBezTo>
                    <a:pt x="1819419" y="-1457"/>
                    <a:pt x="2386157" y="320005"/>
                    <a:pt x="2748107" y="749824"/>
                  </a:cubicBezTo>
                  <a:close/>
                </a:path>
              </a:pathLst>
            </a:custGeom>
            <a:solidFill>
              <a:srgbClr val="498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5"/>
            <p:cNvSpPr/>
            <p:nvPr/>
          </p:nvSpPr>
          <p:spPr>
            <a:xfrm rot="5069081" flipV="1">
              <a:off x="5071668" y="4129998"/>
              <a:ext cx="2320479" cy="1207051"/>
            </a:xfrm>
            <a:custGeom>
              <a:avLst/>
              <a:gdLst>
                <a:gd name="connsiteX0" fmla="*/ 2748107 w 2748107"/>
                <a:gd name="connsiteY0" fmla="*/ 749824 h 1429493"/>
                <a:gd name="connsiteX1" fmla="*/ 1338407 w 2748107"/>
                <a:gd name="connsiteY1" fmla="*/ 1429485 h 1429493"/>
                <a:gd name="connsiteX2" fmla="*/ 193844 w 2748107"/>
                <a:gd name="connsiteY2" fmla="*/ 1067155 h 1429493"/>
                <a:gd name="connsiteX3" fmla="*/ 22194 w 2748107"/>
                <a:gd name="connsiteY3" fmla="*/ 927293 h 1429493"/>
                <a:gd name="connsiteX4" fmla="*/ 153077 w 2748107"/>
                <a:gd name="connsiteY4" fmla="*/ 888330 h 1429493"/>
                <a:gd name="connsiteX5" fmla="*/ 1387995 w 2748107"/>
                <a:gd name="connsiteY5" fmla="*/ 667941 h 1429493"/>
                <a:gd name="connsiteX6" fmla="*/ 70052 w 2748107"/>
                <a:gd name="connsiteY6" fmla="*/ 579010 h 1429493"/>
                <a:gd name="connsiteX7" fmla="*/ 0 w 2748107"/>
                <a:gd name="connsiteY7" fmla="*/ 584204 h 1429493"/>
                <a:gd name="connsiteX8" fmla="*/ 1456 w 2748107"/>
                <a:gd name="connsiteY8" fmla="*/ 582510 h 1429493"/>
                <a:gd name="connsiteX9" fmla="*/ 1338407 w 2748107"/>
                <a:gd name="connsiteY9" fmla="*/ 5 h 1429493"/>
                <a:gd name="connsiteX10" fmla="*/ 2748107 w 2748107"/>
                <a:gd name="connsiteY10" fmla="*/ 749824 h 142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8107" h="1429493">
                  <a:moveTo>
                    <a:pt x="2748107" y="749824"/>
                  </a:moveTo>
                  <a:cubicBezTo>
                    <a:pt x="2424257" y="1109485"/>
                    <a:pt x="1819419" y="1428023"/>
                    <a:pt x="1338407" y="1429485"/>
                  </a:cubicBezTo>
                  <a:cubicBezTo>
                    <a:pt x="977648" y="1430581"/>
                    <a:pt x="552595" y="1324028"/>
                    <a:pt x="193844" y="1067155"/>
                  </a:cubicBezTo>
                  <a:lnTo>
                    <a:pt x="22194" y="927293"/>
                  </a:lnTo>
                  <a:lnTo>
                    <a:pt x="153077" y="888330"/>
                  </a:lnTo>
                  <a:cubicBezTo>
                    <a:pt x="535706" y="788362"/>
                    <a:pt x="916601" y="729058"/>
                    <a:pt x="1387995" y="667941"/>
                  </a:cubicBezTo>
                  <a:cubicBezTo>
                    <a:pt x="832327" y="593428"/>
                    <a:pt x="450608" y="564639"/>
                    <a:pt x="70052" y="579010"/>
                  </a:cubicBezTo>
                  <a:lnTo>
                    <a:pt x="0" y="584204"/>
                  </a:lnTo>
                  <a:lnTo>
                    <a:pt x="1456" y="582510"/>
                  </a:lnTo>
                  <a:cubicBezTo>
                    <a:pt x="358076" y="198324"/>
                    <a:pt x="917522" y="1283"/>
                    <a:pt x="1338407" y="5"/>
                  </a:cubicBezTo>
                  <a:cubicBezTo>
                    <a:pt x="1819419" y="-1457"/>
                    <a:pt x="2386157" y="320005"/>
                    <a:pt x="2748107" y="74982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33408" y="2647417"/>
            <a:ext cx="3699911" cy="1972479"/>
            <a:chOff x="3814358" y="2695914"/>
            <a:chExt cx="3699911" cy="1972479"/>
          </a:xfrm>
        </p:grpSpPr>
        <p:sp>
          <p:nvSpPr>
            <p:cNvPr id="9" name="任意多边形 7"/>
            <p:cNvSpPr/>
            <p:nvPr/>
          </p:nvSpPr>
          <p:spPr>
            <a:xfrm rot="1693683" flipH="1" flipV="1">
              <a:off x="3814358" y="2695914"/>
              <a:ext cx="1966636" cy="1040005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 8"/>
            <p:cNvSpPr/>
            <p:nvPr/>
          </p:nvSpPr>
          <p:spPr>
            <a:xfrm rot="1693683">
              <a:off x="5547633" y="3628388"/>
              <a:ext cx="1966636" cy="1040005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68658" y="3719313"/>
            <a:ext cx="1674862" cy="589465"/>
            <a:chOff x="4749608" y="3767810"/>
            <a:chExt cx="1674862" cy="589465"/>
          </a:xfrm>
        </p:grpSpPr>
        <p:sp>
          <p:nvSpPr>
            <p:cNvPr id="12" name="任意多边形 10"/>
            <p:cNvSpPr/>
            <p:nvPr/>
          </p:nvSpPr>
          <p:spPr>
            <a:xfrm rot="21128593" flipH="1" flipV="1">
              <a:off x="4749608" y="3882358"/>
              <a:ext cx="845496" cy="474917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 11"/>
            <p:cNvSpPr/>
            <p:nvPr/>
          </p:nvSpPr>
          <p:spPr>
            <a:xfrm rot="21128593">
              <a:off x="5578974" y="3767810"/>
              <a:ext cx="845496" cy="474917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3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32838" y="3617315"/>
            <a:ext cx="1580691" cy="690983"/>
            <a:chOff x="5813788" y="3665812"/>
            <a:chExt cx="1580691" cy="690983"/>
          </a:xfrm>
        </p:grpSpPr>
        <p:sp>
          <p:nvSpPr>
            <p:cNvPr id="15" name="任意多边形 13"/>
            <p:cNvSpPr/>
            <p:nvPr/>
          </p:nvSpPr>
          <p:spPr>
            <a:xfrm rot="982314">
              <a:off x="6581334" y="3900051"/>
              <a:ext cx="813145" cy="456744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14"/>
            <p:cNvSpPr/>
            <p:nvPr/>
          </p:nvSpPr>
          <p:spPr>
            <a:xfrm rot="982314" flipH="1" flipV="1">
              <a:off x="5813788" y="3665812"/>
              <a:ext cx="813145" cy="456744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3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69179" y="2534240"/>
            <a:ext cx="3812821" cy="2143235"/>
            <a:chOff x="4550129" y="2582737"/>
            <a:chExt cx="3812821" cy="2143235"/>
          </a:xfrm>
        </p:grpSpPr>
        <p:sp>
          <p:nvSpPr>
            <p:cNvPr id="18" name="任意多边形 16"/>
            <p:cNvSpPr/>
            <p:nvPr/>
          </p:nvSpPr>
          <p:spPr>
            <a:xfrm rot="19871330">
              <a:off x="6324133" y="2582737"/>
              <a:ext cx="2038817" cy="1145203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 17"/>
            <p:cNvSpPr/>
            <p:nvPr/>
          </p:nvSpPr>
          <p:spPr>
            <a:xfrm rot="19871330" flipH="1" flipV="1">
              <a:off x="4550129" y="3580769"/>
              <a:ext cx="2038817" cy="1145203"/>
            </a:xfrm>
            <a:custGeom>
              <a:avLst/>
              <a:gdLst>
                <a:gd name="connsiteX0" fmla="*/ 2402301 w 2402301"/>
                <a:gd name="connsiteY0" fmla="*/ 596573 h 1349373"/>
                <a:gd name="connsiteX1" fmla="*/ 1194073 w 2402301"/>
                <a:gd name="connsiteY1" fmla="*/ 1348011 h 1349373"/>
                <a:gd name="connsiteX2" fmla="*/ 38267 w 2402301"/>
                <a:gd name="connsiteY2" fmla="*/ 874430 h 1349373"/>
                <a:gd name="connsiteX3" fmla="*/ 18588 w 2402301"/>
                <a:gd name="connsiteY3" fmla="*/ 852042 h 1349373"/>
                <a:gd name="connsiteX4" fmla="*/ 87566 w 2402301"/>
                <a:gd name="connsiteY4" fmla="*/ 833014 h 1349373"/>
                <a:gd name="connsiteX5" fmla="*/ 1147690 w 2402301"/>
                <a:gd name="connsiteY5" fmla="*/ 594746 h 1349373"/>
                <a:gd name="connsiteX6" fmla="*/ 21877 w 2402301"/>
                <a:gd name="connsiteY6" fmla="*/ 574860 h 1349373"/>
                <a:gd name="connsiteX7" fmla="*/ 0 w 2402301"/>
                <a:gd name="connsiteY7" fmla="*/ 577432 h 1349373"/>
                <a:gd name="connsiteX8" fmla="*/ 21475 w 2402301"/>
                <a:gd name="connsiteY8" fmla="*/ 550833 h 1349373"/>
                <a:gd name="connsiteX9" fmla="*/ 1194073 w 2402301"/>
                <a:gd name="connsiteY9" fmla="*/ 1293 h 1349373"/>
                <a:gd name="connsiteX10" fmla="*/ 2402301 w 2402301"/>
                <a:gd name="connsiteY10" fmla="*/ 596573 h 134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301" h="1349373">
                  <a:moveTo>
                    <a:pt x="2402301" y="596573"/>
                  </a:moveTo>
                  <a:cubicBezTo>
                    <a:pt x="2118215" y="935410"/>
                    <a:pt x="1611293" y="1328113"/>
                    <a:pt x="1194073" y="1348011"/>
                  </a:cubicBezTo>
                  <a:cubicBezTo>
                    <a:pt x="829005" y="1365422"/>
                    <a:pt x="379928" y="1216433"/>
                    <a:pt x="38267" y="874430"/>
                  </a:cubicBezTo>
                  <a:lnTo>
                    <a:pt x="18588" y="852042"/>
                  </a:lnTo>
                  <a:lnTo>
                    <a:pt x="87566" y="833014"/>
                  </a:lnTo>
                  <a:cubicBezTo>
                    <a:pt x="418422" y="749493"/>
                    <a:pt x="744941" y="687171"/>
                    <a:pt x="1147690" y="594746"/>
                  </a:cubicBezTo>
                  <a:cubicBezTo>
                    <a:pt x="684284" y="552315"/>
                    <a:pt x="342076" y="547881"/>
                    <a:pt x="21877" y="574860"/>
                  </a:cubicBezTo>
                  <a:lnTo>
                    <a:pt x="0" y="577432"/>
                  </a:lnTo>
                  <a:lnTo>
                    <a:pt x="21475" y="550833"/>
                  </a:lnTo>
                  <a:cubicBezTo>
                    <a:pt x="335148" y="192182"/>
                    <a:pt x="829005" y="18705"/>
                    <a:pt x="1194073" y="1293"/>
                  </a:cubicBezTo>
                  <a:cubicBezTo>
                    <a:pt x="1611293" y="-18605"/>
                    <a:pt x="2084793" y="191638"/>
                    <a:pt x="2402301" y="596573"/>
                  </a:cubicBez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888186" y="646556"/>
            <a:ext cx="1816214" cy="338554"/>
          </a:xfrm>
          <a:prstGeom prst="rect">
            <a:avLst/>
          </a:prstGeom>
          <a:solidFill>
            <a:srgbClr val="498A2C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3295" y="1086653"/>
            <a:ext cx="324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31761" y="1508668"/>
            <a:ext cx="1816214" cy="338554"/>
          </a:xfrm>
          <a:prstGeom prst="rect">
            <a:avLst/>
          </a:prstGeom>
          <a:solidFill>
            <a:srgbClr val="498A2C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41509" y="1924853"/>
            <a:ext cx="324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6600" decel="4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6600" decel="466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6600" decel="466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7" grpId="0" animBg="1"/>
      <p:bldP spid="28" grpId="0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7600950" y="0"/>
            <a:ext cx="4591050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4448093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4448093" y="13"/>
                </a:lnTo>
                <a:close/>
              </a:path>
            </a:pathLst>
          </a:cu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6730666" y="0"/>
            <a:ext cx="4591050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4448093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4448093" y="13"/>
                </a:lnTo>
                <a:close/>
              </a:path>
            </a:pathLst>
          </a:custGeom>
          <a:solidFill>
            <a:srgbClr val="498A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6024814" y="0"/>
            <a:ext cx="4591050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  <a:gd name="connsiteX0-21" fmla="*/ 4448093 w 6791327"/>
              <a:gd name="connsiteY0-22" fmla="*/ 9538 h 6858000"/>
              <a:gd name="connsiteX1-23" fmla="*/ 6791327 w 6791327"/>
              <a:gd name="connsiteY1-24" fmla="*/ 0 h 6858000"/>
              <a:gd name="connsiteX2-25" fmla="*/ 6791327 w 6791327"/>
              <a:gd name="connsiteY2-26" fmla="*/ 6858000 h 6858000"/>
              <a:gd name="connsiteX3-27" fmla="*/ 0 w 6791327"/>
              <a:gd name="connsiteY3-28" fmla="*/ 6858000 h 6858000"/>
              <a:gd name="connsiteX4-29" fmla="*/ 4448093 w 6791327"/>
              <a:gd name="connsiteY4-30" fmla="*/ 9538 h 6858000"/>
              <a:gd name="connsiteX0-31" fmla="*/ 4448093 w 6791327"/>
              <a:gd name="connsiteY0-32" fmla="*/ 13 h 6858000"/>
              <a:gd name="connsiteX1-33" fmla="*/ 6791327 w 6791327"/>
              <a:gd name="connsiteY1-34" fmla="*/ 0 h 6858000"/>
              <a:gd name="connsiteX2-35" fmla="*/ 6791327 w 6791327"/>
              <a:gd name="connsiteY2-36" fmla="*/ 6858000 h 6858000"/>
              <a:gd name="connsiteX3-37" fmla="*/ 0 w 6791327"/>
              <a:gd name="connsiteY3-38" fmla="*/ 6858000 h 6858000"/>
              <a:gd name="connsiteX4-39" fmla="*/ 4448093 w 6791327"/>
              <a:gd name="connsiteY4-4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4448093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4448093" y="13"/>
                </a:lnTo>
                <a:close/>
              </a:path>
            </a:pathLst>
          </a:custGeom>
          <a:solidFill>
            <a:srgbClr val="498A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53339" y="1001170"/>
            <a:ext cx="5334000" cy="5300869"/>
            <a:chOff x="6315076" y="1013201"/>
            <a:chExt cx="5334000" cy="5300869"/>
          </a:xfrm>
        </p:grpSpPr>
        <p:sp>
          <p:nvSpPr>
            <p:cNvPr id="6" name="矩形 8"/>
            <p:cNvSpPr/>
            <p:nvPr/>
          </p:nvSpPr>
          <p:spPr>
            <a:xfrm>
              <a:off x="6553200" y="1428750"/>
              <a:ext cx="4781550" cy="3409950"/>
            </a:xfrm>
            <a:custGeom>
              <a:avLst/>
              <a:gdLst>
                <a:gd name="connsiteX0" fmla="*/ 0 w 4676775"/>
                <a:gd name="connsiteY0" fmla="*/ 0 h 3238500"/>
                <a:gd name="connsiteX1" fmla="*/ 4676775 w 4676775"/>
                <a:gd name="connsiteY1" fmla="*/ 0 h 3238500"/>
                <a:gd name="connsiteX2" fmla="*/ 4676775 w 4676775"/>
                <a:gd name="connsiteY2" fmla="*/ 3238500 h 3238500"/>
                <a:gd name="connsiteX3" fmla="*/ 0 w 4676775"/>
                <a:gd name="connsiteY3" fmla="*/ 3238500 h 3238500"/>
                <a:gd name="connsiteX4" fmla="*/ 0 w 4676775"/>
                <a:gd name="connsiteY4" fmla="*/ 0 h 3238500"/>
                <a:gd name="connsiteX0-1" fmla="*/ 76200 w 4752975"/>
                <a:gd name="connsiteY0-2" fmla="*/ 0 h 3390900"/>
                <a:gd name="connsiteX1-3" fmla="*/ 4752975 w 4752975"/>
                <a:gd name="connsiteY1-4" fmla="*/ 0 h 3390900"/>
                <a:gd name="connsiteX2-5" fmla="*/ 4752975 w 4752975"/>
                <a:gd name="connsiteY2-6" fmla="*/ 3238500 h 3390900"/>
                <a:gd name="connsiteX3-7" fmla="*/ 0 w 4752975"/>
                <a:gd name="connsiteY3-8" fmla="*/ 3390900 h 3390900"/>
                <a:gd name="connsiteX4-9" fmla="*/ 76200 w 4752975"/>
                <a:gd name="connsiteY4-10" fmla="*/ 0 h 3390900"/>
                <a:gd name="connsiteX0-11" fmla="*/ 1362075 w 4752975"/>
                <a:gd name="connsiteY0-12" fmla="*/ 1562100 h 3390900"/>
                <a:gd name="connsiteX1-13" fmla="*/ 4752975 w 4752975"/>
                <a:gd name="connsiteY1-14" fmla="*/ 0 h 3390900"/>
                <a:gd name="connsiteX2-15" fmla="*/ 4752975 w 4752975"/>
                <a:gd name="connsiteY2-16" fmla="*/ 3238500 h 3390900"/>
                <a:gd name="connsiteX3-17" fmla="*/ 0 w 4752975"/>
                <a:gd name="connsiteY3-18" fmla="*/ 3390900 h 3390900"/>
                <a:gd name="connsiteX4-19" fmla="*/ 1362075 w 4752975"/>
                <a:gd name="connsiteY4-20" fmla="*/ 1562100 h 3390900"/>
                <a:gd name="connsiteX0-21" fmla="*/ 266700 w 4752975"/>
                <a:gd name="connsiteY0-22" fmla="*/ 781050 h 3390900"/>
                <a:gd name="connsiteX1-23" fmla="*/ 4752975 w 4752975"/>
                <a:gd name="connsiteY1-24" fmla="*/ 0 h 3390900"/>
                <a:gd name="connsiteX2-25" fmla="*/ 4752975 w 4752975"/>
                <a:gd name="connsiteY2-26" fmla="*/ 3238500 h 3390900"/>
                <a:gd name="connsiteX3-27" fmla="*/ 0 w 4752975"/>
                <a:gd name="connsiteY3-28" fmla="*/ 3390900 h 3390900"/>
                <a:gd name="connsiteX4-29" fmla="*/ 266700 w 4752975"/>
                <a:gd name="connsiteY4-30" fmla="*/ 781050 h 3390900"/>
                <a:gd name="connsiteX0-31" fmla="*/ 0 w 4486275"/>
                <a:gd name="connsiteY0-32" fmla="*/ 781050 h 3238500"/>
                <a:gd name="connsiteX1-33" fmla="*/ 4486275 w 4486275"/>
                <a:gd name="connsiteY1-34" fmla="*/ 0 h 3238500"/>
                <a:gd name="connsiteX2-35" fmla="*/ 4486275 w 4486275"/>
                <a:gd name="connsiteY2-36" fmla="*/ 3238500 h 3238500"/>
                <a:gd name="connsiteX3-37" fmla="*/ 314325 w 4486275"/>
                <a:gd name="connsiteY3-38" fmla="*/ 2590800 h 3238500"/>
                <a:gd name="connsiteX4-39" fmla="*/ 0 w 4486275"/>
                <a:gd name="connsiteY4-40" fmla="*/ 781050 h 3238500"/>
                <a:gd name="connsiteX0-41" fmla="*/ 257175 w 4743450"/>
                <a:gd name="connsiteY0-42" fmla="*/ 781050 h 3381375"/>
                <a:gd name="connsiteX1-43" fmla="*/ 4743450 w 4743450"/>
                <a:gd name="connsiteY1-44" fmla="*/ 0 h 3381375"/>
                <a:gd name="connsiteX2-45" fmla="*/ 4743450 w 4743450"/>
                <a:gd name="connsiteY2-46" fmla="*/ 3238500 h 3381375"/>
                <a:gd name="connsiteX3-47" fmla="*/ 0 w 4743450"/>
                <a:gd name="connsiteY3-48" fmla="*/ 3381375 h 3381375"/>
                <a:gd name="connsiteX4-49" fmla="*/ 257175 w 4743450"/>
                <a:gd name="connsiteY4-50" fmla="*/ 781050 h 3381375"/>
                <a:gd name="connsiteX0-51" fmla="*/ 257175 w 4743450"/>
                <a:gd name="connsiteY0-52" fmla="*/ 781050 h 3381375"/>
                <a:gd name="connsiteX1-53" fmla="*/ 4743450 w 4743450"/>
                <a:gd name="connsiteY1-54" fmla="*/ 0 h 3381375"/>
                <a:gd name="connsiteX2-55" fmla="*/ 3848100 w 4743450"/>
                <a:gd name="connsiteY2-56" fmla="*/ 2352675 h 3381375"/>
                <a:gd name="connsiteX3-57" fmla="*/ 0 w 4743450"/>
                <a:gd name="connsiteY3-58" fmla="*/ 3381375 h 3381375"/>
                <a:gd name="connsiteX4-59" fmla="*/ 257175 w 4743450"/>
                <a:gd name="connsiteY4-60" fmla="*/ 781050 h 3381375"/>
                <a:gd name="connsiteX0-61" fmla="*/ 257175 w 4743450"/>
                <a:gd name="connsiteY0-62" fmla="*/ 781050 h 3381375"/>
                <a:gd name="connsiteX1-63" fmla="*/ 4743450 w 4743450"/>
                <a:gd name="connsiteY1-64" fmla="*/ 0 h 3381375"/>
                <a:gd name="connsiteX2-65" fmla="*/ 4695825 w 4743450"/>
                <a:gd name="connsiteY2-66" fmla="*/ 3200400 h 3381375"/>
                <a:gd name="connsiteX3-67" fmla="*/ 0 w 4743450"/>
                <a:gd name="connsiteY3-68" fmla="*/ 3381375 h 3381375"/>
                <a:gd name="connsiteX4-69" fmla="*/ 257175 w 4743450"/>
                <a:gd name="connsiteY4-70" fmla="*/ 781050 h 3381375"/>
                <a:gd name="connsiteX0-71" fmla="*/ 257175 w 4695825"/>
                <a:gd name="connsiteY0-72" fmla="*/ 0 h 2600325"/>
                <a:gd name="connsiteX1-73" fmla="*/ 3438525 w 4695825"/>
                <a:gd name="connsiteY1-74" fmla="*/ 419100 h 2600325"/>
                <a:gd name="connsiteX2-75" fmla="*/ 4695825 w 4695825"/>
                <a:gd name="connsiteY2-76" fmla="*/ 2419350 h 2600325"/>
                <a:gd name="connsiteX3-77" fmla="*/ 0 w 4695825"/>
                <a:gd name="connsiteY3-78" fmla="*/ 2600325 h 2600325"/>
                <a:gd name="connsiteX4-79" fmla="*/ 257175 w 4695825"/>
                <a:gd name="connsiteY4-80" fmla="*/ 0 h 2600325"/>
                <a:gd name="connsiteX0-81" fmla="*/ 257175 w 4781550"/>
                <a:gd name="connsiteY0-82" fmla="*/ 809625 h 3409950"/>
                <a:gd name="connsiteX1-83" fmla="*/ 4781550 w 4781550"/>
                <a:gd name="connsiteY1-84" fmla="*/ 0 h 3409950"/>
                <a:gd name="connsiteX2-85" fmla="*/ 4695825 w 4781550"/>
                <a:gd name="connsiteY2-86" fmla="*/ 3228975 h 3409950"/>
                <a:gd name="connsiteX3-87" fmla="*/ 0 w 4781550"/>
                <a:gd name="connsiteY3-88" fmla="*/ 3409950 h 3409950"/>
                <a:gd name="connsiteX4-89" fmla="*/ 257175 w 4781550"/>
                <a:gd name="connsiteY4-90" fmla="*/ 809625 h 3409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781550" h="3409950">
                  <a:moveTo>
                    <a:pt x="257175" y="809625"/>
                  </a:moveTo>
                  <a:lnTo>
                    <a:pt x="4781550" y="0"/>
                  </a:lnTo>
                  <a:lnTo>
                    <a:pt x="4695825" y="3228975"/>
                  </a:lnTo>
                  <a:lnTo>
                    <a:pt x="0" y="3409950"/>
                  </a:lnTo>
                  <a:lnTo>
                    <a:pt x="257175" y="809625"/>
                  </a:ln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315076" y="1013201"/>
              <a:ext cx="5334000" cy="530086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39230" y="3121694"/>
            <a:ext cx="5000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点击输入您的内容，或者通过复制您的文本后，在此框中选择粘贴。点击输入您的内容，或者通过复制您的文本后，在此框中选择粘贴。点击输入您的内容，或者通过复制您的文本后，在此框中选择粘贴。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54421" y="2154609"/>
            <a:ext cx="3960440" cy="650350"/>
            <a:chOff x="4424617" y="533464"/>
            <a:chExt cx="3960440" cy="650350"/>
          </a:xfrm>
        </p:grpSpPr>
        <p:sp>
          <p:nvSpPr>
            <p:cNvPr id="12" name="文字方塊 12"/>
            <p:cNvSpPr txBox="1"/>
            <p:nvPr/>
          </p:nvSpPr>
          <p:spPr>
            <a:xfrm>
              <a:off x="4424617" y="5334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004325" y="1183814"/>
              <a:ext cx="2646979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椭圆 28"/>
          <p:cNvSpPr/>
          <p:nvPr/>
        </p:nvSpPr>
        <p:spPr>
          <a:xfrm>
            <a:off x="7001125" y="6187694"/>
            <a:ext cx="2781301" cy="505830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2" presetClass="entr" presetSubtype="1" accel="266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3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4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10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" presetID="2" presetClass="entr" presetSubtype="1" accel="2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26600" decel="466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ntr" presetSubtype="3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4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10" grpId="0"/>
          <p:bldP spid="2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62400"/>
            <a:ext cx="12192000" cy="2895600"/>
          </a:xfrm>
          <a:prstGeom prst="rect">
            <a:avLst/>
          </a:prstGeom>
          <a:solidFill>
            <a:srgbClr val="498A2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26"/>
          <p:cNvSpPr/>
          <p:nvPr/>
        </p:nvSpPr>
        <p:spPr>
          <a:xfrm>
            <a:off x="10271852" y="0"/>
            <a:ext cx="1920149" cy="6849709"/>
          </a:xfrm>
          <a:custGeom>
            <a:avLst/>
            <a:gdLst>
              <a:gd name="connsiteX0" fmla="*/ 1920149 w 1920149"/>
              <a:gd name="connsiteY0" fmla="*/ 0 h 6872661"/>
              <a:gd name="connsiteX1" fmla="*/ 1920149 w 1920149"/>
              <a:gd name="connsiteY1" fmla="*/ 6872661 h 6872661"/>
              <a:gd name="connsiteX2" fmla="*/ 0 w 1920149"/>
              <a:gd name="connsiteY2" fmla="*/ 3986217 h 687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0149" h="6872661">
                <a:moveTo>
                  <a:pt x="1920149" y="0"/>
                </a:moveTo>
                <a:lnTo>
                  <a:pt x="1920149" y="6872661"/>
                </a:lnTo>
                <a:lnTo>
                  <a:pt x="0" y="3986217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23925" y="588954"/>
            <a:ext cx="3124200" cy="5497521"/>
            <a:chOff x="923925" y="627054"/>
            <a:chExt cx="3124200" cy="5497521"/>
          </a:xfrm>
        </p:grpSpPr>
        <p:sp>
          <p:nvSpPr>
            <p:cNvPr id="5" name="矩形 4"/>
            <p:cNvSpPr/>
            <p:nvPr/>
          </p:nvSpPr>
          <p:spPr>
            <a:xfrm>
              <a:off x="923925" y="942975"/>
              <a:ext cx="3124200" cy="5181600"/>
            </a:xfrm>
            <a:prstGeom prst="rect">
              <a:avLst/>
            </a:prstGeom>
            <a:solidFill>
              <a:srgbClr val="498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923925" y="942975"/>
              <a:ext cx="3124200" cy="5181600"/>
            </a:xfrm>
            <a:prstGeom prst="rtTriangl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352548" y="2220863"/>
              <a:ext cx="2266950" cy="2266950"/>
            </a:xfrm>
            <a:prstGeom prst="ellipse">
              <a:avLst/>
            </a:prstGeom>
            <a:blipFill>
              <a:blip r:embed="rId2" cstate="email"/>
              <a:stretch>
                <a:fillRect/>
              </a:stretch>
            </a:blipFill>
            <a:ln w="57150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1249" y="1134279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圆角矩形 29"/>
            <p:cNvSpPr/>
            <p:nvPr/>
          </p:nvSpPr>
          <p:spPr>
            <a:xfrm>
              <a:off x="2450023" y="627054"/>
              <a:ext cx="72000" cy="612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93374" y="943476"/>
            <a:ext cx="6565982" cy="1962562"/>
            <a:chOff x="5757672" y="934940"/>
            <a:chExt cx="6565982" cy="196256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98A2C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241570" y="1574063"/>
              <a:ext cx="608208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600" dirty="0"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600" dirty="0"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600" dirty="0">
                <a:cs typeface="+mn-ea"/>
                <a:sym typeface="+mn-lt"/>
              </a:endParaRPr>
            </a:p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93374" y="2799236"/>
            <a:ext cx="6638552" cy="1035733"/>
            <a:chOff x="5757672" y="934940"/>
            <a:chExt cx="6638552" cy="1035733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98A2C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6314140" y="1632119"/>
              <a:ext cx="60820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93374" y="4654995"/>
            <a:ext cx="5344877" cy="1343510"/>
            <a:chOff x="5757672" y="934940"/>
            <a:chExt cx="5344877" cy="134351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6314141" y="1632119"/>
              <a:ext cx="4788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" presetClass="entr" presetSubtype="1" accel="3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600" decel="466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-24"/>
          <a:stretch>
            <a:fillRect/>
          </a:stretch>
        </p:blipFill>
        <p:spPr>
          <a:xfrm>
            <a:off x="6145763" y="0"/>
            <a:ext cx="6046237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196328" y="346062"/>
            <a:ext cx="5502402" cy="6165877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27000">
                <a:solidFill>
                  <a:schemeClr val="accent1"/>
                </a:solidFill>
              </a:ln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3606" y="239407"/>
            <a:ext cx="642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9600" i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9762" y="2328875"/>
            <a:ext cx="4758071" cy="461665"/>
            <a:chOff x="1339762" y="2328875"/>
            <a:chExt cx="4758071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816120" y="2328875"/>
              <a:ext cx="428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78103"/>
                  </a:solidFill>
                  <a:cs typeface="+mn-ea"/>
                  <a:sym typeface="+mn-lt"/>
                </a:rPr>
                <a:t>01  /  </a:t>
              </a:r>
              <a:r>
                <a:rPr lang="zh-CN" altLang="en-US" sz="2400" dirty="0">
                  <a:solidFill>
                    <a:srgbClr val="378103"/>
                  </a:solidFill>
                  <a:cs typeface="+mn-ea"/>
                  <a:sym typeface="+mn-lt"/>
                </a:rPr>
                <a:t>植树节的由来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9762" y="2337403"/>
              <a:ext cx="444609" cy="4446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371511" y="3350616"/>
            <a:ext cx="5408495" cy="461665"/>
            <a:chOff x="1371511" y="3350616"/>
            <a:chExt cx="5408495" cy="461665"/>
          </a:xfrm>
        </p:grpSpPr>
        <p:sp>
          <p:nvSpPr>
            <p:cNvPr id="25" name="文本框 24"/>
            <p:cNvSpPr txBox="1"/>
            <p:nvPr/>
          </p:nvSpPr>
          <p:spPr>
            <a:xfrm>
              <a:off x="1784371" y="3350616"/>
              <a:ext cx="4995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78103"/>
                  </a:solidFill>
                  <a:cs typeface="+mn-ea"/>
                  <a:sym typeface="+mn-lt"/>
                </a:rPr>
                <a:t>02  /  </a:t>
              </a:r>
              <a:r>
                <a:rPr lang="zh-CN" altLang="en-US" sz="2400" dirty="0">
                  <a:solidFill>
                    <a:srgbClr val="378103"/>
                  </a:solidFill>
                  <a:cs typeface="+mn-ea"/>
                  <a:sym typeface="+mn-lt"/>
                </a:rPr>
                <a:t>植树节的作用</a:t>
              </a: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1511" y="3350616"/>
              <a:ext cx="444609" cy="44460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379736" y="4335166"/>
            <a:ext cx="5200245" cy="478722"/>
            <a:chOff x="1379736" y="4335166"/>
            <a:chExt cx="5200245" cy="478722"/>
          </a:xfrm>
        </p:grpSpPr>
        <p:sp>
          <p:nvSpPr>
            <p:cNvPr id="31" name="文本框 30"/>
            <p:cNvSpPr txBox="1"/>
            <p:nvPr/>
          </p:nvSpPr>
          <p:spPr>
            <a:xfrm>
              <a:off x="1816120" y="4352223"/>
              <a:ext cx="4763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78103"/>
                  </a:solidFill>
                  <a:cs typeface="+mn-ea"/>
                  <a:sym typeface="+mn-lt"/>
                </a:rPr>
                <a:t>03  /  </a:t>
              </a:r>
              <a:r>
                <a:rPr lang="zh-CN" altLang="en-US" sz="2400" dirty="0">
                  <a:solidFill>
                    <a:srgbClr val="378103"/>
                  </a:solidFill>
                  <a:cs typeface="+mn-ea"/>
                  <a:sym typeface="+mn-lt"/>
                </a:rPr>
                <a:t>植树节活动主题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9736" y="4335166"/>
              <a:ext cx="444609" cy="44460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379736" y="5353829"/>
            <a:ext cx="4718097" cy="461665"/>
            <a:chOff x="1379736" y="5353829"/>
            <a:chExt cx="4718097" cy="461665"/>
          </a:xfrm>
        </p:grpSpPr>
        <p:sp>
          <p:nvSpPr>
            <p:cNvPr id="28" name="文本框 27"/>
            <p:cNvSpPr txBox="1"/>
            <p:nvPr/>
          </p:nvSpPr>
          <p:spPr>
            <a:xfrm>
              <a:off x="1816120" y="5353829"/>
              <a:ext cx="428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78103"/>
                  </a:solidFill>
                  <a:cs typeface="+mn-ea"/>
                  <a:sym typeface="+mn-lt"/>
                </a:rPr>
                <a:t>04  /  </a:t>
              </a:r>
              <a:r>
                <a:rPr lang="zh-CN" altLang="en-US" sz="2400" dirty="0">
                  <a:solidFill>
                    <a:srgbClr val="378103"/>
                  </a:solidFill>
                  <a:cs typeface="+mn-ea"/>
                  <a:sym typeface="+mn-lt"/>
                </a:rPr>
                <a:t>植树节活动流程介绍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9736" y="5361127"/>
              <a:ext cx="444609" cy="4446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5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5859624" cy="68689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6090" y="614097"/>
            <a:ext cx="4993291" cy="585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  <p:sp>
        <p:nvSpPr>
          <p:cNvPr id="9" name="矩形 8"/>
          <p:cNvSpPr/>
          <p:nvPr/>
        </p:nvSpPr>
        <p:spPr>
          <a:xfrm>
            <a:off x="4150567" y="-608731"/>
            <a:ext cx="3418114" cy="2445656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27000">
                <a:solidFill>
                  <a:schemeClr val="accent1"/>
                </a:solidFill>
              </a:ln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97771" y="0"/>
            <a:ext cx="9942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64710" y="3043146"/>
            <a:ext cx="645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>
                <a:solidFill>
                  <a:srgbClr val="80827C"/>
                </a:solidFill>
                <a:cs typeface="+mn-ea"/>
                <a:sym typeface="+mn-lt"/>
              </a:rPr>
              <a:t>THANK</a:t>
            </a:r>
            <a:r>
              <a:rPr lang="en-US" altLang="zh-CN" sz="7200" b="1" i="1" dirty="0">
                <a:solidFill>
                  <a:srgbClr val="498A2C"/>
                </a:solidFill>
                <a:cs typeface="+mn-ea"/>
                <a:sym typeface="+mn-lt"/>
              </a:rPr>
              <a:t> YOU</a:t>
            </a:r>
            <a:endParaRPr lang="zh-CN" altLang="en-US" sz="7200" b="1" i="1" dirty="0">
              <a:solidFill>
                <a:srgbClr val="498A2C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01119" y="6689489"/>
            <a:ext cx="558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501119" y="5828755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501119" y="6033053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501119" y="6251865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01119" y="6470677"/>
            <a:ext cx="3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rot="16200000">
            <a:off x="10740778" y="1230330"/>
            <a:ext cx="1908215" cy="457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i="1" dirty="0">
                <a:solidFill>
                  <a:srgbClr val="80827C"/>
                </a:solidFill>
                <a:cs typeface="+mn-ea"/>
                <a:sym typeface="+mn-lt"/>
              </a:rPr>
              <a:t>20XX</a:t>
            </a:r>
            <a:endParaRPr lang="zh-CN" altLang="en-US" sz="2800" i="1" dirty="0">
              <a:solidFill>
                <a:srgbClr val="80827C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6025" y="5704165"/>
            <a:ext cx="415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种下一棵树最好的时机，是现在。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best time to plant a tree is now.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1105" y="2621019"/>
            <a:ext cx="444609" cy="44460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195714" y="2542408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98A2C"/>
                </a:solidFill>
                <a:cs typeface="+mn-ea"/>
                <a:sym typeface="+mn-lt"/>
              </a:rPr>
              <a:t>3·12 </a:t>
            </a:r>
            <a:r>
              <a:rPr lang="zh-CN" altLang="en-US" sz="2800" dirty="0">
                <a:solidFill>
                  <a:srgbClr val="498A2C"/>
                </a:solidFill>
                <a:cs typeface="+mn-ea"/>
                <a:sym typeface="+mn-lt"/>
              </a:rPr>
              <a:t>国际植树节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1680"/>
            <a:ext cx="12192000" cy="2812868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3352" y="2643969"/>
            <a:ext cx="1785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8333" y="322476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植树节的由来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657362" y="3914236"/>
            <a:ext cx="1507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6987" y="-1560946"/>
            <a:ext cx="51355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直接连接符 17"/>
          <p:cNvCxnSpPr/>
          <p:nvPr/>
        </p:nvCxnSpPr>
        <p:spPr>
          <a:xfrm>
            <a:off x="6881090" y="3769090"/>
            <a:ext cx="1283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37805" y="2422240"/>
            <a:ext cx="2013520" cy="2013520"/>
          </a:xfrm>
          <a:custGeom>
            <a:avLst/>
            <a:gdLst>
              <a:gd name="connsiteX0" fmla="*/ 1006760 w 2013520"/>
              <a:gd name="connsiteY0" fmla="*/ 0 h 2013520"/>
              <a:gd name="connsiteX1" fmla="*/ 2013520 w 2013520"/>
              <a:gd name="connsiteY1" fmla="*/ 1006760 h 2013520"/>
              <a:gd name="connsiteX2" fmla="*/ 1006760 w 2013520"/>
              <a:gd name="connsiteY2" fmla="*/ 2013520 h 2013520"/>
              <a:gd name="connsiteX3" fmla="*/ 0 w 2013520"/>
              <a:gd name="connsiteY3" fmla="*/ 1006760 h 2013520"/>
              <a:gd name="connsiteX4" fmla="*/ 1006760 w 2013520"/>
              <a:gd name="connsiteY4" fmla="*/ 0 h 20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520" h="2013520">
                <a:moveTo>
                  <a:pt x="1006760" y="0"/>
                </a:moveTo>
                <a:cubicBezTo>
                  <a:pt x="1562778" y="0"/>
                  <a:pt x="2013520" y="450742"/>
                  <a:pt x="2013520" y="1006760"/>
                </a:cubicBezTo>
                <a:cubicBezTo>
                  <a:pt x="2013520" y="1562778"/>
                  <a:pt x="1562778" y="2013520"/>
                  <a:pt x="1006760" y="2013520"/>
                </a:cubicBezTo>
                <a:cubicBezTo>
                  <a:pt x="450742" y="2013520"/>
                  <a:pt x="0" y="1562778"/>
                  <a:pt x="0" y="1006760"/>
                </a:cubicBezTo>
                <a:cubicBezTo>
                  <a:pt x="0" y="450742"/>
                  <a:pt x="450742" y="0"/>
                  <a:pt x="1006760" y="0"/>
                </a:cubicBez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51" y="354460"/>
            <a:ext cx="3458973" cy="614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  <p:sp>
        <p:nvSpPr>
          <p:cNvPr id="9" name="矩形 8"/>
          <p:cNvSpPr/>
          <p:nvPr/>
        </p:nvSpPr>
        <p:spPr>
          <a:xfrm>
            <a:off x="2769468" y="2752344"/>
            <a:ext cx="8915400" cy="3751196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69468" y="2752344"/>
            <a:ext cx="8915400" cy="3751196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27000">
                <a:solidFill>
                  <a:schemeClr val="accent1"/>
                </a:solidFill>
              </a:ln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45841" y="2242042"/>
            <a:ext cx="3195598" cy="0"/>
          </a:xfrm>
          <a:prstGeom prst="line">
            <a:avLst/>
          </a:prstGeom>
          <a:ln w="57150">
            <a:solidFill>
              <a:srgbClr val="498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968751" y="157036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98A2C"/>
                </a:solidFill>
                <a:cs typeface="+mn-ea"/>
                <a:sym typeface="+mn-lt"/>
              </a:rPr>
              <a:t>输入标题内容</a:t>
            </a:r>
            <a:endParaRPr lang="en-US" altLang="zh-CN" sz="3200" b="1" dirty="0">
              <a:solidFill>
                <a:srgbClr val="498A2C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6664" y="3361986"/>
            <a:ext cx="7168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点击输入您的内容，或者通过复制您的文本后，在此框中选择粘贴。点击输入您的内容，或者通过复制您的文本后，在此框中选择粘贴。点击输入您的内容，或者通过复制您的文本后，在此框中选择粘贴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点击输入您的内容，或者通过复制您的文本后，在此框中选择粘贴。点击输入您的内容，或者通过复制您的文本后，在此框中选择粘贴。点击输入您的内容，或者通过复制您的文本后，在此框中选择粘贴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50792" y="0"/>
            <a:ext cx="81412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19155" y="1165773"/>
            <a:ext cx="4526453" cy="4526453"/>
            <a:chOff x="707824" y="1136450"/>
            <a:chExt cx="4042769" cy="40427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07824" y="1136450"/>
              <a:ext cx="4042769" cy="4042769"/>
            </a:xfrm>
            <a:prstGeom prst="ellipse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967923" y="1396549"/>
              <a:ext cx="3522571" cy="3522571"/>
            </a:xfrm>
            <a:prstGeom prst="ellipse">
              <a:avLst/>
            </a:prstGeom>
            <a:noFill/>
            <a:ln w="1270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27000">
                  <a:solidFill>
                    <a:schemeClr val="accent1"/>
                  </a:soli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57672" y="934940"/>
            <a:ext cx="5926327" cy="1866730"/>
            <a:chOff x="5757672" y="934940"/>
            <a:chExt cx="5926327" cy="186673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98A2C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314140" y="1632119"/>
              <a:ext cx="536985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cs typeface="+mn-ea"/>
                <a:sym typeface="+mn-lt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击输入您的内容，或者通过复制您的文本后，在此框中选择粘贴。</a:t>
              </a:r>
              <a:endParaRPr lang="zh-CN" altLang="en-US" sz="1400" dirty="0">
                <a:cs typeface="+mn-ea"/>
                <a:sym typeface="+mn-lt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击输入您的内容，或者通过复制您的文本后，在此框中选择粘贴。</a:t>
              </a:r>
              <a:endParaRPr lang="zh-CN" altLang="en-US" sz="1400" dirty="0">
                <a:cs typeface="+mn-ea"/>
                <a:sym typeface="+mn-lt"/>
              </a:endParaRPr>
            </a:p>
            <a:p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57672" y="2790700"/>
            <a:ext cx="5926327" cy="1866730"/>
            <a:chOff x="5757672" y="934940"/>
            <a:chExt cx="5926327" cy="186673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98A2C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314141" y="1632119"/>
              <a:ext cx="536985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57672" y="4646459"/>
            <a:ext cx="5926327" cy="1866730"/>
            <a:chOff x="5757672" y="934940"/>
            <a:chExt cx="5926327" cy="186673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314141" y="1500029"/>
              <a:ext cx="3195598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314141" y="9349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498A2C"/>
                  </a:solidFill>
                  <a:cs typeface="+mn-ea"/>
                  <a:sym typeface="+mn-lt"/>
                </a:rPr>
                <a:t>输入标题内容</a:t>
              </a:r>
              <a:endParaRPr lang="en-US" altLang="zh-CN" sz="2400" b="1" dirty="0">
                <a:solidFill>
                  <a:srgbClr val="498A2C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672" y="1055420"/>
              <a:ext cx="444609" cy="44460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314141" y="1632119"/>
              <a:ext cx="536985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lvl="0"/>
              <a:endParaRPr lang="zh-CN" altLang="en-US" sz="1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8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98A2C"/>
          </a:solidFill>
          <a:ln>
            <a:noFill/>
          </a:ln>
        </p:spPr>
      </p:pic>
      <p:grpSp>
        <p:nvGrpSpPr>
          <p:cNvPr id="2" name="f0ca5c86-6833-4c2e-a966-72208e984fd5" descr="UwwAAB+LCAAAAAAABADNVV1v2jAU/S9e95ZN2AnE4Q3KqPrQrSqoLxUPKTHBUz6Q40igiv++axOKDSEjG50mXuDaB59zfO/xG7rhEeojjBx0IzcrBt8naSjkiIexCNOHPGIJrD2KfMWE5KxA/Ze3CkQM0HOYlKzatYH6A894Wqa6jPqdrx0ohWujhDu6OGJznobJiMdcwn9D5b54ZGLOMlltlKJkDqp+dD0FuhN5udKst86ejGsqkIJnscGmQqPOZ1SP9gz0MM8TFman8B2TOnjXgN/mSS5OwfutPWPrj8WCz9kTU2o1DNae4lcwh7jUpb3AQVO9EztoKMpiCZhP47E/GveGt3B8LRf/399Kj5q3Qgwy9HJjgkuMIQGmAe3W++IFdEAsX0wquHM5F4wvuiWPYEworWczoupzlg1p3a8W3G3fsBbebPj7eV4DRvbRMxDHswh4mhGAzc4fRD/LQqZgU7XzEBwb7a1gi4oHegwhXZhkotArJ/9grEPzZRFbw+U74BRkU0XwS6B79VsWVQXi68JkGa7Yd0Arojs1uoTRbHuaZO+cZoY75pA+84K/8oTLTaMq77wqfXphKarhOGVr2UTRsymaY66gB3JH3XSg6KJt2wu5DvUjd09CodHY7nl2uyk2ye0GEY15ol6twVzNLMxvwaROsaHg8VJmrCjei6pjpjyTgywCZRGzFv6klbq22ODDxSr3P0js7y7W1krMhL0TYcSPogDeFLGxo/cgXUflhEEWRQ27IMXrm9g/79yeSlOnZHHCan1Q4agrDTb4u2Q96LDomg7h9sGC3WuMJ2mgr04wSZL20YJJ+2u5Dnnf5u62Gjf6/41bk1Zqaz1+w5vb6G8eqEuGAOsHarb9BRQWahlTDAAA"/>
          <p:cNvGrpSpPr>
            <a:grpSpLocks noChangeAspect="1"/>
          </p:cNvGrpSpPr>
          <p:nvPr/>
        </p:nvGrpSpPr>
        <p:grpSpPr>
          <a:xfrm>
            <a:off x="1739670" y="1404172"/>
            <a:ext cx="8712661" cy="4049657"/>
            <a:chOff x="3167176" y="2067679"/>
            <a:chExt cx="5857649" cy="2722643"/>
          </a:xfrm>
        </p:grpSpPr>
        <p:sp>
          <p:nvSpPr>
            <p:cNvPr id="3" name="ExtraShape"/>
            <p:cNvSpPr/>
            <p:nvPr/>
          </p:nvSpPr>
          <p:spPr bwMode="auto">
            <a:xfrm>
              <a:off x="3167176" y="2067679"/>
              <a:ext cx="1962265" cy="2722643"/>
            </a:xfrm>
            <a:custGeom>
              <a:avLst/>
              <a:gdLst>
                <a:gd name="connsiteX0" fmla="*/ 1299596 w 2159000"/>
                <a:gd name="connsiteY0" fmla="*/ 1790823 h 2995613"/>
                <a:gd name="connsiteX1" fmla="*/ 1262641 w 2159000"/>
                <a:gd name="connsiteY1" fmla="*/ 1802314 h 2995613"/>
                <a:gd name="connsiteX2" fmla="*/ 1079104 w 2159000"/>
                <a:gd name="connsiteY2" fmla="*/ 1820863 h 2995613"/>
                <a:gd name="connsiteX3" fmla="*/ 985994 w 2159000"/>
                <a:gd name="connsiteY3" fmla="*/ 1816149 h 2995613"/>
                <a:gd name="connsiteX4" fmla="*/ 929231 w 2159000"/>
                <a:gd name="connsiteY4" fmla="*/ 1807468 h 2995613"/>
                <a:gd name="connsiteX5" fmla="*/ 943500 w 2159000"/>
                <a:gd name="connsiteY5" fmla="*/ 1840409 h 2995613"/>
                <a:gd name="connsiteX6" fmla="*/ 1041867 w 2159000"/>
                <a:gd name="connsiteY6" fmla="*/ 2066926 h 2995613"/>
                <a:gd name="connsiteX7" fmla="*/ 1103259 w 2159000"/>
                <a:gd name="connsiteY7" fmla="*/ 2101851 h 2995613"/>
                <a:gd name="connsiteX8" fmla="*/ 1159867 w 2159000"/>
                <a:gd name="connsiteY8" fmla="*/ 2078038 h 2995613"/>
                <a:gd name="connsiteX9" fmla="*/ 1273383 w 2159000"/>
                <a:gd name="connsiteY9" fmla="*/ 1845866 h 2995613"/>
                <a:gd name="connsiteX10" fmla="*/ 96130 w 2159000"/>
                <a:gd name="connsiteY10" fmla="*/ 1244616 h 2995613"/>
                <a:gd name="connsiteX11" fmla="*/ 150248 w 2159000"/>
                <a:gd name="connsiteY11" fmla="*/ 1268473 h 2995613"/>
                <a:gd name="connsiteX12" fmla="*/ 348416 w 2159000"/>
                <a:gd name="connsiteY12" fmla="*/ 1584985 h 2995613"/>
                <a:gd name="connsiteX13" fmla="*/ 346028 w 2159000"/>
                <a:gd name="connsiteY13" fmla="*/ 1644630 h 2995613"/>
                <a:gd name="connsiteX14" fmla="*/ 317377 w 2159000"/>
                <a:gd name="connsiteY14" fmla="*/ 1655763 h 2995613"/>
                <a:gd name="connsiteX15" fmla="*/ 287135 w 2159000"/>
                <a:gd name="connsiteY15" fmla="*/ 1642244 h 2995613"/>
                <a:gd name="connsiteX16" fmla="*/ 72254 w 2159000"/>
                <a:gd name="connsiteY16" fmla="*/ 1298693 h 2995613"/>
                <a:gd name="connsiteX17" fmla="*/ 96130 w 2159000"/>
                <a:gd name="connsiteY17" fmla="*/ 1244616 h 2995613"/>
                <a:gd name="connsiteX18" fmla="*/ 41653 w 2159000"/>
                <a:gd name="connsiteY18" fmla="*/ 868363 h 2995613"/>
                <a:gd name="connsiteX19" fmla="*/ 84108 w 2159000"/>
                <a:gd name="connsiteY19" fmla="*/ 909638 h 2995613"/>
                <a:gd name="connsiteX20" fmla="*/ 85710 w 2159000"/>
                <a:gd name="connsiteY20" fmla="*/ 969963 h 2995613"/>
                <a:gd name="connsiteX21" fmla="*/ 46459 w 2159000"/>
                <a:gd name="connsiteY21" fmla="*/ 1014413 h 2995613"/>
                <a:gd name="connsiteX22" fmla="*/ 44056 w 2159000"/>
                <a:gd name="connsiteY22" fmla="*/ 1014413 h 2995613"/>
                <a:gd name="connsiteX23" fmla="*/ 1602 w 2159000"/>
                <a:gd name="connsiteY23" fmla="*/ 974726 h 2995613"/>
                <a:gd name="connsiteX24" fmla="*/ 0 w 2159000"/>
                <a:gd name="connsiteY24" fmla="*/ 909638 h 2995613"/>
                <a:gd name="connsiteX25" fmla="*/ 41653 w 2159000"/>
                <a:gd name="connsiteY25" fmla="*/ 868363 h 2995613"/>
                <a:gd name="connsiteX26" fmla="*/ 2106958 w 2159000"/>
                <a:gd name="connsiteY26" fmla="*/ 762014 h 2995613"/>
                <a:gd name="connsiteX27" fmla="*/ 2153396 w 2159000"/>
                <a:gd name="connsiteY27" fmla="*/ 799631 h 2995613"/>
                <a:gd name="connsiteX28" fmla="*/ 2159000 w 2159000"/>
                <a:gd name="connsiteY28" fmla="*/ 910082 h 2995613"/>
                <a:gd name="connsiteX29" fmla="*/ 2116566 w 2159000"/>
                <a:gd name="connsiteY29" fmla="*/ 952501 h 2995613"/>
                <a:gd name="connsiteX30" fmla="*/ 2074131 w 2159000"/>
                <a:gd name="connsiteY30" fmla="*/ 910082 h 2995613"/>
                <a:gd name="connsiteX31" fmla="*/ 2069327 w 2159000"/>
                <a:gd name="connsiteY31" fmla="*/ 808435 h 2995613"/>
                <a:gd name="connsiteX32" fmla="*/ 2106958 w 2159000"/>
                <a:gd name="connsiteY32" fmla="*/ 762014 h 2995613"/>
                <a:gd name="connsiteX33" fmla="*/ 1079104 w 2159000"/>
                <a:gd name="connsiteY33" fmla="*/ 125687 h 2995613"/>
                <a:gd name="connsiteX34" fmla="*/ 292592 w 2159000"/>
                <a:gd name="connsiteY34" fmla="*/ 910034 h 2995613"/>
                <a:gd name="connsiteX35" fmla="*/ 1079104 w 2159000"/>
                <a:gd name="connsiteY35" fmla="*/ 1695177 h 2995613"/>
                <a:gd name="connsiteX36" fmla="*/ 1864819 w 2159000"/>
                <a:gd name="connsiteY36" fmla="*/ 910034 h 2995613"/>
                <a:gd name="connsiteX37" fmla="*/ 1079104 w 2159000"/>
                <a:gd name="connsiteY37" fmla="*/ 125687 h 2995613"/>
                <a:gd name="connsiteX38" fmla="*/ 1667390 w 2159000"/>
                <a:gd name="connsiteY38" fmla="*/ 20758 h 2995613"/>
                <a:gd name="connsiteX39" fmla="*/ 1699014 w 2159000"/>
                <a:gd name="connsiteY39" fmla="*/ 27825 h 2995613"/>
                <a:gd name="connsiteX40" fmla="*/ 2057347 w 2159000"/>
                <a:gd name="connsiteY40" fmla="*/ 454630 h 2995613"/>
                <a:gd name="connsiteX41" fmla="*/ 2037396 w 2159000"/>
                <a:gd name="connsiteY41" fmla="*/ 510370 h 2995613"/>
                <a:gd name="connsiteX42" fmla="*/ 2019040 w 2159000"/>
                <a:gd name="connsiteY42" fmla="*/ 514351 h 2995613"/>
                <a:gd name="connsiteX43" fmla="*/ 1981531 w 2159000"/>
                <a:gd name="connsiteY43" fmla="*/ 490463 h 2995613"/>
                <a:gd name="connsiteX44" fmla="*/ 1650331 w 2159000"/>
                <a:gd name="connsiteY44" fmla="*/ 96305 h 2995613"/>
                <a:gd name="connsiteX45" fmla="*/ 1639956 w 2159000"/>
                <a:gd name="connsiteY45" fmla="*/ 38176 h 2995613"/>
                <a:gd name="connsiteX46" fmla="*/ 1667390 w 2159000"/>
                <a:gd name="connsiteY46" fmla="*/ 20758 h 2995613"/>
                <a:gd name="connsiteX47" fmla="*/ 1079104 w 2159000"/>
                <a:gd name="connsiteY47" fmla="*/ 0 h 2995613"/>
                <a:gd name="connsiteX48" fmla="*/ 1990724 w 2159000"/>
                <a:gd name="connsiteY48" fmla="*/ 910034 h 2995613"/>
                <a:gd name="connsiteX49" fmla="*/ 1588514 w 2159000"/>
                <a:gd name="connsiteY49" fmla="*/ 1665021 h 2995613"/>
                <a:gd name="connsiteX50" fmla="*/ 1467313 w 2159000"/>
                <a:gd name="connsiteY50" fmla="*/ 1730859 h 2995613"/>
                <a:gd name="connsiteX51" fmla="*/ 1462880 w 2159000"/>
                <a:gd name="connsiteY51" fmla="*/ 1740363 h 2995613"/>
                <a:gd name="connsiteX52" fmla="*/ 1270692 w 2159000"/>
                <a:gd name="connsiteY52" fmla="*/ 2137569 h 2995613"/>
                <a:gd name="connsiteX53" fmla="*/ 1204516 w 2159000"/>
                <a:gd name="connsiteY53" fmla="*/ 2203252 h 2995613"/>
                <a:gd name="connsiteX54" fmla="*/ 1162049 w 2159000"/>
                <a:gd name="connsiteY54" fmla="*/ 2219714 h 2995613"/>
                <a:gd name="connsiteX55" fmla="*/ 1162049 w 2159000"/>
                <a:gd name="connsiteY55" fmla="*/ 2301187 h 2995613"/>
                <a:gd name="connsiteX56" fmla="*/ 1162049 w 2159000"/>
                <a:gd name="connsiteY56" fmla="*/ 2932795 h 2995613"/>
                <a:gd name="connsiteX57" fmla="*/ 1099343 w 2159000"/>
                <a:gd name="connsiteY57" fmla="*/ 2995613 h 2995613"/>
                <a:gd name="connsiteX58" fmla="*/ 1036637 w 2159000"/>
                <a:gd name="connsiteY58" fmla="*/ 2932795 h 2995613"/>
                <a:gd name="connsiteX59" fmla="*/ 1036637 w 2159000"/>
                <a:gd name="connsiteY59" fmla="*/ 2262073 h 2995613"/>
                <a:gd name="connsiteX60" fmla="*/ 1036637 w 2159000"/>
                <a:gd name="connsiteY60" fmla="*/ 2214647 h 2995613"/>
                <a:gd name="connsiteX61" fmla="*/ 995125 w 2159000"/>
                <a:gd name="connsiteY61" fmla="*/ 2195414 h 2995613"/>
                <a:gd name="connsiteX62" fmla="*/ 927055 w 2159000"/>
                <a:gd name="connsiteY62" fmla="*/ 2117726 h 2995613"/>
                <a:gd name="connsiteX63" fmla="*/ 779953 w 2159000"/>
                <a:gd name="connsiteY63" fmla="*/ 1779067 h 2995613"/>
                <a:gd name="connsiteX64" fmla="*/ 773614 w 2159000"/>
                <a:gd name="connsiteY64" fmla="*/ 1764425 h 2995613"/>
                <a:gd name="connsiteX65" fmla="*/ 724409 w 2159000"/>
                <a:gd name="connsiteY65" fmla="*/ 1749133 h 2995613"/>
                <a:gd name="connsiteX66" fmla="*/ 166687 w 2159000"/>
                <a:gd name="connsiteY66" fmla="*/ 910034 h 2995613"/>
                <a:gd name="connsiteX67" fmla="*/ 1079104 w 2159000"/>
                <a:gd name="connsiteY67" fmla="*/ 0 h 299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159000" h="2995613">
                  <a:moveTo>
                    <a:pt x="1299596" y="1790823"/>
                  </a:moveTo>
                  <a:lnTo>
                    <a:pt x="1262641" y="1802314"/>
                  </a:lnTo>
                  <a:cubicBezTo>
                    <a:pt x="1203341" y="1814474"/>
                    <a:pt x="1141957" y="1820863"/>
                    <a:pt x="1079104" y="1820863"/>
                  </a:cubicBezTo>
                  <a:cubicBezTo>
                    <a:pt x="1047677" y="1820863"/>
                    <a:pt x="1016615" y="1819266"/>
                    <a:pt x="985994" y="1816149"/>
                  </a:cubicBezTo>
                  <a:lnTo>
                    <a:pt x="929231" y="1807468"/>
                  </a:lnTo>
                  <a:lnTo>
                    <a:pt x="943500" y="1840409"/>
                  </a:lnTo>
                  <a:cubicBezTo>
                    <a:pt x="980076" y="1924844"/>
                    <a:pt x="1021536" y="2020491"/>
                    <a:pt x="1041867" y="2066926"/>
                  </a:cubicBezTo>
                  <a:cubicBezTo>
                    <a:pt x="1056218" y="2097882"/>
                    <a:pt x="1092097" y="2101851"/>
                    <a:pt x="1103259" y="2101851"/>
                  </a:cubicBezTo>
                  <a:cubicBezTo>
                    <a:pt x="1127975" y="2101851"/>
                    <a:pt x="1151894" y="2093119"/>
                    <a:pt x="1159867" y="2078038"/>
                  </a:cubicBezTo>
                  <a:cubicBezTo>
                    <a:pt x="1180198" y="2039938"/>
                    <a:pt x="1229232" y="1938338"/>
                    <a:pt x="1273383" y="1845866"/>
                  </a:cubicBezTo>
                  <a:close/>
                  <a:moveTo>
                    <a:pt x="96130" y="1244616"/>
                  </a:moveTo>
                  <a:cubicBezTo>
                    <a:pt x="117618" y="1236663"/>
                    <a:pt x="141494" y="1247001"/>
                    <a:pt x="150248" y="1268473"/>
                  </a:cubicBezTo>
                  <a:cubicBezTo>
                    <a:pt x="195612" y="1386171"/>
                    <a:pt x="262463" y="1492736"/>
                    <a:pt x="348416" y="1584985"/>
                  </a:cubicBezTo>
                  <a:cubicBezTo>
                    <a:pt x="363537" y="1602481"/>
                    <a:pt x="362741" y="1628724"/>
                    <a:pt x="346028" y="1644630"/>
                  </a:cubicBezTo>
                  <a:cubicBezTo>
                    <a:pt x="338070" y="1651787"/>
                    <a:pt x="327723" y="1655763"/>
                    <a:pt x="317377" y="1655763"/>
                  </a:cubicBezTo>
                  <a:cubicBezTo>
                    <a:pt x="306235" y="1655763"/>
                    <a:pt x="295093" y="1650992"/>
                    <a:pt x="287135" y="1642244"/>
                  </a:cubicBezTo>
                  <a:cubicBezTo>
                    <a:pt x="193224" y="1541246"/>
                    <a:pt x="121597" y="1425934"/>
                    <a:pt x="72254" y="1298693"/>
                  </a:cubicBezTo>
                  <a:cubicBezTo>
                    <a:pt x="63500" y="1277221"/>
                    <a:pt x="74642" y="1253364"/>
                    <a:pt x="96130" y="1244616"/>
                  </a:cubicBezTo>
                  <a:close/>
                  <a:moveTo>
                    <a:pt x="41653" y="868363"/>
                  </a:moveTo>
                  <a:cubicBezTo>
                    <a:pt x="64883" y="868363"/>
                    <a:pt x="84108" y="886619"/>
                    <a:pt x="84108" y="909638"/>
                  </a:cubicBezTo>
                  <a:cubicBezTo>
                    <a:pt x="84108" y="930276"/>
                    <a:pt x="84909" y="950119"/>
                    <a:pt x="85710" y="969963"/>
                  </a:cubicBezTo>
                  <a:cubicBezTo>
                    <a:pt x="87312" y="992982"/>
                    <a:pt x="69689" y="1012826"/>
                    <a:pt x="46459" y="1014413"/>
                  </a:cubicBezTo>
                  <a:cubicBezTo>
                    <a:pt x="45658" y="1014413"/>
                    <a:pt x="44857" y="1014413"/>
                    <a:pt x="44056" y="1014413"/>
                  </a:cubicBezTo>
                  <a:cubicBezTo>
                    <a:pt x="21628" y="1014413"/>
                    <a:pt x="3204" y="996951"/>
                    <a:pt x="1602" y="974726"/>
                  </a:cubicBezTo>
                  <a:cubicBezTo>
                    <a:pt x="801" y="953294"/>
                    <a:pt x="0" y="931863"/>
                    <a:pt x="0" y="909638"/>
                  </a:cubicBezTo>
                  <a:cubicBezTo>
                    <a:pt x="0" y="886619"/>
                    <a:pt x="18424" y="868363"/>
                    <a:pt x="41653" y="868363"/>
                  </a:cubicBezTo>
                  <a:close/>
                  <a:moveTo>
                    <a:pt x="2106958" y="762014"/>
                  </a:moveTo>
                  <a:cubicBezTo>
                    <a:pt x="2130177" y="760413"/>
                    <a:pt x="2150994" y="777221"/>
                    <a:pt x="2153396" y="799631"/>
                  </a:cubicBezTo>
                  <a:cubicBezTo>
                    <a:pt x="2156598" y="836448"/>
                    <a:pt x="2159000" y="873265"/>
                    <a:pt x="2159000" y="910082"/>
                  </a:cubicBezTo>
                  <a:cubicBezTo>
                    <a:pt x="2159000" y="933292"/>
                    <a:pt x="2139785" y="952501"/>
                    <a:pt x="2116566" y="952501"/>
                  </a:cubicBezTo>
                  <a:cubicBezTo>
                    <a:pt x="2093347" y="952501"/>
                    <a:pt x="2074131" y="933292"/>
                    <a:pt x="2074131" y="910082"/>
                  </a:cubicBezTo>
                  <a:cubicBezTo>
                    <a:pt x="2074131" y="876466"/>
                    <a:pt x="2072530" y="842051"/>
                    <a:pt x="2069327" y="808435"/>
                  </a:cubicBezTo>
                  <a:cubicBezTo>
                    <a:pt x="2066925" y="785224"/>
                    <a:pt x="2083739" y="764415"/>
                    <a:pt x="2106958" y="762014"/>
                  </a:cubicBezTo>
                  <a:close/>
                  <a:moveTo>
                    <a:pt x="1079104" y="125687"/>
                  </a:moveTo>
                  <a:cubicBezTo>
                    <a:pt x="645606" y="125687"/>
                    <a:pt x="292592" y="477291"/>
                    <a:pt x="292592" y="910034"/>
                  </a:cubicBezTo>
                  <a:cubicBezTo>
                    <a:pt x="292592" y="1342777"/>
                    <a:pt x="645606" y="1695177"/>
                    <a:pt x="1079104" y="1695177"/>
                  </a:cubicBezTo>
                  <a:cubicBezTo>
                    <a:pt x="1512601" y="1695177"/>
                    <a:pt x="1864819" y="1342777"/>
                    <a:pt x="1864819" y="910034"/>
                  </a:cubicBezTo>
                  <a:cubicBezTo>
                    <a:pt x="1864819" y="477291"/>
                    <a:pt x="1512601" y="125687"/>
                    <a:pt x="1079104" y="125687"/>
                  </a:cubicBezTo>
                  <a:close/>
                  <a:moveTo>
                    <a:pt x="1667390" y="20758"/>
                  </a:moveTo>
                  <a:cubicBezTo>
                    <a:pt x="1678064" y="18867"/>
                    <a:pt x="1689437" y="21056"/>
                    <a:pt x="1699014" y="27825"/>
                  </a:cubicBezTo>
                  <a:cubicBezTo>
                    <a:pt x="1853839" y="136915"/>
                    <a:pt x="1977540" y="284227"/>
                    <a:pt x="2057347" y="454630"/>
                  </a:cubicBezTo>
                  <a:cubicBezTo>
                    <a:pt x="2066924" y="476130"/>
                    <a:pt x="2058145" y="500814"/>
                    <a:pt x="2037396" y="510370"/>
                  </a:cubicBezTo>
                  <a:cubicBezTo>
                    <a:pt x="2031011" y="513555"/>
                    <a:pt x="2025425" y="514351"/>
                    <a:pt x="2019040" y="514351"/>
                  </a:cubicBezTo>
                  <a:cubicBezTo>
                    <a:pt x="2003877" y="514351"/>
                    <a:pt x="1988713" y="505592"/>
                    <a:pt x="1981531" y="490463"/>
                  </a:cubicBezTo>
                  <a:cubicBezTo>
                    <a:pt x="1907310" y="332800"/>
                    <a:pt x="1793186" y="196636"/>
                    <a:pt x="1650331" y="96305"/>
                  </a:cubicBezTo>
                  <a:cubicBezTo>
                    <a:pt x="1631178" y="83564"/>
                    <a:pt x="1627187" y="57287"/>
                    <a:pt x="1639956" y="38176"/>
                  </a:cubicBezTo>
                  <a:cubicBezTo>
                    <a:pt x="1646740" y="28621"/>
                    <a:pt x="1656716" y="22649"/>
                    <a:pt x="1667390" y="20758"/>
                  </a:cubicBezTo>
                  <a:close/>
                  <a:moveTo>
                    <a:pt x="1079104" y="0"/>
                  </a:moveTo>
                  <a:cubicBezTo>
                    <a:pt x="1581929" y="0"/>
                    <a:pt x="1990724" y="408083"/>
                    <a:pt x="1990724" y="910034"/>
                  </a:cubicBezTo>
                  <a:cubicBezTo>
                    <a:pt x="1990724" y="1223753"/>
                    <a:pt x="1831039" y="1501116"/>
                    <a:pt x="1588514" y="1665021"/>
                  </a:cubicBezTo>
                  <a:lnTo>
                    <a:pt x="1467313" y="1730859"/>
                  </a:lnTo>
                  <a:lnTo>
                    <a:pt x="1462880" y="1740363"/>
                  </a:lnTo>
                  <a:cubicBezTo>
                    <a:pt x="1428881" y="1812702"/>
                    <a:pt x="1307667" y="2068116"/>
                    <a:pt x="1270692" y="2137569"/>
                  </a:cubicBezTo>
                  <a:cubicBezTo>
                    <a:pt x="1255942" y="2165351"/>
                    <a:pt x="1232820" y="2187774"/>
                    <a:pt x="1204516" y="2203252"/>
                  </a:cubicBezTo>
                  <a:lnTo>
                    <a:pt x="1162049" y="2219714"/>
                  </a:lnTo>
                  <a:lnTo>
                    <a:pt x="1162049" y="2301187"/>
                  </a:lnTo>
                  <a:cubicBezTo>
                    <a:pt x="1162049" y="2932795"/>
                    <a:pt x="1162049" y="2932795"/>
                    <a:pt x="1162049" y="2932795"/>
                  </a:cubicBezTo>
                  <a:cubicBezTo>
                    <a:pt x="1162049" y="2967782"/>
                    <a:pt x="1134268" y="2995613"/>
                    <a:pt x="1099343" y="2995613"/>
                  </a:cubicBezTo>
                  <a:cubicBezTo>
                    <a:pt x="1064418" y="2995613"/>
                    <a:pt x="1036637" y="2967782"/>
                    <a:pt x="1036637" y="2932795"/>
                  </a:cubicBezTo>
                  <a:cubicBezTo>
                    <a:pt x="1036637" y="2549526"/>
                    <a:pt x="1036637" y="2357891"/>
                    <a:pt x="1036637" y="2262073"/>
                  </a:cubicBezTo>
                  <a:lnTo>
                    <a:pt x="1036637" y="2214647"/>
                  </a:lnTo>
                  <a:lnTo>
                    <a:pt x="995125" y="2195414"/>
                  </a:lnTo>
                  <a:cubicBezTo>
                    <a:pt x="965525" y="2176463"/>
                    <a:pt x="941805" y="2149872"/>
                    <a:pt x="927055" y="2117726"/>
                  </a:cubicBezTo>
                  <a:cubicBezTo>
                    <a:pt x="895961" y="2047479"/>
                    <a:pt x="817775" y="1866504"/>
                    <a:pt x="779953" y="1779067"/>
                  </a:cubicBezTo>
                  <a:lnTo>
                    <a:pt x="773614" y="1764425"/>
                  </a:lnTo>
                  <a:lnTo>
                    <a:pt x="724409" y="1749133"/>
                  </a:lnTo>
                  <a:cubicBezTo>
                    <a:pt x="397082" y="1610607"/>
                    <a:pt x="166687" y="1286497"/>
                    <a:pt x="166687" y="910034"/>
                  </a:cubicBezTo>
                  <a:cubicBezTo>
                    <a:pt x="166687" y="408083"/>
                    <a:pt x="576278" y="0"/>
                    <a:pt x="1079104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ExtraShape"/>
            <p:cNvSpPr/>
            <p:nvPr/>
          </p:nvSpPr>
          <p:spPr>
            <a:xfrm>
              <a:off x="3448531" y="2198977"/>
              <a:ext cx="1396671" cy="1396671"/>
            </a:xfrm>
            <a:prstGeom prst="donut">
              <a:avLst>
                <a:gd name="adj" fmla="val 10036"/>
              </a:avLst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3448531" y="2198977"/>
              <a:ext cx="1396671" cy="1396671"/>
            </a:xfrm>
            <a:prstGeom prst="blockArc">
              <a:avLst>
                <a:gd name="adj1" fmla="val 16200000"/>
                <a:gd name="adj2" fmla="val 6264000"/>
                <a:gd name="adj3" fmla="val 99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>
              <a:normAutofit/>
            </a:bodyPr>
            <a:lstStyle/>
            <a:p>
              <a:pPr algn="ctr"/>
              <a:endParaRPr lang="zh-CN" altLang="en-US" sz="133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ValueText1"/>
            <p:cNvSpPr/>
            <p:nvPr/>
          </p:nvSpPr>
          <p:spPr>
            <a:xfrm>
              <a:off x="3872630" y="2765792"/>
              <a:ext cx="586076" cy="263041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 fontScale="625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IconShape"/>
            <p:cNvSpPr/>
            <p:nvPr/>
          </p:nvSpPr>
          <p:spPr bwMode="auto">
            <a:xfrm>
              <a:off x="4993642" y="3341396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IconShape"/>
            <p:cNvSpPr/>
            <p:nvPr/>
          </p:nvSpPr>
          <p:spPr bwMode="auto">
            <a:xfrm>
              <a:off x="5824719" y="3341396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IconShape"/>
            <p:cNvSpPr/>
            <p:nvPr/>
          </p:nvSpPr>
          <p:spPr bwMode="auto">
            <a:xfrm>
              <a:off x="6655795" y="3341396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IconShape"/>
            <p:cNvSpPr/>
            <p:nvPr/>
          </p:nvSpPr>
          <p:spPr bwMode="auto">
            <a:xfrm>
              <a:off x="7486872" y="3341396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IconShape"/>
            <p:cNvSpPr/>
            <p:nvPr/>
          </p:nvSpPr>
          <p:spPr bwMode="auto">
            <a:xfrm>
              <a:off x="8317949" y="3341396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IconShape"/>
            <p:cNvSpPr/>
            <p:nvPr/>
          </p:nvSpPr>
          <p:spPr bwMode="auto">
            <a:xfrm>
              <a:off x="4993642" y="4155159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IconShape"/>
            <p:cNvSpPr/>
            <p:nvPr/>
          </p:nvSpPr>
          <p:spPr bwMode="auto">
            <a:xfrm>
              <a:off x="5824719" y="4155159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IconShape"/>
            <p:cNvSpPr/>
            <p:nvPr/>
          </p:nvSpPr>
          <p:spPr bwMode="auto">
            <a:xfrm>
              <a:off x="6655795" y="4155159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IconShape"/>
            <p:cNvSpPr/>
            <p:nvPr/>
          </p:nvSpPr>
          <p:spPr bwMode="auto">
            <a:xfrm>
              <a:off x="7486872" y="4155159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IconShape"/>
            <p:cNvSpPr/>
            <p:nvPr/>
          </p:nvSpPr>
          <p:spPr bwMode="auto">
            <a:xfrm>
              <a:off x="8317949" y="4155159"/>
              <a:ext cx="706876" cy="635163"/>
            </a:xfrm>
            <a:custGeom>
              <a:avLst/>
              <a:gdLst>
                <a:gd name="connsiteX0" fmla="*/ 617872 w 1533525"/>
                <a:gd name="connsiteY0" fmla="*/ 1140600 h 1377950"/>
                <a:gd name="connsiteX1" fmla="*/ 495619 w 1533525"/>
                <a:gd name="connsiteY1" fmla="*/ 1213124 h 1377950"/>
                <a:gd name="connsiteX2" fmla="*/ 601351 w 1533525"/>
                <a:gd name="connsiteY2" fmla="*/ 1239496 h 1377950"/>
                <a:gd name="connsiteX3" fmla="*/ 674042 w 1533525"/>
                <a:gd name="connsiteY3" fmla="*/ 1193344 h 1377950"/>
                <a:gd name="connsiteX4" fmla="*/ 617872 w 1533525"/>
                <a:gd name="connsiteY4" fmla="*/ 1140600 h 1377950"/>
                <a:gd name="connsiteX5" fmla="*/ 518748 w 1533525"/>
                <a:gd name="connsiteY5" fmla="*/ 1018628 h 1377950"/>
                <a:gd name="connsiteX6" fmla="*/ 333717 w 1533525"/>
                <a:gd name="connsiteY6" fmla="*/ 1120821 h 1377950"/>
                <a:gd name="connsiteX7" fmla="*/ 399800 w 1533525"/>
                <a:gd name="connsiteY7" fmla="*/ 1166972 h 1377950"/>
                <a:gd name="connsiteX8" fmla="*/ 558398 w 1533525"/>
                <a:gd name="connsiteY8" fmla="*/ 1074669 h 1377950"/>
                <a:gd name="connsiteX9" fmla="*/ 518748 w 1533525"/>
                <a:gd name="connsiteY9" fmla="*/ 1018628 h 1377950"/>
                <a:gd name="connsiteX10" fmla="*/ 1433490 w 1533525"/>
                <a:gd name="connsiteY10" fmla="*/ 939988 h 1377950"/>
                <a:gd name="connsiteX11" fmla="*/ 1451157 w 1533525"/>
                <a:gd name="connsiteY11" fmla="*/ 943335 h 1377950"/>
                <a:gd name="connsiteX12" fmla="*/ 1474366 w 1533525"/>
                <a:gd name="connsiteY12" fmla="*/ 999346 h 1377950"/>
                <a:gd name="connsiteX13" fmla="*/ 1301951 w 1533525"/>
                <a:gd name="connsiteY13" fmla="*/ 1266226 h 1377950"/>
                <a:gd name="connsiteX14" fmla="*/ 1272110 w 1533525"/>
                <a:gd name="connsiteY14" fmla="*/ 1282700 h 1377950"/>
                <a:gd name="connsiteX15" fmla="*/ 1242269 w 1533525"/>
                <a:gd name="connsiteY15" fmla="*/ 1269521 h 1377950"/>
                <a:gd name="connsiteX16" fmla="*/ 1238954 w 1533525"/>
                <a:gd name="connsiteY16" fmla="*/ 1206920 h 1377950"/>
                <a:gd name="connsiteX17" fmla="*/ 1394790 w 1533525"/>
                <a:gd name="connsiteY17" fmla="*/ 966398 h 1377950"/>
                <a:gd name="connsiteX18" fmla="*/ 1433490 w 1533525"/>
                <a:gd name="connsiteY18" fmla="*/ 939988 h 1377950"/>
                <a:gd name="connsiteX19" fmla="*/ 442753 w 1533525"/>
                <a:gd name="connsiteY19" fmla="*/ 876877 h 1377950"/>
                <a:gd name="connsiteX20" fmla="*/ 224681 w 1533525"/>
                <a:gd name="connsiteY20" fmla="*/ 998849 h 1377950"/>
                <a:gd name="connsiteX21" fmla="*/ 270939 w 1533525"/>
                <a:gd name="connsiteY21" fmla="*/ 1058187 h 1377950"/>
                <a:gd name="connsiteX22" fmla="*/ 475794 w 1533525"/>
                <a:gd name="connsiteY22" fmla="*/ 942808 h 1377950"/>
                <a:gd name="connsiteX23" fmla="*/ 442753 w 1533525"/>
                <a:gd name="connsiteY23" fmla="*/ 876877 h 1377950"/>
                <a:gd name="connsiteX24" fmla="*/ 393191 w 1533525"/>
                <a:gd name="connsiteY24" fmla="*/ 708754 h 1377950"/>
                <a:gd name="connsiteX25" fmla="*/ 151990 w 1533525"/>
                <a:gd name="connsiteY25" fmla="*/ 843912 h 1377950"/>
                <a:gd name="connsiteX26" fmla="*/ 181727 w 1533525"/>
                <a:gd name="connsiteY26" fmla="*/ 923029 h 1377950"/>
                <a:gd name="connsiteX27" fmla="*/ 416320 w 1533525"/>
                <a:gd name="connsiteY27" fmla="*/ 794464 h 1377950"/>
                <a:gd name="connsiteX28" fmla="*/ 393191 w 1533525"/>
                <a:gd name="connsiteY28" fmla="*/ 708754 h 1377950"/>
                <a:gd name="connsiteX29" fmla="*/ 1483349 w 1533525"/>
                <a:gd name="connsiteY29" fmla="*/ 577947 h 1377950"/>
                <a:gd name="connsiteX30" fmla="*/ 1530180 w 1533525"/>
                <a:gd name="connsiteY30" fmla="*/ 617214 h 1377950"/>
                <a:gd name="connsiteX31" fmla="*/ 1533525 w 1533525"/>
                <a:gd name="connsiteY31" fmla="*/ 689202 h 1377950"/>
                <a:gd name="connsiteX32" fmla="*/ 1490039 w 1533525"/>
                <a:gd name="connsiteY32" fmla="*/ 735013 h 1377950"/>
                <a:gd name="connsiteX33" fmla="*/ 1446552 w 1533525"/>
                <a:gd name="connsiteY33" fmla="*/ 689202 h 1377950"/>
                <a:gd name="connsiteX34" fmla="*/ 1443207 w 1533525"/>
                <a:gd name="connsiteY34" fmla="*/ 623758 h 1377950"/>
                <a:gd name="connsiteX35" fmla="*/ 1483349 w 1533525"/>
                <a:gd name="connsiteY35" fmla="*/ 577947 h 1377950"/>
                <a:gd name="connsiteX36" fmla="*/ 379975 w 1533525"/>
                <a:gd name="connsiteY36" fmla="*/ 540631 h 1377950"/>
                <a:gd name="connsiteX37" fmla="*/ 132165 w 1533525"/>
                <a:gd name="connsiteY37" fmla="*/ 679086 h 1377950"/>
                <a:gd name="connsiteX38" fmla="*/ 132165 w 1533525"/>
                <a:gd name="connsiteY38" fmla="*/ 688975 h 1377950"/>
                <a:gd name="connsiteX39" fmla="*/ 135469 w 1533525"/>
                <a:gd name="connsiteY39" fmla="*/ 754906 h 1377950"/>
                <a:gd name="connsiteX40" fmla="*/ 383279 w 1533525"/>
                <a:gd name="connsiteY40" fmla="*/ 616452 h 1377950"/>
                <a:gd name="connsiteX41" fmla="*/ 379975 w 1533525"/>
                <a:gd name="connsiteY41" fmla="*/ 557114 h 1377950"/>
                <a:gd name="connsiteX42" fmla="*/ 379975 w 1533525"/>
                <a:gd name="connsiteY42" fmla="*/ 540631 h 1377950"/>
                <a:gd name="connsiteX43" fmla="*/ 406408 w 1533525"/>
                <a:gd name="connsiteY43" fmla="*/ 346136 h 1377950"/>
                <a:gd name="connsiteX44" fmla="*/ 175119 w 1533525"/>
                <a:gd name="connsiteY44" fmla="*/ 474701 h 1377950"/>
                <a:gd name="connsiteX45" fmla="*/ 142078 w 1533525"/>
                <a:gd name="connsiteY45" fmla="*/ 570300 h 1377950"/>
                <a:gd name="connsiteX46" fmla="*/ 389887 w 1533525"/>
                <a:gd name="connsiteY46" fmla="*/ 435142 h 1377950"/>
                <a:gd name="connsiteX47" fmla="*/ 406408 w 1533525"/>
                <a:gd name="connsiteY47" fmla="*/ 346136 h 1377950"/>
                <a:gd name="connsiteX48" fmla="*/ 472490 w 1533525"/>
                <a:gd name="connsiteY48" fmla="*/ 174716 h 1377950"/>
                <a:gd name="connsiteX49" fmla="*/ 270939 w 1533525"/>
                <a:gd name="connsiteY49" fmla="*/ 323060 h 1377950"/>
                <a:gd name="connsiteX50" fmla="*/ 449361 w 1533525"/>
                <a:gd name="connsiteY50" fmla="*/ 220868 h 1377950"/>
                <a:gd name="connsiteX51" fmla="*/ 472490 w 1533525"/>
                <a:gd name="connsiteY51" fmla="*/ 174716 h 1377950"/>
                <a:gd name="connsiteX52" fmla="*/ 690563 w 1533525"/>
                <a:gd name="connsiteY52" fmla="*/ 131861 h 1377950"/>
                <a:gd name="connsiteX53" fmla="*/ 594743 w 1533525"/>
                <a:gd name="connsiteY53" fmla="*/ 138454 h 1377950"/>
                <a:gd name="connsiteX54" fmla="*/ 469186 w 1533525"/>
                <a:gd name="connsiteY54" fmla="*/ 557114 h 1377950"/>
                <a:gd name="connsiteX55" fmla="*/ 868986 w 1533525"/>
                <a:gd name="connsiteY55" fmla="*/ 1219717 h 1377950"/>
                <a:gd name="connsiteX56" fmla="*/ 1248960 w 1533525"/>
                <a:gd name="connsiteY56" fmla="*/ 688975 h 1377950"/>
                <a:gd name="connsiteX57" fmla="*/ 690563 w 1533525"/>
                <a:gd name="connsiteY57" fmla="*/ 131861 h 1377950"/>
                <a:gd name="connsiteX58" fmla="*/ 690563 w 1533525"/>
                <a:gd name="connsiteY58" fmla="*/ 0 h 1377950"/>
                <a:gd name="connsiteX59" fmla="*/ 1381125 w 1533525"/>
                <a:gd name="connsiteY59" fmla="*/ 688975 h 1377950"/>
                <a:gd name="connsiteX60" fmla="*/ 690563 w 1533525"/>
                <a:gd name="connsiteY60" fmla="*/ 1377950 h 1377950"/>
                <a:gd name="connsiteX61" fmla="*/ 0 w 1533525"/>
                <a:gd name="connsiteY61" fmla="*/ 688975 h 1377950"/>
                <a:gd name="connsiteX62" fmla="*/ 690563 w 1533525"/>
                <a:gd name="connsiteY62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3525" h="1377950">
                  <a:moveTo>
                    <a:pt x="617872" y="1140600"/>
                  </a:moveTo>
                  <a:cubicBezTo>
                    <a:pt x="617872" y="1140600"/>
                    <a:pt x="617872" y="1140600"/>
                    <a:pt x="495619" y="1213124"/>
                  </a:cubicBezTo>
                  <a:cubicBezTo>
                    <a:pt x="528661" y="1226310"/>
                    <a:pt x="565006" y="1236199"/>
                    <a:pt x="601351" y="1239496"/>
                  </a:cubicBezTo>
                  <a:lnTo>
                    <a:pt x="674042" y="1193344"/>
                  </a:lnTo>
                  <a:cubicBezTo>
                    <a:pt x="654217" y="1176862"/>
                    <a:pt x="634393" y="1160379"/>
                    <a:pt x="617872" y="1140600"/>
                  </a:cubicBezTo>
                  <a:close/>
                  <a:moveTo>
                    <a:pt x="518748" y="1018628"/>
                  </a:moveTo>
                  <a:cubicBezTo>
                    <a:pt x="518748" y="1018628"/>
                    <a:pt x="518748" y="1018628"/>
                    <a:pt x="333717" y="1120821"/>
                  </a:cubicBezTo>
                  <a:cubicBezTo>
                    <a:pt x="356846" y="1137303"/>
                    <a:pt x="376671" y="1153786"/>
                    <a:pt x="399800" y="1166972"/>
                  </a:cubicBezTo>
                  <a:cubicBezTo>
                    <a:pt x="399800" y="1166972"/>
                    <a:pt x="399800" y="1166972"/>
                    <a:pt x="558398" y="1074669"/>
                  </a:cubicBezTo>
                  <a:cubicBezTo>
                    <a:pt x="545181" y="1054890"/>
                    <a:pt x="531965" y="1038408"/>
                    <a:pt x="518748" y="1018628"/>
                  </a:cubicBezTo>
                  <a:close/>
                  <a:moveTo>
                    <a:pt x="1433490" y="939988"/>
                  </a:moveTo>
                  <a:cubicBezTo>
                    <a:pt x="1439345" y="939834"/>
                    <a:pt x="1445354" y="940864"/>
                    <a:pt x="1451157" y="943335"/>
                  </a:cubicBezTo>
                  <a:cubicBezTo>
                    <a:pt x="1474366" y="953219"/>
                    <a:pt x="1484313" y="976283"/>
                    <a:pt x="1474366" y="999346"/>
                  </a:cubicBezTo>
                  <a:cubicBezTo>
                    <a:pt x="1434578" y="1098191"/>
                    <a:pt x="1378212" y="1190446"/>
                    <a:pt x="1301951" y="1266226"/>
                  </a:cubicBezTo>
                  <a:cubicBezTo>
                    <a:pt x="1295320" y="1276111"/>
                    <a:pt x="1282057" y="1282700"/>
                    <a:pt x="1272110" y="1282700"/>
                  </a:cubicBezTo>
                  <a:cubicBezTo>
                    <a:pt x="1262163" y="1282700"/>
                    <a:pt x="1248901" y="1276111"/>
                    <a:pt x="1242269" y="1269521"/>
                  </a:cubicBezTo>
                  <a:cubicBezTo>
                    <a:pt x="1222375" y="1253047"/>
                    <a:pt x="1222375" y="1226688"/>
                    <a:pt x="1238954" y="1206920"/>
                  </a:cubicBezTo>
                  <a:cubicBezTo>
                    <a:pt x="1305267" y="1137729"/>
                    <a:pt x="1358318" y="1055358"/>
                    <a:pt x="1394790" y="966398"/>
                  </a:cubicBezTo>
                  <a:cubicBezTo>
                    <a:pt x="1399763" y="951572"/>
                    <a:pt x="1415927" y="940452"/>
                    <a:pt x="1433490" y="939988"/>
                  </a:cubicBezTo>
                  <a:close/>
                  <a:moveTo>
                    <a:pt x="442753" y="876877"/>
                  </a:moveTo>
                  <a:cubicBezTo>
                    <a:pt x="442753" y="876877"/>
                    <a:pt x="442753" y="876877"/>
                    <a:pt x="224681" y="998849"/>
                  </a:cubicBezTo>
                  <a:cubicBezTo>
                    <a:pt x="237897" y="1018628"/>
                    <a:pt x="254418" y="1038408"/>
                    <a:pt x="270939" y="1058187"/>
                  </a:cubicBezTo>
                  <a:cubicBezTo>
                    <a:pt x="270939" y="1058187"/>
                    <a:pt x="270939" y="1058187"/>
                    <a:pt x="475794" y="942808"/>
                  </a:cubicBezTo>
                  <a:cubicBezTo>
                    <a:pt x="462578" y="923029"/>
                    <a:pt x="452666" y="899953"/>
                    <a:pt x="442753" y="876877"/>
                  </a:cubicBezTo>
                  <a:close/>
                  <a:moveTo>
                    <a:pt x="393191" y="708754"/>
                  </a:moveTo>
                  <a:cubicBezTo>
                    <a:pt x="393191" y="708754"/>
                    <a:pt x="393191" y="708754"/>
                    <a:pt x="151990" y="843912"/>
                  </a:cubicBezTo>
                  <a:cubicBezTo>
                    <a:pt x="158598" y="870284"/>
                    <a:pt x="168511" y="896657"/>
                    <a:pt x="181727" y="923029"/>
                  </a:cubicBezTo>
                  <a:lnTo>
                    <a:pt x="416320" y="794464"/>
                  </a:lnTo>
                  <a:cubicBezTo>
                    <a:pt x="406408" y="764795"/>
                    <a:pt x="399800" y="738423"/>
                    <a:pt x="393191" y="708754"/>
                  </a:cubicBezTo>
                  <a:close/>
                  <a:moveTo>
                    <a:pt x="1483349" y="577947"/>
                  </a:moveTo>
                  <a:cubicBezTo>
                    <a:pt x="1506764" y="574675"/>
                    <a:pt x="1526835" y="594308"/>
                    <a:pt x="1530180" y="617214"/>
                  </a:cubicBezTo>
                  <a:cubicBezTo>
                    <a:pt x="1533525" y="640119"/>
                    <a:pt x="1533525" y="666297"/>
                    <a:pt x="1533525" y="689202"/>
                  </a:cubicBezTo>
                  <a:cubicBezTo>
                    <a:pt x="1533525" y="715380"/>
                    <a:pt x="1513455" y="735013"/>
                    <a:pt x="1490039" y="735013"/>
                  </a:cubicBezTo>
                  <a:cubicBezTo>
                    <a:pt x="1466623" y="735013"/>
                    <a:pt x="1446552" y="715380"/>
                    <a:pt x="1446552" y="689202"/>
                  </a:cubicBezTo>
                  <a:cubicBezTo>
                    <a:pt x="1446552" y="669569"/>
                    <a:pt x="1443207" y="646664"/>
                    <a:pt x="1443207" y="623758"/>
                  </a:cubicBezTo>
                  <a:cubicBezTo>
                    <a:pt x="1439862" y="600853"/>
                    <a:pt x="1456588" y="577947"/>
                    <a:pt x="1483349" y="577947"/>
                  </a:cubicBezTo>
                  <a:close/>
                  <a:moveTo>
                    <a:pt x="379975" y="540631"/>
                  </a:moveTo>
                  <a:cubicBezTo>
                    <a:pt x="379975" y="540631"/>
                    <a:pt x="379975" y="540631"/>
                    <a:pt x="132165" y="679086"/>
                  </a:cubicBezTo>
                  <a:cubicBezTo>
                    <a:pt x="132165" y="682382"/>
                    <a:pt x="132165" y="685679"/>
                    <a:pt x="132165" y="688975"/>
                  </a:cubicBezTo>
                  <a:cubicBezTo>
                    <a:pt x="132165" y="712051"/>
                    <a:pt x="132165" y="731830"/>
                    <a:pt x="135469" y="754906"/>
                  </a:cubicBezTo>
                  <a:cubicBezTo>
                    <a:pt x="135469" y="754906"/>
                    <a:pt x="135469" y="754906"/>
                    <a:pt x="383279" y="616452"/>
                  </a:cubicBezTo>
                  <a:cubicBezTo>
                    <a:pt x="379975" y="596672"/>
                    <a:pt x="379975" y="576893"/>
                    <a:pt x="379975" y="557114"/>
                  </a:cubicBezTo>
                  <a:cubicBezTo>
                    <a:pt x="379975" y="550521"/>
                    <a:pt x="379975" y="543928"/>
                    <a:pt x="379975" y="540631"/>
                  </a:cubicBezTo>
                  <a:close/>
                  <a:moveTo>
                    <a:pt x="406408" y="346136"/>
                  </a:moveTo>
                  <a:cubicBezTo>
                    <a:pt x="406408" y="346136"/>
                    <a:pt x="406408" y="346136"/>
                    <a:pt x="175119" y="474701"/>
                  </a:cubicBezTo>
                  <a:cubicBezTo>
                    <a:pt x="161902" y="507666"/>
                    <a:pt x="151990" y="537335"/>
                    <a:pt x="142078" y="570300"/>
                  </a:cubicBezTo>
                  <a:cubicBezTo>
                    <a:pt x="142078" y="570300"/>
                    <a:pt x="142078" y="570300"/>
                    <a:pt x="389887" y="435142"/>
                  </a:cubicBezTo>
                  <a:cubicBezTo>
                    <a:pt x="393191" y="405474"/>
                    <a:pt x="399800" y="375805"/>
                    <a:pt x="406408" y="346136"/>
                  </a:cubicBezTo>
                  <a:close/>
                  <a:moveTo>
                    <a:pt x="472490" y="174716"/>
                  </a:moveTo>
                  <a:cubicBezTo>
                    <a:pt x="393191" y="207682"/>
                    <a:pt x="323805" y="260426"/>
                    <a:pt x="270939" y="323060"/>
                  </a:cubicBezTo>
                  <a:cubicBezTo>
                    <a:pt x="270939" y="323060"/>
                    <a:pt x="270939" y="323060"/>
                    <a:pt x="449361" y="220868"/>
                  </a:cubicBezTo>
                  <a:cubicBezTo>
                    <a:pt x="455970" y="207682"/>
                    <a:pt x="465882" y="191199"/>
                    <a:pt x="472490" y="174716"/>
                  </a:cubicBezTo>
                  <a:close/>
                  <a:moveTo>
                    <a:pt x="690563" y="131861"/>
                  </a:moveTo>
                  <a:cubicBezTo>
                    <a:pt x="657521" y="131861"/>
                    <a:pt x="624480" y="135158"/>
                    <a:pt x="594743" y="138454"/>
                  </a:cubicBezTo>
                  <a:cubicBezTo>
                    <a:pt x="512140" y="263723"/>
                    <a:pt x="469186" y="405474"/>
                    <a:pt x="469186" y="557114"/>
                  </a:cubicBezTo>
                  <a:cubicBezTo>
                    <a:pt x="469186" y="837319"/>
                    <a:pt x="624480" y="1091152"/>
                    <a:pt x="868986" y="1219717"/>
                  </a:cubicBezTo>
                  <a:cubicBezTo>
                    <a:pt x="1090362" y="1143896"/>
                    <a:pt x="1248960" y="936215"/>
                    <a:pt x="1248960" y="688975"/>
                  </a:cubicBezTo>
                  <a:cubicBezTo>
                    <a:pt x="1248960" y="382398"/>
                    <a:pt x="997847" y="131861"/>
                    <a:pt x="690563" y="131861"/>
                  </a:cubicBezTo>
                  <a:close/>
                  <a:moveTo>
                    <a:pt x="690563" y="0"/>
                  </a:moveTo>
                  <a:cubicBezTo>
                    <a:pt x="1070537" y="0"/>
                    <a:pt x="1381125" y="309874"/>
                    <a:pt x="1381125" y="688975"/>
                  </a:cubicBezTo>
                  <a:cubicBezTo>
                    <a:pt x="1381125" y="1071373"/>
                    <a:pt x="1070537" y="1377950"/>
                    <a:pt x="690563" y="1377950"/>
                  </a:cubicBezTo>
                  <a:cubicBezTo>
                    <a:pt x="310588" y="1377950"/>
                    <a:pt x="0" y="1071373"/>
                    <a:pt x="0" y="688975"/>
                  </a:cubicBezTo>
                  <a:cubicBezTo>
                    <a:pt x="0" y="309874"/>
                    <a:pt x="310588" y="0"/>
                    <a:pt x="6905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7" name="ExtraShape31"/>
            <p:cNvCxnSpPr/>
            <p:nvPr/>
          </p:nvCxnSpPr>
          <p:spPr>
            <a:xfrm>
              <a:off x="7626514" y="2960819"/>
              <a:ext cx="1206336" cy="0"/>
            </a:xfrm>
            <a:prstGeom prst="line">
              <a:avLst/>
            </a:prstGeom>
            <a:ln>
              <a:solidFill>
                <a:srgbClr val="3A45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stomText1"/>
            <p:cNvSpPr/>
            <p:nvPr/>
          </p:nvSpPr>
          <p:spPr>
            <a:xfrm>
              <a:off x="7586730" y="2980760"/>
              <a:ext cx="1438094" cy="182036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Supporting text here</a:t>
              </a:r>
            </a:p>
          </p:txBody>
        </p:sp>
        <p:sp>
          <p:nvSpPr>
            <p:cNvPr id="19" name="CustomText2"/>
            <p:cNvSpPr/>
            <p:nvPr/>
          </p:nvSpPr>
          <p:spPr>
            <a:xfrm>
              <a:off x="7586730" y="2691927"/>
              <a:ext cx="1438094" cy="26888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20" name="ValueText2"/>
            <p:cNvSpPr txBox="1"/>
            <p:nvPr/>
          </p:nvSpPr>
          <p:spPr>
            <a:xfrm>
              <a:off x="6531595" y="2727894"/>
              <a:ext cx="1009824" cy="43489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1680"/>
            <a:ext cx="12192000" cy="2812868"/>
          </a:xfrm>
          <a:prstGeom prst="rect">
            <a:avLst/>
          </a:prstGeom>
          <a:solidFill>
            <a:srgbClr val="498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3352" y="2643969"/>
            <a:ext cx="1785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8333" y="322476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植树节的作用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657362" y="3914236"/>
            <a:ext cx="15075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6987" y="-1560946"/>
            <a:ext cx="51355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直接连接符 17"/>
          <p:cNvCxnSpPr/>
          <p:nvPr/>
        </p:nvCxnSpPr>
        <p:spPr>
          <a:xfrm>
            <a:off x="6881090" y="3769090"/>
            <a:ext cx="1283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37805" y="2422240"/>
            <a:ext cx="2013520" cy="2013520"/>
          </a:xfrm>
          <a:custGeom>
            <a:avLst/>
            <a:gdLst>
              <a:gd name="connsiteX0" fmla="*/ 1006760 w 2013520"/>
              <a:gd name="connsiteY0" fmla="*/ 0 h 2013520"/>
              <a:gd name="connsiteX1" fmla="*/ 2013520 w 2013520"/>
              <a:gd name="connsiteY1" fmla="*/ 1006760 h 2013520"/>
              <a:gd name="connsiteX2" fmla="*/ 1006760 w 2013520"/>
              <a:gd name="connsiteY2" fmla="*/ 2013520 h 2013520"/>
              <a:gd name="connsiteX3" fmla="*/ 0 w 2013520"/>
              <a:gd name="connsiteY3" fmla="*/ 1006760 h 2013520"/>
              <a:gd name="connsiteX4" fmla="*/ 1006760 w 2013520"/>
              <a:gd name="connsiteY4" fmla="*/ 0 h 20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520" h="2013520">
                <a:moveTo>
                  <a:pt x="1006760" y="0"/>
                </a:moveTo>
                <a:cubicBezTo>
                  <a:pt x="1562778" y="0"/>
                  <a:pt x="2013520" y="450742"/>
                  <a:pt x="2013520" y="1006760"/>
                </a:cubicBezTo>
                <a:cubicBezTo>
                  <a:pt x="2013520" y="1562778"/>
                  <a:pt x="1562778" y="2013520"/>
                  <a:pt x="1006760" y="2013520"/>
                </a:cubicBezTo>
                <a:cubicBezTo>
                  <a:pt x="450742" y="2013520"/>
                  <a:pt x="0" y="1562778"/>
                  <a:pt x="0" y="1006760"/>
                </a:cubicBezTo>
                <a:cubicBezTo>
                  <a:pt x="0" y="450742"/>
                  <a:pt x="450742" y="0"/>
                  <a:pt x="1006760" y="0"/>
                </a:cubicBezTo>
                <a:close/>
              </a:path>
            </a:pathLst>
          </a:cu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664857"/>
            <a:ext cx="12192000" cy="3193143"/>
          </a:xfrm>
          <a:prstGeom prst="rect">
            <a:avLst/>
          </a:prstGeom>
          <a:solidFill>
            <a:srgbClr val="498A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1072" y="367190"/>
            <a:ext cx="4895876" cy="61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12"/>
          <p:cNvSpPr txBox="1"/>
          <p:nvPr/>
        </p:nvSpPr>
        <p:spPr>
          <a:xfrm>
            <a:off x="5118524" y="212229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78103"/>
                </a:solidFill>
                <a:cs typeface="+mn-ea"/>
                <a:sym typeface="+mn-lt"/>
              </a:rPr>
              <a:t>输入标题内容</a:t>
            </a:r>
            <a:endParaRPr lang="en-US" altLang="zh-CN" sz="3200" b="1" dirty="0">
              <a:solidFill>
                <a:srgbClr val="378103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3912" y="4233005"/>
            <a:ext cx="5562731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。点击输入您的内容，或者通过复制您的文本后，在此框中选择粘贴。点击输入您的内容，或者通过复制您的文本后，在此框中选择粘贴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点击输入您的内容，或者通过复制您的文本后，在此框中选择粘贴。点击输入您的内容，或者通过复制您的文本后，在此框中选择粘贴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944"/>
          <p:cNvSpPr>
            <a:spLocks noEditPoints="1"/>
          </p:cNvSpPr>
          <p:nvPr/>
        </p:nvSpPr>
        <p:spPr bwMode="auto">
          <a:xfrm>
            <a:off x="11487149" y="6283848"/>
            <a:ext cx="390526" cy="377461"/>
          </a:xfrm>
          <a:custGeom>
            <a:avLst/>
            <a:gdLst>
              <a:gd name="T0" fmla="*/ 92 w 133"/>
              <a:gd name="T1" fmla="*/ 135 h 151"/>
              <a:gd name="T2" fmla="*/ 11 w 133"/>
              <a:gd name="T3" fmla="*/ 45 h 151"/>
              <a:gd name="T4" fmla="*/ 24 w 133"/>
              <a:gd name="T5" fmla="*/ 124 h 151"/>
              <a:gd name="T6" fmla="*/ 83 w 133"/>
              <a:gd name="T7" fmla="*/ 144 h 151"/>
              <a:gd name="T8" fmla="*/ 133 w 133"/>
              <a:gd name="T9" fmla="*/ 135 h 151"/>
              <a:gd name="T10" fmla="*/ 92 w 133"/>
              <a:gd name="T11" fmla="*/ 135 h 151"/>
              <a:gd name="T12" fmla="*/ 22 w 133"/>
              <a:gd name="T13" fmla="*/ 0 h 151"/>
              <a:gd name="T14" fmla="*/ 20 w 133"/>
              <a:gd name="T15" fmla="*/ 52 h 151"/>
              <a:gd name="T16" fmla="*/ 27 w 133"/>
              <a:gd name="T17" fmla="*/ 36 h 151"/>
              <a:gd name="T18" fmla="*/ 24 w 133"/>
              <a:gd name="T19" fmla="*/ 69 h 151"/>
              <a:gd name="T20" fmla="*/ 35 w 133"/>
              <a:gd name="T21" fmla="*/ 89 h 151"/>
              <a:gd name="T22" fmla="*/ 43 w 133"/>
              <a:gd name="T23" fmla="*/ 56 h 151"/>
              <a:gd name="T24" fmla="*/ 46 w 133"/>
              <a:gd name="T25" fmla="*/ 101 h 151"/>
              <a:gd name="T26" fmla="*/ 62 w 133"/>
              <a:gd name="T27" fmla="*/ 114 h 151"/>
              <a:gd name="T28" fmla="*/ 64 w 133"/>
              <a:gd name="T29" fmla="*/ 73 h 151"/>
              <a:gd name="T30" fmla="*/ 75 w 133"/>
              <a:gd name="T31" fmla="*/ 121 h 151"/>
              <a:gd name="T32" fmla="*/ 98 w 133"/>
              <a:gd name="T33" fmla="*/ 129 h 151"/>
              <a:gd name="T34" fmla="*/ 70 w 133"/>
              <a:gd name="T35" fmla="*/ 50 h 151"/>
              <a:gd name="T36" fmla="*/ 22 w 133"/>
              <a:gd name="T3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51">
                <a:moveTo>
                  <a:pt x="92" y="135"/>
                </a:moveTo>
                <a:cubicBezTo>
                  <a:pt x="80" y="132"/>
                  <a:pt x="16" y="113"/>
                  <a:pt x="11" y="45"/>
                </a:cubicBezTo>
                <a:cubicBezTo>
                  <a:pt x="11" y="45"/>
                  <a:pt x="0" y="86"/>
                  <a:pt x="24" y="124"/>
                </a:cubicBezTo>
                <a:cubicBezTo>
                  <a:pt x="42" y="151"/>
                  <a:pt x="68" y="150"/>
                  <a:pt x="83" y="144"/>
                </a:cubicBezTo>
                <a:cubicBezTo>
                  <a:pt x="114" y="146"/>
                  <a:pt x="133" y="135"/>
                  <a:pt x="133" y="135"/>
                </a:cubicBezTo>
                <a:cubicBezTo>
                  <a:pt x="119" y="140"/>
                  <a:pt x="96" y="136"/>
                  <a:pt x="92" y="135"/>
                </a:cubicBezTo>
                <a:close/>
                <a:moveTo>
                  <a:pt x="22" y="0"/>
                </a:moveTo>
                <a:cubicBezTo>
                  <a:pt x="17" y="21"/>
                  <a:pt x="17" y="38"/>
                  <a:pt x="20" y="52"/>
                </a:cubicBezTo>
                <a:cubicBezTo>
                  <a:pt x="22" y="41"/>
                  <a:pt x="27" y="36"/>
                  <a:pt x="27" y="36"/>
                </a:cubicBezTo>
                <a:cubicBezTo>
                  <a:pt x="22" y="49"/>
                  <a:pt x="24" y="64"/>
                  <a:pt x="24" y="69"/>
                </a:cubicBezTo>
                <a:cubicBezTo>
                  <a:pt x="27" y="77"/>
                  <a:pt x="31" y="83"/>
                  <a:pt x="35" y="89"/>
                </a:cubicBezTo>
                <a:cubicBezTo>
                  <a:pt x="35" y="68"/>
                  <a:pt x="43" y="56"/>
                  <a:pt x="43" y="56"/>
                </a:cubicBezTo>
                <a:cubicBezTo>
                  <a:pt x="39" y="76"/>
                  <a:pt x="44" y="96"/>
                  <a:pt x="46" y="101"/>
                </a:cubicBezTo>
                <a:cubicBezTo>
                  <a:pt x="51" y="106"/>
                  <a:pt x="56" y="111"/>
                  <a:pt x="62" y="114"/>
                </a:cubicBezTo>
                <a:cubicBezTo>
                  <a:pt x="57" y="89"/>
                  <a:pt x="64" y="73"/>
                  <a:pt x="64" y="73"/>
                </a:cubicBezTo>
                <a:cubicBezTo>
                  <a:pt x="63" y="94"/>
                  <a:pt x="72" y="114"/>
                  <a:pt x="75" y="121"/>
                </a:cubicBezTo>
                <a:cubicBezTo>
                  <a:pt x="88" y="127"/>
                  <a:pt x="98" y="129"/>
                  <a:pt x="98" y="129"/>
                </a:cubicBezTo>
                <a:cubicBezTo>
                  <a:pt x="98" y="129"/>
                  <a:pt x="115" y="82"/>
                  <a:pt x="70" y="50"/>
                </a:cubicBezTo>
                <a:cubicBezTo>
                  <a:pt x="36" y="26"/>
                  <a:pt x="22" y="0"/>
                  <a:pt x="22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4F980A">
                      <a:alpha val="60000"/>
                    </a:srgbClr>
                  </a:gs>
                  <a:gs pos="100000">
                    <a:srgbClr val="378103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028594" y="2414686"/>
            <a:ext cx="360000" cy="360000"/>
            <a:chOff x="3600172" y="967899"/>
            <a:chExt cx="239603" cy="324561"/>
          </a:xfrm>
          <a:solidFill>
            <a:srgbClr val="378103"/>
          </a:solidFill>
        </p:grpSpPr>
        <p:sp>
          <p:nvSpPr>
            <p:cNvPr id="13" name="Oval 508"/>
            <p:cNvSpPr>
              <a:spLocks noChangeArrowheads="1"/>
            </p:cNvSpPr>
            <p:nvPr/>
          </p:nvSpPr>
          <p:spPr bwMode="auto">
            <a:xfrm>
              <a:off x="3675722" y="1070237"/>
              <a:ext cx="58282" cy="7894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509"/>
            <p:cNvSpPr>
              <a:spLocks noEditPoints="1"/>
            </p:cNvSpPr>
            <p:nvPr/>
          </p:nvSpPr>
          <p:spPr bwMode="auto">
            <a:xfrm>
              <a:off x="3600172" y="967899"/>
              <a:ext cx="239603" cy="324561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20 w 288"/>
                <a:gd name="T11" fmla="*/ 220 h 288"/>
                <a:gd name="T12" fmla="*/ 211 w 288"/>
                <a:gd name="T13" fmla="*/ 224 h 288"/>
                <a:gd name="T14" fmla="*/ 211 w 288"/>
                <a:gd name="T15" fmla="*/ 224 h 288"/>
                <a:gd name="T16" fmla="*/ 200 w 288"/>
                <a:gd name="T17" fmla="*/ 220 h 288"/>
                <a:gd name="T18" fmla="*/ 157 w 288"/>
                <a:gd name="T19" fmla="*/ 177 h 288"/>
                <a:gd name="T20" fmla="*/ 124 w 288"/>
                <a:gd name="T21" fmla="*/ 186 h 288"/>
                <a:gd name="T22" fmla="*/ 63 w 288"/>
                <a:gd name="T23" fmla="*/ 125 h 288"/>
                <a:gd name="T24" fmla="*/ 124 w 288"/>
                <a:gd name="T25" fmla="*/ 63 h 288"/>
                <a:gd name="T26" fmla="*/ 186 w 288"/>
                <a:gd name="T27" fmla="*/ 125 h 288"/>
                <a:gd name="T28" fmla="*/ 176 w 288"/>
                <a:gd name="T29" fmla="*/ 157 h 288"/>
                <a:gd name="T30" fmla="*/ 219 w 288"/>
                <a:gd name="T31" fmla="*/ 200 h 288"/>
                <a:gd name="T32" fmla="*/ 224 w 288"/>
                <a:gd name="T33" fmla="*/ 211 h 288"/>
                <a:gd name="T34" fmla="*/ 220 w 288"/>
                <a:gd name="T35" fmla="*/ 2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0" y="220"/>
                  </a:moveTo>
                  <a:cubicBezTo>
                    <a:pt x="218" y="223"/>
                    <a:pt x="214" y="224"/>
                    <a:pt x="211" y="224"/>
                  </a:cubicBezTo>
                  <a:cubicBezTo>
                    <a:pt x="211" y="224"/>
                    <a:pt x="211" y="224"/>
                    <a:pt x="211" y="224"/>
                  </a:cubicBezTo>
                  <a:cubicBezTo>
                    <a:pt x="207" y="224"/>
                    <a:pt x="203" y="222"/>
                    <a:pt x="200" y="220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8" y="182"/>
                    <a:pt x="136" y="186"/>
                    <a:pt x="124" y="186"/>
                  </a:cubicBezTo>
                  <a:cubicBezTo>
                    <a:pt x="91" y="186"/>
                    <a:pt x="63" y="159"/>
                    <a:pt x="63" y="125"/>
                  </a:cubicBezTo>
                  <a:cubicBezTo>
                    <a:pt x="63" y="91"/>
                    <a:pt x="91" y="63"/>
                    <a:pt x="124" y="63"/>
                  </a:cubicBezTo>
                  <a:cubicBezTo>
                    <a:pt x="158" y="63"/>
                    <a:pt x="186" y="91"/>
                    <a:pt x="186" y="125"/>
                  </a:cubicBezTo>
                  <a:cubicBezTo>
                    <a:pt x="186" y="137"/>
                    <a:pt x="182" y="148"/>
                    <a:pt x="176" y="157"/>
                  </a:cubicBezTo>
                  <a:cubicBezTo>
                    <a:pt x="219" y="200"/>
                    <a:pt x="219" y="200"/>
                    <a:pt x="219" y="200"/>
                  </a:cubicBezTo>
                  <a:cubicBezTo>
                    <a:pt x="222" y="203"/>
                    <a:pt x="224" y="207"/>
                    <a:pt x="224" y="211"/>
                  </a:cubicBezTo>
                  <a:cubicBezTo>
                    <a:pt x="224" y="214"/>
                    <a:pt x="223" y="218"/>
                    <a:pt x="220" y="2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Freeform 81"/>
          <p:cNvSpPr>
            <a:spLocks noEditPoints="1"/>
          </p:cNvSpPr>
          <p:nvPr/>
        </p:nvSpPr>
        <p:spPr bwMode="auto">
          <a:xfrm>
            <a:off x="9025592" y="2414686"/>
            <a:ext cx="360000" cy="360000"/>
          </a:xfrm>
          <a:custGeom>
            <a:avLst/>
            <a:gdLst>
              <a:gd name="T0" fmla="*/ 2147483646 w 82"/>
              <a:gd name="T1" fmla="*/ 0 h 82"/>
              <a:gd name="T2" fmla="*/ 0 w 82"/>
              <a:gd name="T3" fmla="*/ 2147483646 h 82"/>
              <a:gd name="T4" fmla="*/ 2147483646 w 82"/>
              <a:gd name="T5" fmla="*/ 2147483646 h 82"/>
              <a:gd name="T6" fmla="*/ 2147483646 w 82"/>
              <a:gd name="T7" fmla="*/ 2147483646 h 82"/>
              <a:gd name="T8" fmla="*/ 2147483646 w 82"/>
              <a:gd name="T9" fmla="*/ 0 h 82"/>
              <a:gd name="T10" fmla="*/ 2147483646 w 82"/>
              <a:gd name="T11" fmla="*/ 2147483646 h 82"/>
              <a:gd name="T12" fmla="*/ 2147483646 w 82"/>
              <a:gd name="T13" fmla="*/ 2147483646 h 82"/>
              <a:gd name="T14" fmla="*/ 2147483646 w 82"/>
              <a:gd name="T15" fmla="*/ 2147483646 h 82"/>
              <a:gd name="T16" fmla="*/ 2147483646 w 82"/>
              <a:gd name="T17" fmla="*/ 2147483646 h 82"/>
              <a:gd name="T18" fmla="*/ 2147483646 w 82"/>
              <a:gd name="T19" fmla="*/ 2147483646 h 82"/>
              <a:gd name="T20" fmla="*/ 2147483646 w 82"/>
              <a:gd name="T21" fmla="*/ 2147483646 h 82"/>
              <a:gd name="T22" fmla="*/ 2147483646 w 82"/>
              <a:gd name="T23" fmla="*/ 2147483646 h 82"/>
              <a:gd name="T24" fmla="*/ 2147483646 w 82"/>
              <a:gd name="T25" fmla="*/ 2147483646 h 82"/>
              <a:gd name="T26" fmla="*/ 2147483646 w 82"/>
              <a:gd name="T27" fmla="*/ 2147483646 h 82"/>
              <a:gd name="T28" fmla="*/ 2147483646 w 82"/>
              <a:gd name="T29" fmla="*/ 2147483646 h 82"/>
              <a:gd name="T30" fmla="*/ 2147483646 w 82"/>
              <a:gd name="T31" fmla="*/ 2147483646 h 82"/>
              <a:gd name="T32" fmla="*/ 2147483646 w 82"/>
              <a:gd name="T33" fmla="*/ 2147483646 h 82"/>
              <a:gd name="T34" fmla="*/ 2147483646 w 82"/>
              <a:gd name="T35" fmla="*/ 2147483646 h 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18" y="0"/>
                  <a:pt x="0" y="18"/>
                  <a:pt x="0" y="41"/>
                </a:cubicBezTo>
                <a:cubicBezTo>
                  <a:pt x="0" y="64"/>
                  <a:pt x="18" y="82"/>
                  <a:pt x="41" y="82"/>
                </a:cubicBezTo>
                <a:cubicBezTo>
                  <a:pt x="64" y="82"/>
                  <a:pt x="82" y="64"/>
                  <a:pt x="82" y="41"/>
                </a:cubicBezTo>
                <a:cubicBezTo>
                  <a:pt x="82" y="18"/>
                  <a:pt x="64" y="0"/>
                  <a:pt x="41" y="0"/>
                </a:cubicBezTo>
                <a:close/>
                <a:moveTo>
                  <a:pt x="63" y="47"/>
                </a:moveTo>
                <a:cubicBezTo>
                  <a:pt x="47" y="47"/>
                  <a:pt x="47" y="47"/>
                  <a:pt x="47" y="47"/>
                </a:cubicBezTo>
                <a:cubicBezTo>
                  <a:pt x="47" y="63"/>
                  <a:pt x="47" y="63"/>
                  <a:pt x="47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47"/>
                  <a:pt x="35" y="47"/>
                  <a:pt x="35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35"/>
                  <a:pt x="19" y="35"/>
                  <a:pt x="19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19"/>
                  <a:pt x="35" y="19"/>
                  <a:pt x="35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35"/>
                  <a:pt x="47" y="35"/>
                  <a:pt x="47" y="35"/>
                </a:cubicBezTo>
                <a:cubicBezTo>
                  <a:pt x="63" y="35"/>
                  <a:pt x="63" y="35"/>
                  <a:pt x="63" y="35"/>
                </a:cubicBezTo>
                <a:lnTo>
                  <a:pt x="63" y="47"/>
                </a:lnTo>
                <a:close/>
              </a:path>
            </a:pathLst>
          </a:custGeom>
          <a:solidFill>
            <a:srgbClr val="37810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82"/>
          <p:cNvSpPr>
            <a:spLocks noEditPoints="1"/>
          </p:cNvSpPr>
          <p:nvPr/>
        </p:nvSpPr>
        <p:spPr bwMode="auto">
          <a:xfrm>
            <a:off x="9522476" y="2414686"/>
            <a:ext cx="360000" cy="360000"/>
          </a:xfrm>
          <a:custGeom>
            <a:avLst/>
            <a:gdLst>
              <a:gd name="T0" fmla="*/ 2147483646 w 82"/>
              <a:gd name="T1" fmla="*/ 0 h 82"/>
              <a:gd name="T2" fmla="*/ 0 w 82"/>
              <a:gd name="T3" fmla="*/ 2147483646 h 82"/>
              <a:gd name="T4" fmla="*/ 2147483646 w 82"/>
              <a:gd name="T5" fmla="*/ 2147483646 h 82"/>
              <a:gd name="T6" fmla="*/ 2147483646 w 82"/>
              <a:gd name="T7" fmla="*/ 2147483646 h 82"/>
              <a:gd name="T8" fmla="*/ 2147483646 w 82"/>
              <a:gd name="T9" fmla="*/ 0 h 82"/>
              <a:gd name="T10" fmla="*/ 2147483646 w 82"/>
              <a:gd name="T11" fmla="*/ 2147483646 h 82"/>
              <a:gd name="T12" fmla="*/ 2147483646 w 82"/>
              <a:gd name="T13" fmla="*/ 2147483646 h 82"/>
              <a:gd name="T14" fmla="*/ 2147483646 w 82"/>
              <a:gd name="T15" fmla="*/ 2147483646 h 82"/>
              <a:gd name="T16" fmla="*/ 2147483646 w 82"/>
              <a:gd name="T17" fmla="*/ 2147483646 h 82"/>
              <a:gd name="T18" fmla="*/ 2147483646 w 82"/>
              <a:gd name="T19" fmla="*/ 2147483646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18" y="0"/>
                  <a:pt x="0" y="18"/>
                  <a:pt x="0" y="41"/>
                </a:cubicBezTo>
                <a:cubicBezTo>
                  <a:pt x="0" y="64"/>
                  <a:pt x="18" y="82"/>
                  <a:pt x="41" y="82"/>
                </a:cubicBezTo>
                <a:cubicBezTo>
                  <a:pt x="64" y="82"/>
                  <a:pt x="82" y="64"/>
                  <a:pt x="82" y="41"/>
                </a:cubicBezTo>
                <a:cubicBezTo>
                  <a:pt x="82" y="18"/>
                  <a:pt x="64" y="0"/>
                  <a:pt x="41" y="0"/>
                </a:cubicBezTo>
                <a:close/>
                <a:moveTo>
                  <a:pt x="63" y="47"/>
                </a:moveTo>
                <a:cubicBezTo>
                  <a:pt x="19" y="47"/>
                  <a:pt x="19" y="47"/>
                  <a:pt x="19" y="47"/>
                </a:cubicBezTo>
                <a:cubicBezTo>
                  <a:pt x="19" y="35"/>
                  <a:pt x="19" y="35"/>
                  <a:pt x="19" y="35"/>
                </a:cubicBezTo>
                <a:cubicBezTo>
                  <a:pt x="63" y="35"/>
                  <a:pt x="63" y="35"/>
                  <a:pt x="63" y="35"/>
                </a:cubicBezTo>
                <a:lnTo>
                  <a:pt x="63" y="47"/>
                </a:lnTo>
                <a:close/>
              </a:path>
            </a:pathLst>
          </a:custGeom>
          <a:solidFill>
            <a:srgbClr val="37810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0424" y="2772648"/>
            <a:ext cx="2646979" cy="0"/>
          </a:xfrm>
          <a:prstGeom prst="line">
            <a:avLst/>
          </a:prstGeom>
          <a:ln w="57150">
            <a:solidFill>
              <a:srgbClr val="498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"/>
          <p:cNvSpPr/>
          <p:nvPr/>
        </p:nvSpPr>
        <p:spPr>
          <a:xfrm flipH="1">
            <a:off x="356806" y="0"/>
            <a:ext cx="5391148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3407846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3407846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-1" y="0"/>
            <a:ext cx="5391148" cy="6858000"/>
          </a:xfrm>
          <a:custGeom>
            <a:avLst/>
            <a:gdLst>
              <a:gd name="connsiteX0" fmla="*/ 0 w 6791327"/>
              <a:gd name="connsiteY0" fmla="*/ 0 h 6858000"/>
              <a:gd name="connsiteX1" fmla="*/ 6791327 w 6791327"/>
              <a:gd name="connsiteY1" fmla="*/ 0 h 6858000"/>
              <a:gd name="connsiteX2" fmla="*/ 6791327 w 6791327"/>
              <a:gd name="connsiteY2" fmla="*/ 6858000 h 6858000"/>
              <a:gd name="connsiteX3" fmla="*/ 0 w 6791327"/>
              <a:gd name="connsiteY3" fmla="*/ 6858000 h 6858000"/>
              <a:gd name="connsiteX4" fmla="*/ 0 w 6791327"/>
              <a:gd name="connsiteY4" fmla="*/ 0 h 6858000"/>
              <a:gd name="connsiteX0-1" fmla="*/ 3371850 w 6791327"/>
              <a:gd name="connsiteY0-2" fmla="*/ 0 h 6867525"/>
              <a:gd name="connsiteX1-3" fmla="*/ 6791327 w 6791327"/>
              <a:gd name="connsiteY1-4" fmla="*/ 9525 h 6867525"/>
              <a:gd name="connsiteX2-5" fmla="*/ 6791327 w 6791327"/>
              <a:gd name="connsiteY2-6" fmla="*/ 6867525 h 6867525"/>
              <a:gd name="connsiteX3-7" fmla="*/ 0 w 6791327"/>
              <a:gd name="connsiteY3-8" fmla="*/ 6867525 h 6867525"/>
              <a:gd name="connsiteX4-9" fmla="*/ 3371850 w 6791327"/>
              <a:gd name="connsiteY4-10" fmla="*/ 0 h 6867525"/>
              <a:gd name="connsiteX0-11" fmla="*/ 3407846 w 6791327"/>
              <a:gd name="connsiteY0-12" fmla="*/ 13 h 6858000"/>
              <a:gd name="connsiteX1-13" fmla="*/ 6791327 w 6791327"/>
              <a:gd name="connsiteY1-14" fmla="*/ 0 h 6858000"/>
              <a:gd name="connsiteX2-15" fmla="*/ 6791327 w 6791327"/>
              <a:gd name="connsiteY2-16" fmla="*/ 6858000 h 6858000"/>
              <a:gd name="connsiteX3-17" fmla="*/ 0 w 6791327"/>
              <a:gd name="connsiteY3-18" fmla="*/ 6858000 h 6858000"/>
              <a:gd name="connsiteX4-19" fmla="*/ 3407846 w 6791327"/>
              <a:gd name="connsiteY4-20" fmla="*/ 13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1327" h="6858000">
                <a:moveTo>
                  <a:pt x="3407846" y="13"/>
                </a:moveTo>
                <a:lnTo>
                  <a:pt x="6791327" y="0"/>
                </a:lnTo>
                <a:lnTo>
                  <a:pt x="6791327" y="6858000"/>
                </a:lnTo>
                <a:lnTo>
                  <a:pt x="0" y="6858000"/>
                </a:lnTo>
                <a:lnTo>
                  <a:pt x="3407846" y="13"/>
                </a:ln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" y="4933950"/>
            <a:ext cx="12192001" cy="1924050"/>
          </a:xfrm>
          <a:prstGeom prst="rect">
            <a:avLst/>
          </a:prstGeom>
          <a:solidFill>
            <a:srgbClr val="498A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9886" y="4231651"/>
            <a:ext cx="2636673" cy="1757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38404" y="4231651"/>
            <a:ext cx="2636673" cy="1757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6922" y="4231651"/>
            <a:ext cx="2636673" cy="1757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095441" y="4231651"/>
            <a:ext cx="2636673" cy="1757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1260292" y="6084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43454" y="6084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17328" y="6084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91202" y="60844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92222" y="1362161"/>
            <a:ext cx="1107996" cy="276999"/>
          </a:xfrm>
          <a:prstGeom prst="rect">
            <a:avLst/>
          </a:prstGeom>
          <a:solidFill>
            <a:srgbClr val="498A2C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77267" y="1639160"/>
            <a:ext cx="7729527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击输入您的内容，或者通过复制您的文本后，在此框中选择粘贴。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Aft>
                <a:spcPts val="1200"/>
              </a:spcAft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92222" y="2734246"/>
            <a:ext cx="1107996" cy="276999"/>
          </a:xfrm>
          <a:prstGeom prst="rect">
            <a:avLst/>
          </a:prstGeom>
          <a:solidFill>
            <a:srgbClr val="498A2C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91147" y="3011245"/>
            <a:ext cx="6115646" cy="94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71084" y="435896"/>
            <a:ext cx="3960440" cy="650350"/>
            <a:chOff x="4424617" y="533464"/>
            <a:chExt cx="3960440" cy="650350"/>
          </a:xfrm>
        </p:grpSpPr>
        <p:sp>
          <p:nvSpPr>
            <p:cNvPr id="28" name="文字方塊 12"/>
            <p:cNvSpPr txBox="1"/>
            <p:nvPr/>
          </p:nvSpPr>
          <p:spPr>
            <a:xfrm>
              <a:off x="4424617" y="5334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78103"/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b="1" dirty="0">
                <a:solidFill>
                  <a:srgbClr val="378103"/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076517" y="1183814"/>
              <a:ext cx="2646979" cy="0"/>
            </a:xfrm>
            <a:prstGeom prst="line">
              <a:avLst/>
            </a:prstGeom>
            <a:ln w="57150">
              <a:solidFill>
                <a:srgbClr val="498A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6600" decel="4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6600" decel="466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6600" decel="4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accel="21400" decel="428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21400" decel="428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21400" decel="428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1400" decel="428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13" grpId="0" animBg="1"/>
      <p:bldP spid="18" grpId="0"/>
      <p:bldP spid="19" grpId="0"/>
      <p:bldP spid="20" grpId="0"/>
      <p:bldP spid="21" grpId="0"/>
      <p:bldP spid="24" grpId="0" animBg="1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y1hz3u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05D15"/>
    </a:dk2>
    <a:lt2>
      <a:srgbClr val="A6A6A6"/>
    </a:lt2>
    <a:accent1>
      <a:srgbClr val="376A1B"/>
    </a:accent1>
    <a:accent2>
      <a:srgbClr val="8CC449"/>
    </a:accent2>
    <a:accent3>
      <a:srgbClr val="FFC000"/>
    </a:accent3>
    <a:accent4>
      <a:srgbClr val="DA6F1A"/>
    </a:accent4>
    <a:accent5>
      <a:srgbClr val="333333"/>
    </a:accent5>
    <a:accent6>
      <a:srgbClr val="37BDA7"/>
    </a:accent6>
    <a:hlink>
      <a:srgbClr val="0563C1"/>
    </a:hlink>
    <a:folHlink>
      <a:srgbClr val="954F72"/>
    </a:folHlink>
  </a:clrScheme>
  <a:fontScheme name="自定标准字体">
    <a:majorFont>
      <a:latin typeface="Impact"/>
      <a:ea typeface="微软雅黑"/>
      <a:cs typeface=""/>
    </a:majorFont>
    <a:minorFont>
      <a:latin typeface="Arial"/>
      <a:ea typeface="微软雅黑 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宽屏</PresentationFormat>
  <Paragraphs>106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2022-03-09T03:24:47Z</dcterms:created>
  <dcterms:modified xsi:type="dcterms:W3CDTF">2023-01-10T05:04:35Z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5CAF7A75ED324DEA88C9BD5354B81A6E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