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93" r:id="rId4"/>
    <p:sldId id="308" r:id="rId5"/>
    <p:sldId id="260" r:id="rId6"/>
    <p:sldId id="301" r:id="rId7"/>
    <p:sldId id="302" r:id="rId8"/>
    <p:sldId id="304" r:id="rId9"/>
    <p:sldId id="305" r:id="rId10"/>
    <p:sldId id="303" r:id="rId11"/>
    <p:sldId id="309" r:id="rId12"/>
    <p:sldId id="310" r:id="rId13"/>
    <p:sldId id="280" r:id="rId14"/>
    <p:sldId id="300" r:id="rId15"/>
    <p:sldId id="311" r:id="rId16"/>
    <p:sldId id="312" r:id="rId17"/>
    <p:sldId id="279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1F3FF"/>
    <a:srgbClr val="E0F276"/>
    <a:srgbClr val="98BCF6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7E78-67D4-473E-A08B-C992E9BC6C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73643-4595-47C1-96D1-708FB4AE6F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95394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Unit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7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　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Seasons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4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95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"/>
          <p:cNvSpPr>
            <a:spLocks noChangeArrowheads="1"/>
          </p:cNvSpPr>
          <p:nvPr/>
        </p:nvSpPr>
        <p:spPr bwMode="auto">
          <a:xfrm>
            <a:off x="703263" y="666750"/>
            <a:ext cx="729773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75" indent="-1793875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基本句型四：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主谓双宾结构，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1793875" indent="-179387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IO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＝间接宾语；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＝直接宾语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762000" y="1828800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此句型的句子有一个共同特点：谓语动词必须跟有两个宾语才能表达完整的意思。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1219200" y="2952750"/>
            <a:ext cx="6324600" cy="1200150"/>
            <a:chOff x="1219200" y="2952750"/>
            <a:chExt cx="6324600" cy="1200329"/>
          </a:xfrm>
        </p:grpSpPr>
        <p:sp>
          <p:nvSpPr>
            <p:cNvPr id="19461" name="矩形 9"/>
            <p:cNvSpPr>
              <a:spLocks noChangeArrowheads="1"/>
            </p:cNvSpPr>
            <p:nvPr/>
          </p:nvSpPr>
          <p:spPr bwMode="auto">
            <a:xfrm>
              <a:off x="1219200" y="2952750"/>
              <a:ext cx="63246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eg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She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　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ordered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　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herself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　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a new dress.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主语       谓语    间接宾语    直接宾语</a:t>
              </a:r>
              <a:endPara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9462" name="下箭头 10"/>
            <p:cNvSpPr>
              <a:spLocks noChangeArrowheads="1"/>
            </p:cNvSpPr>
            <p:nvPr/>
          </p:nvSpPr>
          <p:spPr bwMode="auto">
            <a:xfrm>
              <a:off x="2053275" y="3433700"/>
              <a:ext cx="139700" cy="228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9463" name="下箭头 17"/>
            <p:cNvSpPr>
              <a:spLocks noChangeArrowheads="1"/>
            </p:cNvSpPr>
            <p:nvPr/>
          </p:nvSpPr>
          <p:spPr bwMode="auto">
            <a:xfrm>
              <a:off x="3200400" y="3433700"/>
              <a:ext cx="139700" cy="228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9464" name="下箭头 18"/>
            <p:cNvSpPr>
              <a:spLocks noChangeArrowheads="1"/>
            </p:cNvSpPr>
            <p:nvPr/>
          </p:nvSpPr>
          <p:spPr bwMode="auto">
            <a:xfrm>
              <a:off x="4382655" y="3433700"/>
              <a:ext cx="139700" cy="228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9465" name="下箭头 19"/>
            <p:cNvSpPr>
              <a:spLocks noChangeArrowheads="1"/>
            </p:cNvSpPr>
            <p:nvPr/>
          </p:nvSpPr>
          <p:spPr bwMode="auto">
            <a:xfrm>
              <a:off x="5867400" y="3433700"/>
              <a:ext cx="139700" cy="228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24000" y="895350"/>
            <a:ext cx="6934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这种句型还可转换为 主语＋谓语 ＋ 直接宾语 ＋ 介词＋ 间接宾语的结构，如：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She ordered a new dress for herself. 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 showed him my pictures. 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我给他看我的照片。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→I showed my pictures to him. 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304800" y="1011238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703263" y="666750"/>
            <a:ext cx="737393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887855" indent="-188785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基本句型五：主语＋及物动词＋宾语＋宾语补足语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8878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OC)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685800" y="1766888"/>
            <a:ext cx="7620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此句型的句子的共同特点是：动词虽然是及物动词，但是只跟一个宾语还不能表达完整的意思，必须加上一个补充成分来补足宾语，才能使意思完整，如：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They │painted │the door │green.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他们把门漆成绿色。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(green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补充说明宾语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door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的情况，为宾补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一、判断下面句子所属的句型结构， 选择相应的选项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Daniel loves playing computer games.   ______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lent her my camera yesterday.              ______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Simon swam.                                          ______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found the film very wonderful.            ______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She felt very tired yesterday.                  ______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V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  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                 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324600" y="12573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324600" y="171608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24600" y="22510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315075" y="2743200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300788" y="324008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762000" y="742950"/>
            <a:ext cx="77739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brother likes reading very much. The sentence structure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is________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      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02075" y="195421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found our English teacher very interesting. Its sentence structure is________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sentence structure of “We'd better buy Jim some presents.”  is________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	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22588" y="1260475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106738" y="324167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heavy rain causes a lot of problems. Its sentence structure is 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</a:p>
          <a:p>
            <a:pPr marL="628650" indent="-6286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often gives me some advice. The sentence structure  is________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 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      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60688" y="126523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11350" y="32162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36638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英语简单句五大基本句型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2819400" y="74295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Winter is coming.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5" descr="http://abc.2008php.com/2014_Website_appreciate/2014-06-03/201406030323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1355725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"/>
          <p:cNvSpPr>
            <a:spLocks noChangeArrowheads="1"/>
          </p:cNvSpPr>
          <p:nvPr/>
        </p:nvSpPr>
        <p:spPr bwMode="auto">
          <a:xfrm>
            <a:off x="685800" y="854075"/>
            <a:ext cx="3800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2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英语简单句五大基本句型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0" name="矩形 2"/>
          <p:cNvSpPr>
            <a:spLocks noChangeArrowheads="1"/>
          </p:cNvSpPr>
          <p:nvPr/>
        </p:nvSpPr>
        <p:spPr bwMode="auto">
          <a:xfrm>
            <a:off x="703263" y="1504950"/>
            <a:ext cx="3962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基本句型一：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主谓结构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矩形 2"/>
          <p:cNvSpPr>
            <a:spLocks noChangeArrowheads="1"/>
          </p:cNvSpPr>
          <p:nvPr/>
        </p:nvSpPr>
        <p:spPr bwMode="auto">
          <a:xfrm>
            <a:off x="690563" y="2259013"/>
            <a:ext cx="74676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此句型的句子有一个共同特点，即句子的谓语动词都能表达完整的意思。这类动词叫做不及物动词，后面可以跟副词，介词短语，状语从句等。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2"/>
          <p:cNvSpPr>
            <a:spLocks noChangeArrowheads="1"/>
          </p:cNvSpPr>
          <p:nvPr/>
        </p:nvSpPr>
        <p:spPr bwMode="auto">
          <a:xfrm>
            <a:off x="838200" y="1276350"/>
            <a:ext cx="7467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sun │was shining.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太阳在照耀着。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moon │rose.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月亮升起了。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│talked for half an hour.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他们谈了半个小时。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pen │writes smoothly.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这支笔书写流利。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2"/>
          <p:cNvSpPr>
            <a:spLocks noChangeArrowheads="1"/>
          </p:cNvSpPr>
          <p:nvPr/>
        </p:nvSpPr>
        <p:spPr bwMode="auto">
          <a:xfrm>
            <a:off x="703263" y="742950"/>
            <a:ext cx="50117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基本句型二：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主系表结构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685800" y="1323975"/>
            <a:ext cx="7467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此句型的句子有一个共同的特点：句子谓语动词都不能表达一个完整的意思，必须加上一个表明主语身份或状态的表语构成复合谓语，才能表达完整的意思。这类动词叫做连系动词。连系动词有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685800" y="3495675"/>
            <a:ext cx="7467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表示特征和存在状态的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be, seem, feel, appear, look, smell, taste, sound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685800" y="828675"/>
            <a:ext cx="7467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表示状态延续的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remain, stay, keep, continue, stand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685800" y="1733550"/>
            <a:ext cx="7467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表示状态变化的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become, get, turn, go, run, fall, come, grow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1644650" y="3070225"/>
            <a:ext cx="7183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本身没有什么意义，只起连系主语和表语的作用。其他系动词仍保持其部分词义。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5" name="矩形 11"/>
          <p:cNvSpPr>
            <a:spLocks noChangeArrowheads="1"/>
          </p:cNvSpPr>
          <p:nvPr/>
        </p:nvSpPr>
        <p:spPr bwMode="auto">
          <a:xfrm>
            <a:off x="457200" y="3178175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685800" y="831850"/>
            <a:ext cx="7775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│is │an English­-Chinese dictionary.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这是本英汉辞典。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dinner │smells │good.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午餐的气味很好。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face │turned │red.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他的脸红了。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│looks │different.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一切看来都不同了。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│is growing │tall and strong.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他长得又高又壮。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2"/>
          <p:cNvSpPr>
            <a:spLocks noChangeArrowheads="1"/>
          </p:cNvSpPr>
          <p:nvPr/>
        </p:nvSpPr>
        <p:spPr bwMode="auto">
          <a:xfrm>
            <a:off x="703263" y="819150"/>
            <a:ext cx="50117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基本句型三：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主谓宾结构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685800" y="1482725"/>
            <a:ext cx="762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此句型句子的共同特点是：谓语动词都具有实义，都是主语产生的动作，但不能表达完整的意思，必须跟有一个宾语，即动作的承受者，才能使意思完整。这类动词叫做及物动词。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1447800" y="908050"/>
            <a:ext cx="6248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│knows │the answer?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谁知道答案？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 │enjoys │reading. 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他喜欢看书。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 │admits │that he was mistaken. 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他承认犯了错误。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全屏显示(16:9)</PresentationFormat>
  <Paragraphs>83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2023-01-16T14:01:08Z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6C583888C83E48F2A6EEA70B7DCCC35C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