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0" r:id="rId14"/>
    <p:sldId id="271" r:id="rId15"/>
    <p:sldId id="269" r:id="rId16"/>
    <p:sldId id="272" r:id="rId17"/>
    <p:sldId id="273" r:id="rId18"/>
    <p:sldId id="274" r:id="rId19"/>
    <p:sldId id="275" r:id="rId20"/>
    <p:sldId id="276" r:id="rId21"/>
    <p:sldId id="277" r:id="rId22"/>
  </p:sldIdLst>
  <p:sldSz cx="10160000" cy="5715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4C"/>
    <a:srgbClr val="37BEDE"/>
    <a:srgbClr val="19547C"/>
    <a:srgbClr val="E55948"/>
    <a:srgbClr val="1683C6"/>
    <a:srgbClr val="F36A64"/>
    <a:srgbClr val="262626"/>
    <a:srgbClr val="E7E5E6"/>
    <a:srgbClr val="FAF5C8"/>
    <a:srgbClr val="FEF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3" d="100"/>
          <a:sy n="103" d="100"/>
        </p:scale>
        <p:origin x="720" y="108"/>
      </p:cViewPr>
      <p:guideLst>
        <p:guide orient="horz" pos="1800"/>
        <p:guide pos="3200"/>
      </p:guideLst>
    </p:cSldViewPr>
  </p:slideViewPr>
  <p:notesTextViewPr>
    <p:cViewPr>
      <p:scale>
        <a:sx n="1" d="1"/>
        <a:sy n="1" d="1"/>
      </p:scale>
      <p:origin x="0" y="0"/>
    </p:cViewPr>
  </p:notesTextViewPr>
  <p:sorterViewPr>
    <p:cViewPr>
      <p:scale>
        <a:sx n="109" d="100"/>
        <a:sy n="10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EEE2A-E1DA-431F-81A2-EDD56C375C3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40415-9386-408E-9CCF-54F7835AD1E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A40415-9386-408E-9CCF-54F7835AD1E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A40415-9386-408E-9CCF-54F7835AD1E7}"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64"/>
            <a:ext cx="86360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2" y="190500"/>
            <a:ext cx="6688667"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6"/>
            <a:ext cx="86360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9"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268"/>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45" y="1279268"/>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45"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6" y="227551"/>
            <a:ext cx="3342570"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6" y="1195920"/>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BB7672-A38A-49A4-843D-607239B7AF4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08002" y="5296968"/>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0BB7672-A38A-49A4-843D-607239B7AF42}" type="datetimeFigureOut">
              <a:rPr lang="zh-CN" altLang="en-US" smtClean="0"/>
              <a:t>2023-01-10</a:t>
            </a:fld>
            <a:endParaRPr lang="zh-CN" altLang="en-US"/>
          </a:p>
        </p:txBody>
      </p:sp>
      <p:sp>
        <p:nvSpPr>
          <p:cNvPr id="5" name="页脚占位符 4"/>
          <p:cNvSpPr>
            <a:spLocks noGrp="1"/>
          </p:cNvSpPr>
          <p:nvPr>
            <p:ph type="ftr" sz="quarter" idx="3"/>
          </p:nvPr>
        </p:nvSpPr>
        <p:spPr>
          <a:xfrm>
            <a:off x="3471338" y="5296968"/>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8"/>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4CE74CF-356A-4169-9D6E-C5675D7456C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23.jpeg"/><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五边形 10"/>
          <p:cNvSpPr/>
          <p:nvPr/>
        </p:nvSpPr>
        <p:spPr>
          <a:xfrm>
            <a:off x="-2088" y="1466266"/>
            <a:ext cx="9150842" cy="2062971"/>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431346" y="1921402"/>
            <a:ext cx="6934912" cy="923330"/>
          </a:xfrm>
          <a:prstGeom prst="rect">
            <a:avLst/>
          </a:prstGeom>
          <a:noFill/>
        </p:spPr>
        <p:txBody>
          <a:bodyPr wrap="none" rtlCol="0">
            <a:spAutoFit/>
          </a:bodyPr>
          <a:lstStyle/>
          <a:p>
            <a:r>
              <a:rPr lang="zh-CN" altLang="en-US" sz="5400" b="1" dirty="0">
                <a:solidFill>
                  <a:schemeClr val="bg1"/>
                </a:solidFill>
                <a:latin typeface="微软雅黑" panose="020B0503020204020204" pitchFamily="34" charset="-122"/>
                <a:ea typeface="微软雅黑" panose="020B0503020204020204" pitchFamily="34" charset="-122"/>
              </a:rPr>
              <a:t>机械公司招聘</a:t>
            </a:r>
            <a:r>
              <a:rPr lang="en-US" altLang="zh-CN" sz="5400" b="1" dirty="0" err="1">
                <a:solidFill>
                  <a:schemeClr val="bg1"/>
                </a:solidFill>
                <a:latin typeface="微软雅黑" panose="020B0503020204020204" pitchFamily="34" charset="-122"/>
                <a:ea typeface="微软雅黑" panose="020B0503020204020204" pitchFamily="34" charset="-122"/>
              </a:rPr>
              <a:t>ppt</a:t>
            </a:r>
            <a:r>
              <a:rPr lang="zh-CN" altLang="en-US" sz="5400" b="1" dirty="0">
                <a:solidFill>
                  <a:schemeClr val="bg1"/>
                </a:solidFill>
                <a:latin typeface="微软雅黑" panose="020B0503020204020204" pitchFamily="34" charset="-122"/>
                <a:ea typeface="微软雅黑" panose="020B0503020204020204" pitchFamily="34" charset="-122"/>
              </a:rPr>
              <a:t>模板</a:t>
            </a:r>
          </a:p>
        </p:txBody>
      </p:sp>
      <p:sp>
        <p:nvSpPr>
          <p:cNvPr id="12" name="五边形 11"/>
          <p:cNvSpPr/>
          <p:nvPr/>
        </p:nvSpPr>
        <p:spPr>
          <a:xfrm flipH="1">
            <a:off x="5726484" y="3137108"/>
            <a:ext cx="4427984" cy="863517"/>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794032" y="523376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161496" y="523376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521536" y="523376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8889000" y="523376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4000"/>
                            </p:stCondLst>
                            <p:childTnLst>
                              <p:par>
                                <p:cTn id="37" presetID="27" presetClass="emph" presetSubtype="0" fill="remove" grpId="1" nodeType="afterEffect">
                                  <p:stCondLst>
                                    <p:cond delay="0"/>
                                  </p:stCondLst>
                                  <p:childTnLst>
                                    <p:animClr clrSpc="rgb" dir="cw">
                                      <p:cBhvr override="childStyle">
                                        <p:cTn id="38" dur="250" autoRev="1" fill="remove"/>
                                        <p:tgtEl>
                                          <p:spTgt spid="17"/>
                                        </p:tgtEl>
                                        <p:attrNameLst>
                                          <p:attrName>style.color</p:attrName>
                                        </p:attrNameLst>
                                      </p:cBhvr>
                                      <p:to>
                                        <a:schemeClr val="bg1"/>
                                      </p:to>
                                    </p:animClr>
                                    <p:animClr clrSpc="rgb" dir="cw">
                                      <p:cBhvr>
                                        <p:cTn id="39" dur="250" autoRev="1" fill="remove"/>
                                        <p:tgtEl>
                                          <p:spTgt spid="17"/>
                                        </p:tgtEl>
                                        <p:attrNameLst>
                                          <p:attrName>fillcolor</p:attrName>
                                        </p:attrNameLst>
                                      </p:cBhvr>
                                      <p:to>
                                        <a:schemeClr val="bg1"/>
                                      </p:to>
                                    </p:animClr>
                                    <p:set>
                                      <p:cBhvr>
                                        <p:cTn id="40" dur="250" autoRev="1" fill="remove"/>
                                        <p:tgtEl>
                                          <p:spTgt spid="17"/>
                                        </p:tgtEl>
                                        <p:attrNameLst>
                                          <p:attrName>fill.type</p:attrName>
                                        </p:attrNameLst>
                                      </p:cBhvr>
                                      <p:to>
                                        <p:strVal val="solid"/>
                                      </p:to>
                                    </p:set>
                                    <p:set>
                                      <p:cBhvr>
                                        <p:cTn id="41" dur="250" autoRev="1" fill="remove"/>
                                        <p:tgtEl>
                                          <p:spTgt spid="17"/>
                                        </p:tgtEl>
                                        <p:attrNameLst>
                                          <p:attrName>fill.on</p:attrName>
                                        </p:attrNameLst>
                                      </p:cBhvr>
                                      <p:to>
                                        <p:strVal val="true"/>
                                      </p:to>
                                    </p:set>
                                  </p:childTnLst>
                                </p:cTn>
                              </p:par>
                              <p:par>
                                <p:cTn id="42" presetID="27" presetClass="emph" presetSubtype="0" fill="remove" grpId="1" nodeType="withEffect">
                                  <p:stCondLst>
                                    <p:cond delay="0"/>
                                  </p:stCondLst>
                                  <p:childTnLst>
                                    <p:animClr clrSpc="rgb" dir="cw">
                                      <p:cBhvr override="childStyle">
                                        <p:cTn id="43" dur="250" autoRev="1" fill="remove"/>
                                        <p:tgtEl>
                                          <p:spTgt spid="18"/>
                                        </p:tgtEl>
                                        <p:attrNameLst>
                                          <p:attrName>style.color</p:attrName>
                                        </p:attrNameLst>
                                      </p:cBhvr>
                                      <p:to>
                                        <a:schemeClr val="bg1"/>
                                      </p:to>
                                    </p:animClr>
                                    <p:animClr clrSpc="rgb" dir="cw">
                                      <p:cBhvr>
                                        <p:cTn id="44" dur="250" autoRev="1" fill="remove"/>
                                        <p:tgtEl>
                                          <p:spTgt spid="18"/>
                                        </p:tgtEl>
                                        <p:attrNameLst>
                                          <p:attrName>fillcolor</p:attrName>
                                        </p:attrNameLst>
                                      </p:cBhvr>
                                      <p:to>
                                        <a:schemeClr val="bg1"/>
                                      </p:to>
                                    </p:animClr>
                                    <p:set>
                                      <p:cBhvr>
                                        <p:cTn id="45" dur="250" autoRev="1" fill="remove"/>
                                        <p:tgtEl>
                                          <p:spTgt spid="18"/>
                                        </p:tgtEl>
                                        <p:attrNameLst>
                                          <p:attrName>fill.type</p:attrName>
                                        </p:attrNameLst>
                                      </p:cBhvr>
                                      <p:to>
                                        <p:strVal val="solid"/>
                                      </p:to>
                                    </p:set>
                                    <p:set>
                                      <p:cBhvr>
                                        <p:cTn id="46" dur="250" autoRev="1" fill="remove"/>
                                        <p:tgtEl>
                                          <p:spTgt spid="18"/>
                                        </p:tgtEl>
                                        <p:attrNameLst>
                                          <p:attrName>fill.on</p:attrName>
                                        </p:attrNameLst>
                                      </p:cBhvr>
                                      <p:to>
                                        <p:strVal val="true"/>
                                      </p:to>
                                    </p:set>
                                  </p:childTnLst>
                                </p:cTn>
                              </p:par>
                              <p:par>
                                <p:cTn id="47" presetID="27" presetClass="emph" presetSubtype="0" fill="remove" grpId="1" nodeType="withEffect">
                                  <p:stCondLst>
                                    <p:cond delay="0"/>
                                  </p:stCondLst>
                                  <p:childTnLst>
                                    <p:animClr clrSpc="rgb" dir="cw">
                                      <p:cBhvr override="childStyle">
                                        <p:cTn id="48" dur="250" autoRev="1" fill="remove"/>
                                        <p:tgtEl>
                                          <p:spTgt spid="21"/>
                                        </p:tgtEl>
                                        <p:attrNameLst>
                                          <p:attrName>style.color</p:attrName>
                                        </p:attrNameLst>
                                      </p:cBhvr>
                                      <p:to>
                                        <a:schemeClr val="bg1"/>
                                      </p:to>
                                    </p:animClr>
                                    <p:animClr clrSpc="rgb" dir="cw">
                                      <p:cBhvr>
                                        <p:cTn id="49" dur="250" autoRev="1" fill="remove"/>
                                        <p:tgtEl>
                                          <p:spTgt spid="21"/>
                                        </p:tgtEl>
                                        <p:attrNameLst>
                                          <p:attrName>fillcolor</p:attrName>
                                        </p:attrNameLst>
                                      </p:cBhvr>
                                      <p:to>
                                        <a:schemeClr val="bg1"/>
                                      </p:to>
                                    </p:animClr>
                                    <p:set>
                                      <p:cBhvr>
                                        <p:cTn id="50" dur="250" autoRev="1" fill="remove"/>
                                        <p:tgtEl>
                                          <p:spTgt spid="21"/>
                                        </p:tgtEl>
                                        <p:attrNameLst>
                                          <p:attrName>fill.type</p:attrName>
                                        </p:attrNameLst>
                                      </p:cBhvr>
                                      <p:to>
                                        <p:strVal val="solid"/>
                                      </p:to>
                                    </p:set>
                                    <p:set>
                                      <p:cBhvr>
                                        <p:cTn id="51" dur="250" autoRev="1" fill="remove"/>
                                        <p:tgtEl>
                                          <p:spTgt spid="21"/>
                                        </p:tgtEl>
                                        <p:attrNameLst>
                                          <p:attrName>fill.on</p:attrName>
                                        </p:attrNameLst>
                                      </p:cBhvr>
                                      <p:to>
                                        <p:strVal val="true"/>
                                      </p:to>
                                    </p:set>
                                  </p:childTnLst>
                                </p:cTn>
                              </p:par>
                              <p:par>
                                <p:cTn id="52" presetID="27" presetClass="emph" presetSubtype="0" fill="remove" grpId="1" nodeType="withEffect">
                                  <p:stCondLst>
                                    <p:cond delay="0"/>
                                  </p:stCondLst>
                                  <p:childTnLst>
                                    <p:animClr clrSpc="rgb" dir="cw">
                                      <p:cBhvr override="childStyle">
                                        <p:cTn id="53" dur="250" autoRev="1" fill="remove"/>
                                        <p:tgtEl>
                                          <p:spTgt spid="22"/>
                                        </p:tgtEl>
                                        <p:attrNameLst>
                                          <p:attrName>style.color</p:attrName>
                                        </p:attrNameLst>
                                      </p:cBhvr>
                                      <p:to>
                                        <a:schemeClr val="bg1"/>
                                      </p:to>
                                    </p:animClr>
                                    <p:animClr clrSpc="rgb" dir="cw">
                                      <p:cBhvr>
                                        <p:cTn id="54" dur="250" autoRev="1" fill="remove"/>
                                        <p:tgtEl>
                                          <p:spTgt spid="22"/>
                                        </p:tgtEl>
                                        <p:attrNameLst>
                                          <p:attrName>fillcolor</p:attrName>
                                        </p:attrNameLst>
                                      </p:cBhvr>
                                      <p:to>
                                        <a:schemeClr val="bg1"/>
                                      </p:to>
                                    </p:animClr>
                                    <p:set>
                                      <p:cBhvr>
                                        <p:cTn id="55" dur="250" autoRev="1" fill="remove"/>
                                        <p:tgtEl>
                                          <p:spTgt spid="22"/>
                                        </p:tgtEl>
                                        <p:attrNameLst>
                                          <p:attrName>fill.type</p:attrName>
                                        </p:attrNameLst>
                                      </p:cBhvr>
                                      <p:to>
                                        <p:strVal val="solid"/>
                                      </p:to>
                                    </p:set>
                                    <p:set>
                                      <p:cBhvr>
                                        <p:cTn id="56" dur="250" autoRev="1" fill="remove"/>
                                        <p:tgtEl>
                                          <p:spTgt spid="2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P spid="12" grpId="0" animBg="1"/>
      <p:bldP spid="17" grpId="0" animBg="1"/>
      <p:bldP spid="17" grpId="1" animBg="1"/>
      <p:bldP spid="18" grpId="0" animBg="1"/>
      <p:bldP spid="18" grpId="1" animBg="1"/>
      <p:bldP spid="21" grpId="0" animBg="1"/>
      <p:bldP spid="21" grpId="1" animBg="1"/>
      <p:bldP spid="22" grpId="0" animBg="1"/>
      <p:bldP spid="2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1569660"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个人作品展示</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245828" y="1482185"/>
            <a:ext cx="1728192" cy="2160240"/>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839640" y="3390397"/>
            <a:ext cx="504056" cy="504056"/>
          </a:xfrm>
          <a:prstGeom prst="ellipse">
            <a:avLst/>
          </a:prstGeom>
          <a:solidFill>
            <a:srgbClr val="19547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907965" y="3388788"/>
            <a:ext cx="367408" cy="523220"/>
          </a:xfrm>
          <a:prstGeom prst="rect">
            <a:avLst/>
          </a:prstGeom>
          <a:noFill/>
        </p:spPr>
        <p:txBody>
          <a:bodyPr wrap="none" rtlCol="0">
            <a:spAutoFit/>
          </a:bodyPr>
          <a:lstStyle/>
          <a:p>
            <a:r>
              <a:rPr lang="en-US" altLang="zh-CN" sz="2800" b="1" dirty="0">
                <a:solidFill>
                  <a:schemeClr val="bg1"/>
                </a:solidFill>
              </a:rPr>
              <a:t>1</a:t>
            </a:r>
            <a:endParaRPr lang="zh-CN" altLang="en-US" sz="2800" b="1" dirty="0">
              <a:solidFill>
                <a:schemeClr val="bg1"/>
              </a:solidFill>
            </a:endParaRPr>
          </a:p>
        </p:txBody>
      </p:sp>
      <p:grpSp>
        <p:nvGrpSpPr>
          <p:cNvPr id="12" name="组合 11"/>
          <p:cNvGrpSpPr/>
          <p:nvPr/>
        </p:nvGrpSpPr>
        <p:grpSpPr>
          <a:xfrm>
            <a:off x="3207792" y="1482191"/>
            <a:ext cx="1728192" cy="2429823"/>
            <a:chOff x="2699792" y="1507797"/>
            <a:chExt cx="1728192" cy="2429823"/>
          </a:xfrm>
        </p:grpSpPr>
        <p:sp>
          <p:nvSpPr>
            <p:cNvPr id="13" name="矩形 12"/>
            <p:cNvSpPr/>
            <p:nvPr/>
          </p:nvSpPr>
          <p:spPr>
            <a:xfrm>
              <a:off x="2699792" y="1507797"/>
              <a:ext cx="1728192" cy="216024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293604" y="3416009"/>
              <a:ext cx="504056" cy="504056"/>
            </a:xfrm>
            <a:prstGeom prst="ellipse">
              <a:avLst/>
            </a:prstGeom>
            <a:solidFill>
              <a:srgbClr val="37BED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3361928" y="3414400"/>
              <a:ext cx="367408" cy="523220"/>
            </a:xfrm>
            <a:prstGeom prst="rect">
              <a:avLst/>
            </a:prstGeom>
            <a:noFill/>
          </p:spPr>
          <p:txBody>
            <a:bodyPr wrap="none" rtlCol="0">
              <a:spAutoFit/>
            </a:bodyPr>
            <a:lstStyle/>
            <a:p>
              <a:r>
                <a:rPr lang="en-US" altLang="zh-CN" sz="2800" b="1" dirty="0">
                  <a:solidFill>
                    <a:schemeClr val="bg1"/>
                  </a:solidFill>
                </a:rPr>
                <a:t>2</a:t>
              </a:r>
              <a:endParaRPr lang="zh-CN" altLang="en-US" sz="2800" b="1" dirty="0">
                <a:solidFill>
                  <a:schemeClr val="bg1"/>
                </a:solidFill>
              </a:endParaRPr>
            </a:p>
          </p:txBody>
        </p:sp>
      </p:grpSp>
      <p:grpSp>
        <p:nvGrpSpPr>
          <p:cNvPr id="16" name="组合 15"/>
          <p:cNvGrpSpPr/>
          <p:nvPr/>
        </p:nvGrpSpPr>
        <p:grpSpPr>
          <a:xfrm>
            <a:off x="5206269" y="1482191"/>
            <a:ext cx="1728192" cy="2429823"/>
            <a:chOff x="4698268" y="1507797"/>
            <a:chExt cx="1728192" cy="2429823"/>
          </a:xfrm>
        </p:grpSpPr>
        <p:sp>
          <p:nvSpPr>
            <p:cNvPr id="17" name="矩形 16"/>
            <p:cNvSpPr/>
            <p:nvPr/>
          </p:nvSpPr>
          <p:spPr>
            <a:xfrm>
              <a:off x="4698268" y="1507797"/>
              <a:ext cx="1728192" cy="2160240"/>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292080" y="3416009"/>
              <a:ext cx="504056" cy="504056"/>
            </a:xfrm>
            <a:prstGeom prst="ellipse">
              <a:avLst/>
            </a:prstGeom>
            <a:solidFill>
              <a:srgbClr val="E5594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5360404" y="3414400"/>
              <a:ext cx="367408" cy="523220"/>
            </a:xfrm>
            <a:prstGeom prst="rect">
              <a:avLst/>
            </a:prstGeom>
            <a:noFill/>
          </p:spPr>
          <p:txBody>
            <a:bodyPr wrap="none" rtlCol="0">
              <a:spAutoFit/>
            </a:bodyPr>
            <a:lstStyle/>
            <a:p>
              <a:r>
                <a:rPr lang="en-US" altLang="zh-CN" sz="2800" b="1" dirty="0">
                  <a:solidFill>
                    <a:schemeClr val="bg1"/>
                  </a:solidFill>
                </a:rPr>
                <a:t>3</a:t>
              </a:r>
              <a:endParaRPr lang="zh-CN" altLang="en-US" sz="2800" b="1" dirty="0">
                <a:solidFill>
                  <a:schemeClr val="bg1"/>
                </a:solidFill>
              </a:endParaRPr>
            </a:p>
          </p:txBody>
        </p:sp>
      </p:grpSp>
      <p:grpSp>
        <p:nvGrpSpPr>
          <p:cNvPr id="20" name="组合 19"/>
          <p:cNvGrpSpPr/>
          <p:nvPr/>
        </p:nvGrpSpPr>
        <p:grpSpPr>
          <a:xfrm>
            <a:off x="7168233" y="1482191"/>
            <a:ext cx="1728192" cy="2429823"/>
            <a:chOff x="6660232" y="1507797"/>
            <a:chExt cx="1728192" cy="2429823"/>
          </a:xfrm>
        </p:grpSpPr>
        <p:sp>
          <p:nvSpPr>
            <p:cNvPr id="22" name="矩形 21"/>
            <p:cNvSpPr/>
            <p:nvPr/>
          </p:nvSpPr>
          <p:spPr>
            <a:xfrm>
              <a:off x="6660232" y="1507797"/>
              <a:ext cx="1728192" cy="2160240"/>
            </a:xfrm>
            <a:prstGeom prst="rect">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7254044" y="3416009"/>
              <a:ext cx="504056" cy="504056"/>
            </a:xfrm>
            <a:prstGeom prst="ellipse">
              <a:avLst/>
            </a:prstGeom>
            <a:solidFill>
              <a:srgbClr val="FFCC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322368" y="3414400"/>
              <a:ext cx="367408" cy="523220"/>
            </a:xfrm>
            <a:prstGeom prst="rect">
              <a:avLst/>
            </a:prstGeom>
            <a:noFill/>
          </p:spPr>
          <p:txBody>
            <a:bodyPr wrap="none" rtlCol="0">
              <a:spAutoFit/>
            </a:bodyPr>
            <a:lstStyle/>
            <a:p>
              <a:r>
                <a:rPr lang="en-US" altLang="zh-CN" sz="2800" b="1" dirty="0">
                  <a:solidFill>
                    <a:schemeClr val="bg1"/>
                  </a:solidFill>
                </a:rPr>
                <a:t>4</a:t>
              </a:r>
              <a:endParaRPr lang="zh-CN" altLang="en-US" sz="2800" b="1" dirty="0">
                <a:solidFill>
                  <a:schemeClr val="bg1"/>
                </a:solidFill>
              </a:endParaRPr>
            </a:p>
          </p:txBody>
        </p:sp>
      </p:grpSp>
      <p:sp>
        <p:nvSpPr>
          <p:cNvPr id="25" name="TextBox 24"/>
          <p:cNvSpPr txBox="1"/>
          <p:nvPr/>
        </p:nvSpPr>
        <p:spPr bwMode="auto">
          <a:xfrm>
            <a:off x="1160957"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anose="020F0502020204030204" pitchFamily="34" charset="0"/>
            </a:endParaRPr>
          </a:p>
        </p:txBody>
      </p:sp>
      <p:sp>
        <p:nvSpPr>
          <p:cNvPr id="26" name="矩形 25"/>
          <p:cNvSpPr/>
          <p:nvPr/>
        </p:nvSpPr>
        <p:spPr bwMode="auto">
          <a:xfrm>
            <a:off x="1276968"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27" name="TextBox 26"/>
          <p:cNvSpPr txBox="1"/>
          <p:nvPr/>
        </p:nvSpPr>
        <p:spPr bwMode="auto">
          <a:xfrm>
            <a:off x="3135790"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anose="020F0502020204030204" pitchFamily="34" charset="0"/>
            </a:endParaRPr>
          </a:p>
        </p:txBody>
      </p:sp>
      <p:sp>
        <p:nvSpPr>
          <p:cNvPr id="28" name="矩形 27"/>
          <p:cNvSpPr/>
          <p:nvPr/>
        </p:nvSpPr>
        <p:spPr bwMode="auto">
          <a:xfrm>
            <a:off x="3251798"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29" name="TextBox 28"/>
          <p:cNvSpPr txBox="1"/>
          <p:nvPr/>
        </p:nvSpPr>
        <p:spPr bwMode="auto">
          <a:xfrm>
            <a:off x="5217506"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anose="020F0502020204030204" pitchFamily="34" charset="0"/>
            </a:endParaRPr>
          </a:p>
        </p:txBody>
      </p:sp>
      <p:sp>
        <p:nvSpPr>
          <p:cNvPr id="30" name="矩形 29"/>
          <p:cNvSpPr/>
          <p:nvPr/>
        </p:nvSpPr>
        <p:spPr bwMode="auto">
          <a:xfrm>
            <a:off x="5333514"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31" name="TextBox 30"/>
          <p:cNvSpPr txBox="1"/>
          <p:nvPr/>
        </p:nvSpPr>
        <p:spPr bwMode="auto">
          <a:xfrm>
            <a:off x="7192339" y="4495098"/>
            <a:ext cx="1830817" cy="738664"/>
          </a:xfrm>
          <a:prstGeom prst="rect">
            <a:avLst/>
          </a:prstGeom>
          <a:noFill/>
        </p:spPr>
        <p:txBody>
          <a:bodyPr wrap="square">
            <a:spAutoFit/>
          </a:bodyPr>
          <a:lstStyle/>
          <a:p>
            <a:pPr>
              <a:lnSpc>
                <a:spcPct val="150000"/>
              </a:lnSpc>
            </a:pPr>
            <a:r>
              <a:rPr lang="zh-CN" altLang="en-US" sz="1400" dirty="0">
                <a:solidFill>
                  <a:srgbClr val="2D2D2D"/>
                </a:solidFill>
              </a:rPr>
              <a:t>这里输入简单的文字概述这里输入简单文</a:t>
            </a:r>
            <a:endParaRPr lang="zh-CN" altLang="en-US" sz="1400" dirty="0">
              <a:solidFill>
                <a:srgbClr val="2D2D2D"/>
              </a:solidFill>
              <a:latin typeface="Calibri" panose="020F0502020204030204" pitchFamily="34" charset="0"/>
            </a:endParaRPr>
          </a:p>
        </p:txBody>
      </p:sp>
      <p:sp>
        <p:nvSpPr>
          <p:cNvPr id="32" name="矩形 31"/>
          <p:cNvSpPr/>
          <p:nvPr/>
        </p:nvSpPr>
        <p:spPr bwMode="auto">
          <a:xfrm>
            <a:off x="7308347" y="4200040"/>
            <a:ext cx="1621070" cy="369332"/>
          </a:xfrm>
          <a:prstGeom prst="rect">
            <a:avLst/>
          </a:prstGeom>
        </p:spPr>
        <p:txBody>
          <a:bodyPr wrap="square">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0-#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2" presetClass="entr" presetSubtype="8"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0-#ppt_w/2"/>
                                          </p:val>
                                        </p:tav>
                                        <p:tav tm="100000">
                                          <p:val>
                                            <p:strVal val="#ppt_x"/>
                                          </p:val>
                                        </p:tav>
                                      </p:tavLst>
                                    </p:anim>
                                    <p:anim calcmode="lin" valueType="num">
                                      <p:cBhvr additive="base">
                                        <p:cTn id="48" dur="500" fill="hold"/>
                                        <p:tgtEl>
                                          <p:spTgt spid="16"/>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1000"/>
                                        <p:tgtEl>
                                          <p:spTgt spid="30"/>
                                        </p:tgtEl>
                                      </p:cBhvr>
                                    </p:animEffect>
                                    <p:anim calcmode="lin" valueType="num">
                                      <p:cBhvr>
                                        <p:cTn id="53" dur="1000" fill="hold"/>
                                        <p:tgtEl>
                                          <p:spTgt spid="30"/>
                                        </p:tgtEl>
                                        <p:attrNameLst>
                                          <p:attrName>ppt_x</p:attrName>
                                        </p:attrNameLst>
                                      </p:cBhvr>
                                      <p:tavLst>
                                        <p:tav tm="0">
                                          <p:val>
                                            <p:strVal val="#ppt_x"/>
                                          </p:val>
                                        </p:tav>
                                        <p:tav tm="100000">
                                          <p:val>
                                            <p:strVal val="#ppt_x"/>
                                          </p:val>
                                        </p:tav>
                                      </p:tavLst>
                                    </p:anim>
                                    <p:anim calcmode="lin" valueType="num">
                                      <p:cBhvr>
                                        <p:cTn id="54" dur="1000" fill="hold"/>
                                        <p:tgtEl>
                                          <p:spTgt spid="3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1000"/>
                                        <p:tgtEl>
                                          <p:spTgt spid="29"/>
                                        </p:tgtEl>
                                      </p:cBhvr>
                                    </p:animEffect>
                                    <p:anim calcmode="lin" valueType="num">
                                      <p:cBhvr>
                                        <p:cTn id="58" dur="1000" fill="hold"/>
                                        <p:tgtEl>
                                          <p:spTgt spid="29"/>
                                        </p:tgtEl>
                                        <p:attrNameLst>
                                          <p:attrName>ppt_x</p:attrName>
                                        </p:attrNameLst>
                                      </p:cBhvr>
                                      <p:tavLst>
                                        <p:tav tm="0">
                                          <p:val>
                                            <p:strVal val="#ppt_x"/>
                                          </p:val>
                                        </p:tav>
                                        <p:tav tm="100000">
                                          <p:val>
                                            <p:strVal val="#ppt_x"/>
                                          </p:val>
                                        </p:tav>
                                      </p:tavLst>
                                    </p:anim>
                                    <p:anim calcmode="lin" valueType="num">
                                      <p:cBhvr>
                                        <p:cTn id="59" dur="1000" fill="hold"/>
                                        <p:tgtEl>
                                          <p:spTgt spid="29"/>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 presetClass="entr" presetSubtype="8"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0-#ppt_w/2"/>
                                          </p:val>
                                        </p:tav>
                                        <p:tav tm="100000">
                                          <p:val>
                                            <p:strVal val="#ppt_x"/>
                                          </p:val>
                                        </p:tav>
                                      </p:tavLst>
                                    </p:anim>
                                    <p:anim calcmode="lin" valueType="num">
                                      <p:cBhvr additive="base">
                                        <p:cTn id="64" dur="500" fill="hold"/>
                                        <p:tgtEl>
                                          <p:spTgt spid="20"/>
                                        </p:tgtEl>
                                        <p:attrNameLst>
                                          <p:attrName>ppt_y</p:attrName>
                                        </p:attrNameLst>
                                      </p:cBhvr>
                                      <p:tavLst>
                                        <p:tav tm="0">
                                          <p:val>
                                            <p:strVal val="#ppt_y"/>
                                          </p:val>
                                        </p:tav>
                                        <p:tav tm="100000">
                                          <p:val>
                                            <p:strVal val="#ppt_y"/>
                                          </p:val>
                                        </p:tav>
                                      </p:tavLst>
                                    </p:anim>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anim calcmode="lin" valueType="num">
                                      <p:cBhvr>
                                        <p:cTn id="74" dur="1000" fill="hold"/>
                                        <p:tgtEl>
                                          <p:spTgt spid="31"/>
                                        </p:tgtEl>
                                        <p:attrNameLst>
                                          <p:attrName>ppt_x</p:attrName>
                                        </p:attrNameLst>
                                      </p:cBhvr>
                                      <p:tavLst>
                                        <p:tav tm="0">
                                          <p:val>
                                            <p:strVal val="#ppt_x"/>
                                          </p:val>
                                        </p:tav>
                                        <p:tav tm="100000">
                                          <p:val>
                                            <p:strVal val="#ppt_x"/>
                                          </p:val>
                                        </p:tav>
                                      </p:tavLst>
                                    </p:anim>
                                    <p:anim calcmode="lin" valueType="num">
                                      <p:cBhvr>
                                        <p:cTn id="7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25" grpId="0"/>
      <p:bldP spid="26" grpId="0"/>
      <p:bldP spid="27" grpId="0"/>
      <p:bldP spid="28" grpId="0"/>
      <p:bldP spid="29" grpId="0"/>
      <p:bldP spid="30"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292992" y="2511197"/>
            <a:ext cx="1327474" cy="1410442"/>
            <a:chOff x="395537" y="2426415"/>
            <a:chExt cx="1327474" cy="1410442"/>
          </a:xfrm>
          <a:solidFill>
            <a:srgbClr val="19547C"/>
          </a:solidFill>
        </p:grpSpPr>
        <p:sp>
          <p:nvSpPr>
            <p:cNvPr id="10" name="六边形 9"/>
            <p:cNvSpPr/>
            <p:nvPr/>
          </p:nvSpPr>
          <p:spPr>
            <a:xfrm rot="16200000">
              <a:off x="354053" y="2467899"/>
              <a:ext cx="1410442" cy="1327474"/>
            </a:xfrm>
            <a:prstGeom prst="hexagon">
              <a:avLst/>
            </a:prstGeom>
            <a:grp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576707" y="2931581"/>
              <a:ext cx="954107" cy="400110"/>
            </a:xfrm>
            <a:prstGeom prst="rect">
              <a:avLst/>
            </a:prstGeom>
            <a:grpFill/>
            <a:ln>
              <a:noFill/>
            </a:ln>
          </p:spPr>
          <p:txBody>
            <a:bodyPr wrap="non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关键词</a:t>
              </a:r>
            </a:p>
          </p:txBody>
        </p:sp>
      </p:grpSp>
      <p:sp>
        <p:nvSpPr>
          <p:cNvPr id="12" name="等腰三角形 11"/>
          <p:cNvSpPr/>
          <p:nvPr/>
        </p:nvSpPr>
        <p:spPr>
          <a:xfrm rot="5400000">
            <a:off x="2700790" y="3144416"/>
            <a:ext cx="224916" cy="193893"/>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2938947" y="3141150"/>
            <a:ext cx="224916" cy="193893"/>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六边形 13"/>
          <p:cNvSpPr/>
          <p:nvPr/>
        </p:nvSpPr>
        <p:spPr>
          <a:xfrm rot="16200000">
            <a:off x="3149447" y="1812267"/>
            <a:ext cx="2983834" cy="2808313"/>
          </a:xfrm>
          <a:prstGeom prst="hexagon">
            <a:avLst/>
          </a:prstGeom>
          <a:blipFill dpi="0" rotWithShape="1">
            <a:blip r:embed="rId3" cstate="screen"/>
            <a:srcRect/>
            <a:stretch>
              <a:fillRect/>
            </a:stretch>
          </a:blipFill>
          <a:ln w="15875" cap="rnd">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六边形 14"/>
          <p:cNvSpPr/>
          <p:nvPr/>
        </p:nvSpPr>
        <p:spPr>
          <a:xfrm rot="16200000">
            <a:off x="5085964" y="1669592"/>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5165658" y="1781447"/>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7" name="六边形 16"/>
          <p:cNvSpPr/>
          <p:nvPr/>
        </p:nvSpPr>
        <p:spPr>
          <a:xfrm rot="16200000">
            <a:off x="5646838" y="2841186"/>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5726532" y="2953045"/>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六边形 18"/>
          <p:cNvSpPr/>
          <p:nvPr/>
        </p:nvSpPr>
        <p:spPr>
          <a:xfrm rot="16200000">
            <a:off x="5143375" y="4103966"/>
            <a:ext cx="797366" cy="750462"/>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5223069" y="4215826"/>
            <a:ext cx="665567" cy="584775"/>
          </a:xfrm>
          <a:prstGeom prst="rect">
            <a:avLst/>
          </a:prstGeom>
          <a:noFill/>
        </p:spPr>
        <p:txBody>
          <a:bodyPr wrap="none" rtlCol="0">
            <a:spAutoFit/>
          </a:bodyPr>
          <a:lstStyle/>
          <a:p>
            <a:r>
              <a:rPr lang="en-US" altLang="zh-CN" sz="3200" dirty="0">
                <a:solidFill>
                  <a:schemeClr val="bg1"/>
                </a:solidFill>
                <a:latin typeface="微软雅黑" panose="020B0503020204020204" pitchFamily="34" charset="-122"/>
                <a:ea typeface="微软雅黑" panose="020B0503020204020204" pitchFamily="34" charset="-122"/>
              </a:rPr>
              <a:t>03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bwMode="auto">
          <a:xfrm>
            <a:off x="6134378" y="1502123"/>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anose="020F0502020204030204" pitchFamily="34" charset="0"/>
            </a:endParaRPr>
          </a:p>
        </p:txBody>
      </p:sp>
      <p:sp>
        <p:nvSpPr>
          <p:cNvPr id="23" name="TextBox 22"/>
          <p:cNvSpPr txBox="1"/>
          <p:nvPr/>
        </p:nvSpPr>
        <p:spPr bwMode="auto">
          <a:xfrm>
            <a:off x="6638434" y="2718087"/>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anose="020F0502020204030204" pitchFamily="34" charset="0"/>
            </a:endParaRPr>
          </a:p>
        </p:txBody>
      </p:sp>
      <p:sp>
        <p:nvSpPr>
          <p:cNvPr id="24" name="TextBox 23"/>
          <p:cNvSpPr txBox="1"/>
          <p:nvPr/>
        </p:nvSpPr>
        <p:spPr bwMode="auto">
          <a:xfrm>
            <a:off x="6134378" y="4022402"/>
            <a:ext cx="2834054" cy="923330"/>
          </a:xfrm>
          <a:prstGeom prst="rect">
            <a:avLst/>
          </a:prstGeom>
          <a:noFill/>
        </p:spPr>
        <p:txBody>
          <a:bodyPr wrap="square">
            <a:spAutoFit/>
          </a:bodyPr>
          <a:lstStyle/>
          <a:p>
            <a:pPr>
              <a:lnSpc>
                <a:spcPct val="150000"/>
              </a:lnSpc>
            </a:pPr>
            <a:r>
              <a:rPr lang="zh-CN" altLang="en-US" sz="1200" dirty="0">
                <a:solidFill>
                  <a:srgbClr val="404040"/>
                </a:solidFill>
              </a:rPr>
              <a:t>这里输入简单的文字概述这里输入简单文字概述简单的文字概述这里输入简单的文字概述这里输入简单</a:t>
            </a:r>
            <a:endParaRPr lang="zh-CN" altLang="en-US" sz="1200" dirty="0">
              <a:solidFill>
                <a:srgbClr val="404040"/>
              </a:solidFill>
              <a:latin typeface="Calibri" panose="020F0502020204030204"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0-#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0-#ppt_w/2"/>
                                          </p:val>
                                        </p:tav>
                                        <p:tav tm="100000">
                                          <p:val>
                                            <p:strVal val="#ppt_x"/>
                                          </p:val>
                                        </p:tav>
                                      </p:tavLst>
                                    </p:anim>
                                    <p:anim calcmode="lin" valueType="num">
                                      <p:cBhvr additive="base">
                                        <p:cTn id="33" dur="500" fill="hold"/>
                                        <p:tgtEl>
                                          <p:spTgt spid="1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0-#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42"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 presetClass="entr" presetSubtype="8"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0-#ppt_w/2"/>
                                          </p:val>
                                        </p:tav>
                                        <p:tav tm="100000">
                                          <p:val>
                                            <p:strVal val="#ppt_x"/>
                                          </p:val>
                                        </p:tav>
                                      </p:tavLst>
                                    </p:anim>
                                    <p:anim calcmode="lin" valueType="num">
                                      <p:cBhvr additive="base">
                                        <p:cTn id="59" dur="500" fill="hold"/>
                                        <p:tgtEl>
                                          <p:spTgt spid="20"/>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0-#ppt_w/2"/>
                                          </p:val>
                                        </p:tav>
                                        <p:tav tm="100000">
                                          <p:val>
                                            <p:strVal val="#ppt_x"/>
                                          </p:val>
                                        </p:tav>
                                      </p:tavLst>
                                    </p:anim>
                                    <p:anim calcmode="lin" valueType="num">
                                      <p:cBhvr additive="base">
                                        <p:cTn id="63" dur="500" fill="hold"/>
                                        <p:tgtEl>
                                          <p:spTgt spid="19"/>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animBg="1"/>
      <p:bldP spid="18" grpId="0"/>
      <p:bldP spid="19" grpId="0" animBg="1"/>
      <p:bldP spid="20"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1231942" y="3776710"/>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6" name="TextBox 25"/>
          <p:cNvSpPr txBox="1"/>
          <p:nvPr/>
        </p:nvSpPr>
        <p:spPr>
          <a:xfrm>
            <a:off x="4098865" y="1541082"/>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7" name="TextBox 26"/>
          <p:cNvSpPr txBox="1"/>
          <p:nvPr/>
        </p:nvSpPr>
        <p:spPr>
          <a:xfrm>
            <a:off x="6927368" y="3764659"/>
            <a:ext cx="2074834" cy="1200329"/>
          </a:xfrm>
          <a:prstGeom prst="rect">
            <a:avLst/>
          </a:prstGeom>
          <a:noFill/>
        </p:spPr>
        <p:txBody>
          <a:bodyPr wrap="square" rtlCol="0">
            <a:spAutoFit/>
          </a:bodyPr>
          <a:lstStyle/>
          <a:p>
            <a:pPr>
              <a:lnSpc>
                <a:spcPct val="150000"/>
              </a:lnSpc>
            </a:pPr>
            <a:r>
              <a:rPr lang="zh-CN" altLang="en-US" sz="1200" dirty="0">
                <a:solidFill>
                  <a:schemeClr val="tx1">
                    <a:lumMod val="75000"/>
                    <a:lumOff val="25000"/>
                  </a:schemeClr>
                </a:solidFill>
              </a:rPr>
              <a:t>这里输入简单的文字概述这里输入简单文字概述这里输入简单的文字概述这里入简</a:t>
            </a:r>
            <a:endParaRPr lang="en-US" altLang="zh-CN" sz="1200" dirty="0">
              <a:solidFill>
                <a:schemeClr val="tx1">
                  <a:lumMod val="75000"/>
                  <a:lumOff val="25000"/>
                </a:schemeClr>
              </a:solidFill>
            </a:endParaRPr>
          </a:p>
          <a:p>
            <a:pPr>
              <a:lnSpc>
                <a:spcPct val="150000"/>
              </a:lnSpc>
            </a:pPr>
            <a:r>
              <a:rPr lang="zh-CN" altLang="en-US" sz="1200" dirty="0">
                <a:solidFill>
                  <a:schemeClr val="tx1">
                    <a:lumMod val="75000"/>
                    <a:lumOff val="25000"/>
                  </a:schemeClr>
                </a:solidFill>
              </a:rPr>
              <a:t>单的文字概述这里输入述</a:t>
            </a:r>
          </a:p>
        </p:txBody>
      </p:sp>
      <p:sp>
        <p:nvSpPr>
          <p:cNvPr id="28" name="椭圆 27"/>
          <p:cNvSpPr/>
          <p:nvPr/>
        </p:nvSpPr>
        <p:spPr>
          <a:xfrm>
            <a:off x="1283766" y="1454950"/>
            <a:ext cx="1872187" cy="1872187"/>
          </a:xfrm>
          <a:prstGeom prst="ellipse">
            <a:avLst/>
          </a:prstGeom>
          <a:blipFill dpi="0" rotWithShape="1">
            <a:blip r:embed="rId3" cstate="screen"/>
            <a:srcRect/>
            <a:stretch>
              <a:fillRect/>
            </a:stretch>
          </a:blipFill>
          <a:ln w="76200">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2576514" y="1417340"/>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TextBox 29"/>
          <p:cNvSpPr txBox="1"/>
          <p:nvPr/>
        </p:nvSpPr>
        <p:spPr>
          <a:xfrm>
            <a:off x="2583505" y="1517680"/>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工作一</a:t>
            </a:r>
          </a:p>
        </p:txBody>
      </p:sp>
      <p:sp>
        <p:nvSpPr>
          <p:cNvPr id="31" name="椭圆 30"/>
          <p:cNvSpPr/>
          <p:nvPr/>
        </p:nvSpPr>
        <p:spPr>
          <a:xfrm>
            <a:off x="4098867" y="3183145"/>
            <a:ext cx="1872187" cy="1872187"/>
          </a:xfrm>
          <a:prstGeom prst="ellipse">
            <a:avLst/>
          </a:prstGeom>
          <a:blipFill dpi="0" rotWithShape="1">
            <a:blip r:embed="rId4" cstate="screen"/>
            <a:srcRect/>
            <a:stretch>
              <a:fillRect/>
            </a:stretch>
          </a:blipFill>
          <a:ln w="76200">
            <a:solidFill>
              <a:srgbClr val="1954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5391615" y="3145535"/>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TextBox 32"/>
          <p:cNvSpPr txBox="1"/>
          <p:nvPr/>
        </p:nvSpPr>
        <p:spPr>
          <a:xfrm>
            <a:off x="5398606" y="3245872"/>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工作二</a:t>
            </a:r>
          </a:p>
        </p:txBody>
      </p:sp>
      <p:sp>
        <p:nvSpPr>
          <p:cNvPr id="34" name="椭圆 33"/>
          <p:cNvSpPr/>
          <p:nvPr/>
        </p:nvSpPr>
        <p:spPr>
          <a:xfrm>
            <a:off x="6974896" y="1526088"/>
            <a:ext cx="1872187" cy="1872187"/>
          </a:xfrm>
          <a:prstGeom prst="ellipse">
            <a:avLst/>
          </a:prstGeom>
          <a:blipFill dpi="0" rotWithShape="1">
            <a:blip r:embed="rId5" cstate="screen"/>
            <a:srcRect/>
            <a:stretch>
              <a:fillRect/>
            </a:stretch>
          </a:blipFill>
          <a:ln w="76200">
            <a:solidFill>
              <a:srgbClr val="E559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267640" y="1488481"/>
            <a:ext cx="723900" cy="723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6" name="TextBox 35"/>
          <p:cNvSpPr txBox="1"/>
          <p:nvPr/>
        </p:nvSpPr>
        <p:spPr>
          <a:xfrm>
            <a:off x="8274630" y="1588818"/>
            <a:ext cx="723276" cy="523220"/>
          </a:xfrm>
          <a:prstGeom prst="rect">
            <a:avLst/>
          </a:prstGeom>
          <a:noFill/>
        </p:spPr>
        <p:txBody>
          <a:bodyPr wrap="none" rtlCol="0">
            <a:spAutoFit/>
          </a:bodyPr>
          <a:lstStyle/>
          <a:p>
            <a:pPr algn="ctr"/>
            <a:r>
              <a:rPr lang="zh-CN" altLang="en-US" sz="1400" dirty="0">
                <a:solidFill>
                  <a:schemeClr val="bg1"/>
                </a:solidFill>
                <a:latin typeface="+mn-ea"/>
              </a:rPr>
              <a:t>重点</a:t>
            </a:r>
            <a:endParaRPr lang="en-US" altLang="zh-CN" sz="1400" dirty="0">
              <a:solidFill>
                <a:schemeClr val="bg1"/>
              </a:solidFill>
              <a:latin typeface="+mn-ea"/>
            </a:endParaRPr>
          </a:p>
          <a:p>
            <a:pPr algn="ctr"/>
            <a:r>
              <a:rPr lang="zh-CN" altLang="en-US" sz="1400" dirty="0">
                <a:solidFill>
                  <a:schemeClr val="bg1"/>
                </a:solidFill>
                <a:latin typeface="+mn-ea"/>
              </a:rPr>
              <a:t>工作三</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Scale>
                                      <p:cBhvr>
                                        <p:cTn id="12"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9"/>
                                        </p:tgtEl>
                                        <p:attrNameLst>
                                          <p:attrName>ppt_x</p:attrName>
                                          <p:attrName>ppt_y</p:attrName>
                                        </p:attrNameLst>
                                      </p:cBhvr>
                                    </p:animMotion>
                                    <p:animEffect transition="in" filter="fade">
                                      <p:cBhvr>
                                        <p:cTn id="14" dur="1000"/>
                                        <p:tgtEl>
                                          <p:spTgt spid="29"/>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Scale>
                                      <p:cBhvr>
                                        <p:cTn id="17"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0"/>
                                        </p:tgtEl>
                                        <p:attrNameLst>
                                          <p:attrName>ppt_x</p:attrName>
                                          <p:attrName>ppt_y</p:attrName>
                                        </p:attrNameLst>
                                      </p:cBhvr>
                                    </p:animMotion>
                                    <p:animEffect transition="in" filter="fade">
                                      <p:cBhvr>
                                        <p:cTn id="19" dur="1000"/>
                                        <p:tgtEl>
                                          <p:spTgt spid="30"/>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Scale>
                                      <p:cBhvr>
                                        <p:cTn id="33"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3"/>
                                        </p:tgtEl>
                                        <p:attrNameLst>
                                          <p:attrName>ppt_x</p:attrName>
                                          <p:attrName>ppt_y</p:attrName>
                                        </p:attrNameLst>
                                      </p:cBhvr>
                                    </p:animMotion>
                                    <p:animEffect transition="in" filter="fade">
                                      <p:cBhvr>
                                        <p:cTn id="35" dur="1000"/>
                                        <p:tgtEl>
                                          <p:spTgt spid="33"/>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Scale>
                                      <p:cBhvr>
                                        <p:cTn id="38"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32"/>
                                        </p:tgtEl>
                                        <p:attrNameLst>
                                          <p:attrName>ppt_x</p:attrName>
                                          <p:attrName>ppt_y</p:attrName>
                                        </p:attrNameLst>
                                      </p:cBhvr>
                                    </p:animMotion>
                                    <p:animEffect transition="in" filter="fade">
                                      <p:cBhvr>
                                        <p:cTn id="40" dur="1000"/>
                                        <p:tgtEl>
                                          <p:spTgt spid="32"/>
                                        </p:tgtEl>
                                      </p:cBhvr>
                                    </p:animEffect>
                                  </p:childTnLst>
                                </p:cTn>
                              </p:par>
                            </p:childTnLst>
                          </p:cTn>
                        </p:par>
                        <p:par>
                          <p:cTn id="41" fill="hold">
                            <p:stCondLst>
                              <p:cond delay="3500"/>
                            </p:stCondLst>
                            <p:childTnLst>
                              <p:par>
                                <p:cTn id="42" presetID="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ppt_x"/>
                                          </p:val>
                                        </p:tav>
                                        <p:tav tm="100000">
                                          <p:val>
                                            <p:strVal val="#ppt_x"/>
                                          </p:val>
                                        </p:tav>
                                      </p:tavLst>
                                    </p:anim>
                                    <p:anim calcmode="lin" valueType="num">
                                      <p:cBhvr additive="base">
                                        <p:cTn id="45" dur="500" fill="hold"/>
                                        <p:tgtEl>
                                          <p:spTgt spid="26"/>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 presetClass="entr" presetSubtype="4"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52" presetClass="entr" presetSubtype="0" fill="hold" grpId="0" nodeType="afterEffect">
                                  <p:stCondLst>
                                    <p:cond delay="0"/>
                                  </p:stCondLst>
                                  <p:childTnLst>
                                    <p:set>
                                      <p:cBhvr>
                                        <p:cTn id="53" dur="1" fill="hold">
                                          <p:stCondLst>
                                            <p:cond delay="0"/>
                                          </p:stCondLst>
                                        </p:cTn>
                                        <p:tgtEl>
                                          <p:spTgt spid="36"/>
                                        </p:tgtEl>
                                        <p:attrNameLst>
                                          <p:attrName>style.visibility</p:attrName>
                                        </p:attrNameLst>
                                      </p:cBhvr>
                                      <p:to>
                                        <p:strVal val="visible"/>
                                      </p:to>
                                    </p:set>
                                    <p:animScale>
                                      <p:cBhvr>
                                        <p:cTn id="54"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36"/>
                                        </p:tgtEl>
                                        <p:attrNameLst>
                                          <p:attrName>ppt_x</p:attrName>
                                          <p:attrName>ppt_y</p:attrName>
                                        </p:attrNameLst>
                                      </p:cBhvr>
                                    </p:animMotion>
                                    <p:animEffect transition="in" filter="fade">
                                      <p:cBhvr>
                                        <p:cTn id="56" dur="1000"/>
                                        <p:tgtEl>
                                          <p:spTgt spid="36"/>
                                        </p:tgtEl>
                                      </p:cBhvr>
                                    </p:animEffect>
                                  </p:childTnLst>
                                </p:cTn>
                              </p:par>
                              <p:par>
                                <p:cTn id="57" presetID="52"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Scale>
                                      <p:cBhvr>
                                        <p:cTn id="59"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35"/>
                                        </p:tgtEl>
                                        <p:attrNameLst>
                                          <p:attrName>ppt_x</p:attrName>
                                          <p:attrName>ppt_y</p:attrName>
                                        </p:attrNameLst>
                                      </p:cBhvr>
                                    </p:animMotion>
                                    <p:animEffect transition="in" filter="fade">
                                      <p:cBhvr>
                                        <p:cTn id="61" dur="1000"/>
                                        <p:tgtEl>
                                          <p:spTgt spid="35"/>
                                        </p:tgtEl>
                                      </p:cBhvr>
                                    </p:animEffect>
                                  </p:childTnLst>
                                </p:cTn>
                              </p:par>
                            </p:childTnLst>
                          </p:cTn>
                        </p:par>
                        <p:par>
                          <p:cTn id="62" fill="hold">
                            <p:stCondLst>
                              <p:cond delay="5500"/>
                            </p:stCondLst>
                            <p:childTnLst>
                              <p:par>
                                <p:cTn id="63" presetID="2" presetClass="entr" presetSubtype="4" fill="hold" grpId="0" nodeType="after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animBg="1"/>
      <p:bldP spid="29" grpId="0" animBg="1"/>
      <p:bldP spid="30" grpId="0"/>
      <p:bldP spid="31" grpId="0" animBg="1"/>
      <p:bldP spid="32" grpId="0" animBg="1"/>
      <p:bldP spid="33" grpId="0"/>
      <p:bldP spid="34" grpId="0" animBg="1"/>
      <p:bldP spid="35" grpId="0" animBg="1"/>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泪滴形 8"/>
          <p:cNvSpPr/>
          <p:nvPr/>
        </p:nvSpPr>
        <p:spPr>
          <a:xfrm rot="16200000" flipH="1">
            <a:off x="6774687" y="1345333"/>
            <a:ext cx="1563918" cy="1563918"/>
          </a:xfrm>
          <a:prstGeom prst="teardrop">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泪滴形 9"/>
          <p:cNvSpPr/>
          <p:nvPr/>
        </p:nvSpPr>
        <p:spPr>
          <a:xfrm rot="5400000" flipH="1" flipV="1">
            <a:off x="6774691" y="3040021"/>
            <a:ext cx="2121739" cy="2121739"/>
          </a:xfrm>
          <a:prstGeom prst="teardrop">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泪滴形 10"/>
          <p:cNvSpPr/>
          <p:nvPr/>
        </p:nvSpPr>
        <p:spPr>
          <a:xfrm rot="16200000" flipV="1">
            <a:off x="4533151" y="3040021"/>
            <a:ext cx="2121739" cy="2121739"/>
          </a:xfrm>
          <a:prstGeom prst="teardrop">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 Box 40"/>
          <p:cNvSpPr txBox="1">
            <a:spLocks noChangeArrowheads="1"/>
          </p:cNvSpPr>
          <p:nvPr/>
        </p:nvSpPr>
        <p:spPr bwMode="gray">
          <a:xfrm>
            <a:off x="1263579" y="1921402"/>
            <a:ext cx="5056765"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单击此处输文字单击此处输文字单击此处输入文字单击此处输入文字单击此处输入文字单击此处输文字单击此处输入文字单击此处输入文字单击此处输文字单击此处输入文字单击此处输入文字</a:t>
            </a:r>
          </a:p>
        </p:txBody>
      </p:sp>
      <p:sp>
        <p:nvSpPr>
          <p:cNvPr id="13" name="Rectangle 11"/>
          <p:cNvSpPr>
            <a:spLocks noChangeArrowheads="1"/>
          </p:cNvSpPr>
          <p:nvPr/>
        </p:nvSpPr>
        <p:spPr bwMode="gray">
          <a:xfrm>
            <a:off x="4647955" y="1562627"/>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rgbClr val="404040"/>
                </a:solidFill>
                <a:latin typeface="微软雅黑" panose="020B0503020204020204" pitchFamily="34" charset="-122"/>
                <a:ea typeface="微软雅黑" panose="020B0503020204020204" pitchFamily="34" charset="-122"/>
              </a:rPr>
              <a:t>单击此处输入标题</a:t>
            </a:r>
          </a:p>
        </p:txBody>
      </p:sp>
      <p:sp>
        <p:nvSpPr>
          <p:cNvPr id="14" name="TextBox 13"/>
          <p:cNvSpPr txBox="1"/>
          <p:nvPr/>
        </p:nvSpPr>
        <p:spPr>
          <a:xfrm>
            <a:off x="6912880" y="1789574"/>
            <a:ext cx="1364476" cy="707886"/>
          </a:xfrm>
          <a:prstGeom prst="rect">
            <a:avLst/>
          </a:prstGeom>
          <a:noFill/>
        </p:spPr>
        <p:txBody>
          <a:bodyPr wrap="none" rtlCol="0">
            <a:spAutoFit/>
          </a:bodyPr>
          <a:lstStyle/>
          <a:p>
            <a:r>
              <a:rPr lang="zh-CN" altLang="en-US" sz="4000" b="1" spc="600" dirty="0">
                <a:solidFill>
                  <a:schemeClr val="bg1"/>
                </a:solidFill>
                <a:latin typeface="微软雅黑" panose="020B0503020204020204" pitchFamily="34" charset="-122"/>
                <a:ea typeface="微软雅黑" panose="020B0503020204020204" pitchFamily="34" charset="-122"/>
              </a:rPr>
              <a:t>标题</a:t>
            </a:r>
          </a:p>
        </p:txBody>
      </p:sp>
      <p:sp>
        <p:nvSpPr>
          <p:cNvPr id="15" name="Text Box 40"/>
          <p:cNvSpPr txBox="1">
            <a:spLocks noChangeArrowheads="1"/>
          </p:cNvSpPr>
          <p:nvPr/>
        </p:nvSpPr>
        <p:spPr bwMode="gray">
          <a:xfrm>
            <a:off x="4776036" y="3793610"/>
            <a:ext cx="1744124"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bg1"/>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a:t>
            </a:r>
          </a:p>
        </p:txBody>
      </p:sp>
      <p:sp>
        <p:nvSpPr>
          <p:cNvPr id="16" name="Rectangle 11"/>
          <p:cNvSpPr>
            <a:spLocks noChangeArrowheads="1"/>
          </p:cNvSpPr>
          <p:nvPr/>
        </p:nvSpPr>
        <p:spPr bwMode="gray">
          <a:xfrm>
            <a:off x="4896346" y="3434835"/>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chemeClr val="bg1"/>
                </a:solidFill>
                <a:latin typeface="微软雅黑" panose="020B0503020204020204" pitchFamily="34" charset="-122"/>
                <a:ea typeface="微软雅黑" panose="020B0503020204020204" pitchFamily="34" charset="-122"/>
              </a:rPr>
              <a:t>单击此处输入标题</a:t>
            </a:r>
          </a:p>
        </p:txBody>
      </p:sp>
      <p:sp>
        <p:nvSpPr>
          <p:cNvPr id="17" name="Text Box 40"/>
          <p:cNvSpPr txBox="1">
            <a:spLocks noChangeArrowheads="1"/>
          </p:cNvSpPr>
          <p:nvPr/>
        </p:nvSpPr>
        <p:spPr bwMode="gray">
          <a:xfrm>
            <a:off x="6963492" y="3793610"/>
            <a:ext cx="1744124" cy="978729"/>
          </a:xfrm>
          <a:prstGeom prst="rect">
            <a:avLst/>
          </a:prstGeom>
          <a:noFill/>
          <a:ln w="9525">
            <a:noFill/>
            <a:miter lim="800000"/>
          </a:ln>
        </p:spPr>
        <p:txBody>
          <a:bodyPr wrap="square">
            <a:spAutoFit/>
          </a:bodyPr>
          <a:lstStyle/>
          <a:p>
            <a:pPr lvl="0">
              <a:lnSpc>
                <a:spcPct val="120000"/>
              </a:lnSpc>
              <a:defRPr/>
            </a:pPr>
            <a:r>
              <a:rPr lang="zh-CN" altLang="en-US" sz="1200" kern="0" dirty="0">
                <a:solidFill>
                  <a:schemeClr val="bg1"/>
                </a:solidFill>
                <a:latin typeface="微软雅黑" panose="020B0503020204020204" pitchFamily="34" charset="-122"/>
                <a:ea typeface="微软雅黑" panose="020B0503020204020204" pitchFamily="34" charset="-122"/>
              </a:rPr>
              <a:t>单击此处输入文字单击此处输入文字单击此处输入文字单击此处输入文字单击此处输文字</a:t>
            </a:r>
          </a:p>
        </p:txBody>
      </p:sp>
      <p:sp>
        <p:nvSpPr>
          <p:cNvPr id="18" name="Rectangle 11"/>
          <p:cNvSpPr>
            <a:spLocks noChangeArrowheads="1"/>
          </p:cNvSpPr>
          <p:nvPr/>
        </p:nvSpPr>
        <p:spPr bwMode="gray">
          <a:xfrm>
            <a:off x="7083804" y="3434835"/>
            <a:ext cx="1503511" cy="358775"/>
          </a:xfrm>
          <a:prstGeom prst="rect">
            <a:avLst/>
          </a:prstGeom>
          <a:noFill/>
          <a:ln>
            <a:noFill/>
          </a:ln>
        </p:spPr>
        <p:txBody>
          <a:bodyPr lIns="0" tIns="0" rIns="0" bIns="0" anchor="ctr"/>
          <a:lstStyle/>
          <a:p>
            <a:pPr lvl="0">
              <a:lnSpc>
                <a:spcPct val="120000"/>
              </a:lnSpc>
              <a:defRPr/>
            </a:pPr>
            <a:r>
              <a:rPr lang="zh-CN" altLang="en-US" sz="1400" b="1" kern="0" dirty="0">
                <a:solidFill>
                  <a:schemeClr val="bg1"/>
                </a:solidFill>
                <a:latin typeface="微软雅黑" panose="020B0503020204020204" pitchFamily="34" charset="-122"/>
                <a:ea typeface="微软雅黑" panose="020B0503020204020204" pitchFamily="34" charset="-122"/>
              </a:rPr>
              <a:t>单击此处输入标题</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6"/>
                                        </p:tgtEl>
                                        <p:attrNameLst>
                                          <p:attrName>ppt_y</p:attrName>
                                        </p:attrNameLst>
                                      </p:cBhvr>
                                      <p:tavLst>
                                        <p:tav tm="0">
                                          <p:val>
                                            <p:strVal val="#ppt_y"/>
                                          </p:val>
                                        </p:tav>
                                        <p:tav tm="100000">
                                          <p:val>
                                            <p:strVal val="#ppt_y"/>
                                          </p:val>
                                        </p:tav>
                                      </p:tavLst>
                                    </p:anim>
                                    <p:anim calcmode="lin" valueType="num">
                                      <p:cBhvr>
                                        <p:cTn id="30"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6"/>
                                        </p:tgtEl>
                                      </p:cBhvr>
                                    </p:animEffect>
                                  </p:childTnLst>
                                </p:cTn>
                              </p:par>
                            </p:childTnLst>
                          </p:cTn>
                        </p:par>
                        <p:par>
                          <p:cTn id="33" fill="hold">
                            <p:stCondLst>
                              <p:cond delay="3349"/>
                            </p:stCondLst>
                            <p:childTnLst>
                              <p:par>
                                <p:cTn id="34" presetID="42"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750"/>
                                        <p:tgtEl>
                                          <p:spTgt spid="15"/>
                                        </p:tgtEl>
                                      </p:cBhvr>
                                    </p:animEffect>
                                    <p:anim calcmode="lin" valueType="num">
                                      <p:cBhvr>
                                        <p:cTn id="37" dur="750" fill="hold"/>
                                        <p:tgtEl>
                                          <p:spTgt spid="15"/>
                                        </p:tgtEl>
                                        <p:attrNameLst>
                                          <p:attrName>ppt_x</p:attrName>
                                        </p:attrNameLst>
                                      </p:cBhvr>
                                      <p:tavLst>
                                        <p:tav tm="0">
                                          <p:val>
                                            <p:strVal val="#ppt_x"/>
                                          </p:val>
                                        </p:tav>
                                        <p:tav tm="100000">
                                          <p:val>
                                            <p:strVal val="#ppt_x"/>
                                          </p:val>
                                        </p:tav>
                                      </p:tavLst>
                                    </p:anim>
                                    <p:anim calcmode="lin" valueType="num">
                                      <p:cBhvr>
                                        <p:cTn id="38" dur="750" fill="hold"/>
                                        <p:tgtEl>
                                          <p:spTgt spid="15"/>
                                        </p:tgtEl>
                                        <p:attrNameLst>
                                          <p:attrName>ppt_y</p:attrName>
                                        </p:attrNameLst>
                                      </p:cBhvr>
                                      <p:tavLst>
                                        <p:tav tm="0">
                                          <p:val>
                                            <p:strVal val="#ppt_y+.1"/>
                                          </p:val>
                                        </p:tav>
                                        <p:tav tm="100000">
                                          <p:val>
                                            <p:strVal val="#ppt_y"/>
                                          </p:val>
                                        </p:tav>
                                      </p:tavLst>
                                    </p:anim>
                                  </p:childTnLst>
                                </p:cTn>
                              </p:par>
                            </p:childTnLst>
                          </p:cTn>
                        </p:par>
                        <p:par>
                          <p:cTn id="39" fill="hold">
                            <p:stCondLst>
                              <p:cond delay="4349"/>
                            </p:stCondLst>
                            <p:childTnLst>
                              <p:par>
                                <p:cTn id="40" presetID="41" presetClass="entr" presetSubtype="0" fill="hold" grpId="0" nodeType="afterEffect">
                                  <p:stCondLst>
                                    <p:cond delay="0"/>
                                  </p:stCondLst>
                                  <p:iterate type="lt">
                                    <p:tmPct val="10000"/>
                                  </p:iterate>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8"/>
                                        </p:tgtEl>
                                        <p:attrNameLst>
                                          <p:attrName>ppt_y</p:attrName>
                                        </p:attrNameLst>
                                      </p:cBhvr>
                                      <p:tavLst>
                                        <p:tav tm="0">
                                          <p:val>
                                            <p:strVal val="#ppt_y"/>
                                          </p:val>
                                        </p:tav>
                                        <p:tav tm="100000">
                                          <p:val>
                                            <p:strVal val="#ppt_y"/>
                                          </p:val>
                                        </p:tav>
                                      </p:tavLst>
                                    </p:anim>
                                    <p:anim calcmode="lin" valueType="num">
                                      <p:cBhvr>
                                        <p:cTn id="44"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8"/>
                                        </p:tgtEl>
                                      </p:cBhvr>
                                    </p:animEffect>
                                  </p:childTnLst>
                                </p:cTn>
                              </p:par>
                            </p:childTnLst>
                          </p:cTn>
                        </p:par>
                        <p:par>
                          <p:cTn id="47" fill="hold">
                            <p:stCondLst>
                              <p:cond delay="4949"/>
                            </p:stCondLst>
                            <p:childTnLst>
                              <p:par>
                                <p:cTn id="48" presetID="42" presetClass="entr" presetSubtype="0"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750"/>
                                        <p:tgtEl>
                                          <p:spTgt spid="17"/>
                                        </p:tgtEl>
                                      </p:cBhvr>
                                    </p:animEffect>
                                    <p:anim calcmode="lin" valueType="num">
                                      <p:cBhvr>
                                        <p:cTn id="51" dur="750" fill="hold"/>
                                        <p:tgtEl>
                                          <p:spTgt spid="17"/>
                                        </p:tgtEl>
                                        <p:attrNameLst>
                                          <p:attrName>ppt_x</p:attrName>
                                        </p:attrNameLst>
                                      </p:cBhvr>
                                      <p:tavLst>
                                        <p:tav tm="0">
                                          <p:val>
                                            <p:strVal val="#ppt_x"/>
                                          </p:val>
                                        </p:tav>
                                        <p:tav tm="100000">
                                          <p:val>
                                            <p:strVal val="#ppt_x"/>
                                          </p:val>
                                        </p:tav>
                                      </p:tavLst>
                                    </p:anim>
                                    <p:anim calcmode="lin" valueType="num">
                                      <p:cBhvr>
                                        <p:cTn id="52" dur="750" fill="hold"/>
                                        <p:tgtEl>
                                          <p:spTgt spid="17"/>
                                        </p:tgtEl>
                                        <p:attrNameLst>
                                          <p:attrName>ppt_y</p:attrName>
                                        </p:attrNameLst>
                                      </p:cBhvr>
                                      <p:tavLst>
                                        <p:tav tm="0">
                                          <p:val>
                                            <p:strVal val="#ppt_y+.1"/>
                                          </p:val>
                                        </p:tav>
                                        <p:tav tm="100000">
                                          <p:val>
                                            <p:strVal val="#ppt_y"/>
                                          </p:val>
                                        </p:tav>
                                      </p:tavLst>
                                    </p:anim>
                                  </p:childTnLst>
                                </p:cTn>
                              </p:par>
                            </p:childTnLst>
                          </p:cTn>
                        </p:par>
                        <p:par>
                          <p:cTn id="53" fill="hold">
                            <p:stCondLst>
                              <p:cond delay="5949"/>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3"/>
                                        </p:tgtEl>
                                        <p:attrNameLst>
                                          <p:attrName>ppt_y</p:attrName>
                                        </p:attrNameLst>
                                      </p:cBhvr>
                                      <p:tavLst>
                                        <p:tav tm="0">
                                          <p:val>
                                            <p:strVal val="#ppt_y"/>
                                          </p:val>
                                        </p:tav>
                                        <p:tav tm="100000">
                                          <p:val>
                                            <p:strVal val="#ppt_y"/>
                                          </p:val>
                                        </p:tav>
                                      </p:tavLst>
                                    </p:anim>
                                    <p:anim calcmode="lin" valueType="num">
                                      <p:cBhvr>
                                        <p:cTn id="5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3"/>
                                        </p:tgtEl>
                                      </p:cBhvr>
                                    </p:animEffect>
                                  </p:childTnLst>
                                </p:cTn>
                              </p:par>
                            </p:childTnLst>
                          </p:cTn>
                        </p:par>
                        <p:par>
                          <p:cTn id="61" fill="hold">
                            <p:stCondLst>
                              <p:cond delay="6550"/>
                            </p:stCondLst>
                            <p:childTnLst>
                              <p:par>
                                <p:cTn id="62" presetID="42" presetClass="entr" presetSubtype="0"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750"/>
                                        <p:tgtEl>
                                          <p:spTgt spid="12"/>
                                        </p:tgtEl>
                                      </p:cBhvr>
                                    </p:animEffect>
                                    <p:anim calcmode="lin" valueType="num">
                                      <p:cBhvr>
                                        <p:cTn id="65" dur="750" fill="hold"/>
                                        <p:tgtEl>
                                          <p:spTgt spid="12"/>
                                        </p:tgtEl>
                                        <p:attrNameLst>
                                          <p:attrName>ppt_x</p:attrName>
                                        </p:attrNameLst>
                                      </p:cBhvr>
                                      <p:tavLst>
                                        <p:tav tm="0">
                                          <p:val>
                                            <p:strVal val="#ppt_x"/>
                                          </p:val>
                                        </p:tav>
                                        <p:tav tm="100000">
                                          <p:val>
                                            <p:strVal val="#ppt_x"/>
                                          </p:val>
                                        </p:tav>
                                      </p:tavLst>
                                    </p:anim>
                                    <p:anim calcmode="lin" valueType="num">
                                      <p:cBhvr>
                                        <p:cTn id="6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a:off x="5090362" y="1180692"/>
            <a:ext cx="987388" cy="987388"/>
          </a:xfrm>
          <a:prstGeom prst="rtTriangl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p:nvSpPr>
        <p:spPr>
          <a:xfrm flipH="1">
            <a:off x="4122944" y="2168080"/>
            <a:ext cx="987388" cy="987388"/>
          </a:xfrm>
          <a:prstGeom prst="r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直角三角形 10"/>
          <p:cNvSpPr/>
          <p:nvPr/>
        </p:nvSpPr>
        <p:spPr>
          <a:xfrm>
            <a:off x="5090362" y="3162356"/>
            <a:ext cx="987388" cy="987388"/>
          </a:xfrm>
          <a:prstGeom prst="r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flipH="1">
            <a:off x="4122944" y="4149744"/>
            <a:ext cx="987388" cy="987388"/>
          </a:xfrm>
          <a:prstGeom prst="r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65355" y="1674386"/>
            <a:ext cx="418704" cy="369332"/>
          </a:xfrm>
          <a:prstGeom prst="rect">
            <a:avLst/>
          </a:prstGeom>
        </p:spPr>
        <p:txBody>
          <a:bodyPr wrap="none">
            <a:spAutoFit/>
          </a:bodyPr>
          <a:lstStyle/>
          <a:p>
            <a:pPr algn="ctr">
              <a:defRPr/>
            </a:pPr>
            <a:r>
              <a:rPr lang="en-US" altLang="zh-CN" dirty="0">
                <a:solidFill>
                  <a:schemeClr val="bg1"/>
                </a:solidFill>
              </a:rPr>
              <a:t>01</a:t>
            </a:r>
            <a:endParaRPr lang="zh-CN" altLang="en-US" dirty="0">
              <a:solidFill>
                <a:schemeClr val="bg1"/>
              </a:solidFill>
            </a:endParaRPr>
          </a:p>
        </p:txBody>
      </p:sp>
      <p:sp>
        <p:nvSpPr>
          <p:cNvPr id="14" name="矩形 13"/>
          <p:cNvSpPr/>
          <p:nvPr/>
        </p:nvSpPr>
        <p:spPr>
          <a:xfrm>
            <a:off x="4633767" y="2658901"/>
            <a:ext cx="418704" cy="369332"/>
          </a:xfrm>
          <a:prstGeom prst="rect">
            <a:avLst/>
          </a:prstGeom>
        </p:spPr>
        <p:txBody>
          <a:bodyPr wrap="none">
            <a:spAutoFit/>
          </a:bodyPr>
          <a:lstStyle/>
          <a:p>
            <a:pPr algn="ctr">
              <a:defRPr/>
            </a:pPr>
            <a:r>
              <a:rPr lang="en-US" altLang="zh-CN" dirty="0">
                <a:solidFill>
                  <a:schemeClr val="bg1"/>
                </a:solidFill>
              </a:rPr>
              <a:t>02</a:t>
            </a:r>
            <a:endParaRPr lang="zh-CN" altLang="en-US" dirty="0">
              <a:solidFill>
                <a:schemeClr val="bg1"/>
              </a:solidFill>
            </a:endParaRPr>
          </a:p>
        </p:txBody>
      </p:sp>
      <p:sp>
        <p:nvSpPr>
          <p:cNvPr id="15" name="矩形 14"/>
          <p:cNvSpPr/>
          <p:nvPr/>
        </p:nvSpPr>
        <p:spPr>
          <a:xfrm>
            <a:off x="5165355" y="3656050"/>
            <a:ext cx="418704" cy="369332"/>
          </a:xfrm>
          <a:prstGeom prst="rect">
            <a:avLst/>
          </a:prstGeom>
        </p:spPr>
        <p:txBody>
          <a:bodyPr wrap="none">
            <a:spAutoFit/>
          </a:bodyPr>
          <a:lstStyle/>
          <a:p>
            <a:pPr algn="ctr">
              <a:defRPr/>
            </a:pPr>
            <a:r>
              <a:rPr lang="en-US" altLang="zh-CN" dirty="0">
                <a:solidFill>
                  <a:schemeClr val="bg1"/>
                </a:solidFill>
              </a:rPr>
              <a:t>03</a:t>
            </a:r>
            <a:endParaRPr lang="zh-CN" altLang="en-US" dirty="0">
              <a:solidFill>
                <a:schemeClr val="bg1"/>
              </a:solidFill>
            </a:endParaRPr>
          </a:p>
        </p:txBody>
      </p:sp>
      <p:sp>
        <p:nvSpPr>
          <p:cNvPr id="16" name="矩形 15"/>
          <p:cNvSpPr/>
          <p:nvPr/>
        </p:nvSpPr>
        <p:spPr>
          <a:xfrm>
            <a:off x="4671661" y="4659441"/>
            <a:ext cx="418704" cy="369332"/>
          </a:xfrm>
          <a:prstGeom prst="rect">
            <a:avLst/>
          </a:prstGeom>
        </p:spPr>
        <p:txBody>
          <a:bodyPr wrap="none">
            <a:spAutoFit/>
          </a:bodyPr>
          <a:lstStyle/>
          <a:p>
            <a:pPr algn="ctr">
              <a:defRPr/>
            </a:pPr>
            <a:r>
              <a:rPr lang="en-US" altLang="zh-CN" dirty="0">
                <a:solidFill>
                  <a:schemeClr val="bg1"/>
                </a:solidFill>
              </a:rPr>
              <a:t>04</a:t>
            </a:r>
            <a:endParaRPr lang="zh-CN" altLang="en-US" dirty="0">
              <a:solidFill>
                <a:schemeClr val="bg1"/>
              </a:solidFill>
            </a:endParaRPr>
          </a:p>
        </p:txBody>
      </p:sp>
      <p:sp>
        <p:nvSpPr>
          <p:cNvPr id="17" name="TextBox 16"/>
          <p:cNvSpPr txBox="1"/>
          <p:nvPr/>
        </p:nvSpPr>
        <p:spPr bwMode="auto">
          <a:xfrm>
            <a:off x="1431298" y="1538888"/>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anose="020F0502020204030204" pitchFamily="34" charset="0"/>
            </a:endParaRPr>
          </a:p>
        </p:txBody>
      </p:sp>
      <p:sp>
        <p:nvSpPr>
          <p:cNvPr id="18" name="TextBox 17"/>
          <p:cNvSpPr txBox="1"/>
          <p:nvPr/>
        </p:nvSpPr>
        <p:spPr bwMode="auto">
          <a:xfrm>
            <a:off x="5584056" y="2490430"/>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anose="020F0502020204030204" pitchFamily="34" charset="0"/>
            </a:endParaRPr>
          </a:p>
        </p:txBody>
      </p:sp>
      <p:sp>
        <p:nvSpPr>
          <p:cNvPr id="19" name="TextBox 18"/>
          <p:cNvSpPr txBox="1"/>
          <p:nvPr/>
        </p:nvSpPr>
        <p:spPr bwMode="auto">
          <a:xfrm>
            <a:off x="1401186" y="3413759"/>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anose="020F0502020204030204" pitchFamily="34" charset="0"/>
            </a:endParaRPr>
          </a:p>
        </p:txBody>
      </p:sp>
      <p:sp>
        <p:nvSpPr>
          <p:cNvPr id="20" name="TextBox 19"/>
          <p:cNvSpPr txBox="1"/>
          <p:nvPr/>
        </p:nvSpPr>
        <p:spPr bwMode="auto">
          <a:xfrm>
            <a:off x="5553944" y="4382445"/>
            <a:ext cx="3240360" cy="923330"/>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rPr>
              <a:t>这里输入简单的文字概述这里输入简单文字概述简单的文字概述这里输入简单的文字概述这里输入简单文字概述这里输入</a:t>
            </a:r>
            <a:endParaRPr lang="zh-CN" altLang="en-US" sz="1200" dirty="0">
              <a:solidFill>
                <a:schemeClr val="tx1">
                  <a:lumMod val="65000"/>
                  <a:lumOff val="35000"/>
                </a:schemeClr>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0-#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par>
                          <p:cTn id="22" fill="hold">
                            <p:stCondLst>
                              <p:cond delay="2000"/>
                            </p:stCondLst>
                            <p:childTnLst>
                              <p:par>
                                <p:cTn id="23" presetID="2" presetClass="entr" presetSubtype="2"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par>
                          <p:cTn id="31" fill="hold">
                            <p:stCondLst>
                              <p:cond delay="3000"/>
                            </p:stCondLst>
                            <p:childTnLst>
                              <p:par>
                                <p:cTn id="32" presetID="2" presetClass="entr" presetSubtype="8"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975550" y="2065417"/>
            <a:ext cx="4392487" cy="900246"/>
          </a:xfrm>
          <a:prstGeom prst="rect">
            <a:avLst/>
          </a:prstGeom>
          <a:noFill/>
        </p:spPr>
        <p:txBody>
          <a:bodyPr wrap="square" rtlCol="0">
            <a:spAutoFit/>
          </a:bodyPr>
          <a:lstStyle/>
          <a:p>
            <a:pPr>
              <a:lnSpc>
                <a:spcPct val="125000"/>
              </a:lnSpc>
            </a:pPr>
            <a:r>
              <a:rPr lang="zh-CN" altLang="en-US" sz="1400" dirty="0">
                <a:solidFill>
                  <a:schemeClr val="bg2">
                    <a:lumMod val="10000"/>
                  </a:schemeClr>
                </a:solidFill>
                <a:latin typeface="Calibri" panose="020F0502020204030204"/>
                <a:ea typeface="微软雅黑" panose="020B0503020204020204" pitchFamily="34" charset="-122"/>
              </a:rPr>
              <a:t>添加文本说明内容添加文本说明内容添加文本说明内容添加文本说明内容添加文本说明内容添加文本说明内容添加文本说明内容添加内容</a:t>
            </a:r>
          </a:p>
        </p:txBody>
      </p:sp>
      <p:sp>
        <p:nvSpPr>
          <p:cNvPr id="23" name="TextBox 6"/>
          <p:cNvSpPr txBox="1"/>
          <p:nvPr/>
        </p:nvSpPr>
        <p:spPr>
          <a:xfrm>
            <a:off x="975545" y="3374659"/>
            <a:ext cx="4104456" cy="415498"/>
          </a:xfrm>
          <a:prstGeom prst="rect">
            <a:avLst/>
          </a:prstGeom>
          <a:noFill/>
        </p:spPr>
        <p:txBody>
          <a:bodyPr wrap="square" rtlCol="0">
            <a:spAutoFit/>
          </a:bodyPr>
          <a:lstStyle/>
          <a:p>
            <a:pPr>
              <a:lnSpc>
                <a:spcPct val="150000"/>
              </a:lnSpc>
            </a:pPr>
            <a:r>
              <a:rPr lang="zh-CN" altLang="en-US" sz="1400" dirty="0">
                <a:solidFill>
                  <a:schemeClr val="bg2">
                    <a:lumMod val="10000"/>
                  </a:schemeClr>
                </a:solidFill>
                <a:latin typeface="Calibri" panose="020F0502020204030204"/>
                <a:ea typeface="微软雅黑" panose="020B0503020204020204" pitchFamily="34" charset="-122"/>
              </a:rPr>
              <a:t>添加文本说明内容添加文本说明内容添加文本</a:t>
            </a:r>
          </a:p>
        </p:txBody>
      </p:sp>
      <p:sp>
        <p:nvSpPr>
          <p:cNvPr id="24" name="对角圆角矩形 23"/>
          <p:cNvSpPr/>
          <p:nvPr/>
        </p:nvSpPr>
        <p:spPr>
          <a:xfrm>
            <a:off x="1047553" y="1705378"/>
            <a:ext cx="1425644" cy="381387"/>
          </a:xfrm>
          <a:prstGeom prst="round2DiagRect">
            <a:avLst>
              <a:gd name="adj1" fmla="val 30205"/>
              <a:gd name="adj2" fmla="val 0"/>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标题一</a:t>
            </a:r>
          </a:p>
        </p:txBody>
      </p:sp>
      <p:sp>
        <p:nvSpPr>
          <p:cNvPr id="37" name="对角圆角矩形 36"/>
          <p:cNvSpPr/>
          <p:nvPr/>
        </p:nvSpPr>
        <p:spPr>
          <a:xfrm>
            <a:off x="1047553" y="3038537"/>
            <a:ext cx="1425644" cy="381387"/>
          </a:xfrm>
          <a:prstGeom prst="round2DiagRect">
            <a:avLst>
              <a:gd name="adj1" fmla="val 30205"/>
              <a:gd name="adj2" fmla="val 0"/>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标题二</a:t>
            </a:r>
          </a:p>
        </p:txBody>
      </p:sp>
      <p:sp>
        <p:nvSpPr>
          <p:cNvPr id="38" name="对角圆角矩形 37"/>
          <p:cNvSpPr/>
          <p:nvPr/>
        </p:nvSpPr>
        <p:spPr>
          <a:xfrm>
            <a:off x="1047553" y="3861700"/>
            <a:ext cx="1425644" cy="381387"/>
          </a:xfrm>
          <a:prstGeom prst="round2DiagRect">
            <a:avLst>
              <a:gd name="adj1" fmla="val 30205"/>
              <a:gd name="adj2" fmla="val 0"/>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标题三</a:t>
            </a:r>
          </a:p>
        </p:txBody>
      </p:sp>
      <p:sp>
        <p:nvSpPr>
          <p:cNvPr id="39" name="TextBox 6"/>
          <p:cNvSpPr txBox="1"/>
          <p:nvPr/>
        </p:nvSpPr>
        <p:spPr>
          <a:xfrm>
            <a:off x="975550" y="4231671"/>
            <a:ext cx="4392487" cy="630942"/>
          </a:xfrm>
          <a:prstGeom prst="rect">
            <a:avLst/>
          </a:prstGeom>
          <a:noFill/>
        </p:spPr>
        <p:txBody>
          <a:bodyPr wrap="square" rtlCol="0">
            <a:spAutoFit/>
          </a:bodyPr>
          <a:lstStyle>
            <a:defPPr>
              <a:defRPr lang="zh-CN"/>
            </a:defPPr>
            <a:lvl1pPr fontAlgn="auto">
              <a:lnSpc>
                <a:spcPct val="125000"/>
              </a:lnSpc>
              <a:spcBef>
                <a:spcPts val="0"/>
              </a:spcBef>
              <a:spcAft>
                <a:spcPts val="0"/>
              </a:spcAft>
              <a:defRPr sz="1400">
                <a:solidFill>
                  <a:schemeClr val="bg1"/>
                </a:solidFill>
                <a:latin typeface="Calibri" panose="020F0502020204030204"/>
                <a:ea typeface="微软雅黑" panose="020B0503020204020204" pitchFamily="34" charset="-122"/>
              </a:defRPr>
            </a:lvl1pPr>
          </a:lstStyle>
          <a:p>
            <a:r>
              <a:rPr lang="zh-CN" altLang="en-US" dirty="0">
                <a:solidFill>
                  <a:schemeClr val="bg2">
                    <a:lumMod val="10000"/>
                  </a:schemeClr>
                </a:solidFill>
              </a:rPr>
              <a:t>添加文本说明内容添加文本说明内容添加文本说明内容添加文本说明内容添加内容</a:t>
            </a:r>
          </a:p>
        </p:txBody>
      </p:sp>
      <p:pic>
        <p:nvPicPr>
          <p:cNvPr id="40" name="Picture 2"/>
          <p:cNvPicPr>
            <a:picLocks noChangeAspect="1" noChangeArrowheads="1"/>
          </p:cNvPicPr>
          <p:nvPr/>
        </p:nvPicPr>
        <p:blipFill>
          <a:blip r:embed="rId3" cstate="screen"/>
          <a:stretch>
            <a:fillRect/>
          </a:stretch>
        </p:blipFill>
        <p:spPr bwMode="auto">
          <a:xfrm>
            <a:off x="5742012" y="2198388"/>
            <a:ext cx="2759859" cy="1724911"/>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1" name="Picture 4"/>
          <p:cNvPicPr>
            <a:picLocks noChangeAspect="1" noChangeArrowheads="1"/>
          </p:cNvPicPr>
          <p:nvPr/>
        </p:nvPicPr>
        <p:blipFill>
          <a:blip r:embed="rId4" cstate="screen"/>
          <a:stretch>
            <a:fillRect/>
          </a:stretch>
        </p:blipFill>
        <p:spPr bwMode="auto">
          <a:xfrm rot="422593">
            <a:off x="6270639" y="2456722"/>
            <a:ext cx="2888945" cy="2200564"/>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42" name="Picture 6"/>
          <p:cNvPicPr>
            <a:picLocks noChangeAspect="1" noChangeArrowheads="1"/>
          </p:cNvPicPr>
          <p:nvPr/>
        </p:nvPicPr>
        <p:blipFill>
          <a:blip r:embed="rId5" cstate="screen"/>
          <a:stretch>
            <a:fillRect/>
          </a:stretch>
        </p:blipFill>
        <p:spPr bwMode="auto">
          <a:xfrm rot="854817">
            <a:off x="5728110" y="3348123"/>
            <a:ext cx="2562324" cy="1822221"/>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25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anim calcmode="lin" valueType="num">
                                      <p:cBhvr>
                                        <p:cTn id="14" dur="1000" fill="hold"/>
                                        <p:tgtEl>
                                          <p:spTgt spid="22"/>
                                        </p:tgtEl>
                                        <p:attrNameLst>
                                          <p:attrName>ppt_x</p:attrName>
                                        </p:attrNameLst>
                                      </p:cBhvr>
                                      <p:tavLst>
                                        <p:tav tm="0">
                                          <p:val>
                                            <p:strVal val="#ppt_x"/>
                                          </p:val>
                                        </p:tav>
                                        <p:tav tm="100000">
                                          <p:val>
                                            <p:strVal val="#ppt_x"/>
                                          </p:val>
                                        </p:tav>
                                      </p:tavLst>
                                    </p:anim>
                                    <p:anim calcmode="lin" valueType="num">
                                      <p:cBhvr>
                                        <p:cTn id="15" dur="10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2250"/>
                            </p:stCondLst>
                            <p:childTnLst>
                              <p:par>
                                <p:cTn id="17" presetID="49" presetClass="entr" presetSubtype="0" decel="10000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 calcmode="lin" valueType="num">
                                      <p:cBhvr>
                                        <p:cTn id="21" dur="500" fill="hold"/>
                                        <p:tgtEl>
                                          <p:spTgt spid="40"/>
                                        </p:tgtEl>
                                        <p:attrNameLst>
                                          <p:attrName>style.rotation</p:attrName>
                                        </p:attrNameLst>
                                      </p:cBhvr>
                                      <p:tavLst>
                                        <p:tav tm="0">
                                          <p:val>
                                            <p:fltVal val="360"/>
                                          </p:val>
                                        </p:tav>
                                        <p:tav tm="100000">
                                          <p:val>
                                            <p:fltVal val="0"/>
                                          </p:val>
                                        </p:tav>
                                      </p:tavLst>
                                    </p:anim>
                                    <p:animEffect transition="in" filter="fade">
                                      <p:cBhvr>
                                        <p:cTn id="22" dur="500"/>
                                        <p:tgtEl>
                                          <p:spTgt spid="40"/>
                                        </p:tgtEl>
                                      </p:cBhvr>
                                    </p:animEffect>
                                  </p:childTnLst>
                                </p:cTn>
                              </p:par>
                            </p:childTnLst>
                          </p:cTn>
                        </p:par>
                        <p:par>
                          <p:cTn id="23" fill="hold">
                            <p:stCondLst>
                              <p:cond delay="2750"/>
                            </p:stCondLst>
                            <p:childTnLst>
                              <p:par>
                                <p:cTn id="24" presetID="6" presetClass="emph" presetSubtype="0" fill="hold" nodeType="afterEffect">
                                  <p:stCondLst>
                                    <p:cond delay="0"/>
                                  </p:stCondLst>
                                  <p:childTnLst>
                                    <p:animScale>
                                      <p:cBhvr>
                                        <p:cTn id="25" dur="2000" fill="hold"/>
                                        <p:tgtEl>
                                          <p:spTgt spid="40"/>
                                        </p:tgtEl>
                                      </p:cBhvr>
                                      <p:by x="75000" y="75000"/>
                                    </p:animScale>
                                  </p:childTnLst>
                                </p:cTn>
                              </p:par>
                              <p:par>
                                <p:cTn id="26" presetID="56" presetClass="path" presetSubtype="0" accel="50000" decel="50000" fill="hold" nodeType="withEffect">
                                  <p:stCondLst>
                                    <p:cond delay="250"/>
                                  </p:stCondLst>
                                  <p:childTnLst>
                                    <p:animMotion origin="layout" path="M 3.88889E-6 -2.22222E-6 L -0.07848 -0.26611 " pathEditMode="relative" rAng="0" ptsTypes="AA">
                                      <p:cBhvr>
                                        <p:cTn id="27" dur="750" fill="hold"/>
                                        <p:tgtEl>
                                          <p:spTgt spid="40"/>
                                        </p:tgtEl>
                                        <p:attrNameLst>
                                          <p:attrName>ppt_x</p:attrName>
                                          <p:attrName>ppt_y</p:attrName>
                                        </p:attrNameLst>
                                      </p:cBhvr>
                                      <p:rCtr x="-3924" y="-13306"/>
                                    </p:animMotion>
                                  </p:childTnLst>
                                </p:cTn>
                              </p:par>
                            </p:childTnLst>
                          </p:cTn>
                        </p:par>
                        <p:par>
                          <p:cTn id="28" fill="hold">
                            <p:stCondLst>
                              <p:cond delay="4750"/>
                            </p:stCondLst>
                            <p:childTnLst>
                              <p:par>
                                <p:cTn id="29" presetID="42" presetClass="entr" presetSubtype="0"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25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par>
                          <p:cTn id="39" fill="hold">
                            <p:stCondLst>
                              <p:cond delay="5750"/>
                            </p:stCondLst>
                            <p:childTnLst>
                              <p:par>
                                <p:cTn id="40" presetID="49" presetClass="entr" presetSubtype="0" decel="100000" fill="hold" nodeType="after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 calcmode="lin" valueType="num">
                                      <p:cBhvr>
                                        <p:cTn id="44" dur="500" fill="hold"/>
                                        <p:tgtEl>
                                          <p:spTgt spid="41"/>
                                        </p:tgtEl>
                                        <p:attrNameLst>
                                          <p:attrName>style.rotation</p:attrName>
                                        </p:attrNameLst>
                                      </p:cBhvr>
                                      <p:tavLst>
                                        <p:tav tm="0">
                                          <p:val>
                                            <p:fltVal val="360"/>
                                          </p:val>
                                        </p:tav>
                                        <p:tav tm="100000">
                                          <p:val>
                                            <p:fltVal val="0"/>
                                          </p:val>
                                        </p:tav>
                                      </p:tavLst>
                                    </p:anim>
                                    <p:animEffect transition="in" filter="fade">
                                      <p:cBhvr>
                                        <p:cTn id="45" dur="500"/>
                                        <p:tgtEl>
                                          <p:spTgt spid="41"/>
                                        </p:tgtEl>
                                      </p:cBhvr>
                                    </p:animEffect>
                                  </p:childTnLst>
                                </p:cTn>
                              </p:par>
                            </p:childTnLst>
                          </p:cTn>
                        </p:par>
                        <p:par>
                          <p:cTn id="46" fill="hold">
                            <p:stCondLst>
                              <p:cond delay="6250"/>
                            </p:stCondLst>
                            <p:childTnLst>
                              <p:par>
                                <p:cTn id="47" presetID="6" presetClass="emph" presetSubtype="0" fill="hold" nodeType="afterEffect">
                                  <p:stCondLst>
                                    <p:cond delay="0"/>
                                  </p:stCondLst>
                                  <p:childTnLst>
                                    <p:animScale>
                                      <p:cBhvr>
                                        <p:cTn id="48" dur="2000" fill="hold"/>
                                        <p:tgtEl>
                                          <p:spTgt spid="41"/>
                                        </p:tgtEl>
                                      </p:cBhvr>
                                      <p:by x="75000" y="75000"/>
                                    </p:animScale>
                                  </p:childTnLst>
                                </p:cTn>
                              </p:par>
                              <p:par>
                                <p:cTn id="49" presetID="56" presetClass="path" presetSubtype="0" accel="50000" decel="50000" fill="hold" nodeType="withEffect">
                                  <p:stCondLst>
                                    <p:cond delay="250"/>
                                  </p:stCondLst>
                                  <p:childTnLst>
                                    <p:animMotion origin="layout" path="M 3.05556E-6 0 L -0.00625 -0.16028 " pathEditMode="relative" rAng="0" ptsTypes="AA">
                                      <p:cBhvr>
                                        <p:cTn id="50" dur="750" fill="hold"/>
                                        <p:tgtEl>
                                          <p:spTgt spid="41"/>
                                        </p:tgtEl>
                                        <p:attrNameLst>
                                          <p:attrName>ppt_x</p:attrName>
                                          <p:attrName>ppt_y</p:attrName>
                                        </p:attrNameLst>
                                      </p:cBhvr>
                                      <p:rCtr x="-313" y="-8028"/>
                                    </p:animMotion>
                                  </p:childTnLst>
                                </p:cTn>
                              </p:par>
                            </p:childTnLst>
                          </p:cTn>
                        </p:par>
                        <p:par>
                          <p:cTn id="51" fill="hold">
                            <p:stCondLst>
                              <p:cond delay="825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25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anim calcmode="lin" valueType="num">
                                      <p:cBhvr>
                                        <p:cTn id="60" dur="1000" fill="hold"/>
                                        <p:tgtEl>
                                          <p:spTgt spid="39"/>
                                        </p:tgtEl>
                                        <p:attrNameLst>
                                          <p:attrName>ppt_x</p:attrName>
                                        </p:attrNameLst>
                                      </p:cBhvr>
                                      <p:tavLst>
                                        <p:tav tm="0">
                                          <p:val>
                                            <p:strVal val="#ppt_x"/>
                                          </p:val>
                                        </p:tav>
                                        <p:tav tm="100000">
                                          <p:val>
                                            <p:strVal val="#ppt_x"/>
                                          </p:val>
                                        </p:tav>
                                      </p:tavLst>
                                    </p:anim>
                                    <p:anim calcmode="lin" valueType="num">
                                      <p:cBhvr>
                                        <p:cTn id="61" dur="1000" fill="hold"/>
                                        <p:tgtEl>
                                          <p:spTgt spid="39"/>
                                        </p:tgtEl>
                                        <p:attrNameLst>
                                          <p:attrName>ppt_y</p:attrName>
                                        </p:attrNameLst>
                                      </p:cBhvr>
                                      <p:tavLst>
                                        <p:tav tm="0">
                                          <p:val>
                                            <p:strVal val="#ppt_y+.1"/>
                                          </p:val>
                                        </p:tav>
                                        <p:tav tm="100000">
                                          <p:val>
                                            <p:strVal val="#ppt_y"/>
                                          </p:val>
                                        </p:tav>
                                      </p:tavLst>
                                    </p:anim>
                                  </p:childTnLst>
                                </p:cTn>
                              </p:par>
                            </p:childTnLst>
                          </p:cTn>
                        </p:par>
                        <p:par>
                          <p:cTn id="62" fill="hold">
                            <p:stCondLst>
                              <p:cond delay="9250"/>
                            </p:stCondLst>
                            <p:childTnLst>
                              <p:par>
                                <p:cTn id="63" presetID="49" presetClass="entr" presetSubtype="0" decel="100000"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36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animBg="1"/>
      <p:bldP spid="37" grpId="0" animBg="1"/>
      <p:bldP spid="38" grpId="0" animBg="1"/>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bwMode="auto">
          <a:xfrm>
            <a:off x="3150374" y="2192567"/>
            <a:ext cx="2898775" cy="2897187"/>
            <a:chOff x="3868719" y="1776670"/>
            <a:chExt cx="2628619" cy="2628031"/>
          </a:xfrm>
        </p:grpSpPr>
        <p:sp>
          <p:nvSpPr>
            <p:cNvPr id="33"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E55948"/>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34" name="Oval 5"/>
            <p:cNvSpPr>
              <a:spLocks noChangeArrowheads="1"/>
            </p:cNvSpPr>
            <p:nvPr/>
          </p:nvSpPr>
          <p:spPr bwMode="auto">
            <a:xfrm>
              <a:off x="4274672" y="2176995"/>
              <a:ext cx="1822471" cy="182738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007745">
                <a:defRPr/>
              </a:pPr>
              <a:r>
                <a:rPr lang="zh-CN" altLang="en-US" sz="2000" kern="0" dirty="0">
                  <a:solidFill>
                    <a:schemeClr val="tx1">
                      <a:lumMod val="75000"/>
                      <a:lumOff val="25000"/>
                    </a:schemeClr>
                  </a:solidFill>
                  <a:latin typeface="Calibri" panose="020F0502020204030204"/>
                </a:rPr>
                <a:t>单击此处添加文本</a:t>
              </a:r>
              <a:endParaRPr lang="en-US" sz="2000" kern="0" dirty="0">
                <a:solidFill>
                  <a:schemeClr val="tx1">
                    <a:lumMod val="75000"/>
                    <a:lumOff val="25000"/>
                  </a:schemeClr>
                </a:solidFill>
                <a:latin typeface="Calibri" panose="020F0502020204030204"/>
              </a:endParaRPr>
            </a:p>
          </p:txBody>
        </p:sp>
      </p:grpSp>
      <p:grpSp>
        <p:nvGrpSpPr>
          <p:cNvPr id="35" name="组合 34"/>
          <p:cNvGrpSpPr/>
          <p:nvPr/>
        </p:nvGrpSpPr>
        <p:grpSpPr bwMode="auto">
          <a:xfrm>
            <a:off x="5701481" y="1660751"/>
            <a:ext cx="1974850" cy="1973263"/>
            <a:chOff x="6012485" y="1170407"/>
            <a:chExt cx="1487948" cy="1487615"/>
          </a:xfrm>
        </p:grpSpPr>
        <p:sp>
          <p:nvSpPr>
            <p:cNvPr id="36"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37BEDE"/>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37" name="Oval 7"/>
            <p:cNvSpPr>
              <a:spLocks noChangeArrowheads="1"/>
            </p:cNvSpPr>
            <p:nvPr/>
          </p:nvSpPr>
          <p:spPr bwMode="auto">
            <a:xfrm>
              <a:off x="6307921" y="1468409"/>
              <a:ext cx="897075" cy="891611"/>
            </a:xfrm>
            <a:prstGeom prst="ellipse">
              <a:avLst/>
            </a:prstGeom>
            <a:solidFill>
              <a:schemeClr val="bg1">
                <a:lumMod val="95000"/>
              </a:schemeClr>
            </a:solidFill>
            <a:ln w="22225">
              <a:noFill/>
              <a:round/>
            </a:ln>
            <a:effec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300" kern="0" dirty="0">
                  <a:solidFill>
                    <a:schemeClr val="tx1">
                      <a:lumMod val="75000"/>
                      <a:lumOff val="25000"/>
                    </a:schemeClr>
                  </a:solidFill>
                  <a:latin typeface="Calibri" panose="020F0502020204030204"/>
                </a:rPr>
                <a:t>单击此处添加文本</a:t>
              </a:r>
              <a:endParaRPr lang="en-US" altLang="zh-CN" sz="1300" kern="0" dirty="0">
                <a:solidFill>
                  <a:schemeClr val="tx1">
                    <a:lumMod val="75000"/>
                    <a:lumOff val="25000"/>
                  </a:schemeClr>
                </a:solidFill>
                <a:latin typeface="Calibri" panose="020F0502020204030204"/>
              </a:endParaRPr>
            </a:p>
          </p:txBody>
        </p:sp>
      </p:grpSp>
      <p:grpSp>
        <p:nvGrpSpPr>
          <p:cNvPr id="38" name="组合 37"/>
          <p:cNvGrpSpPr/>
          <p:nvPr/>
        </p:nvGrpSpPr>
        <p:grpSpPr bwMode="auto">
          <a:xfrm>
            <a:off x="1021537" y="1956023"/>
            <a:ext cx="2287587" cy="2293938"/>
            <a:chOff x="2057536" y="1194444"/>
            <a:chExt cx="2075647" cy="2080525"/>
          </a:xfrm>
        </p:grpSpPr>
        <p:sp>
          <p:nvSpPr>
            <p:cNvPr id="39"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FFCC4C"/>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40" name="Oval 9"/>
            <p:cNvSpPr>
              <a:spLocks noChangeArrowheads="1"/>
            </p:cNvSpPr>
            <p:nvPr/>
          </p:nvSpPr>
          <p:spPr bwMode="auto">
            <a:xfrm>
              <a:off x="2404677" y="1544318"/>
              <a:ext cx="1378484" cy="1377897"/>
            </a:xfrm>
            <a:prstGeom prst="ellipse">
              <a:avLst/>
            </a:prstGeom>
            <a:solidFill>
              <a:schemeClr val="bg1">
                <a:lumMod val="95000"/>
              </a:schemeClr>
            </a:solidFill>
            <a:ln w="22225">
              <a:no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defRPr/>
              </a:pPr>
              <a:r>
                <a:rPr lang="zh-CN" altLang="en-US" sz="1500" kern="0" dirty="0">
                  <a:solidFill>
                    <a:schemeClr val="tx1">
                      <a:lumMod val="75000"/>
                      <a:lumOff val="25000"/>
                    </a:schemeClr>
                  </a:solidFill>
                  <a:latin typeface="Calibri" panose="020F0502020204030204"/>
                </a:rPr>
                <a:t>单击此处添加文本</a:t>
              </a:r>
              <a:endParaRPr lang="en-US" sz="1500" kern="0" dirty="0">
                <a:solidFill>
                  <a:schemeClr val="tx1">
                    <a:lumMod val="75000"/>
                    <a:lumOff val="25000"/>
                  </a:schemeClr>
                </a:solidFill>
                <a:latin typeface="Calibri" panose="020F0502020204030204"/>
              </a:endParaRPr>
            </a:p>
          </p:txBody>
        </p:sp>
      </p:grpSp>
      <p:sp>
        <p:nvSpPr>
          <p:cNvPr id="41" name="TextBox 53"/>
          <p:cNvSpPr txBox="1">
            <a:spLocks noChangeArrowheads="1"/>
          </p:cNvSpPr>
          <p:nvPr/>
        </p:nvSpPr>
        <p:spPr bwMode="auto">
          <a:xfrm>
            <a:off x="1086621" y="1548039"/>
            <a:ext cx="1905000"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b="1">
                <a:solidFill>
                  <a:srgbClr val="363636"/>
                </a:solidFill>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200">
              <a:solidFill>
                <a:srgbClr val="363636"/>
              </a:solidFill>
              <a:ea typeface="微软雅黑" panose="020B0503020204020204" pitchFamily="34" charset="-122"/>
              <a:cs typeface="宋体" panose="02010600030101010101" pitchFamily="2" charset="-122"/>
            </a:endParaRPr>
          </a:p>
        </p:txBody>
      </p:sp>
      <p:sp>
        <p:nvSpPr>
          <p:cNvPr id="42" name="TextBox 53"/>
          <p:cNvSpPr txBox="1">
            <a:spLocks noChangeArrowheads="1"/>
          </p:cNvSpPr>
          <p:nvPr/>
        </p:nvSpPr>
        <p:spPr bwMode="auto">
          <a:xfrm>
            <a:off x="3547246" y="1808389"/>
            <a:ext cx="1906588"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b="1">
                <a:solidFill>
                  <a:srgbClr val="363636"/>
                </a:solidFill>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200">
              <a:solidFill>
                <a:srgbClr val="363636"/>
              </a:solidFill>
              <a:ea typeface="微软雅黑" panose="020B0503020204020204" pitchFamily="34" charset="-122"/>
              <a:cs typeface="宋体" panose="02010600030101010101" pitchFamily="2" charset="-122"/>
            </a:endParaRPr>
          </a:p>
        </p:txBody>
      </p:sp>
      <p:sp>
        <p:nvSpPr>
          <p:cNvPr id="43" name="TextBox 53"/>
          <p:cNvSpPr txBox="1">
            <a:spLocks noChangeArrowheads="1"/>
          </p:cNvSpPr>
          <p:nvPr/>
        </p:nvSpPr>
        <p:spPr bwMode="auto">
          <a:xfrm>
            <a:off x="7438212" y="2183039"/>
            <a:ext cx="1666875"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b="1">
                <a:solidFill>
                  <a:srgbClr val="363636"/>
                </a:solidFill>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200">
              <a:solidFill>
                <a:srgbClr val="363636"/>
              </a:solidFill>
              <a:ea typeface="微软雅黑" panose="020B0503020204020204" pitchFamily="34" charset="-122"/>
              <a:cs typeface="宋体" panose="02010600030101010101" pitchFamily="2" charset="-122"/>
            </a:endParaRPr>
          </a:p>
        </p:txBody>
      </p:sp>
      <p:grpSp>
        <p:nvGrpSpPr>
          <p:cNvPr id="44" name="组合 43"/>
          <p:cNvGrpSpPr/>
          <p:nvPr/>
        </p:nvGrpSpPr>
        <p:grpSpPr bwMode="auto">
          <a:xfrm>
            <a:off x="7358834" y="2676748"/>
            <a:ext cx="1825625" cy="1830388"/>
            <a:chOff x="2057536" y="1194444"/>
            <a:chExt cx="2075647" cy="2080525"/>
          </a:xfrm>
        </p:grpSpPr>
        <p:sp>
          <p:nvSpPr>
            <p:cNvPr id="45"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19547C"/>
            </a:solidFill>
            <a:ln w="3175" cap="flat" cmpd="sng" algn="ctr">
              <a:no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lnSpc>
                  <a:spcPct val="120000"/>
                </a:lnSpc>
                <a:spcBef>
                  <a:spcPts val="660"/>
                </a:spcBef>
                <a:spcAft>
                  <a:spcPts val="660"/>
                </a:spcAft>
                <a:defRPr/>
              </a:pPr>
              <a:endParaRPr lang="en-US" sz="3100" kern="0" dirty="0">
                <a:solidFill>
                  <a:schemeClr val="accent1">
                    <a:lumMod val="25000"/>
                  </a:schemeClr>
                </a:solidFill>
                <a:latin typeface="Impact" panose="020B0806030902050204" pitchFamily="34" charset="0"/>
              </a:endParaRPr>
            </a:p>
          </p:txBody>
        </p:sp>
        <p:sp>
          <p:nvSpPr>
            <p:cNvPr id="46" name="Oval 9"/>
            <p:cNvSpPr>
              <a:spLocks noChangeArrowheads="1"/>
            </p:cNvSpPr>
            <p:nvPr/>
          </p:nvSpPr>
          <p:spPr bwMode="auto">
            <a:xfrm>
              <a:off x="2404079" y="1544506"/>
              <a:ext cx="1378952" cy="1378596"/>
            </a:xfrm>
            <a:prstGeom prst="ellipse">
              <a:avLst/>
            </a:prstGeom>
            <a:solidFill>
              <a:schemeClr val="bg1">
                <a:lumMod val="95000"/>
              </a:schemeClr>
            </a:solidFill>
            <a:ln w="22225">
              <a:noFill/>
              <a:roun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07745">
                <a:defRPr/>
              </a:pPr>
              <a:r>
                <a:rPr lang="zh-CN" altLang="en-US" sz="1500" kern="0" dirty="0">
                  <a:solidFill>
                    <a:schemeClr val="tx1">
                      <a:lumMod val="75000"/>
                      <a:lumOff val="25000"/>
                    </a:schemeClr>
                  </a:solidFill>
                  <a:latin typeface="Calibri" panose="020F0502020204030204"/>
                </a:rPr>
                <a:t>单击此处添加文本</a:t>
              </a:r>
              <a:endParaRPr lang="en-US" sz="1500" kern="0" dirty="0">
                <a:solidFill>
                  <a:schemeClr val="tx1">
                    <a:lumMod val="75000"/>
                    <a:lumOff val="25000"/>
                  </a:schemeClr>
                </a:solidFill>
                <a:latin typeface="Calibri" panose="020F0502020204030204"/>
              </a:endParaRPr>
            </a:p>
          </p:txBody>
        </p:sp>
      </p:grpSp>
      <p:sp>
        <p:nvSpPr>
          <p:cNvPr id="47" name="TextBox 53"/>
          <p:cNvSpPr txBox="1">
            <a:spLocks noChangeArrowheads="1"/>
          </p:cNvSpPr>
          <p:nvPr/>
        </p:nvSpPr>
        <p:spPr bwMode="auto">
          <a:xfrm>
            <a:off x="5701485" y="1252764"/>
            <a:ext cx="1906587" cy="33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3" tIns="50402" rIns="100803" bIns="50402">
            <a:spAutoFit/>
          </a:bodyPr>
          <a:lstStyle>
            <a:lvl1pPr defTabSz="1006475" eaLnBrk="0" hangingPunct="0">
              <a:defRPr>
                <a:solidFill>
                  <a:schemeClr val="tx1"/>
                </a:solidFill>
                <a:latin typeface="Arial" panose="020B0604020202020204" pitchFamily="34" charset="0"/>
                <a:ea typeface="宋体" panose="02010600030101010101" pitchFamily="2" charset="-122"/>
              </a:defRPr>
            </a:lvl1pPr>
            <a:lvl2pPr marL="742950" indent="-285750" defTabSz="1006475" eaLnBrk="0" hangingPunct="0">
              <a:defRPr>
                <a:solidFill>
                  <a:schemeClr val="tx1"/>
                </a:solidFill>
                <a:latin typeface="Arial" panose="020B0604020202020204" pitchFamily="34" charset="0"/>
                <a:ea typeface="宋体" panose="02010600030101010101" pitchFamily="2" charset="-122"/>
              </a:defRPr>
            </a:lvl2pPr>
            <a:lvl3pPr marL="1143000" indent="-228600" defTabSz="1006475" eaLnBrk="0" hangingPunct="0">
              <a:defRPr>
                <a:solidFill>
                  <a:schemeClr val="tx1"/>
                </a:solidFill>
                <a:latin typeface="Arial" panose="020B0604020202020204" pitchFamily="34" charset="0"/>
                <a:ea typeface="宋体" panose="02010600030101010101" pitchFamily="2" charset="-122"/>
              </a:defRPr>
            </a:lvl3pPr>
            <a:lvl4pPr marL="1600200" indent="-228600" defTabSz="1006475" eaLnBrk="0" hangingPunct="0">
              <a:defRPr>
                <a:solidFill>
                  <a:schemeClr val="tx1"/>
                </a:solidFill>
                <a:latin typeface="Arial" panose="020B0604020202020204" pitchFamily="34" charset="0"/>
                <a:ea typeface="宋体" panose="02010600030101010101" pitchFamily="2" charset="-122"/>
              </a:defRPr>
            </a:lvl4pPr>
            <a:lvl5pPr marL="2057400" indent="-228600" defTabSz="1006475" eaLnBrk="0" hangingPunct="0">
              <a:defRPr>
                <a:solidFill>
                  <a:schemeClr val="tx1"/>
                </a:solidFill>
                <a:latin typeface="Arial" panose="020B0604020202020204" pitchFamily="34" charset="0"/>
                <a:ea typeface="宋体" panose="02010600030101010101" pitchFamily="2" charset="-122"/>
              </a:defRPr>
            </a:lvl5pPr>
            <a:lvl6pPr marL="25146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100647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500" b="1">
                <a:solidFill>
                  <a:srgbClr val="363636"/>
                </a:solidFill>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200">
              <a:solidFill>
                <a:srgbClr val="363636"/>
              </a:solidFill>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40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nodeType="withEffect">
                                  <p:stCondLst>
                                    <p:cond delay="6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10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childTnLst>
                          </p:cTn>
                        </p:par>
                        <p:par>
                          <p:cTn id="17" fill="hold">
                            <p:stCondLst>
                              <p:cond delay="500"/>
                            </p:stCondLst>
                            <p:childTnLst>
                              <p:par>
                                <p:cTn id="18" presetID="8" presetClass="emph" presetSubtype="0" fill="hold" nodeType="afterEffect">
                                  <p:stCondLst>
                                    <p:cond delay="0"/>
                                  </p:stCondLst>
                                  <p:childTnLst>
                                    <p:animRot by="21600000">
                                      <p:cBhvr>
                                        <p:cTn id="19" dur="2000" fill="hold"/>
                                        <p:tgtEl>
                                          <p:spTgt spid="32"/>
                                        </p:tgtEl>
                                        <p:attrNameLst>
                                          <p:attrName>r</p:attrName>
                                        </p:attrNameLst>
                                      </p:cBhvr>
                                    </p:animRot>
                                  </p:childTnLst>
                                </p:cTn>
                              </p:par>
                              <p:par>
                                <p:cTn id="20" presetID="8" presetClass="emph" presetSubtype="0" fill="hold" nodeType="withEffect">
                                  <p:stCondLst>
                                    <p:cond delay="0"/>
                                  </p:stCondLst>
                                  <p:childTnLst>
                                    <p:animRot by="21600000">
                                      <p:cBhvr>
                                        <p:cTn id="21" dur="1500" fill="hold"/>
                                        <p:tgtEl>
                                          <p:spTgt spid="38"/>
                                        </p:tgtEl>
                                        <p:attrNameLst>
                                          <p:attrName>r</p:attrName>
                                        </p:attrNameLst>
                                      </p:cBhvr>
                                    </p:animRot>
                                  </p:childTnLst>
                                </p:cTn>
                              </p:par>
                              <p:par>
                                <p:cTn id="22" presetID="8" presetClass="emph" presetSubtype="0" fill="hold" nodeType="withEffect">
                                  <p:stCondLst>
                                    <p:cond delay="0"/>
                                  </p:stCondLst>
                                  <p:childTnLst>
                                    <p:animRot by="21600000">
                                      <p:cBhvr>
                                        <p:cTn id="23" dur="1000" fill="hold"/>
                                        <p:tgtEl>
                                          <p:spTgt spid="35"/>
                                        </p:tgtEl>
                                        <p:attrNameLst>
                                          <p:attrName>r</p:attrName>
                                        </p:attrNameLst>
                                      </p:cBhvr>
                                    </p:animRot>
                                  </p:childTnLst>
                                </p:cTn>
                              </p:par>
                              <p:par>
                                <p:cTn id="24" presetID="8" presetClass="emph" presetSubtype="0" fill="hold" nodeType="withEffect">
                                  <p:stCondLst>
                                    <p:cond delay="0"/>
                                  </p:stCondLst>
                                  <p:childTnLst>
                                    <p:animRot by="21600000">
                                      <p:cBhvr>
                                        <p:cTn id="25" dur="1500" fill="hold"/>
                                        <p:tgtEl>
                                          <p:spTgt spid="44"/>
                                        </p:tgtEl>
                                        <p:attrNameLst>
                                          <p:attrName>r</p:attrName>
                                        </p:attrNameLst>
                                      </p:cBhvr>
                                    </p:animRot>
                                  </p:childTnLst>
                                </p:cTn>
                              </p:par>
                              <p:par>
                                <p:cTn id="26" presetID="42" presetClass="entr" presetSubtype="0" fill="hold" grpId="0" nodeType="withEffect">
                                  <p:stCondLst>
                                    <p:cond delay="60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anim calcmode="lin" valueType="num">
                                      <p:cBhvr>
                                        <p:cTn id="29" dur="500" fill="hold"/>
                                        <p:tgtEl>
                                          <p:spTgt spid="41"/>
                                        </p:tgtEl>
                                        <p:attrNameLst>
                                          <p:attrName>ppt_x</p:attrName>
                                        </p:attrNameLst>
                                      </p:cBhvr>
                                      <p:tavLst>
                                        <p:tav tm="0">
                                          <p:val>
                                            <p:strVal val="#ppt_x"/>
                                          </p:val>
                                        </p:tav>
                                        <p:tav tm="100000">
                                          <p:val>
                                            <p:strVal val="#ppt_x"/>
                                          </p:val>
                                        </p:tav>
                                      </p:tavLst>
                                    </p:anim>
                                    <p:anim calcmode="lin" valueType="num">
                                      <p:cBhvr>
                                        <p:cTn id="30" dur="500" fill="hold"/>
                                        <p:tgtEl>
                                          <p:spTgt spid="4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10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500"/>
                                        <p:tgtEl>
                                          <p:spTgt spid="42"/>
                                        </p:tgtEl>
                                      </p:cBhvr>
                                    </p:animEffect>
                                    <p:anim calcmode="lin" valueType="num">
                                      <p:cBhvr>
                                        <p:cTn id="34" dur="500" fill="hold"/>
                                        <p:tgtEl>
                                          <p:spTgt spid="42"/>
                                        </p:tgtEl>
                                        <p:attrNameLst>
                                          <p:attrName>ppt_x</p:attrName>
                                        </p:attrNameLst>
                                      </p:cBhvr>
                                      <p:tavLst>
                                        <p:tav tm="0">
                                          <p:val>
                                            <p:strVal val="#ppt_x"/>
                                          </p:val>
                                        </p:tav>
                                        <p:tav tm="100000">
                                          <p:val>
                                            <p:strVal val="#ppt_x"/>
                                          </p:val>
                                        </p:tav>
                                      </p:tavLst>
                                    </p:anim>
                                    <p:anim calcmode="lin" valueType="num">
                                      <p:cBhvr>
                                        <p:cTn id="35" dur="500" fill="hold"/>
                                        <p:tgtEl>
                                          <p:spTgt spid="4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30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500"/>
                                        <p:tgtEl>
                                          <p:spTgt spid="43"/>
                                        </p:tgtEl>
                                      </p:cBhvr>
                                    </p:animEffect>
                                    <p:anim calcmode="lin" valueType="num">
                                      <p:cBhvr>
                                        <p:cTn id="39" dur="500" fill="hold"/>
                                        <p:tgtEl>
                                          <p:spTgt spid="43"/>
                                        </p:tgtEl>
                                        <p:attrNameLst>
                                          <p:attrName>ppt_x</p:attrName>
                                        </p:attrNameLst>
                                      </p:cBhvr>
                                      <p:tavLst>
                                        <p:tav tm="0">
                                          <p:val>
                                            <p:strVal val="#ppt_x"/>
                                          </p:val>
                                        </p:tav>
                                        <p:tav tm="100000">
                                          <p:val>
                                            <p:strVal val="#ppt_x"/>
                                          </p:val>
                                        </p:tav>
                                      </p:tavLst>
                                    </p:anim>
                                    <p:anim calcmode="lin" valueType="num">
                                      <p:cBhvr>
                                        <p:cTn id="40" dur="500" fill="hold"/>
                                        <p:tgtEl>
                                          <p:spTgt spid="4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60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anim calcmode="lin" valueType="num">
                                      <p:cBhvr>
                                        <p:cTn id="44" dur="500" fill="hold"/>
                                        <p:tgtEl>
                                          <p:spTgt spid="47"/>
                                        </p:tgtEl>
                                        <p:attrNameLst>
                                          <p:attrName>ppt_x</p:attrName>
                                        </p:attrNameLst>
                                      </p:cBhvr>
                                      <p:tavLst>
                                        <p:tav tm="0">
                                          <p:val>
                                            <p:strVal val="#ppt_x"/>
                                          </p:val>
                                        </p:tav>
                                        <p:tav tm="100000">
                                          <p:val>
                                            <p:strVal val="#ppt_x"/>
                                          </p:val>
                                        </p:tav>
                                      </p:tavLst>
                                    </p:anim>
                                    <p:anim calcmode="lin" valueType="num">
                                      <p:cBhvr>
                                        <p:cTn id="45"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104"/>
          <p:cNvSpPr/>
          <p:nvPr/>
        </p:nvSpPr>
        <p:spPr bwMode="auto">
          <a:xfrm>
            <a:off x="5167967" y="3905655"/>
            <a:ext cx="1156212" cy="1256107"/>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19547C"/>
          </a:solidFill>
          <a:ln>
            <a:noFill/>
          </a:ln>
        </p:spPr>
        <p:txBody>
          <a:bodyPr lIns="121914" tIns="60957" rIns="121914" bIns="60957"/>
          <a:lstStyle/>
          <a:p>
            <a:pPr defTabSz="1219200"/>
            <a:endParaRPr lang="zh-CN" altLang="en-US" sz="2400" kern="0">
              <a:solidFill>
                <a:sysClr val="windowText" lastClr="000000"/>
              </a:solidFill>
            </a:endParaRPr>
          </a:p>
        </p:txBody>
      </p:sp>
      <p:sp>
        <p:nvSpPr>
          <p:cNvPr id="10" name="Freeform 106"/>
          <p:cNvSpPr/>
          <p:nvPr/>
        </p:nvSpPr>
        <p:spPr bwMode="auto">
          <a:xfrm>
            <a:off x="3681772" y="3886531"/>
            <a:ext cx="1160462" cy="1256105"/>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rgbClr val="E55948"/>
          </a:solidFill>
          <a:ln>
            <a:noFill/>
          </a:ln>
        </p:spPr>
        <p:txBody>
          <a:bodyPr lIns="121914" tIns="60957" rIns="121914" bIns="60957"/>
          <a:lstStyle/>
          <a:p>
            <a:pPr defTabSz="1219200"/>
            <a:endParaRPr lang="zh-CN" altLang="en-US" sz="2400" kern="0">
              <a:solidFill>
                <a:sysClr val="windowText" lastClr="000000"/>
              </a:solidFill>
            </a:endParaRPr>
          </a:p>
        </p:txBody>
      </p:sp>
      <p:sp>
        <p:nvSpPr>
          <p:cNvPr id="11" name="Freeform 108"/>
          <p:cNvSpPr/>
          <p:nvPr/>
        </p:nvSpPr>
        <p:spPr bwMode="auto">
          <a:xfrm>
            <a:off x="4972218" y="1388412"/>
            <a:ext cx="2023372" cy="2380438"/>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E55948"/>
          </a:solidFill>
          <a:ln>
            <a:noFill/>
          </a:ln>
        </p:spPr>
        <p:txBody>
          <a:bodyPr lIns="121914" tIns="60957" rIns="121914" bIns="60957"/>
          <a:lstStyle/>
          <a:p>
            <a:pPr defTabSz="1219200"/>
            <a:endParaRPr lang="zh-CN" altLang="en-US" sz="2400" kern="0">
              <a:solidFill>
                <a:sysClr val="windowText" lastClr="000000"/>
              </a:solidFill>
            </a:endParaRPr>
          </a:p>
        </p:txBody>
      </p:sp>
      <p:sp>
        <p:nvSpPr>
          <p:cNvPr id="12" name="Freeform 109"/>
          <p:cNvSpPr/>
          <p:nvPr/>
        </p:nvSpPr>
        <p:spPr bwMode="auto">
          <a:xfrm>
            <a:off x="2972084" y="1396917"/>
            <a:ext cx="2023372" cy="2380438"/>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19547C"/>
          </a:solidFill>
          <a:ln>
            <a:noFill/>
          </a:ln>
        </p:spPr>
        <p:txBody>
          <a:bodyPr lIns="121914" tIns="60957" rIns="121914" bIns="60957"/>
          <a:lstStyle/>
          <a:p>
            <a:pPr defTabSz="1219200"/>
            <a:endParaRPr lang="zh-CN" altLang="en-US" sz="2400" kern="0">
              <a:solidFill>
                <a:sysClr val="windowText" lastClr="000000"/>
              </a:solidFill>
            </a:endParaRPr>
          </a:p>
        </p:txBody>
      </p:sp>
      <p:sp>
        <p:nvSpPr>
          <p:cNvPr id="13" name="Freeform 121"/>
          <p:cNvSpPr/>
          <p:nvPr/>
        </p:nvSpPr>
        <p:spPr bwMode="auto">
          <a:xfrm>
            <a:off x="4700282" y="3229091"/>
            <a:ext cx="255047" cy="252921"/>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E55948"/>
          </a:solidFill>
          <a:ln>
            <a:noFill/>
          </a:ln>
        </p:spPr>
        <p:txBody>
          <a:bodyPr lIns="121914" tIns="60957" rIns="121914" bIns="60957"/>
          <a:lstStyle/>
          <a:p>
            <a:pPr defTabSz="1219200"/>
            <a:endParaRPr lang="zh-CN" altLang="en-US" sz="2400" kern="0">
              <a:solidFill>
                <a:sysClr val="windowText" lastClr="000000"/>
              </a:solidFill>
            </a:endParaRPr>
          </a:p>
        </p:txBody>
      </p:sp>
      <p:sp>
        <p:nvSpPr>
          <p:cNvPr id="14" name="Freeform 122"/>
          <p:cNvSpPr/>
          <p:nvPr/>
        </p:nvSpPr>
        <p:spPr bwMode="auto">
          <a:xfrm>
            <a:off x="5011850" y="3178662"/>
            <a:ext cx="316684" cy="31668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rgbClr val="19547C"/>
          </a:solidFill>
          <a:ln>
            <a:noFill/>
          </a:ln>
        </p:spPr>
        <p:txBody>
          <a:bodyPr lIns="121914" tIns="60957" rIns="121914" bIns="60957"/>
          <a:lstStyle/>
          <a:p>
            <a:pPr defTabSz="1219200"/>
            <a:endParaRPr lang="zh-CN" altLang="en-US" sz="2400" kern="0">
              <a:solidFill>
                <a:sysClr val="windowText" lastClr="000000"/>
              </a:solidFill>
            </a:endParaRPr>
          </a:p>
        </p:txBody>
      </p:sp>
      <p:sp>
        <p:nvSpPr>
          <p:cNvPr id="15" name="Freeform 123"/>
          <p:cNvSpPr/>
          <p:nvPr/>
        </p:nvSpPr>
        <p:spPr bwMode="auto">
          <a:xfrm>
            <a:off x="4700282" y="3533013"/>
            <a:ext cx="255047" cy="248672"/>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rgbClr val="E55948"/>
          </a:solidFill>
          <a:ln>
            <a:noFill/>
          </a:ln>
        </p:spPr>
        <p:txBody>
          <a:bodyPr lIns="121914" tIns="60957" rIns="121914" bIns="60957"/>
          <a:lstStyle/>
          <a:p>
            <a:pPr defTabSz="1219200"/>
            <a:endParaRPr lang="zh-CN" altLang="en-US" sz="2400" kern="0">
              <a:solidFill>
                <a:sysClr val="windowText" lastClr="000000"/>
              </a:solidFill>
            </a:endParaRPr>
          </a:p>
        </p:txBody>
      </p:sp>
      <p:sp>
        <p:nvSpPr>
          <p:cNvPr id="16" name="Freeform 124"/>
          <p:cNvSpPr/>
          <p:nvPr/>
        </p:nvSpPr>
        <p:spPr bwMode="auto">
          <a:xfrm>
            <a:off x="5002351" y="3533013"/>
            <a:ext cx="250798" cy="248672"/>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19547C"/>
          </a:solidFill>
          <a:ln>
            <a:noFill/>
          </a:ln>
        </p:spPr>
        <p:txBody>
          <a:bodyPr lIns="121914" tIns="60957" rIns="121914" bIns="60957"/>
          <a:lstStyle/>
          <a:p>
            <a:pPr defTabSz="1219200"/>
            <a:endParaRPr lang="zh-CN" altLang="en-US" sz="2400" kern="0">
              <a:solidFill>
                <a:sysClr val="windowText" lastClr="000000"/>
              </a:solidFill>
            </a:endParaRPr>
          </a:p>
        </p:txBody>
      </p:sp>
      <p:sp>
        <p:nvSpPr>
          <p:cNvPr id="17" name="矩形 1"/>
          <p:cNvSpPr>
            <a:spLocks noChangeArrowheads="1"/>
          </p:cNvSpPr>
          <p:nvPr/>
        </p:nvSpPr>
        <p:spPr bwMode="auto">
          <a:xfrm>
            <a:off x="7177142" y="1524650"/>
            <a:ext cx="2295346"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595959"/>
                </a:solidFill>
                <a:latin typeface="微软雅黑" panose="020B0503020204020204" pitchFamily="34" charset="-122"/>
                <a:ea typeface="微软雅黑" panose="020B0503020204020204" pitchFamily="34" charset="-122"/>
              </a:rPr>
              <a:t>此处添加标题内容</a:t>
            </a:r>
            <a:endParaRPr lang="en-US" altLang="zh-CN" sz="1600" b="1"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400"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400"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endParaRPr lang="zh-CN" altLang="zh-CN" sz="1200" b="1" dirty="0">
              <a:solidFill>
                <a:srgbClr val="595959"/>
              </a:solidFill>
              <a:latin typeface="微软雅黑" panose="020B0503020204020204" pitchFamily="34" charset="-122"/>
              <a:ea typeface="微软雅黑" panose="020B0503020204020204" pitchFamily="34" charset="-122"/>
            </a:endParaRPr>
          </a:p>
        </p:txBody>
      </p:sp>
      <p:sp>
        <p:nvSpPr>
          <p:cNvPr id="18" name="任意多边形 17"/>
          <p:cNvSpPr/>
          <p:nvPr/>
        </p:nvSpPr>
        <p:spPr>
          <a:xfrm flipH="1">
            <a:off x="1084676" y="2068336"/>
            <a:ext cx="3160115"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200">
              <a:defRPr/>
            </a:pPr>
            <a:endParaRPr lang="zh-CN" altLang="en-US" sz="2400" kern="0">
              <a:solidFill>
                <a:sysClr val="window" lastClr="FFFFFF"/>
              </a:solidFill>
            </a:endParaRPr>
          </a:p>
        </p:txBody>
      </p:sp>
      <p:sp>
        <p:nvSpPr>
          <p:cNvPr id="19" name="矩形 1"/>
          <p:cNvSpPr>
            <a:spLocks noChangeArrowheads="1"/>
          </p:cNvSpPr>
          <p:nvPr/>
        </p:nvSpPr>
        <p:spPr bwMode="auto">
          <a:xfrm>
            <a:off x="1482107" y="1633367"/>
            <a:ext cx="2563370" cy="1415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595959"/>
                </a:solidFill>
                <a:latin typeface="微软雅黑" panose="020B0503020204020204" pitchFamily="34" charset="-122"/>
                <a:ea typeface="微软雅黑" panose="020B0503020204020204" pitchFamily="34" charset="-122"/>
              </a:rPr>
              <a:t>此处添加标题内容</a:t>
            </a:r>
            <a:endParaRPr lang="en-US" altLang="zh-CN" sz="1600" b="1"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400"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400"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endParaRPr lang="zh-CN" altLang="zh-CN" sz="1200" b="1" dirty="0">
              <a:solidFill>
                <a:srgbClr val="595959"/>
              </a:solidFill>
              <a:latin typeface="微软雅黑" panose="020B0503020204020204" pitchFamily="34" charset="-122"/>
              <a:ea typeface="微软雅黑" panose="020B0503020204020204" pitchFamily="34" charset="-122"/>
            </a:endParaRPr>
          </a:p>
        </p:txBody>
      </p:sp>
      <p:sp>
        <p:nvSpPr>
          <p:cNvPr id="20" name="任意多边形 19"/>
          <p:cNvSpPr/>
          <p:nvPr/>
        </p:nvSpPr>
        <p:spPr>
          <a:xfrm flipH="1">
            <a:off x="1084673" y="3640017"/>
            <a:ext cx="2810011" cy="83102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200">
              <a:defRPr/>
            </a:pPr>
            <a:endParaRPr lang="zh-CN" altLang="en-US" sz="2400" kern="0">
              <a:solidFill>
                <a:sysClr val="window" lastClr="FFFFFF"/>
              </a:solidFill>
            </a:endParaRPr>
          </a:p>
        </p:txBody>
      </p:sp>
      <p:sp>
        <p:nvSpPr>
          <p:cNvPr id="22" name="矩形 1"/>
          <p:cNvSpPr>
            <a:spLocks noChangeArrowheads="1"/>
          </p:cNvSpPr>
          <p:nvPr/>
        </p:nvSpPr>
        <p:spPr bwMode="auto">
          <a:xfrm>
            <a:off x="1497513" y="3157549"/>
            <a:ext cx="2552985" cy="113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fontAlgn="base">
              <a:lnSpc>
                <a:spcPct val="150000"/>
              </a:lnSpc>
              <a:spcBef>
                <a:spcPct val="0"/>
              </a:spcBef>
              <a:spcAft>
                <a:spcPct val="0"/>
              </a:spcAft>
            </a:pPr>
            <a:r>
              <a:rPr lang="zh-CN" altLang="en-US" sz="1600" b="1" dirty="0">
                <a:solidFill>
                  <a:srgbClr val="595959"/>
                </a:solidFill>
                <a:latin typeface="微软雅黑" panose="020B0503020204020204" pitchFamily="34" charset="-122"/>
                <a:ea typeface="微软雅黑" panose="020B0503020204020204" pitchFamily="34" charset="-122"/>
              </a:rPr>
              <a:t>此处添加标题内容</a:t>
            </a:r>
            <a:endParaRPr lang="en-US" altLang="zh-CN" sz="1600" b="1"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400" dirty="0">
              <a:solidFill>
                <a:srgbClr val="595959"/>
              </a:solidFill>
              <a:latin typeface="微软雅黑" panose="020B0503020204020204" pitchFamily="34" charset="-122"/>
              <a:ea typeface="微软雅黑" panose="020B0503020204020204" pitchFamily="34" charset="-122"/>
            </a:endParaRPr>
          </a:p>
          <a:p>
            <a:pPr algn="just" defTabSz="1219200" fontAlgn="base">
              <a:lnSpc>
                <a:spcPct val="150000"/>
              </a:lnSpc>
              <a:spcBef>
                <a:spcPct val="0"/>
              </a:spcBef>
              <a:spcAft>
                <a:spcPct val="0"/>
              </a:spcAft>
            </a:pPr>
            <a:r>
              <a:rPr lang="zh-CN" altLang="en-US" sz="140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400" dirty="0">
              <a:solidFill>
                <a:srgbClr val="595959"/>
              </a:solidFill>
              <a:latin typeface="微软雅黑" panose="020B0503020204020204" pitchFamily="34" charset="-122"/>
              <a:ea typeface="微软雅黑" panose="020B0503020204020204" pitchFamily="34" charset="-122"/>
            </a:endParaRPr>
          </a:p>
        </p:txBody>
      </p:sp>
      <p:sp>
        <p:nvSpPr>
          <p:cNvPr id="23" name="矩形 1"/>
          <p:cNvSpPr>
            <a:spLocks noChangeArrowheads="1"/>
          </p:cNvSpPr>
          <p:nvPr/>
        </p:nvSpPr>
        <p:spPr bwMode="auto">
          <a:xfrm>
            <a:off x="7170657" y="3361562"/>
            <a:ext cx="1900511" cy="150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p>
            <a:pPr algn="just" defTabSz="1219200">
              <a:lnSpc>
                <a:spcPct val="150000"/>
              </a:lnSpc>
            </a:pPr>
            <a:r>
              <a:rPr lang="zh-CN" altLang="en-US" sz="1600" b="1" kern="0" dirty="0">
                <a:solidFill>
                  <a:srgbClr val="595959"/>
                </a:solidFill>
                <a:latin typeface="微软雅黑" panose="020B0503020204020204" pitchFamily="34" charset="-122"/>
                <a:ea typeface="微软雅黑" panose="020B0503020204020204" pitchFamily="34" charset="-122"/>
              </a:rPr>
              <a:t>此处添加标题内容</a:t>
            </a:r>
            <a:endParaRPr lang="en-US" altLang="zh-CN" sz="1600" b="1" kern="0" dirty="0">
              <a:solidFill>
                <a:srgbClr val="595959"/>
              </a:solidFill>
              <a:latin typeface="微软雅黑" panose="020B0503020204020204" pitchFamily="34" charset="-122"/>
              <a:ea typeface="微软雅黑" panose="020B0503020204020204" pitchFamily="34" charset="-122"/>
            </a:endParaRPr>
          </a:p>
          <a:p>
            <a:pPr algn="just" defTabSz="1219200">
              <a:lnSpc>
                <a:spcPct val="150000"/>
              </a:lnSpc>
            </a:pPr>
            <a:r>
              <a:rPr lang="zh-CN" altLang="en-US" sz="1400" kern="0" dirty="0">
                <a:solidFill>
                  <a:srgbClr val="595959"/>
                </a:solidFill>
                <a:latin typeface="微软雅黑" panose="020B0503020204020204" pitchFamily="34" charset="-122"/>
                <a:ea typeface="微软雅黑" panose="020B0503020204020204" pitchFamily="34" charset="-122"/>
              </a:rPr>
              <a:t>点击此处添加内容</a:t>
            </a:r>
            <a:endParaRPr lang="en-US" altLang="zh-CN" sz="1400" kern="0" dirty="0">
              <a:solidFill>
                <a:srgbClr val="595959"/>
              </a:solidFill>
              <a:latin typeface="微软雅黑" panose="020B0503020204020204" pitchFamily="34" charset="-122"/>
              <a:ea typeface="微软雅黑" panose="020B0503020204020204" pitchFamily="34" charset="-122"/>
            </a:endParaRPr>
          </a:p>
          <a:p>
            <a:pPr algn="just" defTabSz="1219200">
              <a:lnSpc>
                <a:spcPct val="150000"/>
              </a:lnSpc>
            </a:pPr>
            <a:r>
              <a:rPr lang="zh-CN" altLang="en-US" sz="1400" kern="0" dirty="0">
                <a:solidFill>
                  <a:srgbClr val="595959"/>
                </a:solidFill>
                <a:latin typeface="微软雅黑" panose="020B0503020204020204" pitchFamily="34" charset="-122"/>
                <a:ea typeface="微软雅黑" panose="020B0503020204020204" pitchFamily="34" charset="-122"/>
              </a:rPr>
              <a:t>点击此处添加内容</a:t>
            </a:r>
            <a:endParaRPr lang="zh-CN" altLang="zh-CN" sz="1400" kern="0" dirty="0">
              <a:solidFill>
                <a:srgbClr val="595959"/>
              </a:solidFill>
              <a:latin typeface="微软雅黑" panose="020B0503020204020204" pitchFamily="34" charset="-122"/>
              <a:ea typeface="微软雅黑" panose="020B0503020204020204" pitchFamily="34" charset="-122"/>
            </a:endParaRPr>
          </a:p>
          <a:p>
            <a:pPr algn="just" defTabSz="1219200">
              <a:lnSpc>
                <a:spcPct val="150000"/>
              </a:lnSpc>
            </a:pPr>
            <a:endParaRPr lang="zh-CN" altLang="zh-CN" sz="1600" kern="0" dirty="0">
              <a:solidFill>
                <a:sysClr val="windowText" lastClr="000000"/>
              </a:solidFill>
            </a:endParaRPr>
          </a:p>
        </p:txBody>
      </p:sp>
      <p:sp>
        <p:nvSpPr>
          <p:cNvPr id="24" name="Freeform 11"/>
          <p:cNvSpPr/>
          <p:nvPr/>
        </p:nvSpPr>
        <p:spPr bwMode="auto">
          <a:xfrm>
            <a:off x="6811466" y="1606841"/>
            <a:ext cx="359191" cy="314558"/>
          </a:xfrm>
          <a:custGeom>
            <a:avLst/>
            <a:gdLst>
              <a:gd name="T0" fmla="*/ 150135761 w 478"/>
              <a:gd name="T1" fmla="*/ 22539537 h 420"/>
              <a:gd name="T2" fmla="*/ 148879634 w 478"/>
              <a:gd name="T3" fmla="*/ 13774223 h 420"/>
              <a:gd name="T4" fmla="*/ 143854005 w 478"/>
              <a:gd name="T5" fmla="*/ 6260858 h 420"/>
              <a:gd name="T6" fmla="*/ 136315561 w 478"/>
              <a:gd name="T7" fmla="*/ 1251948 h 420"/>
              <a:gd name="T8" fmla="*/ 127520991 w 478"/>
              <a:gd name="T9" fmla="*/ 0 h 420"/>
              <a:gd name="T10" fmla="*/ 123123986 w 478"/>
              <a:gd name="T11" fmla="*/ 0 h 420"/>
              <a:gd name="T12" fmla="*/ 114957479 w 478"/>
              <a:gd name="T13" fmla="*/ 3756403 h 420"/>
              <a:gd name="T14" fmla="*/ 109303787 w 478"/>
              <a:gd name="T15" fmla="*/ 9391287 h 420"/>
              <a:gd name="T16" fmla="*/ 105534845 w 478"/>
              <a:gd name="T17" fmla="*/ 17530626 h 420"/>
              <a:gd name="T18" fmla="*/ 105534845 w 478"/>
              <a:gd name="T19" fmla="*/ 22539537 h 420"/>
              <a:gd name="T20" fmla="*/ 107419035 w 478"/>
              <a:gd name="T21" fmla="*/ 31304850 h 420"/>
              <a:gd name="T22" fmla="*/ 112444665 w 478"/>
              <a:gd name="T23" fmla="*/ 38818215 h 420"/>
              <a:gd name="T24" fmla="*/ 65330934 w 478"/>
              <a:gd name="T25" fmla="*/ 52591879 h 420"/>
              <a:gd name="T26" fmla="*/ 30152653 w 478"/>
              <a:gd name="T27" fmla="*/ 70749039 h 420"/>
              <a:gd name="T28" fmla="*/ 26383711 w 478"/>
              <a:gd name="T29" fmla="*/ 69496532 h 420"/>
              <a:gd name="T30" fmla="*/ 22614770 w 478"/>
              <a:gd name="T31" fmla="*/ 69496532 h 420"/>
              <a:gd name="T32" fmla="*/ 13820200 w 478"/>
              <a:gd name="T33" fmla="*/ 70749039 h 420"/>
              <a:gd name="T34" fmla="*/ 6909819 w 478"/>
              <a:gd name="T35" fmla="*/ 75757949 h 420"/>
              <a:gd name="T36" fmla="*/ 1884751 w 478"/>
              <a:gd name="T37" fmla="*/ 82644781 h 420"/>
              <a:gd name="T38" fmla="*/ 0 w 478"/>
              <a:gd name="T39" fmla="*/ 91410095 h 420"/>
              <a:gd name="T40" fmla="*/ 628063 w 478"/>
              <a:gd name="T41" fmla="*/ 96419005 h 420"/>
              <a:gd name="T42" fmla="*/ 4397005 w 478"/>
              <a:gd name="T43" fmla="*/ 104558344 h 420"/>
              <a:gd name="T44" fmla="*/ 10050697 w 478"/>
              <a:gd name="T45" fmla="*/ 110193228 h 420"/>
              <a:gd name="T46" fmla="*/ 18217204 w 478"/>
              <a:gd name="T47" fmla="*/ 113949631 h 420"/>
              <a:gd name="T48" fmla="*/ 22614770 w 478"/>
              <a:gd name="T49" fmla="*/ 113949631 h 420"/>
              <a:gd name="T50" fmla="*/ 31409341 w 478"/>
              <a:gd name="T51" fmla="*/ 112697124 h 420"/>
              <a:gd name="T52" fmla="*/ 38947223 w 478"/>
              <a:gd name="T53" fmla="*/ 107688773 h 420"/>
              <a:gd name="T54" fmla="*/ 43344789 w 478"/>
              <a:gd name="T55" fmla="*/ 100175408 h 420"/>
              <a:gd name="T56" fmla="*/ 45228979 w 478"/>
              <a:gd name="T57" fmla="*/ 91410095 h 420"/>
              <a:gd name="T58" fmla="*/ 45228979 w 478"/>
              <a:gd name="T59" fmla="*/ 87027158 h 420"/>
              <a:gd name="T60" fmla="*/ 76638319 w 478"/>
              <a:gd name="T61" fmla="*/ 131480258 h 420"/>
              <a:gd name="T62" fmla="*/ 133802747 w 478"/>
              <a:gd name="T63" fmla="*/ 43826566 h 420"/>
              <a:gd name="T64" fmla="*/ 136944186 w 478"/>
              <a:gd name="T65" fmla="*/ 42574618 h 420"/>
              <a:gd name="T66" fmla="*/ 143225942 w 478"/>
              <a:gd name="T67" fmla="*/ 38818215 h 420"/>
              <a:gd name="T68" fmla="*/ 147622946 w 478"/>
              <a:gd name="T69" fmla="*/ 33183331 h 420"/>
              <a:gd name="T70" fmla="*/ 150135761 w 478"/>
              <a:gd name="T71" fmla="*/ 26295940 h 420"/>
              <a:gd name="T72" fmla="*/ 150135761 w 478"/>
              <a:gd name="T73" fmla="*/ 2253953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lIns="121914" tIns="60957" rIns="121914" bIns="60957"/>
          <a:lstStyle/>
          <a:p>
            <a:pPr defTabSz="1219200"/>
            <a:endParaRPr lang="zh-CN" altLang="en-US" sz="2400" kern="0">
              <a:solidFill>
                <a:sysClr val="windowText" lastClr="000000"/>
              </a:solidFill>
            </a:endParaRPr>
          </a:p>
        </p:txBody>
      </p:sp>
      <p:grpSp>
        <p:nvGrpSpPr>
          <p:cNvPr id="25" name="组合 122"/>
          <p:cNvGrpSpPr/>
          <p:nvPr/>
        </p:nvGrpSpPr>
        <p:grpSpPr bwMode="auto">
          <a:xfrm>
            <a:off x="1206923" y="1750633"/>
            <a:ext cx="257171" cy="259297"/>
            <a:chOff x="3889445" y="2973091"/>
            <a:chExt cx="319708" cy="324921"/>
          </a:xfrm>
        </p:grpSpPr>
        <p:sp>
          <p:nvSpPr>
            <p:cNvPr id="26" name="Rectangle 12"/>
            <p:cNvSpPr>
              <a:spLocks noChangeArrowheads="1"/>
            </p:cNvSpPr>
            <p:nvPr/>
          </p:nvSpPr>
          <p:spPr bwMode="auto">
            <a:xfrm>
              <a:off x="3889445" y="3006104"/>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27" name="Rectangle 13"/>
            <p:cNvSpPr>
              <a:spLocks noChangeArrowheads="1"/>
            </p:cNvSpPr>
            <p:nvPr/>
          </p:nvSpPr>
          <p:spPr bwMode="auto">
            <a:xfrm>
              <a:off x="4049299" y="2973091"/>
              <a:ext cx="159854" cy="159854"/>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28" name="Rectangle 14"/>
            <p:cNvSpPr>
              <a:spLocks noChangeArrowheads="1"/>
            </p:cNvSpPr>
            <p:nvPr/>
          </p:nvSpPr>
          <p:spPr bwMode="auto">
            <a:xfrm>
              <a:off x="3889445" y="3171171"/>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29" name="Rectangle 15"/>
            <p:cNvSpPr>
              <a:spLocks noChangeArrowheads="1"/>
            </p:cNvSpPr>
            <p:nvPr/>
          </p:nvSpPr>
          <p:spPr bwMode="auto">
            <a:xfrm>
              <a:off x="4049299" y="3171171"/>
              <a:ext cx="126841"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grpSp>
      <p:grpSp>
        <p:nvGrpSpPr>
          <p:cNvPr id="30" name="组合 13321"/>
          <p:cNvGrpSpPr/>
          <p:nvPr/>
        </p:nvGrpSpPr>
        <p:grpSpPr bwMode="auto">
          <a:xfrm>
            <a:off x="6849722" y="3501136"/>
            <a:ext cx="282679" cy="280553"/>
            <a:chOff x="1057275" y="3008313"/>
            <a:chExt cx="368300" cy="368300"/>
          </a:xfrm>
        </p:grpSpPr>
        <p:sp>
          <p:nvSpPr>
            <p:cNvPr id="31" name="Freeform 11"/>
            <p:cNvSpPr/>
            <p:nvPr/>
          </p:nvSpPr>
          <p:spPr bwMode="auto">
            <a:xfrm>
              <a:off x="1057275" y="3033713"/>
              <a:ext cx="342900" cy="342900"/>
            </a:xfrm>
            <a:custGeom>
              <a:avLst/>
              <a:gdLst>
                <a:gd name="T0" fmla="*/ 252015625 w 216"/>
                <a:gd name="T1" fmla="*/ 0 h 216"/>
                <a:gd name="T2" fmla="*/ 252015625 w 216"/>
                <a:gd name="T3" fmla="*/ 0 h 216"/>
                <a:gd name="T4" fmla="*/ 201612500 w 216"/>
                <a:gd name="T5" fmla="*/ 5040313 h 216"/>
                <a:gd name="T6" fmla="*/ 156249688 w 216"/>
                <a:gd name="T7" fmla="*/ 25201563 h 216"/>
                <a:gd name="T8" fmla="*/ 115927188 w 216"/>
                <a:gd name="T9" fmla="*/ 45362813 h 216"/>
                <a:gd name="T10" fmla="*/ 75604688 w 216"/>
                <a:gd name="T11" fmla="*/ 80645000 h 216"/>
                <a:gd name="T12" fmla="*/ 75604688 w 216"/>
                <a:gd name="T13" fmla="*/ 80645000 h 216"/>
                <a:gd name="T14" fmla="*/ 40322500 w 216"/>
                <a:gd name="T15" fmla="*/ 120967500 h 216"/>
                <a:gd name="T16" fmla="*/ 15120938 w 216"/>
                <a:gd name="T17" fmla="*/ 171370625 h 216"/>
                <a:gd name="T18" fmla="*/ 0 w 216"/>
                <a:gd name="T19" fmla="*/ 221773750 h 216"/>
                <a:gd name="T20" fmla="*/ 0 w 216"/>
                <a:gd name="T21" fmla="*/ 272176875 h 216"/>
                <a:gd name="T22" fmla="*/ 0 w 216"/>
                <a:gd name="T23" fmla="*/ 322580000 h 216"/>
                <a:gd name="T24" fmla="*/ 15120938 w 216"/>
                <a:gd name="T25" fmla="*/ 372983125 h 216"/>
                <a:gd name="T26" fmla="*/ 40322500 w 216"/>
                <a:gd name="T27" fmla="*/ 423386250 h 216"/>
                <a:gd name="T28" fmla="*/ 75604688 w 216"/>
                <a:gd name="T29" fmla="*/ 463708750 h 216"/>
                <a:gd name="T30" fmla="*/ 75604688 w 216"/>
                <a:gd name="T31" fmla="*/ 463708750 h 216"/>
                <a:gd name="T32" fmla="*/ 120967500 w 216"/>
                <a:gd name="T33" fmla="*/ 498990938 h 216"/>
                <a:gd name="T34" fmla="*/ 166330313 w 216"/>
                <a:gd name="T35" fmla="*/ 524192500 h 216"/>
                <a:gd name="T36" fmla="*/ 216733438 w 216"/>
                <a:gd name="T37" fmla="*/ 539313438 h 216"/>
                <a:gd name="T38" fmla="*/ 272176875 w 216"/>
                <a:gd name="T39" fmla="*/ 544353750 h 216"/>
                <a:gd name="T40" fmla="*/ 322580000 w 216"/>
                <a:gd name="T41" fmla="*/ 539313438 h 216"/>
                <a:gd name="T42" fmla="*/ 372983125 w 216"/>
                <a:gd name="T43" fmla="*/ 524192500 h 216"/>
                <a:gd name="T44" fmla="*/ 423386250 w 216"/>
                <a:gd name="T45" fmla="*/ 498990938 h 216"/>
                <a:gd name="T46" fmla="*/ 463708750 w 216"/>
                <a:gd name="T47" fmla="*/ 463708750 h 216"/>
                <a:gd name="T48" fmla="*/ 463708750 w 216"/>
                <a:gd name="T49" fmla="*/ 463708750 h 216"/>
                <a:gd name="T50" fmla="*/ 498990938 w 216"/>
                <a:gd name="T51" fmla="*/ 428426563 h 216"/>
                <a:gd name="T52" fmla="*/ 519152188 w 216"/>
                <a:gd name="T53" fmla="*/ 383063750 h 216"/>
                <a:gd name="T54" fmla="*/ 534273125 w 216"/>
                <a:gd name="T55" fmla="*/ 337700938 h 216"/>
                <a:gd name="T56" fmla="*/ 544353750 w 216"/>
                <a:gd name="T57" fmla="*/ 292338125 h 216"/>
                <a:gd name="T58" fmla="*/ 252015625 w 216"/>
                <a:gd name="T59" fmla="*/ 292338125 h 216"/>
                <a:gd name="T60" fmla="*/ 252015625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32" name="Freeform 12"/>
            <p:cNvSpPr/>
            <p:nvPr/>
          </p:nvSpPr>
          <p:spPr bwMode="auto">
            <a:xfrm>
              <a:off x="1238250" y="3008313"/>
              <a:ext cx="187325" cy="184150"/>
            </a:xfrm>
            <a:custGeom>
              <a:avLst/>
              <a:gdLst>
                <a:gd name="T0" fmla="*/ 216733438 w 118"/>
                <a:gd name="T1" fmla="*/ 80645000 h 116"/>
                <a:gd name="T2" fmla="*/ 216733438 w 118"/>
                <a:gd name="T3" fmla="*/ 80645000 h 116"/>
                <a:gd name="T4" fmla="*/ 196572188 w 118"/>
                <a:gd name="T5" fmla="*/ 60483750 h 116"/>
                <a:gd name="T6" fmla="*/ 171370625 w 118"/>
                <a:gd name="T7" fmla="*/ 40322500 h 116"/>
                <a:gd name="T8" fmla="*/ 141128750 w 118"/>
                <a:gd name="T9" fmla="*/ 25201563 h 116"/>
                <a:gd name="T10" fmla="*/ 115927188 w 118"/>
                <a:gd name="T11" fmla="*/ 15120938 h 116"/>
                <a:gd name="T12" fmla="*/ 90725625 w 118"/>
                <a:gd name="T13" fmla="*/ 5040313 h 116"/>
                <a:gd name="T14" fmla="*/ 60483750 w 118"/>
                <a:gd name="T15" fmla="*/ 0 h 116"/>
                <a:gd name="T16" fmla="*/ 30241875 w 118"/>
                <a:gd name="T17" fmla="*/ 0 h 116"/>
                <a:gd name="T18" fmla="*/ 0 w 118"/>
                <a:gd name="T19" fmla="*/ 0 h 116"/>
                <a:gd name="T20" fmla="*/ 0 w 118"/>
                <a:gd name="T21" fmla="*/ 292338125 h 116"/>
                <a:gd name="T22" fmla="*/ 297378438 w 118"/>
                <a:gd name="T23" fmla="*/ 292338125 h 116"/>
                <a:gd name="T24" fmla="*/ 297378438 w 118"/>
                <a:gd name="T25" fmla="*/ 292338125 h 116"/>
                <a:gd name="T26" fmla="*/ 297378438 w 118"/>
                <a:gd name="T27" fmla="*/ 267136563 h 116"/>
                <a:gd name="T28" fmla="*/ 297378438 w 118"/>
                <a:gd name="T29" fmla="*/ 236894688 h 116"/>
                <a:gd name="T30" fmla="*/ 287297813 w 118"/>
                <a:gd name="T31" fmla="*/ 206652813 h 116"/>
                <a:gd name="T32" fmla="*/ 282257500 w 118"/>
                <a:gd name="T33" fmla="*/ 181451250 h 116"/>
                <a:gd name="T34" fmla="*/ 272176875 w 118"/>
                <a:gd name="T35" fmla="*/ 151209375 h 116"/>
                <a:gd name="T36" fmla="*/ 257055938 w 118"/>
                <a:gd name="T37" fmla="*/ 126007813 h 116"/>
                <a:gd name="T38" fmla="*/ 236894688 w 118"/>
                <a:gd name="T39" fmla="*/ 100806250 h 116"/>
                <a:gd name="T40" fmla="*/ 216733438 w 118"/>
                <a:gd name="T41" fmla="*/ 80645000 h 116"/>
                <a:gd name="T42" fmla="*/ 216733438 w 118"/>
                <a:gd name="T43" fmla="*/ 80645000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grpSp>
      <p:grpSp>
        <p:nvGrpSpPr>
          <p:cNvPr id="33" name="组合 13322"/>
          <p:cNvGrpSpPr/>
          <p:nvPr/>
        </p:nvGrpSpPr>
        <p:grpSpPr bwMode="auto">
          <a:xfrm>
            <a:off x="1210818" y="3240793"/>
            <a:ext cx="280550" cy="299680"/>
            <a:chOff x="1946500" y="2659080"/>
            <a:chExt cx="249236" cy="264850"/>
          </a:xfrm>
        </p:grpSpPr>
        <p:sp>
          <p:nvSpPr>
            <p:cNvPr id="34" name="Rectangle 13"/>
            <p:cNvSpPr>
              <a:spLocks noChangeArrowheads="1"/>
            </p:cNvSpPr>
            <p:nvPr/>
          </p:nvSpPr>
          <p:spPr bwMode="auto">
            <a:xfrm>
              <a:off x="1946500" y="2712050"/>
              <a:ext cx="40474" cy="211880"/>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35" name="Rectangle 14"/>
            <p:cNvSpPr>
              <a:spLocks noChangeArrowheads="1"/>
            </p:cNvSpPr>
            <p:nvPr/>
          </p:nvSpPr>
          <p:spPr bwMode="auto">
            <a:xfrm>
              <a:off x="2016797" y="2679947"/>
              <a:ext cx="40474" cy="243983"/>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36" name="Rectangle 15"/>
            <p:cNvSpPr>
              <a:spLocks noChangeArrowheads="1"/>
            </p:cNvSpPr>
            <p:nvPr/>
          </p:nvSpPr>
          <p:spPr bwMode="auto">
            <a:xfrm>
              <a:off x="2084964" y="2659080"/>
              <a:ext cx="42604" cy="264850"/>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sp>
          <p:nvSpPr>
            <p:cNvPr id="37" name="Rectangle 16"/>
            <p:cNvSpPr>
              <a:spLocks noChangeArrowheads="1"/>
            </p:cNvSpPr>
            <p:nvPr/>
          </p:nvSpPr>
          <p:spPr bwMode="auto">
            <a:xfrm>
              <a:off x="2155262" y="2790702"/>
              <a:ext cx="40474" cy="133228"/>
            </a:xfrm>
            <a:prstGeom prst="rect">
              <a:avLst/>
            </a:prstGeom>
            <a:solidFill>
              <a:srgbClr val="797770"/>
            </a:solidFill>
            <a:ln>
              <a:noFill/>
            </a:ln>
            <a:extLst>
              <a:ext uri="{91240B29-F687-4F45-9708-019B960494DF}">
                <a14:hiddenLine xmlns:a14="http://schemas.microsoft.com/office/drawing/2010/main" w="9525">
                  <a:solidFill>
                    <a:srgbClr val="000000"/>
                  </a:solidFill>
                  <a:round/>
                </a14:hiddenLine>
              </a:ext>
            </a:extLst>
          </p:spPr>
          <p:txBody>
            <a:bodyPr/>
            <a:lstStyle/>
            <a:p>
              <a:pPr defTabSz="1219200"/>
              <a:endParaRPr lang="zh-CN" altLang="en-US" sz="2400" kern="0">
                <a:solidFill>
                  <a:sysClr val="windowText" lastClr="000000"/>
                </a:solidFill>
              </a:endParaRPr>
            </a:p>
          </p:txBody>
        </p:sp>
      </p:grpSp>
      <p:sp>
        <p:nvSpPr>
          <p:cNvPr id="38" name="任意多边形 37"/>
          <p:cNvSpPr/>
          <p:nvPr/>
        </p:nvSpPr>
        <p:spPr>
          <a:xfrm>
            <a:off x="5878424" y="1988433"/>
            <a:ext cx="3196974" cy="824651"/>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200">
              <a:defRPr/>
            </a:pPr>
            <a:endParaRPr lang="zh-CN" altLang="en-US" sz="2400" kern="0">
              <a:solidFill>
                <a:sysClr val="window" lastClr="FFFFFF"/>
              </a:solidFill>
            </a:endParaRPr>
          </a:p>
        </p:txBody>
      </p:sp>
      <p:sp>
        <p:nvSpPr>
          <p:cNvPr id="39" name="任意多边形 38"/>
          <p:cNvSpPr/>
          <p:nvPr/>
        </p:nvSpPr>
        <p:spPr>
          <a:xfrm>
            <a:off x="5746074" y="3836932"/>
            <a:ext cx="3329322" cy="83102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121914" tIns="60957" rIns="121914" bIns="60957" anchor="ctr"/>
          <a:lstStyle/>
          <a:p>
            <a:pPr algn="ctr" defTabSz="1219200">
              <a:defRPr/>
            </a:pPr>
            <a:endParaRPr lang="zh-CN" altLang="en-US" sz="2400" kern="0">
              <a:solidFill>
                <a:sysClr val="window" lastClr="FFFFFF"/>
              </a:solidFill>
            </a:endParaRPr>
          </a:p>
        </p:txBody>
      </p:sp>
      <p:sp>
        <p:nvSpPr>
          <p:cNvPr id="40" name="Oval 54"/>
          <p:cNvSpPr>
            <a:spLocks noChangeArrowheads="1"/>
          </p:cNvSpPr>
          <p:nvPr/>
        </p:nvSpPr>
        <p:spPr bwMode="auto">
          <a:xfrm>
            <a:off x="4206743" y="2857500"/>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ysClr val="windowText" lastClr="000000"/>
              </a:solidFill>
            </a:endParaRPr>
          </a:p>
        </p:txBody>
      </p:sp>
      <p:sp>
        <p:nvSpPr>
          <p:cNvPr id="41" name="Oval 54"/>
          <p:cNvSpPr>
            <a:spLocks noChangeArrowheads="1"/>
          </p:cNvSpPr>
          <p:nvPr/>
        </p:nvSpPr>
        <p:spPr bwMode="auto">
          <a:xfrm>
            <a:off x="5813892" y="2787604"/>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ysClr val="windowText" lastClr="000000"/>
              </a:solidFill>
            </a:endParaRPr>
          </a:p>
        </p:txBody>
      </p:sp>
      <p:sp>
        <p:nvSpPr>
          <p:cNvPr id="42" name="Oval 54"/>
          <p:cNvSpPr>
            <a:spLocks noChangeArrowheads="1"/>
          </p:cNvSpPr>
          <p:nvPr/>
        </p:nvSpPr>
        <p:spPr bwMode="auto">
          <a:xfrm>
            <a:off x="5669876" y="4619188"/>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ysClr val="windowText" lastClr="000000"/>
              </a:solidFill>
            </a:endParaRPr>
          </a:p>
        </p:txBody>
      </p:sp>
      <p:sp>
        <p:nvSpPr>
          <p:cNvPr id="43" name="Oval 54"/>
          <p:cNvSpPr>
            <a:spLocks noChangeArrowheads="1"/>
          </p:cNvSpPr>
          <p:nvPr/>
        </p:nvSpPr>
        <p:spPr bwMode="auto">
          <a:xfrm>
            <a:off x="3836180" y="4423182"/>
            <a:ext cx="110520" cy="110520"/>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63500" sx="102000" sy="102000" algn="ctr" rotWithShape="0">
              <a:prstClr val="black">
                <a:alpha val="40000"/>
              </a:prstClr>
            </a:outerShdw>
          </a:effectLst>
        </p:spPr>
        <p:txBody>
          <a:bodyPr lIns="121914" tIns="60957" rIns="121914" bIns="60957"/>
          <a:lstStyle/>
          <a:p>
            <a:pPr defTabSz="1219200">
              <a:defRPr/>
            </a:pPr>
            <a:endParaRPr lang="zh-CN" altLang="en-US" sz="2400" kern="0">
              <a:solidFill>
                <a:sysClr val="windowText" lastClr="00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3" presetClass="entr" presetSubtype="32"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strVal val="4*#ppt_w"/>
                                          </p:val>
                                        </p:tav>
                                        <p:tav tm="100000">
                                          <p:val>
                                            <p:strVal val="#ppt_w"/>
                                          </p:val>
                                        </p:tav>
                                      </p:tavLst>
                                    </p:anim>
                                    <p:anim calcmode="lin" valueType="num">
                                      <p:cBhvr>
                                        <p:cTn id="25" dur="500" fill="hold"/>
                                        <p:tgtEl>
                                          <p:spTgt spid="13"/>
                                        </p:tgtEl>
                                        <p:attrNameLst>
                                          <p:attrName>ppt_h</p:attrName>
                                        </p:attrNameLst>
                                      </p:cBhvr>
                                      <p:tavLst>
                                        <p:tav tm="0">
                                          <p:val>
                                            <p:strVal val="4*#ppt_h"/>
                                          </p:val>
                                        </p:tav>
                                        <p:tav tm="100000">
                                          <p:val>
                                            <p:strVal val="#ppt_h"/>
                                          </p:val>
                                        </p:tav>
                                      </p:tavLst>
                                    </p:anim>
                                  </p:childTnLst>
                                </p:cTn>
                              </p:par>
                            </p:childTnLst>
                          </p:cTn>
                        </p:par>
                        <p:par>
                          <p:cTn id="26" fill="hold">
                            <p:stCondLst>
                              <p:cond delay="1000"/>
                            </p:stCondLst>
                            <p:childTnLst>
                              <p:par>
                                <p:cTn id="27" presetID="23" presetClass="entr" presetSubtype="3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strVal val="4*#ppt_w"/>
                                          </p:val>
                                        </p:tav>
                                        <p:tav tm="100000">
                                          <p:val>
                                            <p:strVal val="#ppt_w"/>
                                          </p:val>
                                        </p:tav>
                                      </p:tavLst>
                                    </p:anim>
                                    <p:anim calcmode="lin" valueType="num">
                                      <p:cBhvr>
                                        <p:cTn id="30" dur="500" fill="hold"/>
                                        <p:tgtEl>
                                          <p:spTgt spid="14"/>
                                        </p:tgtEl>
                                        <p:attrNameLst>
                                          <p:attrName>ppt_h</p:attrName>
                                        </p:attrNameLst>
                                      </p:cBhvr>
                                      <p:tavLst>
                                        <p:tav tm="0">
                                          <p:val>
                                            <p:strVal val="4*#ppt_h"/>
                                          </p:val>
                                        </p:tav>
                                        <p:tav tm="100000">
                                          <p:val>
                                            <p:strVal val="#ppt_h"/>
                                          </p:val>
                                        </p:tav>
                                      </p:tavLst>
                                    </p:anim>
                                  </p:childTnLst>
                                </p:cTn>
                              </p:par>
                            </p:childTnLst>
                          </p:cTn>
                        </p:par>
                        <p:par>
                          <p:cTn id="31" fill="hold">
                            <p:stCondLst>
                              <p:cond delay="1500"/>
                            </p:stCondLst>
                            <p:childTnLst>
                              <p:par>
                                <p:cTn id="32" presetID="23" presetClass="entr" presetSubtype="32"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strVal val="4*#ppt_w"/>
                                          </p:val>
                                        </p:tav>
                                        <p:tav tm="100000">
                                          <p:val>
                                            <p:strVal val="#ppt_w"/>
                                          </p:val>
                                        </p:tav>
                                      </p:tavLst>
                                    </p:anim>
                                    <p:anim calcmode="lin" valueType="num">
                                      <p:cBhvr>
                                        <p:cTn id="35" dur="500" fill="hold"/>
                                        <p:tgtEl>
                                          <p:spTgt spid="16"/>
                                        </p:tgtEl>
                                        <p:attrNameLst>
                                          <p:attrName>ppt_h</p:attrName>
                                        </p:attrNameLst>
                                      </p:cBhvr>
                                      <p:tavLst>
                                        <p:tav tm="0">
                                          <p:val>
                                            <p:strVal val="4*#ppt_h"/>
                                          </p:val>
                                        </p:tav>
                                        <p:tav tm="100000">
                                          <p:val>
                                            <p:strVal val="#ppt_h"/>
                                          </p:val>
                                        </p:tav>
                                      </p:tavLst>
                                    </p:anim>
                                  </p:childTnLst>
                                </p:cTn>
                              </p:par>
                            </p:childTnLst>
                          </p:cTn>
                        </p:par>
                        <p:par>
                          <p:cTn id="36" fill="hold">
                            <p:stCondLst>
                              <p:cond delay="2000"/>
                            </p:stCondLst>
                            <p:childTnLst>
                              <p:par>
                                <p:cTn id="37" presetID="23" presetClass="entr" presetSubtype="32"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strVal val="4*#ppt_w"/>
                                          </p:val>
                                        </p:tav>
                                        <p:tav tm="100000">
                                          <p:val>
                                            <p:strVal val="#ppt_w"/>
                                          </p:val>
                                        </p:tav>
                                      </p:tavLst>
                                    </p:anim>
                                    <p:anim calcmode="lin" valueType="num">
                                      <p:cBhvr>
                                        <p:cTn id="40" dur="500" fill="hold"/>
                                        <p:tgtEl>
                                          <p:spTgt spid="15"/>
                                        </p:tgtEl>
                                        <p:attrNameLst>
                                          <p:attrName>ppt_h</p:attrName>
                                        </p:attrNameLst>
                                      </p:cBhvr>
                                      <p:tavLst>
                                        <p:tav tm="0">
                                          <p:val>
                                            <p:strVal val="4*#ppt_h"/>
                                          </p:val>
                                        </p:tav>
                                        <p:tav tm="100000">
                                          <p:val>
                                            <p:strVal val="#ppt_h"/>
                                          </p:val>
                                        </p:tav>
                                      </p:tavLst>
                                    </p:anim>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down)">
                                      <p:cBhvr>
                                        <p:cTn id="44" dur="500"/>
                                        <p:tgtEl>
                                          <p:spTgt spid="4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down)">
                                      <p:cBhvr>
                                        <p:cTn id="50" dur="500"/>
                                        <p:tgtEl>
                                          <p:spTgt spid="2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down)">
                                      <p:cBhvr>
                                        <p:cTn id="53" dur="500"/>
                                        <p:tgtEl>
                                          <p:spTgt spid="43"/>
                                        </p:tgtEl>
                                      </p:cBhvr>
                                    </p:animEffect>
                                  </p:childTnLst>
                                </p:cTn>
                              </p:par>
                            </p:childTnLst>
                          </p:cTn>
                        </p:par>
                        <p:par>
                          <p:cTn id="54" fill="hold">
                            <p:stCondLst>
                              <p:cond delay="3000"/>
                            </p:stCondLst>
                            <p:childTnLst>
                              <p:par>
                                <p:cTn id="55" presetID="2" presetClass="entr" presetSubtype="4"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ppt_x"/>
                                          </p:val>
                                        </p:tav>
                                        <p:tav tm="100000">
                                          <p:val>
                                            <p:strVal val="#ppt_x"/>
                                          </p:val>
                                        </p:tav>
                                      </p:tavLst>
                                    </p:anim>
                                    <p:anim calcmode="lin" valueType="num">
                                      <p:cBhvr additive="base">
                                        <p:cTn id="66" dur="500" fill="hold"/>
                                        <p:tgtEl>
                                          <p:spTgt spid="3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par>
                          <p:cTn id="71" fill="hold">
                            <p:stCondLst>
                              <p:cond delay="3500"/>
                            </p:stCondLst>
                            <p:childTnLst>
                              <p:par>
                                <p:cTn id="72" presetID="22" presetClass="entr" presetSubtype="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wipe(left)">
                                      <p:cBhvr>
                                        <p:cTn id="74" dur="500"/>
                                        <p:tgtEl>
                                          <p:spTgt spid="38"/>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wipe(left)">
                                      <p:cBhvr>
                                        <p:cTn id="80" dur="500"/>
                                        <p:tgtEl>
                                          <p:spTgt spid="42"/>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wipe(left)">
                                      <p:cBhvr>
                                        <p:cTn id="83" dur="500"/>
                                        <p:tgtEl>
                                          <p:spTgt spid="39"/>
                                        </p:tgtEl>
                                      </p:cBhvr>
                                    </p:animEffect>
                                  </p:childTnLst>
                                </p:cTn>
                              </p:par>
                            </p:childTnLst>
                          </p:cTn>
                        </p:par>
                        <p:par>
                          <p:cTn id="84" fill="hold">
                            <p:stCondLst>
                              <p:cond delay="4000"/>
                            </p:stCondLst>
                            <p:childTnLst>
                              <p:par>
                                <p:cTn id="85" presetID="2" presetClass="entr" presetSubtype="4"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ppt_x"/>
                                          </p:val>
                                        </p:tav>
                                        <p:tav tm="100000">
                                          <p:val>
                                            <p:strVal val="#ppt_x"/>
                                          </p:val>
                                        </p:tav>
                                      </p:tavLst>
                                    </p:anim>
                                    <p:anim calcmode="lin" valueType="num">
                                      <p:cBhvr additive="base">
                                        <p:cTn id="88" dur="500" fill="hold"/>
                                        <p:tgtEl>
                                          <p:spTgt spid="1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additive="base">
                                        <p:cTn id="99" dur="500" fill="hold"/>
                                        <p:tgtEl>
                                          <p:spTgt spid="23"/>
                                        </p:tgtEl>
                                        <p:attrNameLst>
                                          <p:attrName>ppt_x</p:attrName>
                                        </p:attrNameLst>
                                      </p:cBhvr>
                                      <p:tavLst>
                                        <p:tav tm="0">
                                          <p:val>
                                            <p:strVal val="#ppt_x"/>
                                          </p:val>
                                        </p:tav>
                                        <p:tav tm="100000">
                                          <p:val>
                                            <p:strVal val="#ppt_x"/>
                                          </p:val>
                                        </p:tav>
                                      </p:tavLst>
                                    </p:anim>
                                    <p:anim calcmode="lin" valueType="num">
                                      <p:cBhvr additive="base">
                                        <p:cTn id="10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p:bldP spid="20" grpId="0" animBg="1"/>
      <p:bldP spid="22" grpId="0"/>
      <p:bldP spid="23" grpId="0"/>
      <p:bldP spid="24" grpId="0" animBg="1"/>
      <p:bldP spid="38" grpId="0" animBg="1"/>
      <p:bldP spid="39" grpId="0" animBg="1"/>
      <p:bldP spid="40" grpId="0" animBg="1"/>
      <p:bldP spid="41" grpId="0" animBg="1"/>
      <p:bldP spid="42" grpId="0" animBg="1"/>
      <p:bldP spid="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flipH="1">
            <a:off x="5082990" y="2940314"/>
            <a:ext cx="2149434" cy="2149434"/>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572852" y="3339250"/>
            <a:ext cx="1750498" cy="1750498"/>
          </a:xfrm>
          <a:prstGeom prst="ellips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802385" y="3635669"/>
            <a:ext cx="1454082" cy="1454082"/>
          </a:xfrm>
          <a:prstGeom prst="ellipse">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bwMode="auto">
          <a:xfrm>
            <a:off x="1055385" y="1788192"/>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anose="020F0502020204030204" pitchFamily="34" charset="0"/>
            </a:endParaRPr>
          </a:p>
        </p:txBody>
      </p:sp>
      <p:sp>
        <p:nvSpPr>
          <p:cNvPr id="13" name="矩形 12"/>
          <p:cNvSpPr/>
          <p:nvPr/>
        </p:nvSpPr>
        <p:spPr bwMode="auto">
          <a:xfrm>
            <a:off x="1045884" y="1428146"/>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4" name="TextBox 13"/>
          <p:cNvSpPr txBox="1"/>
          <p:nvPr/>
        </p:nvSpPr>
        <p:spPr bwMode="auto">
          <a:xfrm>
            <a:off x="1055385" y="2940320"/>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anose="020F0502020204030204" pitchFamily="34" charset="0"/>
            </a:endParaRPr>
          </a:p>
        </p:txBody>
      </p:sp>
      <p:sp>
        <p:nvSpPr>
          <p:cNvPr id="15" name="矩形 14"/>
          <p:cNvSpPr/>
          <p:nvPr/>
        </p:nvSpPr>
        <p:spPr bwMode="auto">
          <a:xfrm>
            <a:off x="1045884" y="2580274"/>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6" name="TextBox 15"/>
          <p:cNvSpPr txBox="1"/>
          <p:nvPr/>
        </p:nvSpPr>
        <p:spPr bwMode="auto">
          <a:xfrm>
            <a:off x="1055385" y="4269816"/>
            <a:ext cx="3811587" cy="646331"/>
          </a:xfrm>
          <a:prstGeom prst="rect">
            <a:avLst/>
          </a:prstGeom>
          <a:noFill/>
        </p:spPr>
        <p:txBody>
          <a:bodyPr>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anose="020F0502020204030204" pitchFamily="34" charset="0"/>
            </a:endParaRPr>
          </a:p>
        </p:txBody>
      </p:sp>
      <p:sp>
        <p:nvSpPr>
          <p:cNvPr id="17" name="矩形 16"/>
          <p:cNvSpPr/>
          <p:nvPr/>
        </p:nvSpPr>
        <p:spPr bwMode="auto">
          <a:xfrm>
            <a:off x="1050546" y="3876418"/>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8" name="矩形 17"/>
          <p:cNvSpPr/>
          <p:nvPr/>
        </p:nvSpPr>
        <p:spPr bwMode="auto">
          <a:xfrm>
            <a:off x="5808074" y="2364250"/>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19" name="矩形 18"/>
          <p:cNvSpPr/>
          <p:nvPr/>
        </p:nvSpPr>
        <p:spPr bwMode="auto">
          <a:xfrm>
            <a:off x="7087306" y="2910640"/>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20" name="矩形 19"/>
          <p:cNvSpPr/>
          <p:nvPr/>
        </p:nvSpPr>
        <p:spPr bwMode="auto">
          <a:xfrm>
            <a:off x="8184341" y="3154583"/>
            <a:ext cx="715079" cy="369332"/>
          </a:xfrm>
          <a:prstGeom prst="rect">
            <a:avLst/>
          </a:prstGeom>
        </p:spPr>
        <p:txBody>
          <a:bodyPr wrap="square">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strVal val="4*#ppt_w"/>
                                          </p:val>
                                        </p:tav>
                                        <p:tav tm="100000">
                                          <p:val>
                                            <p:strVal val="#ppt_w"/>
                                          </p:val>
                                        </p:tav>
                                      </p:tavLst>
                                    </p:anim>
                                    <p:anim calcmode="lin" valueType="num">
                                      <p:cBhvr>
                                        <p:cTn id="13" dur="500" fill="hold"/>
                                        <p:tgtEl>
                                          <p:spTgt spid="10"/>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strVal val="4*#ppt_w"/>
                                          </p:val>
                                        </p:tav>
                                        <p:tav tm="100000">
                                          <p:val>
                                            <p:strVal val="#ppt_w"/>
                                          </p:val>
                                        </p:tav>
                                      </p:tavLst>
                                    </p:anim>
                                    <p:anim calcmode="lin" valueType="num">
                                      <p:cBhvr>
                                        <p:cTn id="18" dur="500" fill="hold"/>
                                        <p:tgtEl>
                                          <p:spTgt spid="11"/>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ppt_x"/>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1000" fill="hold"/>
                                        <p:tgtEl>
                                          <p:spTgt spid="17"/>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anim calcmode="lin" valueType="num">
                                      <p:cBhvr>
                                        <p:cTn id="61" dur="1000" fill="hold"/>
                                        <p:tgtEl>
                                          <p:spTgt spid="16"/>
                                        </p:tgtEl>
                                        <p:attrNameLst>
                                          <p:attrName>ppt_x</p:attrName>
                                        </p:attrNameLst>
                                      </p:cBhvr>
                                      <p:tavLst>
                                        <p:tav tm="0">
                                          <p:val>
                                            <p:strVal val="#ppt_x"/>
                                          </p:val>
                                        </p:tav>
                                        <p:tav tm="100000">
                                          <p:val>
                                            <p:strVal val="#ppt_x"/>
                                          </p:val>
                                        </p:tav>
                                      </p:tavLst>
                                    </p:anim>
                                    <p:anim calcmode="lin" valueType="num">
                                      <p:cBhvr>
                                        <p:cTn id="6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P spid="15" grpId="0"/>
      <p:bldP spid="16" grpId="0"/>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rot="16200000">
            <a:off x="4435982" y="2637172"/>
            <a:ext cx="1142824" cy="1075598"/>
          </a:xfrm>
          <a:prstGeom prst="hexagon">
            <a:avLst/>
          </a:prstGeom>
          <a:solidFill>
            <a:srgbClr val="19547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3" cstate="screen">
            <a:lum bright="70000" contrast="-70000"/>
          </a:blip>
          <a:stretch>
            <a:fillRect/>
          </a:stretch>
        </p:blipFill>
        <p:spPr>
          <a:xfrm>
            <a:off x="4787742" y="2937265"/>
            <a:ext cx="452586" cy="452586"/>
          </a:xfrm>
          <a:prstGeom prst="rect">
            <a:avLst/>
          </a:prstGeom>
        </p:spPr>
      </p:pic>
      <p:sp>
        <p:nvSpPr>
          <p:cNvPr id="11" name="六边形 10"/>
          <p:cNvSpPr/>
          <p:nvPr/>
        </p:nvSpPr>
        <p:spPr>
          <a:xfrm rot="16200000">
            <a:off x="3859256" y="1685585"/>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4" cstate="screen">
            <a:biLevel thresh="50000"/>
          </a:blip>
          <a:stretch>
            <a:fillRect/>
          </a:stretch>
        </p:blipFill>
        <p:spPr>
          <a:xfrm>
            <a:off x="4211015" y="1985678"/>
            <a:ext cx="452586" cy="452586"/>
          </a:xfrm>
          <a:prstGeom prst="rect">
            <a:avLst/>
          </a:prstGeom>
        </p:spPr>
      </p:pic>
      <p:sp>
        <p:nvSpPr>
          <p:cNvPr id="13" name="六边形 12"/>
          <p:cNvSpPr/>
          <p:nvPr/>
        </p:nvSpPr>
        <p:spPr>
          <a:xfrm rot="16200000">
            <a:off x="3278671" y="2637171"/>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p:cNvPicPr>
            <a:picLocks noChangeAspect="1"/>
          </p:cNvPicPr>
          <p:nvPr/>
        </p:nvPicPr>
        <p:blipFill>
          <a:blip r:embed="rId5" cstate="screen">
            <a:biLevel thresh="50000"/>
          </a:blip>
          <a:stretch>
            <a:fillRect/>
          </a:stretch>
        </p:blipFill>
        <p:spPr>
          <a:xfrm>
            <a:off x="3630432" y="2937264"/>
            <a:ext cx="452586" cy="452586"/>
          </a:xfrm>
          <a:prstGeom prst="rect">
            <a:avLst/>
          </a:prstGeom>
        </p:spPr>
      </p:pic>
      <p:sp>
        <p:nvSpPr>
          <p:cNvPr id="15" name="六边形 14"/>
          <p:cNvSpPr/>
          <p:nvPr/>
        </p:nvSpPr>
        <p:spPr>
          <a:xfrm rot="16200000">
            <a:off x="3859256" y="3620497"/>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6">
            <a:biLevel thresh="50000"/>
          </a:blip>
          <a:stretch>
            <a:fillRect/>
          </a:stretch>
        </p:blipFill>
        <p:spPr>
          <a:xfrm>
            <a:off x="4211015" y="3920590"/>
            <a:ext cx="452586" cy="452586"/>
          </a:xfrm>
          <a:prstGeom prst="rect">
            <a:avLst/>
          </a:prstGeom>
        </p:spPr>
      </p:pic>
      <p:sp>
        <p:nvSpPr>
          <p:cNvPr id="17" name="六边形 16"/>
          <p:cNvSpPr/>
          <p:nvPr/>
        </p:nvSpPr>
        <p:spPr>
          <a:xfrm rot="16200000">
            <a:off x="5058734" y="3571309"/>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7" cstate="screen">
            <a:biLevel thresh="50000"/>
          </a:blip>
          <a:stretch>
            <a:fillRect/>
          </a:stretch>
        </p:blipFill>
        <p:spPr>
          <a:xfrm>
            <a:off x="5410496" y="3866966"/>
            <a:ext cx="452586" cy="484284"/>
          </a:xfrm>
          <a:prstGeom prst="rect">
            <a:avLst/>
          </a:prstGeom>
        </p:spPr>
      </p:pic>
      <p:sp>
        <p:nvSpPr>
          <p:cNvPr id="19" name="六边形 18"/>
          <p:cNvSpPr/>
          <p:nvPr/>
        </p:nvSpPr>
        <p:spPr>
          <a:xfrm rot="16200000">
            <a:off x="5589893" y="2611866"/>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8" cstate="screen">
            <a:biLevel thresh="50000"/>
          </a:blip>
          <a:stretch>
            <a:fillRect/>
          </a:stretch>
        </p:blipFill>
        <p:spPr>
          <a:xfrm>
            <a:off x="5935087" y="3035781"/>
            <a:ext cx="473540" cy="263077"/>
          </a:xfrm>
          <a:prstGeom prst="rect">
            <a:avLst/>
          </a:prstGeom>
        </p:spPr>
      </p:pic>
      <p:sp>
        <p:nvSpPr>
          <p:cNvPr id="22" name="六边形 21"/>
          <p:cNvSpPr/>
          <p:nvPr/>
        </p:nvSpPr>
        <p:spPr>
          <a:xfrm rot="16200000">
            <a:off x="5038777" y="1655275"/>
            <a:ext cx="1142824" cy="1075598"/>
          </a:xfrm>
          <a:prstGeom prst="hexagon">
            <a:avLst/>
          </a:prstGeom>
          <a:solidFill>
            <a:srgbClr val="37BEDE"/>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9">
            <a:biLevel thresh="50000"/>
          </a:blip>
          <a:stretch>
            <a:fillRect/>
          </a:stretch>
        </p:blipFill>
        <p:spPr>
          <a:xfrm>
            <a:off x="5294486" y="1864053"/>
            <a:ext cx="658051" cy="658051"/>
          </a:xfrm>
          <a:prstGeom prst="rect">
            <a:avLst/>
          </a:prstGeom>
        </p:spPr>
      </p:pic>
      <p:sp>
        <p:nvSpPr>
          <p:cNvPr id="24" name="矩形 23"/>
          <p:cNvSpPr/>
          <p:nvPr/>
        </p:nvSpPr>
        <p:spPr>
          <a:xfrm flipH="1">
            <a:off x="6336623" y="1992029"/>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6346991" y="1746452"/>
            <a:ext cx="2338167"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flipH="1">
            <a:off x="6944006" y="2999768"/>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6954374" y="2754195"/>
            <a:ext cx="2338167"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flipH="1">
            <a:off x="6372461" y="4090388"/>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6382828" y="3844811"/>
            <a:ext cx="2338167"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矩形 29"/>
          <p:cNvSpPr/>
          <p:nvPr/>
        </p:nvSpPr>
        <p:spPr>
          <a:xfrm flipH="1">
            <a:off x="963756" y="4154954"/>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1838213" y="3874922"/>
            <a:ext cx="1690094"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矩形 31"/>
          <p:cNvSpPr/>
          <p:nvPr/>
        </p:nvSpPr>
        <p:spPr>
          <a:xfrm flipH="1">
            <a:off x="687515" y="3044525"/>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1561975" y="2764492"/>
            <a:ext cx="1690094"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矩形 33"/>
          <p:cNvSpPr/>
          <p:nvPr/>
        </p:nvSpPr>
        <p:spPr>
          <a:xfrm flipH="1">
            <a:off x="1062866" y="2026489"/>
            <a:ext cx="2624771" cy="492414"/>
          </a:xfrm>
          <a:prstGeom prst="rect">
            <a:avLst/>
          </a:prstGeom>
          <a:effectLst/>
        </p:spPr>
        <p:txBody>
          <a:bodyPr wrap="square" lIns="121893" tIns="60946" rIns="121893" bIns="60946">
            <a:spAutoFit/>
          </a:bodyPr>
          <a:lstStyle/>
          <a:p>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1937326" y="1746452"/>
            <a:ext cx="1690094"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par>
                          <p:cTn id="50" fill="hold">
                            <p:stCondLst>
                              <p:cond delay="3000"/>
                            </p:stCondLst>
                            <p:childTnLst>
                              <p:par>
                                <p:cTn id="51" presetID="10"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par>
                                <p:cTn id="54" presetID="10" presetClass="entr" presetSubtype="0"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350"/>
                                        <p:tgtEl>
                                          <p:spTgt spid="25"/>
                                        </p:tgtEl>
                                      </p:cBhvr>
                                    </p:animEffect>
                                  </p:childTnLst>
                                </p:cTn>
                              </p:par>
                              <p:par>
                                <p:cTn id="61" presetID="26" presetClass="emph" presetSubtype="0" fill="hold" grpId="1" nodeType="withEffect">
                                  <p:stCondLst>
                                    <p:cond delay="0"/>
                                  </p:stCondLst>
                                  <p:childTnLst>
                                    <p:animEffect transition="out" filter="fade">
                                      <p:cBhvr>
                                        <p:cTn id="62" dur="400" tmFilter="0, 0; .2, .5; .8, .5; 1, 0"/>
                                        <p:tgtEl>
                                          <p:spTgt spid="25"/>
                                        </p:tgtEl>
                                      </p:cBhvr>
                                    </p:animEffect>
                                    <p:animScale>
                                      <p:cBhvr>
                                        <p:cTn id="63" dur="200" autoRev="1" fill="hold"/>
                                        <p:tgtEl>
                                          <p:spTgt spid="25"/>
                                        </p:tgtEl>
                                      </p:cBhvr>
                                      <p:by x="105000" y="105000"/>
                                    </p:animScale>
                                  </p:childTnLst>
                                </p:cTn>
                              </p:par>
                            </p:childTnLst>
                          </p:cTn>
                        </p:par>
                        <p:par>
                          <p:cTn id="64" fill="hold">
                            <p:stCondLst>
                              <p:cond delay="4000"/>
                            </p:stCondLst>
                            <p:childTnLst>
                              <p:par>
                                <p:cTn id="65" presetID="10"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4500"/>
                            </p:stCondLst>
                            <p:childTnLst>
                              <p:par>
                                <p:cTn id="69" presetID="10" presetClass="entr" presetSubtype="0"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350"/>
                                        <p:tgtEl>
                                          <p:spTgt spid="27"/>
                                        </p:tgtEl>
                                      </p:cBhvr>
                                    </p:animEffect>
                                  </p:childTnLst>
                                </p:cTn>
                              </p:par>
                              <p:par>
                                <p:cTn id="72" presetID="26" presetClass="emph" presetSubtype="0" fill="hold" grpId="1" nodeType="withEffect">
                                  <p:stCondLst>
                                    <p:cond delay="0"/>
                                  </p:stCondLst>
                                  <p:childTnLst>
                                    <p:animEffect transition="out" filter="fade">
                                      <p:cBhvr>
                                        <p:cTn id="73" dur="400" tmFilter="0, 0; .2, .5; .8, .5; 1, 0"/>
                                        <p:tgtEl>
                                          <p:spTgt spid="27"/>
                                        </p:tgtEl>
                                      </p:cBhvr>
                                    </p:animEffect>
                                    <p:animScale>
                                      <p:cBhvr>
                                        <p:cTn id="74" dur="200" autoRev="1" fill="hold"/>
                                        <p:tgtEl>
                                          <p:spTgt spid="27"/>
                                        </p:tgtEl>
                                      </p:cBhvr>
                                      <p:by x="105000" y="105000"/>
                                    </p:animScale>
                                  </p:childTnLst>
                                </p:cTn>
                              </p:par>
                            </p:childTnLst>
                          </p:cTn>
                        </p:par>
                        <p:par>
                          <p:cTn id="75" fill="hold">
                            <p:stCondLst>
                              <p:cond delay="5000"/>
                            </p:stCondLst>
                            <p:childTnLst>
                              <p:par>
                                <p:cTn id="76" presetID="10" presetClass="entr" presetSubtype="0"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500"/>
                                        <p:tgtEl>
                                          <p:spTgt spid="26"/>
                                        </p:tgtEl>
                                      </p:cBhvr>
                                    </p:animEffect>
                                  </p:childTnLst>
                                </p:cTn>
                              </p:par>
                            </p:childTnLst>
                          </p:cTn>
                        </p:par>
                        <p:par>
                          <p:cTn id="79" fill="hold">
                            <p:stCondLst>
                              <p:cond delay="5500"/>
                            </p:stCondLst>
                            <p:childTnLst>
                              <p:par>
                                <p:cTn id="80" presetID="10" presetClass="entr" presetSubtype="0"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350"/>
                                        <p:tgtEl>
                                          <p:spTgt spid="29"/>
                                        </p:tgtEl>
                                      </p:cBhvr>
                                    </p:animEffect>
                                  </p:childTnLst>
                                </p:cTn>
                              </p:par>
                              <p:par>
                                <p:cTn id="83" presetID="26" presetClass="emph" presetSubtype="0" fill="hold" grpId="1" nodeType="withEffect">
                                  <p:stCondLst>
                                    <p:cond delay="0"/>
                                  </p:stCondLst>
                                  <p:childTnLst>
                                    <p:animEffect transition="out" filter="fade">
                                      <p:cBhvr>
                                        <p:cTn id="84" dur="400" tmFilter="0, 0; .2, .5; .8, .5; 1, 0"/>
                                        <p:tgtEl>
                                          <p:spTgt spid="29"/>
                                        </p:tgtEl>
                                      </p:cBhvr>
                                    </p:animEffect>
                                    <p:animScale>
                                      <p:cBhvr>
                                        <p:cTn id="85" dur="200" autoRev="1" fill="hold"/>
                                        <p:tgtEl>
                                          <p:spTgt spid="29"/>
                                        </p:tgtEl>
                                      </p:cBhvr>
                                      <p:by x="105000" y="105000"/>
                                    </p:animScale>
                                  </p:childTnLst>
                                </p:cTn>
                              </p:par>
                            </p:childTnLst>
                          </p:cTn>
                        </p:par>
                        <p:par>
                          <p:cTn id="86" fill="hold">
                            <p:stCondLst>
                              <p:cond delay="6000"/>
                            </p:stCondLst>
                            <p:childTnLst>
                              <p:par>
                                <p:cTn id="87" presetID="10" presetClass="entr" presetSubtype="0"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500"/>
                                        <p:tgtEl>
                                          <p:spTgt spid="28"/>
                                        </p:tgtEl>
                                      </p:cBhvr>
                                    </p:animEffect>
                                  </p:childTnLst>
                                </p:cTn>
                              </p:par>
                            </p:childTnLst>
                          </p:cTn>
                        </p:par>
                        <p:par>
                          <p:cTn id="90" fill="hold">
                            <p:stCondLst>
                              <p:cond delay="6500"/>
                            </p:stCondLst>
                            <p:childTnLst>
                              <p:par>
                                <p:cTn id="91" presetID="10" presetClass="entr" presetSubtype="0" fill="hold" grpId="0" nodeType="after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350"/>
                                        <p:tgtEl>
                                          <p:spTgt spid="31"/>
                                        </p:tgtEl>
                                      </p:cBhvr>
                                    </p:animEffect>
                                  </p:childTnLst>
                                </p:cTn>
                              </p:par>
                              <p:par>
                                <p:cTn id="94" presetID="26" presetClass="emph" presetSubtype="0" fill="hold" grpId="1" nodeType="withEffect">
                                  <p:stCondLst>
                                    <p:cond delay="0"/>
                                  </p:stCondLst>
                                  <p:childTnLst>
                                    <p:animEffect transition="out" filter="fade">
                                      <p:cBhvr>
                                        <p:cTn id="95" dur="400" tmFilter="0, 0; .2, .5; .8, .5; 1, 0"/>
                                        <p:tgtEl>
                                          <p:spTgt spid="31"/>
                                        </p:tgtEl>
                                      </p:cBhvr>
                                    </p:animEffect>
                                    <p:animScale>
                                      <p:cBhvr>
                                        <p:cTn id="96" dur="200" autoRev="1" fill="hold"/>
                                        <p:tgtEl>
                                          <p:spTgt spid="31"/>
                                        </p:tgtEl>
                                      </p:cBhvr>
                                      <p:by x="105000" y="105000"/>
                                    </p:animScale>
                                  </p:childTnLst>
                                </p:cTn>
                              </p:par>
                            </p:childTnLst>
                          </p:cTn>
                        </p:par>
                        <p:par>
                          <p:cTn id="97" fill="hold">
                            <p:stCondLst>
                              <p:cond delay="7000"/>
                            </p:stCondLst>
                            <p:childTnLst>
                              <p:par>
                                <p:cTn id="98" presetID="10"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500"/>
                                        <p:tgtEl>
                                          <p:spTgt spid="30"/>
                                        </p:tgtEl>
                                      </p:cBhvr>
                                    </p:animEffect>
                                  </p:childTnLst>
                                </p:cTn>
                              </p:par>
                            </p:childTnLst>
                          </p:cTn>
                        </p:par>
                        <p:par>
                          <p:cTn id="101" fill="hold">
                            <p:stCondLst>
                              <p:cond delay="7500"/>
                            </p:stCondLst>
                            <p:childTnLst>
                              <p:par>
                                <p:cTn id="102" presetID="10" presetClass="entr" presetSubtype="0" fill="hold" grpId="0" nodeType="after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fade">
                                      <p:cBhvr>
                                        <p:cTn id="104" dur="350"/>
                                        <p:tgtEl>
                                          <p:spTgt spid="33"/>
                                        </p:tgtEl>
                                      </p:cBhvr>
                                    </p:animEffect>
                                  </p:childTnLst>
                                </p:cTn>
                              </p:par>
                              <p:par>
                                <p:cTn id="105" presetID="26" presetClass="emph" presetSubtype="0" fill="hold" grpId="1" nodeType="withEffect">
                                  <p:stCondLst>
                                    <p:cond delay="0"/>
                                  </p:stCondLst>
                                  <p:childTnLst>
                                    <p:animEffect transition="out" filter="fade">
                                      <p:cBhvr>
                                        <p:cTn id="106" dur="400" tmFilter="0, 0; .2, .5; .8, .5; 1, 0"/>
                                        <p:tgtEl>
                                          <p:spTgt spid="33"/>
                                        </p:tgtEl>
                                      </p:cBhvr>
                                    </p:animEffect>
                                    <p:animScale>
                                      <p:cBhvr>
                                        <p:cTn id="107" dur="200" autoRev="1" fill="hold"/>
                                        <p:tgtEl>
                                          <p:spTgt spid="33"/>
                                        </p:tgtEl>
                                      </p:cBhvr>
                                      <p:by x="105000" y="105000"/>
                                    </p:animScale>
                                  </p:childTnLst>
                                </p:cTn>
                              </p:par>
                            </p:childTnLst>
                          </p:cTn>
                        </p:par>
                        <p:par>
                          <p:cTn id="108" fill="hold">
                            <p:stCondLst>
                              <p:cond delay="8000"/>
                            </p:stCondLst>
                            <p:childTnLst>
                              <p:par>
                                <p:cTn id="109" presetID="10" presetClass="entr" presetSubtype="0" fill="hold" grpId="0" nodeType="afterEffect">
                                  <p:stCondLst>
                                    <p:cond delay="0"/>
                                  </p:stCondLst>
                                  <p:childTnLst>
                                    <p:set>
                                      <p:cBhvr>
                                        <p:cTn id="110" dur="1" fill="hold">
                                          <p:stCondLst>
                                            <p:cond delay="0"/>
                                          </p:stCondLst>
                                        </p:cTn>
                                        <p:tgtEl>
                                          <p:spTgt spid="32"/>
                                        </p:tgtEl>
                                        <p:attrNameLst>
                                          <p:attrName>style.visibility</p:attrName>
                                        </p:attrNameLst>
                                      </p:cBhvr>
                                      <p:to>
                                        <p:strVal val="visible"/>
                                      </p:to>
                                    </p:set>
                                    <p:animEffect transition="in" filter="fade">
                                      <p:cBhvr>
                                        <p:cTn id="111" dur="500"/>
                                        <p:tgtEl>
                                          <p:spTgt spid="32"/>
                                        </p:tgtEl>
                                      </p:cBhvr>
                                    </p:animEffect>
                                  </p:childTnLst>
                                </p:cTn>
                              </p:par>
                            </p:childTnLst>
                          </p:cTn>
                        </p:par>
                        <p:par>
                          <p:cTn id="112" fill="hold">
                            <p:stCondLst>
                              <p:cond delay="8500"/>
                            </p:stCondLst>
                            <p:childTnLst>
                              <p:par>
                                <p:cTn id="113" presetID="10" presetClass="entr" presetSubtype="0" fill="hold" grpId="0" nodeType="after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350"/>
                                        <p:tgtEl>
                                          <p:spTgt spid="35"/>
                                        </p:tgtEl>
                                      </p:cBhvr>
                                    </p:animEffect>
                                  </p:childTnLst>
                                </p:cTn>
                              </p:par>
                              <p:par>
                                <p:cTn id="116" presetID="26" presetClass="emph" presetSubtype="0" fill="hold" grpId="1" nodeType="withEffect">
                                  <p:stCondLst>
                                    <p:cond delay="0"/>
                                  </p:stCondLst>
                                  <p:childTnLst>
                                    <p:animEffect transition="out" filter="fade">
                                      <p:cBhvr>
                                        <p:cTn id="117" dur="400" tmFilter="0, 0; .2, .5; .8, .5; 1, 0"/>
                                        <p:tgtEl>
                                          <p:spTgt spid="35"/>
                                        </p:tgtEl>
                                      </p:cBhvr>
                                    </p:animEffect>
                                    <p:animScale>
                                      <p:cBhvr>
                                        <p:cTn id="118" dur="200" autoRev="1" fill="hold"/>
                                        <p:tgtEl>
                                          <p:spTgt spid="35"/>
                                        </p:tgtEl>
                                      </p:cBhvr>
                                      <p:by x="105000" y="105000"/>
                                    </p:animScale>
                                  </p:childTnLst>
                                </p:cTn>
                              </p:par>
                            </p:childTnLst>
                          </p:cTn>
                        </p:par>
                        <p:par>
                          <p:cTn id="119" fill="hold">
                            <p:stCondLst>
                              <p:cond delay="9000"/>
                            </p:stCondLst>
                            <p:childTnLst>
                              <p:par>
                                <p:cTn id="120" presetID="10" presetClass="entr" presetSubtype="0"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fade">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19" grpId="0" animBg="1"/>
      <p:bldP spid="22" grpId="0" animBg="1"/>
      <p:bldP spid="24" grpId="0"/>
      <p:bldP spid="25" grpId="0"/>
      <p:bldP spid="25" grpId="1"/>
      <p:bldP spid="26" grpId="0"/>
      <p:bldP spid="27" grpId="0"/>
      <p:bldP spid="27" grpId="1"/>
      <p:bldP spid="28" grpId="0"/>
      <p:bldP spid="29" grpId="0"/>
      <p:bldP spid="29" grpId="1"/>
      <p:bldP spid="30" grpId="0"/>
      <p:bldP spid="31" grpId="0"/>
      <p:bldP spid="31" grpId="1"/>
      <p:bldP spid="32" grpId="0"/>
      <p:bldP spid="33" grpId="0"/>
      <p:bldP spid="33" grpId="1"/>
      <p:bldP spid="34" grpId="0"/>
      <p:bldP spid="35" grpId="0"/>
      <p:bldP spid="3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基本信息</a:t>
            </a:r>
          </a:p>
        </p:txBody>
      </p:sp>
      <p:sp>
        <p:nvSpPr>
          <p:cNvPr id="7" name="圆角矩形 6"/>
          <p:cNvSpPr/>
          <p:nvPr/>
        </p:nvSpPr>
        <p:spPr>
          <a:xfrm>
            <a:off x="1377320" y="1701263"/>
            <a:ext cx="2736304" cy="2927022"/>
          </a:xfrm>
          <a:prstGeom prst="roundRect">
            <a:avLst/>
          </a:prstGeom>
          <a:blipFill dpi="0" rotWithShape="1">
            <a:blip r:embed="rId3" cstate="screen"/>
            <a:srcRect/>
            <a:stretch>
              <a:fillRect/>
            </a:stretch>
          </a:bli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4874429" y="1273327"/>
            <a:ext cx="3877985" cy="3831818"/>
          </a:xfrm>
          <a:prstGeom prst="rect">
            <a:avLst/>
          </a:prstGeom>
          <a:noFill/>
        </p:spPr>
        <p:txBody>
          <a:bodyPr wrap="none" rtlCol="0">
            <a:spAutoFit/>
          </a:bodyPr>
          <a:lstStyle/>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姓名：</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song</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性别：女</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出生年月日：</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1988.01.01</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毕业院校：上海美术学院</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专业：输入文本</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电话：</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15012345678</a:t>
            </a:r>
          </a:p>
          <a:p>
            <a:pPr>
              <a:lnSpc>
                <a:spcPct val="150000"/>
              </a:lnSpc>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QQ</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12345670</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现居地址：北京市朝阳区具体的住址</a:t>
            </a:r>
          </a:p>
          <a:p>
            <a:pPr>
              <a:lnSpc>
                <a:spcPct val="15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现任职位：输入文本</a:t>
            </a:r>
          </a:p>
        </p:txBody>
      </p:sp>
      <p:sp>
        <p:nvSpPr>
          <p:cNvPr id="11" name="矩形 1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点击添加相关标题</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a:off x="1119560" y="1356542"/>
            <a:ext cx="1944216" cy="1676048"/>
          </a:xfrm>
          <a:prstGeom prst="hexagon">
            <a:avLst/>
          </a:prstGeom>
          <a:blipFill dpi="0" rotWithShape="1">
            <a:blip r:embed="rId3" cstate="screen"/>
            <a:srcRect/>
            <a:stretch>
              <a:fillRect/>
            </a:stretch>
          </a:blipFill>
          <a:ln>
            <a:solidFill>
              <a:srgbClr val="FFC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六边形 9"/>
          <p:cNvSpPr/>
          <p:nvPr/>
        </p:nvSpPr>
        <p:spPr>
          <a:xfrm>
            <a:off x="3005382" y="2356273"/>
            <a:ext cx="784531" cy="676320"/>
          </a:xfrm>
          <a:prstGeom prst="hexagon">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3131390" y="2520104"/>
            <a:ext cx="524503" cy="400110"/>
          </a:xfrm>
          <a:prstGeom prst="rect">
            <a:avLst/>
          </a:prstGeom>
          <a:noFill/>
        </p:spPr>
        <p:txBody>
          <a:bodyPr wrap="none" rtlCol="0">
            <a:spAutoFit/>
          </a:bodyPr>
          <a:lstStyle/>
          <a:p>
            <a:r>
              <a:rPr lang="en-US" altLang="zh-CN" sz="2000" b="1" dirty="0">
                <a:solidFill>
                  <a:schemeClr val="bg1"/>
                </a:solidFill>
                <a:latin typeface="方正正大黑简体" panose="02000000000000000000" pitchFamily="2" charset="-122"/>
                <a:ea typeface="方正正大黑简体" panose="02000000000000000000" pitchFamily="2" charset="-122"/>
              </a:rPr>
              <a:t>01</a:t>
            </a:r>
            <a:endParaRPr lang="zh-CN" altLang="en-US" sz="2000" b="1" dirty="0">
              <a:solidFill>
                <a:schemeClr val="bg1"/>
              </a:solidFill>
              <a:latin typeface="方正正大黑简体" panose="02000000000000000000" pitchFamily="2" charset="-122"/>
              <a:ea typeface="方正正大黑简体" panose="02000000000000000000" pitchFamily="2" charset="-122"/>
            </a:endParaRPr>
          </a:p>
        </p:txBody>
      </p:sp>
      <p:sp>
        <p:nvSpPr>
          <p:cNvPr id="12" name="矩形 11"/>
          <p:cNvSpPr/>
          <p:nvPr/>
        </p:nvSpPr>
        <p:spPr>
          <a:xfrm flipH="1">
            <a:off x="4052224" y="1717526"/>
            <a:ext cx="4844205" cy="1231078"/>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4062589" y="1346447"/>
            <a:ext cx="2338167"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六边形 13"/>
          <p:cNvSpPr/>
          <p:nvPr/>
        </p:nvSpPr>
        <p:spPr>
          <a:xfrm>
            <a:off x="6909958" y="3516782"/>
            <a:ext cx="1944216" cy="1676048"/>
          </a:xfrm>
          <a:prstGeom prst="hexagon">
            <a:avLst/>
          </a:prstGeom>
          <a:blipFill dpi="0" rotWithShape="1">
            <a:blip r:embed="rId4" cstate="screen"/>
            <a:srcRect/>
            <a:stretch>
              <a:fillRect/>
            </a:stretch>
          </a:blip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六边形 14"/>
          <p:cNvSpPr/>
          <p:nvPr/>
        </p:nvSpPr>
        <p:spPr>
          <a:xfrm>
            <a:off x="6125433" y="4557447"/>
            <a:ext cx="784531" cy="67632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6251442" y="4721278"/>
            <a:ext cx="556563" cy="400110"/>
          </a:xfrm>
          <a:prstGeom prst="rect">
            <a:avLst/>
          </a:prstGeom>
          <a:noFill/>
        </p:spPr>
        <p:txBody>
          <a:bodyPr wrap="none" rtlCol="0">
            <a:spAutoFit/>
          </a:bodyPr>
          <a:lstStyle/>
          <a:p>
            <a:r>
              <a:rPr lang="en-US" altLang="zh-CN" sz="2000" b="1" dirty="0">
                <a:solidFill>
                  <a:schemeClr val="bg1"/>
                </a:solidFill>
                <a:latin typeface="方正正大黑简体" panose="02000000000000000000" pitchFamily="2" charset="-122"/>
                <a:ea typeface="方正正大黑简体" panose="02000000000000000000" pitchFamily="2" charset="-122"/>
              </a:rPr>
              <a:t>02</a:t>
            </a:r>
            <a:endParaRPr lang="zh-CN" altLang="en-US" sz="2000" b="1" dirty="0">
              <a:solidFill>
                <a:schemeClr val="bg1"/>
              </a:solidFill>
              <a:latin typeface="方正正大黑简体" panose="02000000000000000000" pitchFamily="2" charset="-122"/>
              <a:ea typeface="方正正大黑简体" panose="02000000000000000000" pitchFamily="2" charset="-122"/>
            </a:endParaRPr>
          </a:p>
        </p:txBody>
      </p:sp>
      <p:sp>
        <p:nvSpPr>
          <p:cNvPr id="17" name="矩形 16"/>
          <p:cNvSpPr/>
          <p:nvPr/>
        </p:nvSpPr>
        <p:spPr>
          <a:xfrm flipH="1">
            <a:off x="1119566" y="4002686"/>
            <a:ext cx="4844205" cy="1231078"/>
          </a:xfrm>
          <a:prstGeom prst="rect">
            <a:avLst/>
          </a:prstGeom>
          <a:effectLst/>
        </p:spPr>
        <p:txBody>
          <a:bodyPr wrap="square" lIns="121893" tIns="60946" rIns="121893" bIns="60946">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这里输入简单的文字概述这里输入简单文字概述简单的文字概述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75000"/>
                    <a:lumOff val="25000"/>
                  </a:schemeClr>
                </a:solidFill>
              </a:rPr>
              <a:t>输入简单文字概述简单的文字概述</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3183208" y="3685474"/>
            <a:ext cx="2338167" cy="328267"/>
          </a:xfrm>
          <a:prstGeom prst="rect">
            <a:avLst/>
          </a:prstGeom>
        </p:spPr>
        <p:txBody>
          <a:bodyPr wrap="square" lIns="121893" tIns="60946" rIns="121893" bIns="60946">
            <a:spAutoFit/>
          </a:bodyPr>
          <a:lstStyle/>
          <a:p>
            <a:pPr algn="r"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Scale>
                                      <p:cBhvr>
                                        <p:cTn id="1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0"/>
                                        </p:tgtEl>
                                        <p:attrNameLst>
                                          <p:attrName>ppt_x</p:attrName>
                                          <p:attrName>ppt_y</p:attrName>
                                        </p:attrNameLst>
                                      </p:cBhvr>
                                    </p:animMotion>
                                    <p:animEffect transition="in" filter="fade">
                                      <p:cBhvr>
                                        <p:cTn id="14" dur="1000"/>
                                        <p:tgtEl>
                                          <p:spTgt spid="10"/>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Scale>
                                      <p:cBhvr>
                                        <p:cTn id="17"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1"/>
                                        </p:tgtEl>
                                        <p:attrNameLst>
                                          <p:attrName>ppt_x</p:attrName>
                                          <p:attrName>ppt_y</p:attrName>
                                        </p:attrNameLst>
                                      </p:cBhvr>
                                    </p:animMotion>
                                    <p:animEffect transition="in" filter="fade">
                                      <p:cBhvr>
                                        <p:cTn id="19" dur="1000"/>
                                        <p:tgtEl>
                                          <p:spTgt spid="11"/>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350"/>
                                        <p:tgtEl>
                                          <p:spTgt spid="13"/>
                                        </p:tgtEl>
                                      </p:cBhvr>
                                    </p:animEffect>
                                  </p:childTnLst>
                                </p:cTn>
                              </p:par>
                              <p:par>
                                <p:cTn id="24" presetID="26" presetClass="emph" presetSubtype="0" fill="hold" grpId="1" nodeType="withEffect">
                                  <p:stCondLst>
                                    <p:cond delay="0"/>
                                  </p:stCondLst>
                                  <p:childTnLst>
                                    <p:animEffect transition="out" filter="fade">
                                      <p:cBhvr>
                                        <p:cTn id="25" dur="400" tmFilter="0, 0; .2, .5; .8, .5; 1, 0"/>
                                        <p:tgtEl>
                                          <p:spTgt spid="13"/>
                                        </p:tgtEl>
                                      </p:cBhvr>
                                    </p:animEffect>
                                    <p:animScale>
                                      <p:cBhvr>
                                        <p:cTn id="26" dur="200" autoRev="1" fill="hold"/>
                                        <p:tgtEl>
                                          <p:spTgt spid="13"/>
                                        </p:tgtEl>
                                      </p:cBhvr>
                                      <p:by x="105000" y="105000"/>
                                    </p:animScale>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2000"/>
                            </p:stCondLst>
                            <p:childTnLst>
                              <p:par>
                                <p:cTn id="32" presetID="52"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Scale>
                                      <p:cBhvr>
                                        <p:cTn id="34"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15"/>
                                        </p:tgtEl>
                                        <p:attrNameLst>
                                          <p:attrName>ppt_x</p:attrName>
                                          <p:attrName>ppt_y</p:attrName>
                                        </p:attrNameLst>
                                      </p:cBhvr>
                                    </p:animMotion>
                                    <p:animEffect transition="in" filter="fade">
                                      <p:cBhvr>
                                        <p:cTn id="36" dur="1000"/>
                                        <p:tgtEl>
                                          <p:spTgt spid="15"/>
                                        </p:tgtEl>
                                      </p:cBhvr>
                                    </p:animEffect>
                                  </p:childTnLst>
                                </p:cTn>
                              </p:par>
                              <p:par>
                                <p:cTn id="37" presetID="5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Scale>
                                      <p:cBhvr>
                                        <p:cTn id="39"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6"/>
                                        </p:tgtEl>
                                        <p:attrNameLst>
                                          <p:attrName>ppt_x</p:attrName>
                                          <p:attrName>ppt_y</p:attrName>
                                        </p:attrNameLst>
                                      </p:cBhvr>
                                    </p:animMotion>
                                    <p:animEffect transition="in" filter="fade">
                                      <p:cBhvr>
                                        <p:cTn id="41" dur="1000"/>
                                        <p:tgtEl>
                                          <p:spTgt spid="16"/>
                                        </p:tgtEl>
                                      </p:cBhvr>
                                    </p:animEffect>
                                  </p:childTnLst>
                                </p:cTn>
                              </p:par>
                              <p:par>
                                <p:cTn id="42" presetID="52"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Scale>
                                      <p:cBhvr>
                                        <p:cTn id="44"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14"/>
                                        </p:tgtEl>
                                        <p:attrNameLst>
                                          <p:attrName>ppt_x</p:attrName>
                                          <p:attrName>ppt_y</p:attrName>
                                        </p:attrNameLst>
                                      </p:cBhvr>
                                    </p:animMotion>
                                    <p:animEffect transition="in" filter="fade">
                                      <p:cBhvr>
                                        <p:cTn id="46" dur="1000"/>
                                        <p:tgtEl>
                                          <p:spTgt spid="14"/>
                                        </p:tgtEl>
                                      </p:cBhvr>
                                    </p:animEffect>
                                  </p:childTnLst>
                                </p:cTn>
                              </p:par>
                            </p:childTnLst>
                          </p:cTn>
                        </p:par>
                        <p:par>
                          <p:cTn id="47" fill="hold">
                            <p:stCondLst>
                              <p:cond delay="3000"/>
                            </p:stCondLst>
                            <p:childTnLst>
                              <p:par>
                                <p:cTn id="48" presetID="10"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350"/>
                                        <p:tgtEl>
                                          <p:spTgt spid="18"/>
                                        </p:tgtEl>
                                      </p:cBhvr>
                                    </p:animEffect>
                                  </p:childTnLst>
                                </p:cTn>
                              </p:par>
                              <p:par>
                                <p:cTn id="51" presetID="26" presetClass="emph" presetSubtype="0" fill="hold" grpId="1" nodeType="withEffect">
                                  <p:stCondLst>
                                    <p:cond delay="0"/>
                                  </p:stCondLst>
                                  <p:childTnLst>
                                    <p:animEffect transition="out" filter="fade">
                                      <p:cBhvr>
                                        <p:cTn id="52" dur="400" tmFilter="0, 0; .2, .5; .8, .5; 1, 0"/>
                                        <p:tgtEl>
                                          <p:spTgt spid="18"/>
                                        </p:tgtEl>
                                      </p:cBhvr>
                                    </p:animEffect>
                                    <p:animScale>
                                      <p:cBhvr>
                                        <p:cTn id="53" dur="200" autoRev="1" fill="hold"/>
                                        <p:tgtEl>
                                          <p:spTgt spid="18"/>
                                        </p:tgtEl>
                                      </p:cBhvr>
                                      <p:by x="105000" y="105000"/>
                                    </p:animScale>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3" grpId="0"/>
      <p:bldP spid="13" grpId="1"/>
      <p:bldP spid="14" grpId="0" animBg="1"/>
      <p:bldP spid="15" grpId="0" animBg="1"/>
      <p:bldP spid="16" grpId="0"/>
      <p:bldP spid="17" grpId="0"/>
      <p:bldP spid="18" grpId="0"/>
      <p:bldP spid="1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五边形 9"/>
          <p:cNvSpPr/>
          <p:nvPr/>
        </p:nvSpPr>
        <p:spPr>
          <a:xfrm>
            <a:off x="0" y="1466266"/>
            <a:ext cx="9652000" cy="2062971"/>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20026" y="1921399"/>
            <a:ext cx="8320419" cy="1107996"/>
          </a:xfrm>
          <a:prstGeom prst="rect">
            <a:avLst/>
          </a:prstGeom>
          <a:noFill/>
        </p:spPr>
        <p:txBody>
          <a:bodyPr wrap="none" rtlCol="0">
            <a:spAutoFit/>
          </a:bodyPr>
          <a:lstStyle/>
          <a:p>
            <a:r>
              <a:rPr lang="en-US" altLang="zh-CN" sz="6600" b="1" dirty="0">
                <a:solidFill>
                  <a:schemeClr val="bg1"/>
                </a:solidFill>
                <a:latin typeface="微软雅黑" panose="020B0503020204020204" pitchFamily="34" charset="-122"/>
                <a:ea typeface="微软雅黑" panose="020B0503020204020204" pitchFamily="34" charset="-122"/>
              </a:rPr>
              <a:t>Thank you for time</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sp>
        <p:nvSpPr>
          <p:cNvPr id="12" name="五边形 11"/>
          <p:cNvSpPr/>
          <p:nvPr/>
        </p:nvSpPr>
        <p:spPr>
          <a:xfrm flipH="1">
            <a:off x="5211622" y="3137108"/>
            <a:ext cx="4948378" cy="863517"/>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教育经历</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965920" y="1489348"/>
            <a:ext cx="3754040" cy="3384376"/>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909367" y="1489348"/>
            <a:ext cx="4391471" cy="338437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bwMode="auto">
          <a:xfrm>
            <a:off x="5097748" y="2031150"/>
            <a:ext cx="4014700" cy="2554545"/>
          </a:xfrm>
          <a:prstGeom prst="rect">
            <a:avLst/>
          </a:prstGeom>
        </p:spPr>
        <p:txBody>
          <a:bodyPr wrap="square">
            <a:spAutoFit/>
          </a:bodyPr>
          <a:lstStyle/>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毕业院校：这里输入学校名子</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所学专业：专业名称</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获得学历：本科</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在校时间：</a:t>
            </a:r>
            <a:r>
              <a:rPr lang="en-US" altLang="zh-CN" sz="1600" dirty="0">
                <a:solidFill>
                  <a:schemeClr val="bg1"/>
                </a:solidFill>
                <a:latin typeface="微软雅黑" panose="020B0503020204020204" pitchFamily="34" charset="-122"/>
                <a:ea typeface="微软雅黑" panose="020B0503020204020204" pitchFamily="34" charset="-122"/>
              </a:rPr>
              <a:t>2010</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9</a:t>
            </a:r>
            <a:r>
              <a:rPr lang="zh-CN" altLang="en-US" sz="1600" dirty="0">
                <a:solidFill>
                  <a:schemeClr val="bg1"/>
                </a:solidFill>
                <a:latin typeface="微软雅黑" panose="020B0503020204020204" pitchFamily="34" charset="-122"/>
                <a:ea typeface="微软雅黑" panose="020B0503020204020204" pitchFamily="34" charset="-122"/>
              </a:rPr>
              <a:t>月</a:t>
            </a:r>
            <a:r>
              <a:rPr lang="en-US" altLang="zh-CN" sz="1600" dirty="0">
                <a:solidFill>
                  <a:schemeClr val="bg1"/>
                </a:solidFill>
                <a:latin typeface="微软雅黑" panose="020B0503020204020204" pitchFamily="34" charset="-122"/>
                <a:ea typeface="微软雅黑" panose="020B0503020204020204" pitchFamily="34" charset="-122"/>
              </a:rPr>
              <a:t>-2014</a:t>
            </a:r>
            <a:r>
              <a:rPr lang="zh-CN" altLang="en-US" sz="1600" dirty="0">
                <a:solidFill>
                  <a:schemeClr val="bg1"/>
                </a:solidFill>
                <a:latin typeface="微软雅黑" panose="020B0503020204020204" pitchFamily="34" charset="-122"/>
                <a:ea typeface="微软雅黑" panose="020B0503020204020204" pitchFamily="34" charset="-122"/>
              </a:rPr>
              <a:t>年</a:t>
            </a:r>
            <a:r>
              <a:rPr lang="en-US" altLang="zh-CN" sz="1600" dirty="0">
                <a:solidFill>
                  <a:schemeClr val="bg1"/>
                </a:solidFill>
                <a:latin typeface="微软雅黑" panose="020B0503020204020204" pitchFamily="34" charset="-122"/>
                <a:ea typeface="微软雅黑" panose="020B0503020204020204" pitchFamily="34" charset="-122"/>
              </a:rPr>
              <a:t>9</a:t>
            </a:r>
            <a:r>
              <a:rPr lang="zh-CN" altLang="en-US" sz="1600" dirty="0">
                <a:solidFill>
                  <a:schemeClr val="bg1"/>
                </a:solidFill>
                <a:latin typeface="微软雅黑" panose="020B0503020204020204" pitchFamily="34" charset="-122"/>
                <a:ea typeface="微软雅黑" panose="020B0503020204020204" pitchFamily="34" charset="-122"/>
              </a:rPr>
              <a:t>月</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200000"/>
              </a:lnSpc>
              <a:defRPr/>
            </a:pPr>
            <a:r>
              <a:rPr lang="zh-CN" altLang="en-US" sz="1600" dirty="0">
                <a:solidFill>
                  <a:schemeClr val="bg1"/>
                </a:solidFill>
                <a:latin typeface="微软雅黑" panose="020B0503020204020204" pitchFamily="34" charset="-122"/>
                <a:ea typeface="微软雅黑" panose="020B0503020204020204" pitchFamily="34" charset="-122"/>
              </a:rPr>
              <a:t>毕业证书：这里输入证书编号</a:t>
            </a:r>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求职意向</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a:off x="4287097" y="1961631"/>
            <a:ext cx="1728192" cy="1489820"/>
          </a:xfrm>
          <a:prstGeom prs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a:off x="3423000" y="3451451"/>
            <a:ext cx="1728192" cy="1489820"/>
          </a:xfrm>
          <a:prstGeom prs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等腰三角形 37"/>
          <p:cNvSpPr/>
          <p:nvPr/>
        </p:nvSpPr>
        <p:spPr>
          <a:xfrm>
            <a:off x="5149371" y="3451451"/>
            <a:ext cx="1728192" cy="1489820"/>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flipH="1">
            <a:off x="3711030" y="1192225"/>
            <a:ext cx="3107870" cy="769413"/>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a:t>
            </a:r>
            <a:endParaRPr lang="en-US" altLang="zh-CN" sz="1400" dirty="0">
              <a:solidFill>
                <a:schemeClr val="tx1">
                  <a:lumMod val="75000"/>
                  <a:lumOff val="25000"/>
                </a:schemeClr>
              </a:solidFill>
            </a:endParaRPr>
          </a:p>
        </p:txBody>
      </p:sp>
      <p:sp>
        <p:nvSpPr>
          <p:cNvPr id="40" name="矩形 39"/>
          <p:cNvSpPr/>
          <p:nvPr/>
        </p:nvSpPr>
        <p:spPr>
          <a:xfrm>
            <a:off x="4298622" y="913290"/>
            <a:ext cx="1852800"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矩形 40"/>
          <p:cNvSpPr/>
          <p:nvPr/>
        </p:nvSpPr>
        <p:spPr>
          <a:xfrm flipH="1">
            <a:off x="759520" y="3461342"/>
            <a:ext cx="2790076" cy="1415744"/>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这里输入简单的文字概述这里输入简单这里输入简单的文字概述这里输入这里输入简单的文字概述这里输入</a:t>
            </a:r>
            <a:endParaRPr lang="en-US" altLang="zh-CN" sz="1400" dirty="0">
              <a:solidFill>
                <a:schemeClr val="tx1">
                  <a:lumMod val="75000"/>
                  <a:lumOff val="25000"/>
                </a:schemeClr>
              </a:solidFill>
            </a:endParaRPr>
          </a:p>
        </p:txBody>
      </p:sp>
      <p:sp>
        <p:nvSpPr>
          <p:cNvPr id="42" name="矩形 41"/>
          <p:cNvSpPr/>
          <p:nvPr/>
        </p:nvSpPr>
        <p:spPr>
          <a:xfrm>
            <a:off x="1250025" y="3182411"/>
            <a:ext cx="2202486"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矩形 42"/>
          <p:cNvSpPr/>
          <p:nvPr/>
        </p:nvSpPr>
        <p:spPr>
          <a:xfrm flipH="1">
            <a:off x="6807374" y="3464705"/>
            <a:ext cx="2790076" cy="1415744"/>
          </a:xfrm>
          <a:prstGeom prst="rect">
            <a:avLst/>
          </a:prstGeom>
          <a:effectLst/>
        </p:spPr>
        <p:txBody>
          <a:bodyPr wrap="square" lIns="121893" tIns="60946" rIns="121893" bIns="60946">
            <a:spAutoFit/>
          </a:bodyPr>
          <a:lstStyle/>
          <a:p>
            <a:pPr>
              <a:lnSpc>
                <a:spcPct val="150000"/>
              </a:lnSpc>
            </a:pPr>
            <a:r>
              <a:rPr lang="zh-CN" altLang="en-US" sz="1400" dirty="0">
                <a:solidFill>
                  <a:schemeClr val="tx1">
                    <a:lumMod val="75000"/>
                    <a:lumOff val="25000"/>
                  </a:schemeClr>
                </a:solidFill>
              </a:rPr>
              <a:t>这里输入简单的文字概述这里输入简单这里输入简单的文字概述这里输入这里输入简单的文字概述这里输入</a:t>
            </a:r>
            <a:endParaRPr lang="en-US" altLang="zh-CN" sz="1400" dirty="0">
              <a:solidFill>
                <a:schemeClr val="tx1">
                  <a:lumMod val="75000"/>
                  <a:lumOff val="25000"/>
                </a:schemeClr>
              </a:solidFill>
            </a:endParaRPr>
          </a:p>
        </p:txBody>
      </p:sp>
      <p:sp>
        <p:nvSpPr>
          <p:cNvPr id="44" name="矩形 43"/>
          <p:cNvSpPr/>
          <p:nvPr/>
        </p:nvSpPr>
        <p:spPr>
          <a:xfrm>
            <a:off x="7297880" y="3185773"/>
            <a:ext cx="2202486" cy="328267"/>
          </a:xfrm>
          <a:prstGeom prst="rect">
            <a:avLst/>
          </a:prstGeom>
        </p:spPr>
        <p:txBody>
          <a:bodyPr wrap="square" lIns="121893" tIns="60946" rIns="121893" bIns="60946">
            <a:spAutoFit/>
          </a:bodyPr>
          <a:lstStyle/>
          <a:p>
            <a:pPr algn="just" defTabSz="1218565" fontAlgn="base">
              <a:lnSpc>
                <a:spcPts val="16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这里填写小标题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4766406" y="2293795"/>
            <a:ext cx="700833"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1</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
        <p:nvSpPr>
          <p:cNvPr id="46" name="TextBox 45"/>
          <p:cNvSpPr txBox="1"/>
          <p:nvPr/>
        </p:nvSpPr>
        <p:spPr>
          <a:xfrm>
            <a:off x="3936683" y="3833278"/>
            <a:ext cx="732893"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2</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
        <p:nvSpPr>
          <p:cNvPr id="47" name="TextBox 46"/>
          <p:cNvSpPr txBox="1"/>
          <p:nvPr/>
        </p:nvSpPr>
        <p:spPr>
          <a:xfrm>
            <a:off x="5648845" y="3833278"/>
            <a:ext cx="736099" cy="1107996"/>
          </a:xfrm>
          <a:prstGeom prst="rect">
            <a:avLst/>
          </a:prstGeom>
          <a:noFill/>
        </p:spPr>
        <p:txBody>
          <a:bodyPr wrap="none" rtlCol="0">
            <a:spAutoFit/>
          </a:bodyPr>
          <a:lstStyle/>
          <a:p>
            <a:r>
              <a:rPr lang="en-US" altLang="zh-CN" sz="6600" dirty="0">
                <a:solidFill>
                  <a:schemeClr val="bg1"/>
                </a:solidFill>
                <a:latin typeface="方正兰亭粗黑_GBK" panose="02000000000000000000" pitchFamily="2" charset="-122"/>
                <a:ea typeface="方正兰亭粗黑_GBK" panose="02000000000000000000" pitchFamily="2" charset="-122"/>
              </a:rPr>
              <a:t>3</a:t>
            </a:r>
            <a:endParaRPr lang="zh-CN" altLang="en-US" sz="6600" dirty="0">
              <a:solidFill>
                <a:schemeClr val="bg1"/>
              </a:solidFill>
              <a:latin typeface="方正兰亭粗黑_GBK" panose="02000000000000000000" pitchFamily="2" charset="-122"/>
              <a:ea typeface="方正兰亭粗黑_GBK" panose="02000000000000000000"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0" dur="1000" fill="hold"/>
                                        <p:tgtEl>
                                          <p:spTgt spid="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5"/>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20" dur="1000" fill="hold"/>
                                        <p:tgtEl>
                                          <p:spTgt spid="3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6"/>
                                        </p:tgtEl>
                                      </p:cBhvr>
                                    </p:animEffect>
                                  </p:childTnLst>
                                </p:cTn>
                              </p:par>
                            </p:childTnLst>
                          </p:cTn>
                        </p:par>
                        <p:par>
                          <p:cTn id="25" fill="hold">
                            <p:stCondLst>
                              <p:cond delay="1000"/>
                            </p:stCondLst>
                            <p:childTnLst>
                              <p:par>
                                <p:cTn id="26" presetID="25" presetClass="entr" presetSubtype="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p:cTn id="28" dur="500" decel="50000" fill="hold">
                                          <p:stCondLst>
                                            <p:cond delay="0"/>
                                          </p:stCondLst>
                                        </p:cTn>
                                        <p:tgtEl>
                                          <p:spTgt spid="46"/>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46"/>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46"/>
                                        </p:tgtEl>
                                        <p:attrNameLst>
                                          <p:attrName>ppt_w</p:attrName>
                                        </p:attrNameLst>
                                      </p:cBhvr>
                                      <p:tavLst>
                                        <p:tav tm="0">
                                          <p:val>
                                            <p:strVal val="#ppt_w*.05"/>
                                          </p:val>
                                        </p:tav>
                                        <p:tav tm="100000">
                                          <p:val>
                                            <p:strVal val="#ppt_w"/>
                                          </p:val>
                                        </p:tav>
                                      </p:tavLst>
                                    </p:anim>
                                    <p:anim calcmode="lin" valueType="num">
                                      <p:cBhvr>
                                        <p:cTn id="31" dur="1000" fill="hold"/>
                                        <p:tgtEl>
                                          <p:spTgt spid="46"/>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46"/>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46"/>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46"/>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46"/>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41" dur="1000" fill="hold"/>
                                        <p:tgtEl>
                                          <p:spTgt spid="37"/>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7"/>
                                        </p:tgtEl>
                                      </p:cBhvr>
                                    </p:animEffect>
                                  </p:childTnLst>
                                </p:cTn>
                              </p:par>
                            </p:childTnLst>
                          </p:cTn>
                        </p:par>
                        <p:par>
                          <p:cTn id="46" fill="hold">
                            <p:stCondLst>
                              <p:cond delay="2000"/>
                            </p:stCondLst>
                            <p:childTnLst>
                              <p:par>
                                <p:cTn id="47" presetID="25" presetClass="entr" presetSubtype="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decel="50000" fill="hold">
                                          <p:stCondLst>
                                            <p:cond delay="0"/>
                                          </p:stCondLst>
                                        </p:cTn>
                                        <p:tgtEl>
                                          <p:spTgt spid="38"/>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8"/>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8"/>
                                        </p:tgtEl>
                                        <p:attrNameLst>
                                          <p:attrName>ppt_w</p:attrName>
                                        </p:attrNameLst>
                                      </p:cBhvr>
                                      <p:tavLst>
                                        <p:tav tm="0">
                                          <p:val>
                                            <p:strVal val="#ppt_w*.05"/>
                                          </p:val>
                                        </p:tav>
                                        <p:tav tm="100000">
                                          <p:val>
                                            <p:strVal val="#ppt_w"/>
                                          </p:val>
                                        </p:tav>
                                      </p:tavLst>
                                    </p:anim>
                                    <p:anim calcmode="lin" valueType="num">
                                      <p:cBhvr>
                                        <p:cTn id="52" dur="1000" fill="hold"/>
                                        <p:tgtEl>
                                          <p:spTgt spid="38"/>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8"/>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8"/>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8"/>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8"/>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62" dur="1000" fill="hold"/>
                                        <p:tgtEl>
                                          <p:spTgt spid="47"/>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47"/>
                                        </p:tgtEl>
                                      </p:cBhvr>
                                    </p:animEffect>
                                  </p:childTnLst>
                                </p:cTn>
                              </p:par>
                            </p:childTnLst>
                          </p:cTn>
                        </p:par>
                        <p:par>
                          <p:cTn id="67" fill="hold">
                            <p:stCondLst>
                              <p:cond delay="30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350"/>
                                        <p:tgtEl>
                                          <p:spTgt spid="40"/>
                                        </p:tgtEl>
                                      </p:cBhvr>
                                    </p:animEffect>
                                  </p:childTnLst>
                                </p:cTn>
                              </p:par>
                              <p:par>
                                <p:cTn id="71" presetID="26" presetClass="emph" presetSubtype="0" fill="hold" grpId="1" nodeType="withEffect">
                                  <p:stCondLst>
                                    <p:cond delay="0"/>
                                  </p:stCondLst>
                                  <p:childTnLst>
                                    <p:animEffect transition="out" filter="fade">
                                      <p:cBhvr>
                                        <p:cTn id="72" dur="400" tmFilter="0, 0; .2, .5; .8, .5; 1, 0"/>
                                        <p:tgtEl>
                                          <p:spTgt spid="40"/>
                                        </p:tgtEl>
                                      </p:cBhvr>
                                    </p:animEffect>
                                    <p:animScale>
                                      <p:cBhvr>
                                        <p:cTn id="73" dur="200" autoRev="1" fill="hold"/>
                                        <p:tgtEl>
                                          <p:spTgt spid="40"/>
                                        </p:tgtEl>
                                      </p:cBhvr>
                                      <p:by x="105000" y="105000"/>
                                    </p:animScale>
                                  </p:childTnLst>
                                </p:cTn>
                              </p:par>
                            </p:childTnLst>
                          </p:cTn>
                        </p:par>
                        <p:par>
                          <p:cTn id="74" fill="hold">
                            <p:stCondLst>
                              <p:cond delay="3500"/>
                            </p:stCondLst>
                            <p:childTnLst>
                              <p:par>
                                <p:cTn id="75" presetID="10"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childTnLst>
                          </p:cTn>
                        </p:par>
                        <p:par>
                          <p:cTn id="78" fill="hold">
                            <p:stCondLst>
                              <p:cond delay="4000"/>
                            </p:stCondLst>
                            <p:childTnLst>
                              <p:par>
                                <p:cTn id="79" presetID="10"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350"/>
                                        <p:tgtEl>
                                          <p:spTgt spid="42"/>
                                        </p:tgtEl>
                                      </p:cBhvr>
                                    </p:animEffect>
                                  </p:childTnLst>
                                </p:cTn>
                              </p:par>
                              <p:par>
                                <p:cTn id="82" presetID="26" presetClass="emph" presetSubtype="0" fill="hold" grpId="1" nodeType="withEffect">
                                  <p:stCondLst>
                                    <p:cond delay="0"/>
                                  </p:stCondLst>
                                  <p:childTnLst>
                                    <p:animEffect transition="out" filter="fade">
                                      <p:cBhvr>
                                        <p:cTn id="83" dur="400" tmFilter="0, 0; .2, .5; .8, .5; 1, 0"/>
                                        <p:tgtEl>
                                          <p:spTgt spid="42"/>
                                        </p:tgtEl>
                                      </p:cBhvr>
                                    </p:animEffect>
                                    <p:animScale>
                                      <p:cBhvr>
                                        <p:cTn id="84" dur="200" autoRev="1" fill="hold"/>
                                        <p:tgtEl>
                                          <p:spTgt spid="42"/>
                                        </p:tgtEl>
                                      </p:cBhvr>
                                      <p:by x="105000" y="105000"/>
                                    </p:animScale>
                                  </p:childTnLst>
                                </p:cTn>
                              </p:par>
                            </p:childTnLst>
                          </p:cTn>
                        </p:par>
                        <p:par>
                          <p:cTn id="85" fill="hold">
                            <p:stCondLst>
                              <p:cond delay="4500"/>
                            </p:stCondLst>
                            <p:childTnLst>
                              <p:par>
                                <p:cTn id="86" presetID="10"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500"/>
                                        <p:tgtEl>
                                          <p:spTgt spid="41"/>
                                        </p:tgtEl>
                                      </p:cBhvr>
                                    </p:animEffect>
                                  </p:childTnLst>
                                </p:cTn>
                              </p:par>
                            </p:childTnLst>
                          </p:cTn>
                        </p:par>
                        <p:par>
                          <p:cTn id="89" fill="hold">
                            <p:stCondLst>
                              <p:cond delay="5000"/>
                            </p:stCondLst>
                            <p:childTnLst>
                              <p:par>
                                <p:cTn id="90" presetID="10" presetClass="entr" presetSubtype="0"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350"/>
                                        <p:tgtEl>
                                          <p:spTgt spid="44"/>
                                        </p:tgtEl>
                                      </p:cBhvr>
                                    </p:animEffect>
                                  </p:childTnLst>
                                </p:cTn>
                              </p:par>
                              <p:par>
                                <p:cTn id="93" presetID="26" presetClass="emph" presetSubtype="0" fill="hold" grpId="1" nodeType="withEffect">
                                  <p:stCondLst>
                                    <p:cond delay="0"/>
                                  </p:stCondLst>
                                  <p:childTnLst>
                                    <p:animEffect transition="out" filter="fade">
                                      <p:cBhvr>
                                        <p:cTn id="94" dur="400" tmFilter="0, 0; .2, .5; .8, .5; 1, 0"/>
                                        <p:tgtEl>
                                          <p:spTgt spid="44"/>
                                        </p:tgtEl>
                                      </p:cBhvr>
                                    </p:animEffect>
                                    <p:animScale>
                                      <p:cBhvr>
                                        <p:cTn id="95" dur="200" autoRev="1" fill="hold"/>
                                        <p:tgtEl>
                                          <p:spTgt spid="44"/>
                                        </p:tgtEl>
                                      </p:cBhvr>
                                      <p:by x="105000" y="105000"/>
                                    </p:animScale>
                                  </p:childTnLst>
                                </p:cTn>
                              </p:par>
                            </p:childTnLst>
                          </p:cTn>
                        </p:par>
                        <p:par>
                          <p:cTn id="96" fill="hold">
                            <p:stCondLst>
                              <p:cond delay="5500"/>
                            </p:stCondLst>
                            <p:childTnLst>
                              <p:par>
                                <p:cTn id="97" presetID="10" presetClass="entr" presetSubtype="0" fill="hold" grpId="0" nodeType="after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fade">
                                      <p:cBhvr>
                                        <p:cTn id="9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p:bldP spid="40" grpId="0"/>
      <p:bldP spid="40" grpId="1"/>
      <p:bldP spid="41" grpId="0"/>
      <p:bldP spid="42" grpId="0"/>
      <p:bldP spid="42" grpId="1"/>
      <p:bldP spid="43" grpId="0"/>
      <p:bldP spid="44" grpId="0"/>
      <p:bldP spid="44" grpId="1"/>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五边形 13"/>
          <p:cNvSpPr/>
          <p:nvPr/>
        </p:nvSpPr>
        <p:spPr>
          <a:xfrm>
            <a:off x="822377" y="1633364"/>
            <a:ext cx="3181255" cy="1296144"/>
          </a:xfrm>
          <a:prstGeom prst="homePlat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五边形 42"/>
          <p:cNvSpPr/>
          <p:nvPr/>
        </p:nvSpPr>
        <p:spPr>
          <a:xfrm>
            <a:off x="4683451" y="1633364"/>
            <a:ext cx="3181255" cy="1296144"/>
          </a:xfrm>
          <a:prstGeom prst="homePlat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边形 43"/>
          <p:cNvSpPr/>
          <p:nvPr/>
        </p:nvSpPr>
        <p:spPr>
          <a:xfrm>
            <a:off x="2477018" y="3649588"/>
            <a:ext cx="3181255" cy="129614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五边形 44"/>
          <p:cNvSpPr/>
          <p:nvPr/>
        </p:nvSpPr>
        <p:spPr>
          <a:xfrm>
            <a:off x="6338092" y="3649588"/>
            <a:ext cx="3181255" cy="1296144"/>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工作经历</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1488" y="3278954"/>
            <a:ext cx="9144000" cy="0"/>
          </a:xfrm>
          <a:prstGeom prst="line">
            <a:avLst/>
          </a:prstGeom>
          <a:ln w="57150">
            <a:solidFill>
              <a:srgbClr val="37BEDE"/>
            </a:solidFill>
          </a:ln>
        </p:spPr>
        <p:style>
          <a:lnRef idx="1">
            <a:schemeClr val="accent1"/>
          </a:lnRef>
          <a:fillRef idx="0">
            <a:schemeClr val="accent1"/>
          </a:fillRef>
          <a:effectRef idx="0">
            <a:schemeClr val="accent1"/>
          </a:effectRef>
          <a:fontRef idx="minor">
            <a:schemeClr val="tx1"/>
          </a:fontRef>
        </p:style>
      </p:cxnSp>
      <p:grpSp>
        <p:nvGrpSpPr>
          <p:cNvPr id="54" name="组合 53"/>
          <p:cNvGrpSpPr/>
          <p:nvPr/>
        </p:nvGrpSpPr>
        <p:grpSpPr>
          <a:xfrm>
            <a:off x="795022" y="1973499"/>
            <a:ext cx="217567" cy="1414245"/>
            <a:chOff x="287016" y="1973493"/>
            <a:chExt cx="217567" cy="1414245"/>
          </a:xfrm>
        </p:grpSpPr>
        <p:cxnSp>
          <p:nvCxnSpPr>
            <p:cNvPr id="13" name="直接连接符 12"/>
            <p:cNvCxnSpPr>
              <a:endCxn id="10" idx="0"/>
            </p:cNvCxnSpPr>
            <p:nvPr/>
          </p:nvCxnSpPr>
          <p:spPr>
            <a:xfrm>
              <a:off x="395799" y="1993404"/>
              <a:ext cx="1" cy="1176767"/>
            </a:xfrm>
            <a:prstGeom prst="line">
              <a:avLst/>
            </a:prstGeom>
            <a:ln w="19050">
              <a:solidFill>
                <a:srgbClr val="FFCC4C"/>
              </a:solidFill>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a:off x="342311" y="1973493"/>
              <a:ext cx="108784" cy="108784"/>
            </a:xfrm>
            <a:prstGeom prst="ellipse">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10" name="椭圆 9"/>
            <p:cNvSpPr/>
            <p:nvPr/>
          </p:nvSpPr>
          <p:spPr>
            <a:xfrm>
              <a:off x="287016" y="3170171"/>
              <a:ext cx="217567" cy="217567"/>
            </a:xfrm>
            <a:prstGeom prst="ellipse">
              <a:avLst/>
            </a:prstGeom>
            <a:solidFill>
              <a:srgbClr val="FFCC4C"/>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 name="组合 55"/>
          <p:cNvGrpSpPr/>
          <p:nvPr/>
        </p:nvGrpSpPr>
        <p:grpSpPr>
          <a:xfrm>
            <a:off x="4683454" y="2082464"/>
            <a:ext cx="217567" cy="1305462"/>
            <a:chOff x="4175448" y="2082462"/>
            <a:chExt cx="217567" cy="1305462"/>
          </a:xfrm>
        </p:grpSpPr>
        <p:cxnSp>
          <p:nvCxnSpPr>
            <p:cNvPr id="36" name="直接连接符 35"/>
            <p:cNvCxnSpPr/>
            <p:nvPr/>
          </p:nvCxnSpPr>
          <p:spPr>
            <a:xfrm>
              <a:off x="4284231" y="2102373"/>
              <a:ext cx="1" cy="1176767"/>
            </a:xfrm>
            <a:prstGeom prst="line">
              <a:avLst/>
            </a:prstGeom>
            <a:ln w="19050">
              <a:solidFill>
                <a:srgbClr val="19547C"/>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4230743" y="2082462"/>
              <a:ext cx="108784" cy="108784"/>
            </a:xfrm>
            <a:prstGeom prst="ellips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3" name="椭圆 32"/>
            <p:cNvSpPr/>
            <p:nvPr/>
          </p:nvSpPr>
          <p:spPr>
            <a:xfrm>
              <a:off x="4175448" y="3170357"/>
              <a:ext cx="217567" cy="217567"/>
            </a:xfrm>
            <a:prstGeom prst="ellipse">
              <a:avLst/>
            </a:prstGeom>
            <a:solidFill>
              <a:srgbClr val="19547C"/>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grpSp>
        <p:nvGrpSpPr>
          <p:cNvPr id="57" name="组合 56"/>
          <p:cNvGrpSpPr/>
          <p:nvPr/>
        </p:nvGrpSpPr>
        <p:grpSpPr>
          <a:xfrm>
            <a:off x="6338095" y="3217540"/>
            <a:ext cx="217567" cy="1339942"/>
            <a:chOff x="5830089" y="3217540"/>
            <a:chExt cx="217567" cy="1339942"/>
          </a:xfrm>
        </p:grpSpPr>
        <p:cxnSp>
          <p:nvCxnSpPr>
            <p:cNvPr id="40" name="直接连接符 39"/>
            <p:cNvCxnSpPr/>
            <p:nvPr/>
          </p:nvCxnSpPr>
          <p:spPr>
            <a:xfrm>
              <a:off x="5938871" y="3326323"/>
              <a:ext cx="1" cy="1176767"/>
            </a:xfrm>
            <a:prstGeom prst="line">
              <a:avLst/>
            </a:prstGeom>
            <a:ln w="19050">
              <a:solidFill>
                <a:srgbClr val="37BEDE"/>
              </a:solidFill>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5885383" y="4448698"/>
              <a:ext cx="108784" cy="108784"/>
            </a:xfrm>
            <a:prstGeom prst="ellips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4" name="椭圆 33"/>
            <p:cNvSpPr/>
            <p:nvPr/>
          </p:nvSpPr>
          <p:spPr>
            <a:xfrm>
              <a:off x="5830089" y="3217540"/>
              <a:ext cx="217567" cy="217567"/>
            </a:xfrm>
            <a:prstGeom prst="ellipse">
              <a:avLst/>
            </a:prstGeom>
            <a:solidFill>
              <a:srgbClr val="37BEDE"/>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grpSp>
        <p:nvGrpSpPr>
          <p:cNvPr id="55" name="组合 54"/>
          <p:cNvGrpSpPr/>
          <p:nvPr/>
        </p:nvGrpSpPr>
        <p:grpSpPr>
          <a:xfrm>
            <a:off x="2449663" y="3170357"/>
            <a:ext cx="217567" cy="1431902"/>
            <a:chOff x="1941657" y="3170357"/>
            <a:chExt cx="217567" cy="1431902"/>
          </a:xfrm>
        </p:grpSpPr>
        <p:cxnSp>
          <p:nvCxnSpPr>
            <p:cNvPr id="38" name="直接连接符 37"/>
            <p:cNvCxnSpPr/>
            <p:nvPr/>
          </p:nvCxnSpPr>
          <p:spPr>
            <a:xfrm>
              <a:off x="2053159" y="3371100"/>
              <a:ext cx="1" cy="1176767"/>
            </a:xfrm>
            <a:prstGeom prst="line">
              <a:avLst/>
            </a:prstGeom>
            <a:ln w="19050">
              <a:solidFill>
                <a:srgbClr val="E55948"/>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1999671" y="4493475"/>
              <a:ext cx="108784" cy="108784"/>
            </a:xfrm>
            <a:prstGeom prst="ellips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sp>
          <p:nvSpPr>
            <p:cNvPr id="32" name="椭圆 31"/>
            <p:cNvSpPr/>
            <p:nvPr/>
          </p:nvSpPr>
          <p:spPr>
            <a:xfrm>
              <a:off x="1941657" y="3170357"/>
              <a:ext cx="217567" cy="217567"/>
            </a:xfrm>
            <a:prstGeom prst="ellipse">
              <a:avLst/>
            </a:prstGeom>
            <a:solidFill>
              <a:srgbClr val="E55948"/>
            </a:solidFill>
            <a:ln>
              <a:solidFill>
                <a:srgbClr val="37B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 </a:t>
              </a:r>
              <a:endParaRPr lang="zh-CN" altLang="en-US" dirty="0"/>
            </a:p>
          </p:txBody>
        </p:sp>
      </p:grpSp>
      <p:sp>
        <p:nvSpPr>
          <p:cNvPr id="46" name="矩形 45"/>
          <p:cNvSpPr/>
          <p:nvPr/>
        </p:nvSpPr>
        <p:spPr>
          <a:xfrm flipH="1">
            <a:off x="1096107" y="1735152"/>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anose="020B0503020204020204" pitchFamily="34" charset="-122"/>
                <a:ea typeface="微软雅黑" panose="020B0503020204020204" pitchFamily="34" charset="-122"/>
              </a:rPr>
              <a:t>。</a:t>
            </a:r>
            <a:r>
              <a:rPr lang="zh-CN" altLang="en-US" sz="1400" dirty="0">
                <a:solidFill>
                  <a:schemeClr val="bg1"/>
                </a:solidFill>
              </a:rPr>
              <a:t>这里输入</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7" name="矩形 46"/>
          <p:cNvSpPr/>
          <p:nvPr/>
        </p:nvSpPr>
        <p:spPr>
          <a:xfrm flipH="1">
            <a:off x="4984539" y="1746601"/>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anose="020B0503020204020204" pitchFamily="34" charset="-122"/>
                <a:ea typeface="微软雅黑" panose="020B0503020204020204" pitchFamily="34" charset="-122"/>
              </a:rPr>
              <a:t>。</a:t>
            </a:r>
            <a:r>
              <a:rPr lang="zh-CN" altLang="en-US" sz="1400" dirty="0">
                <a:solidFill>
                  <a:schemeClr val="bg1"/>
                </a:solidFill>
              </a:rPr>
              <a:t>这里输入</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8" name="矩形 47"/>
          <p:cNvSpPr/>
          <p:nvPr/>
        </p:nvSpPr>
        <p:spPr>
          <a:xfrm flipH="1">
            <a:off x="2670015" y="3751376"/>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anose="020B0503020204020204" pitchFamily="34" charset="-122"/>
                <a:ea typeface="微软雅黑" panose="020B0503020204020204" pitchFamily="34" charset="-122"/>
              </a:rPr>
              <a:t>。</a:t>
            </a:r>
            <a:r>
              <a:rPr lang="zh-CN" altLang="en-US" sz="1400" dirty="0">
                <a:solidFill>
                  <a:schemeClr val="bg1"/>
                </a:solidFill>
              </a:rPr>
              <a:t>这里输入</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9" name="矩形 48"/>
          <p:cNvSpPr/>
          <p:nvPr/>
        </p:nvSpPr>
        <p:spPr>
          <a:xfrm flipH="1">
            <a:off x="6558447" y="3762825"/>
            <a:ext cx="2795259" cy="1092579"/>
          </a:xfrm>
          <a:prstGeom prst="rect">
            <a:avLst/>
          </a:prstGeom>
          <a:effectLst/>
        </p:spPr>
        <p:txBody>
          <a:bodyPr wrap="square" lIns="121893" tIns="60946" rIns="121893" bIns="60946">
            <a:spAutoFit/>
          </a:bodyPr>
          <a:lstStyle/>
          <a:p>
            <a:pPr>
              <a:lnSpc>
                <a:spcPct val="150000"/>
              </a:lnSpc>
            </a:pPr>
            <a:r>
              <a:rPr lang="zh-CN" altLang="en-US" sz="1400" dirty="0">
                <a:solidFill>
                  <a:schemeClr val="bg1"/>
                </a:solidFill>
              </a:rPr>
              <a:t>这里输入简单的文字概述</a:t>
            </a:r>
            <a:endParaRPr lang="en-US" altLang="zh-CN" sz="1400" dirty="0">
              <a:solidFill>
                <a:schemeClr val="bg1"/>
              </a:solidFill>
            </a:endParaRPr>
          </a:p>
          <a:p>
            <a:pPr>
              <a:lnSpc>
                <a:spcPct val="150000"/>
              </a:lnSpc>
            </a:pPr>
            <a:r>
              <a:rPr lang="zh-CN" altLang="en-US" sz="1400" dirty="0">
                <a:solidFill>
                  <a:schemeClr val="bg1"/>
                </a:solidFill>
              </a:rPr>
              <a:t>这里输入简单文字概述简</a:t>
            </a:r>
            <a:endParaRPr lang="en-US" altLang="zh-CN" sz="1400" dirty="0">
              <a:solidFill>
                <a:schemeClr val="bg1"/>
              </a:solidFill>
            </a:endParaRPr>
          </a:p>
          <a:p>
            <a:pPr>
              <a:lnSpc>
                <a:spcPct val="150000"/>
              </a:lnSpc>
            </a:pPr>
            <a:r>
              <a:rPr lang="zh-CN" altLang="en-US" sz="1400" dirty="0">
                <a:solidFill>
                  <a:schemeClr val="bg1"/>
                </a:solidFill>
              </a:rPr>
              <a:t>单的文字概述</a:t>
            </a:r>
            <a:r>
              <a:rPr lang="zh-CN" altLang="en-US" sz="1400" dirty="0">
                <a:solidFill>
                  <a:schemeClr val="bg1"/>
                </a:solidFill>
                <a:latin typeface="微软雅黑" panose="020B0503020204020204" pitchFamily="34" charset="-122"/>
                <a:ea typeface="微软雅黑" panose="020B0503020204020204" pitchFamily="34" charset="-122"/>
              </a:rPr>
              <a:t>。</a:t>
            </a:r>
            <a:r>
              <a:rPr lang="zh-CN" altLang="en-US" sz="1400" dirty="0">
                <a:solidFill>
                  <a:schemeClr val="bg1"/>
                </a:solidFill>
              </a:rPr>
              <a:t>这里输入</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par>
                                <p:cTn id="12" presetID="22" presetClass="entr" presetSubtype="4" fill="hold"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1"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up)">
                                      <p:cBhvr>
                                        <p:cTn id="17" dur="500"/>
                                        <p:tgtEl>
                                          <p:spTgt spid="55"/>
                                        </p:tgtEl>
                                      </p:cBhvr>
                                    </p:animEffect>
                                  </p:childTnLst>
                                </p:cTn>
                              </p:par>
                              <p:par>
                                <p:cTn id="18" presetID="22" presetClass="entr" presetSubtype="1" fill="hold"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wipe(up)">
                                      <p:cBhvr>
                                        <p:cTn id="20" dur="500"/>
                                        <p:tgtEl>
                                          <p:spTgt spid="57"/>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left)">
                                      <p:cBhvr>
                                        <p:cTn id="27" dur="500"/>
                                        <p:tgtEl>
                                          <p:spTgt spid="4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wipe(left)">
                                      <p:cBhvr>
                                        <p:cTn id="30" dur="500"/>
                                        <p:tgtEl>
                                          <p:spTgt spid="4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left)">
                                      <p:cBhvr>
                                        <p:cTn id="33" dur="500"/>
                                        <p:tgtEl>
                                          <p:spTgt spid="45"/>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3" grpId="0" animBg="1"/>
      <p:bldP spid="44" grpId="0" animBg="1"/>
      <p:bldP spid="45" grpId="0" animBg="1"/>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项目经验</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 name="Picture 2"/>
          <p:cNvPicPr>
            <a:picLocks noChangeAspect="1" noChangeArrowheads="1"/>
          </p:cNvPicPr>
          <p:nvPr/>
        </p:nvPicPr>
        <p:blipFill>
          <a:blip r:embed="rId3" cstate="screen"/>
          <a:stretch>
            <a:fillRect/>
          </a:stretch>
        </p:blipFill>
        <p:spPr bwMode="auto">
          <a:xfrm>
            <a:off x="3725706" y="3264845"/>
            <a:ext cx="2766882" cy="2112941"/>
          </a:xfrm>
          <a:prstGeom prst="rect">
            <a:avLst/>
          </a:prstGeom>
          <a:noFill/>
          <a:ln w="9525">
            <a:noFill/>
            <a:miter lim="800000"/>
            <a:headEnd/>
            <a:tailEnd/>
          </a:ln>
        </p:spPr>
      </p:pic>
      <p:pic>
        <p:nvPicPr>
          <p:cNvPr id="31" name="Picture 3"/>
          <p:cNvPicPr>
            <a:picLocks noChangeAspect="1" noChangeArrowheads="1"/>
          </p:cNvPicPr>
          <p:nvPr/>
        </p:nvPicPr>
        <p:blipFill>
          <a:blip r:embed="rId4" cstate="screen"/>
          <a:stretch>
            <a:fillRect/>
          </a:stretch>
        </p:blipFill>
        <p:spPr bwMode="auto">
          <a:xfrm>
            <a:off x="975550" y="1211875"/>
            <a:ext cx="2757301" cy="2094586"/>
          </a:xfrm>
          <a:prstGeom prst="rect">
            <a:avLst/>
          </a:prstGeom>
          <a:noFill/>
          <a:ln w="9525">
            <a:noFill/>
            <a:miter lim="800000"/>
            <a:headEnd/>
            <a:tailEnd/>
          </a:ln>
        </p:spPr>
      </p:pic>
      <p:pic>
        <p:nvPicPr>
          <p:cNvPr id="42" name="Picture 5"/>
          <p:cNvPicPr>
            <a:picLocks noChangeAspect="1" noChangeArrowheads="1"/>
          </p:cNvPicPr>
          <p:nvPr/>
        </p:nvPicPr>
        <p:blipFill>
          <a:blip r:embed="rId5" cstate="screen"/>
          <a:stretch>
            <a:fillRect/>
          </a:stretch>
        </p:blipFill>
        <p:spPr bwMode="auto">
          <a:xfrm>
            <a:off x="6494910" y="1210287"/>
            <a:ext cx="2755385" cy="2096626"/>
          </a:xfrm>
          <a:prstGeom prst="rect">
            <a:avLst/>
          </a:prstGeom>
          <a:noFill/>
          <a:ln w="9525">
            <a:noFill/>
            <a:miter lim="800000"/>
            <a:headEnd/>
            <a:tailEnd/>
          </a:ln>
        </p:spPr>
      </p:pic>
      <p:sp>
        <p:nvSpPr>
          <p:cNvPr id="54" name="矩形 53"/>
          <p:cNvSpPr/>
          <p:nvPr/>
        </p:nvSpPr>
        <p:spPr>
          <a:xfrm>
            <a:off x="3728880" y="1210292"/>
            <a:ext cx="2764966" cy="2104785"/>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55" name="矩形 54"/>
          <p:cNvSpPr/>
          <p:nvPr/>
        </p:nvSpPr>
        <p:spPr>
          <a:xfrm>
            <a:off x="982618" y="3271189"/>
            <a:ext cx="2764966" cy="210274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56" name="矩形 55"/>
          <p:cNvSpPr/>
          <p:nvPr/>
        </p:nvSpPr>
        <p:spPr>
          <a:xfrm>
            <a:off x="6507271" y="3271189"/>
            <a:ext cx="2763050" cy="2104784"/>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57" name="等腰三角形 56"/>
          <p:cNvSpPr/>
          <p:nvPr/>
        </p:nvSpPr>
        <p:spPr>
          <a:xfrm>
            <a:off x="990561" y="3118795"/>
            <a:ext cx="379393" cy="191715"/>
          </a:xfrm>
          <a:prstGeom prst="triangle">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58" name="等腰三角形 57"/>
          <p:cNvSpPr/>
          <p:nvPr/>
        </p:nvSpPr>
        <p:spPr>
          <a:xfrm>
            <a:off x="8367115" y="3118795"/>
            <a:ext cx="379393" cy="191715"/>
          </a:xfrm>
          <a:prstGeom prst="triangl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59" name="等腰三角形 58"/>
          <p:cNvSpPr/>
          <p:nvPr/>
        </p:nvSpPr>
        <p:spPr>
          <a:xfrm flipV="1">
            <a:off x="4719486" y="3268018"/>
            <a:ext cx="379393" cy="193755"/>
          </a:xfrm>
          <a:prstGeom prst="triangle">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60" name="TextBox 59"/>
          <p:cNvSpPr txBox="1"/>
          <p:nvPr/>
        </p:nvSpPr>
        <p:spPr>
          <a:xfrm>
            <a:off x="4187171" y="1644980"/>
            <a:ext cx="1612915"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anose="020B0503020204020204" pitchFamily="34" charset="-122"/>
                <a:ea typeface="微软雅黑" panose="020B0503020204020204" pitchFamily="34" charset="-122"/>
              </a:rPr>
              <a:t>工作成绩</a:t>
            </a:r>
          </a:p>
        </p:txBody>
      </p:sp>
      <p:sp>
        <p:nvSpPr>
          <p:cNvPr id="61" name="TextBox 60"/>
          <p:cNvSpPr txBox="1"/>
          <p:nvPr/>
        </p:nvSpPr>
        <p:spPr>
          <a:xfrm rot="21593092">
            <a:off x="3864073" y="2162499"/>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anose="020B0503020204020204" pitchFamily="34" charset="-122"/>
                <a:ea typeface="微软雅黑" panose="020B0503020204020204" pitchFamily="34" charset="-122"/>
              </a:rPr>
              <a:t>您的内容打在这里或通过复制内容打在这内容打在这</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1402692" y="3517188"/>
            <a:ext cx="1789150"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anose="020B0503020204020204" pitchFamily="34" charset="-122"/>
                <a:ea typeface="微软雅黑" panose="020B0503020204020204" pitchFamily="34" charset="-122"/>
              </a:rPr>
              <a:t>工作成绩</a:t>
            </a:r>
          </a:p>
        </p:txBody>
      </p:sp>
      <p:sp>
        <p:nvSpPr>
          <p:cNvPr id="63" name="TextBox 62"/>
          <p:cNvSpPr txBox="1"/>
          <p:nvPr/>
        </p:nvSpPr>
        <p:spPr>
          <a:xfrm rot="21593092">
            <a:off x="1151984" y="4034707"/>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anose="020B0503020204020204" pitchFamily="34" charset="-122"/>
                <a:ea typeface="微软雅黑" panose="020B0503020204020204" pitchFamily="34" charset="-122"/>
              </a:rPr>
              <a:t>您的内容打在这里或通过复制内容打在这内容打在这</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7058701" y="3517188"/>
            <a:ext cx="1680964" cy="492443"/>
          </a:xfrm>
          <a:prstGeom prst="rect">
            <a:avLst/>
          </a:prstGeom>
          <a:noFill/>
        </p:spPr>
        <p:txBody>
          <a:bodyPr wrap="square">
            <a:spAutoFit/>
          </a:bodyPr>
          <a:lstStyle/>
          <a:p>
            <a:pPr algn="ctr">
              <a:lnSpc>
                <a:spcPct val="130000"/>
              </a:lnSpc>
              <a:defRPr/>
            </a:pPr>
            <a:r>
              <a:rPr lang="zh-CN" altLang="en-US" sz="2000" b="1" kern="0" dirty="0">
                <a:solidFill>
                  <a:schemeClr val="bg1"/>
                </a:solidFill>
                <a:latin typeface="微软雅黑" panose="020B0503020204020204" pitchFamily="34" charset="-122"/>
                <a:ea typeface="微软雅黑" panose="020B0503020204020204" pitchFamily="34" charset="-122"/>
              </a:rPr>
              <a:t>工作成绩</a:t>
            </a:r>
          </a:p>
        </p:txBody>
      </p:sp>
      <p:sp>
        <p:nvSpPr>
          <p:cNvPr id="65" name="TextBox 64"/>
          <p:cNvSpPr txBox="1"/>
          <p:nvPr/>
        </p:nvSpPr>
        <p:spPr>
          <a:xfrm rot="21593092">
            <a:off x="6677805" y="4178723"/>
            <a:ext cx="2433591" cy="1052596"/>
          </a:xfrm>
          <a:prstGeom prst="rect">
            <a:avLst/>
          </a:prstGeom>
          <a:noFill/>
        </p:spPr>
        <p:txBody>
          <a:bodyPr wrap="square">
            <a:spAutoFit/>
          </a:bodyPr>
          <a:lstStyle/>
          <a:p>
            <a:pPr algn="just">
              <a:lnSpc>
                <a:spcPct val="130000"/>
              </a:lnSpc>
              <a:defRPr/>
            </a:pPr>
            <a:r>
              <a:rPr lang="zh-CN" altLang="en-US" sz="1600" kern="0" dirty="0">
                <a:solidFill>
                  <a:schemeClr val="bg1"/>
                </a:solidFill>
                <a:latin typeface="微软雅黑" panose="020B0503020204020204" pitchFamily="34" charset="-122"/>
                <a:ea typeface="微软雅黑" panose="020B0503020204020204" pitchFamily="34" charset="-122"/>
              </a:rPr>
              <a:t>您的内容打在这里或通过复制内容打在这内容打在这</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wipe(down)">
                                      <p:cBhvr>
                                        <p:cTn id="17" dur="500"/>
                                        <p:tgtEl>
                                          <p:spTgt spid="57"/>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wipe(up)">
                                      <p:cBhvr>
                                        <p:cTn id="21" dur="500"/>
                                        <p:tgtEl>
                                          <p:spTgt spid="6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63"/>
                                        </p:tgtEl>
                                        <p:attrNameLst>
                                          <p:attrName>style.visibility</p:attrName>
                                        </p:attrNameLst>
                                      </p:cBhvr>
                                      <p:to>
                                        <p:strVal val="visible"/>
                                      </p:to>
                                    </p:set>
                                    <p:animEffect transition="in" filter="wipe(up)">
                                      <p:cBhvr>
                                        <p:cTn id="24" dur="500"/>
                                        <p:tgtEl>
                                          <p:spTgt spid="6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up)">
                                      <p:cBhvr>
                                        <p:cTn id="28" dur="500"/>
                                        <p:tgtEl>
                                          <p:spTgt spid="54"/>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wipe(up)">
                                      <p:cBhvr>
                                        <p:cTn id="32" dur="500"/>
                                        <p:tgtEl>
                                          <p:spTgt spid="59"/>
                                        </p:tgtEl>
                                      </p:cBhvr>
                                    </p:animEffect>
                                  </p:childTnLst>
                                </p:cTn>
                              </p:par>
                            </p:childTnLst>
                          </p:cTn>
                        </p:par>
                        <p:par>
                          <p:cTn id="33" fill="hold">
                            <p:stCondLst>
                              <p:cond delay="3500"/>
                            </p:stCondLst>
                            <p:childTnLst>
                              <p:par>
                                <p:cTn id="34" presetID="47" presetClass="entr" presetSubtype="0"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1000" fill="hold"/>
                                        <p:tgtEl>
                                          <p:spTgt spid="30"/>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up)">
                                      <p:cBhvr>
                                        <p:cTn id="42" dur="500"/>
                                        <p:tgtEl>
                                          <p:spTgt spid="61"/>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wipe(up)">
                                      <p:cBhvr>
                                        <p:cTn id="45" dur="500"/>
                                        <p:tgtEl>
                                          <p:spTgt spid="60"/>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1000"/>
                                        <p:tgtEl>
                                          <p:spTgt spid="56"/>
                                        </p:tgtEl>
                                      </p:cBhvr>
                                    </p:animEffect>
                                    <p:anim calcmode="lin" valueType="num">
                                      <p:cBhvr>
                                        <p:cTn id="50" dur="1000" fill="hold"/>
                                        <p:tgtEl>
                                          <p:spTgt spid="56"/>
                                        </p:tgtEl>
                                        <p:attrNameLst>
                                          <p:attrName>ppt_x</p:attrName>
                                        </p:attrNameLst>
                                      </p:cBhvr>
                                      <p:tavLst>
                                        <p:tav tm="0">
                                          <p:val>
                                            <p:strVal val="#ppt_x"/>
                                          </p:val>
                                        </p:tav>
                                        <p:tav tm="100000">
                                          <p:val>
                                            <p:strVal val="#ppt_x"/>
                                          </p:val>
                                        </p:tav>
                                      </p:tavLst>
                                    </p:anim>
                                    <p:anim calcmode="lin" valueType="num">
                                      <p:cBhvr>
                                        <p:cTn id="51" dur="1000" fill="hold"/>
                                        <p:tgtEl>
                                          <p:spTgt spid="56"/>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500"/>
                                        <p:tgtEl>
                                          <p:spTgt spid="58"/>
                                        </p:tgtEl>
                                      </p:cBhvr>
                                    </p:animEffect>
                                  </p:childTnLst>
                                </p:cTn>
                              </p:par>
                            </p:childTnLst>
                          </p:cTn>
                        </p:par>
                        <p:par>
                          <p:cTn id="56" fill="hold">
                            <p:stCondLst>
                              <p:cond delay="6500"/>
                            </p:stCondLst>
                            <p:childTnLst>
                              <p:par>
                                <p:cTn id="57" presetID="42" presetClass="entr" presetSubtype="0" fill="hold"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21" presetClass="entr" presetSubtype="1" fill="hold" grpId="0" nodeType="afterEffect">
                                  <p:stCondLst>
                                    <p:cond delay="0"/>
                                  </p:stCondLst>
                                  <p:childTnLst>
                                    <p:set>
                                      <p:cBhvr>
                                        <p:cTn id="64" dur="1" fill="hold">
                                          <p:stCondLst>
                                            <p:cond delay="0"/>
                                          </p:stCondLst>
                                        </p:cTn>
                                        <p:tgtEl>
                                          <p:spTgt spid="64"/>
                                        </p:tgtEl>
                                        <p:attrNameLst>
                                          <p:attrName>style.visibility</p:attrName>
                                        </p:attrNameLst>
                                      </p:cBhvr>
                                      <p:to>
                                        <p:strVal val="visible"/>
                                      </p:to>
                                    </p:set>
                                    <p:animEffect transition="in" filter="wheel(1)">
                                      <p:cBhvr>
                                        <p:cTn id="65" dur="2000"/>
                                        <p:tgtEl>
                                          <p:spTgt spid="64"/>
                                        </p:tgtEl>
                                      </p:cBhvr>
                                    </p:animEffect>
                                  </p:childTnLst>
                                </p:cTn>
                              </p:par>
                              <p:par>
                                <p:cTn id="66" presetID="21" presetClass="entr" presetSubtype="1" fill="hold" grpId="0" nodeType="with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wheel(1)">
                                      <p:cBhvr>
                                        <p:cTn id="68" dur="2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p:bldP spid="61" grpId="0"/>
      <p:bldP spid="62" grpId="0"/>
      <p:bldP spid="63"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语言能力</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六边形 23"/>
          <p:cNvSpPr/>
          <p:nvPr/>
        </p:nvSpPr>
        <p:spPr>
          <a:xfrm>
            <a:off x="5364610" y="2824884"/>
            <a:ext cx="465137" cy="401637"/>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25" name="六边形 24"/>
          <p:cNvSpPr/>
          <p:nvPr/>
        </p:nvSpPr>
        <p:spPr>
          <a:xfrm>
            <a:off x="7244522" y="3477067"/>
            <a:ext cx="465137" cy="401637"/>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26" name="六边形 25"/>
          <p:cNvSpPr/>
          <p:nvPr/>
        </p:nvSpPr>
        <p:spPr>
          <a:xfrm>
            <a:off x="7173567" y="4244618"/>
            <a:ext cx="465137" cy="401637"/>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27" name="六边形 26"/>
          <p:cNvSpPr/>
          <p:nvPr/>
        </p:nvSpPr>
        <p:spPr>
          <a:xfrm>
            <a:off x="8532467" y="2849202"/>
            <a:ext cx="301625" cy="258763"/>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28" name="六边形 27"/>
          <p:cNvSpPr/>
          <p:nvPr/>
        </p:nvSpPr>
        <p:spPr>
          <a:xfrm>
            <a:off x="7859361" y="2695218"/>
            <a:ext cx="442912" cy="382587"/>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29" name="六边形 28"/>
          <p:cNvSpPr/>
          <p:nvPr/>
        </p:nvSpPr>
        <p:spPr>
          <a:xfrm>
            <a:off x="5889279" y="2409462"/>
            <a:ext cx="182563" cy="157162"/>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32" name="六边形 31"/>
          <p:cNvSpPr/>
          <p:nvPr/>
        </p:nvSpPr>
        <p:spPr>
          <a:xfrm>
            <a:off x="6983067" y="4158887"/>
            <a:ext cx="204787" cy="17780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33" name="六边形 32"/>
          <p:cNvSpPr/>
          <p:nvPr/>
        </p:nvSpPr>
        <p:spPr>
          <a:xfrm>
            <a:off x="8287986" y="3077802"/>
            <a:ext cx="214312" cy="18415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34" name="六边形 33"/>
          <p:cNvSpPr/>
          <p:nvPr/>
        </p:nvSpPr>
        <p:spPr>
          <a:xfrm>
            <a:off x="6047016" y="2759379"/>
            <a:ext cx="358775" cy="307975"/>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35" name="六边形 34"/>
          <p:cNvSpPr/>
          <p:nvPr/>
        </p:nvSpPr>
        <p:spPr>
          <a:xfrm>
            <a:off x="5903948" y="3169878"/>
            <a:ext cx="301625" cy="258763"/>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grpSp>
        <p:nvGrpSpPr>
          <p:cNvPr id="36" name="组合 35"/>
          <p:cNvGrpSpPr/>
          <p:nvPr/>
        </p:nvGrpSpPr>
        <p:grpSpPr>
          <a:xfrm>
            <a:off x="4647958" y="3519919"/>
            <a:ext cx="2003091" cy="1541451"/>
            <a:chOff x="1706166" y="2936728"/>
            <a:chExt cx="2009775" cy="1733550"/>
          </a:xfrm>
        </p:grpSpPr>
        <p:sp>
          <p:nvSpPr>
            <p:cNvPr id="37" name="六边形 36"/>
            <p:cNvSpPr/>
            <p:nvPr/>
          </p:nvSpPr>
          <p:spPr>
            <a:xfrm>
              <a:off x="1706166" y="2936728"/>
              <a:ext cx="2009775" cy="173355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38" name="TextBox 1"/>
            <p:cNvSpPr txBox="1">
              <a:spLocks noChangeArrowheads="1"/>
            </p:cNvSpPr>
            <p:nvPr/>
          </p:nvSpPr>
          <p:spPr bwMode="auto">
            <a:xfrm>
              <a:off x="2054203" y="3897241"/>
              <a:ext cx="1241425" cy="449973"/>
            </a:xfrm>
            <a:prstGeom prst="rect">
              <a:avLst/>
            </a:prstGeom>
            <a:noFill/>
            <a:ln w="9525">
              <a:noFill/>
              <a:miter lim="800000"/>
            </a:ln>
          </p:spPr>
          <p:txBody>
            <a:bodyPr>
              <a:spAutoFit/>
            </a:bodyPr>
            <a:lstStyle/>
            <a:p>
              <a:pPr algn="ctr"/>
              <a:r>
                <a:rPr lang="zh-CN" altLang="en-US" sz="2000" b="1" dirty="0">
                  <a:solidFill>
                    <a:srgbClr val="FFFFFF"/>
                  </a:solidFill>
                  <a:ea typeface="微软雅黑" panose="020B0503020204020204" pitchFamily="34" charset="-122"/>
                </a:rPr>
                <a:t>英语</a:t>
              </a:r>
            </a:p>
          </p:txBody>
        </p:sp>
        <p:sp>
          <p:nvSpPr>
            <p:cNvPr id="39" name="流程图: 联系 2"/>
            <p:cNvSpPr/>
            <p:nvPr/>
          </p:nvSpPr>
          <p:spPr>
            <a:xfrm>
              <a:off x="2481241" y="3322566"/>
              <a:ext cx="406400" cy="401637"/>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grpSp>
      <p:grpSp>
        <p:nvGrpSpPr>
          <p:cNvPr id="40" name="组合 39"/>
          <p:cNvGrpSpPr/>
          <p:nvPr/>
        </p:nvGrpSpPr>
        <p:grpSpPr>
          <a:xfrm>
            <a:off x="6171293" y="1417346"/>
            <a:ext cx="1866107" cy="1608357"/>
            <a:chOff x="3379663" y="1721272"/>
            <a:chExt cx="2011363" cy="1733550"/>
          </a:xfrm>
        </p:grpSpPr>
        <p:sp>
          <p:nvSpPr>
            <p:cNvPr id="41" name="六边形 40"/>
            <p:cNvSpPr/>
            <p:nvPr/>
          </p:nvSpPr>
          <p:spPr>
            <a:xfrm>
              <a:off x="3379663" y="1721272"/>
              <a:ext cx="2011363" cy="1733550"/>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43" name="矩形 45"/>
            <p:cNvSpPr/>
            <p:nvPr/>
          </p:nvSpPr>
          <p:spPr>
            <a:xfrm>
              <a:off x="4205163" y="2065759"/>
              <a:ext cx="385763" cy="388938"/>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44" name="TextBox 8"/>
            <p:cNvSpPr txBox="1">
              <a:spLocks noChangeArrowheads="1"/>
            </p:cNvSpPr>
            <p:nvPr/>
          </p:nvSpPr>
          <p:spPr bwMode="auto">
            <a:xfrm>
              <a:off x="3861005" y="2667358"/>
              <a:ext cx="1139824" cy="431254"/>
            </a:xfrm>
            <a:prstGeom prst="rect">
              <a:avLst/>
            </a:prstGeom>
            <a:noFill/>
            <a:ln w="9525">
              <a:noFill/>
              <a:miter lim="800000"/>
            </a:ln>
          </p:spPr>
          <p:txBody>
            <a:bodyPr>
              <a:spAutoFit/>
            </a:bodyPr>
            <a:lstStyle/>
            <a:p>
              <a:pPr algn="ctr"/>
              <a:r>
                <a:rPr lang="zh-CN" altLang="en-US" sz="2000" b="1" dirty="0">
                  <a:solidFill>
                    <a:srgbClr val="FFFFFF"/>
                  </a:solidFill>
                  <a:ea typeface="微软雅黑" panose="020B0503020204020204" pitchFamily="34" charset="-122"/>
                </a:rPr>
                <a:t>汉语</a:t>
              </a:r>
            </a:p>
          </p:txBody>
        </p:sp>
      </p:grpSp>
      <p:grpSp>
        <p:nvGrpSpPr>
          <p:cNvPr id="45" name="组合 44"/>
          <p:cNvGrpSpPr/>
          <p:nvPr/>
        </p:nvGrpSpPr>
        <p:grpSpPr>
          <a:xfrm>
            <a:off x="7641878" y="3331801"/>
            <a:ext cx="1844267" cy="1589534"/>
            <a:chOff x="5186238" y="2780134"/>
            <a:chExt cx="2011363" cy="1733550"/>
          </a:xfrm>
        </p:grpSpPr>
        <p:sp>
          <p:nvSpPr>
            <p:cNvPr id="46" name="六边形 45"/>
            <p:cNvSpPr/>
            <p:nvPr/>
          </p:nvSpPr>
          <p:spPr>
            <a:xfrm>
              <a:off x="5186238" y="2780134"/>
              <a:ext cx="2011363" cy="1733550"/>
            </a:xfrm>
            <a:prstGeom prst="hexagon">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47" name="圆角矩形 51"/>
            <p:cNvSpPr/>
            <p:nvPr/>
          </p:nvSpPr>
          <p:spPr>
            <a:xfrm flipH="1">
              <a:off x="5965701" y="3110334"/>
              <a:ext cx="434975" cy="390525"/>
            </a:xfrm>
            <a:custGeom>
              <a:avLst/>
              <a:gdLst/>
              <a:ahLst/>
              <a:cxnLst/>
              <a:rect l="l" t="t" r="r" b="b"/>
              <a:pathLst>
                <a:path w="833438" h="744826">
                  <a:moveTo>
                    <a:pt x="735803" y="200026"/>
                  </a:moveTo>
                  <a:lnTo>
                    <a:pt x="588168" y="200026"/>
                  </a:lnTo>
                  <a:lnTo>
                    <a:pt x="588168" y="459582"/>
                  </a:lnTo>
                  <a:lnTo>
                    <a:pt x="280988" y="459582"/>
                  </a:lnTo>
                  <a:lnTo>
                    <a:pt x="280988" y="516729"/>
                  </a:lnTo>
                  <a:cubicBezTo>
                    <a:pt x="280988" y="570651"/>
                    <a:pt x="324701" y="614364"/>
                    <a:pt x="378623" y="614364"/>
                  </a:cubicBezTo>
                  <a:lnTo>
                    <a:pt x="591312" y="614364"/>
                  </a:lnTo>
                  <a:lnTo>
                    <a:pt x="712338" y="744826"/>
                  </a:lnTo>
                  <a:lnTo>
                    <a:pt x="704983" y="614364"/>
                  </a:lnTo>
                  <a:lnTo>
                    <a:pt x="735803" y="614364"/>
                  </a:lnTo>
                  <a:cubicBezTo>
                    <a:pt x="789725" y="614364"/>
                    <a:pt x="833438" y="570651"/>
                    <a:pt x="833438" y="516729"/>
                  </a:cubicBezTo>
                  <a:lnTo>
                    <a:pt x="833438" y="297661"/>
                  </a:lnTo>
                  <a:cubicBezTo>
                    <a:pt x="833438" y="243739"/>
                    <a:pt x="789725" y="200026"/>
                    <a:pt x="735803" y="200026"/>
                  </a:cubicBezTo>
                  <a:close/>
                  <a:moveTo>
                    <a:pt x="454815" y="0"/>
                  </a:moveTo>
                  <a:lnTo>
                    <a:pt x="97635" y="0"/>
                  </a:lnTo>
                  <a:cubicBezTo>
                    <a:pt x="43713" y="0"/>
                    <a:pt x="0" y="43713"/>
                    <a:pt x="0" y="97635"/>
                  </a:cubicBezTo>
                  <a:lnTo>
                    <a:pt x="0" y="316703"/>
                  </a:lnTo>
                  <a:cubicBezTo>
                    <a:pt x="0" y="370625"/>
                    <a:pt x="43713" y="414338"/>
                    <a:pt x="97635" y="414338"/>
                  </a:cubicBezTo>
                  <a:lnTo>
                    <a:pt x="128455" y="414338"/>
                  </a:lnTo>
                  <a:lnTo>
                    <a:pt x="121100" y="544800"/>
                  </a:lnTo>
                  <a:lnTo>
                    <a:pt x="242126" y="414338"/>
                  </a:lnTo>
                  <a:lnTo>
                    <a:pt x="454815" y="414338"/>
                  </a:lnTo>
                  <a:cubicBezTo>
                    <a:pt x="508737" y="414338"/>
                    <a:pt x="552450" y="370625"/>
                    <a:pt x="552450" y="316703"/>
                  </a:cubicBezTo>
                  <a:lnTo>
                    <a:pt x="552450" y="97635"/>
                  </a:lnTo>
                  <a:cubicBezTo>
                    <a:pt x="552450" y="43713"/>
                    <a:pt x="508737" y="0"/>
                    <a:pt x="45481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48" name="TextBox 11"/>
            <p:cNvSpPr txBox="1">
              <a:spLocks noChangeArrowheads="1"/>
            </p:cNvSpPr>
            <p:nvPr/>
          </p:nvSpPr>
          <p:spPr bwMode="auto">
            <a:xfrm>
              <a:off x="5570413" y="3789804"/>
              <a:ext cx="1243013" cy="436361"/>
            </a:xfrm>
            <a:prstGeom prst="rect">
              <a:avLst/>
            </a:prstGeom>
            <a:noFill/>
            <a:ln w="9525">
              <a:noFill/>
              <a:miter lim="800000"/>
            </a:ln>
          </p:spPr>
          <p:txBody>
            <a:bodyPr>
              <a:spAutoFit/>
            </a:bodyPr>
            <a:lstStyle/>
            <a:p>
              <a:pPr algn="ctr"/>
              <a:r>
                <a:rPr lang="zh-CN" altLang="en-US" sz="2000" b="1" dirty="0">
                  <a:solidFill>
                    <a:srgbClr val="FFFFFF"/>
                  </a:solidFill>
                  <a:ea typeface="微软雅黑" panose="020B0503020204020204" pitchFamily="34" charset="-122"/>
                </a:rPr>
                <a:t>日语</a:t>
              </a:r>
            </a:p>
          </p:txBody>
        </p:sp>
      </p:grpSp>
      <p:sp>
        <p:nvSpPr>
          <p:cNvPr id="49" name="六边形 48"/>
          <p:cNvSpPr/>
          <p:nvPr/>
        </p:nvSpPr>
        <p:spPr>
          <a:xfrm>
            <a:off x="6583687" y="3169880"/>
            <a:ext cx="442912" cy="382587"/>
          </a:xfrm>
          <a:prstGeom prst="hexagon">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66" name="六边形 65"/>
          <p:cNvSpPr/>
          <p:nvPr/>
        </p:nvSpPr>
        <p:spPr>
          <a:xfrm>
            <a:off x="6922239" y="3588295"/>
            <a:ext cx="301625" cy="258763"/>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67" name="六边形 66"/>
          <p:cNvSpPr/>
          <p:nvPr/>
        </p:nvSpPr>
        <p:spPr>
          <a:xfrm>
            <a:off x="6677758" y="3816891"/>
            <a:ext cx="214312" cy="184150"/>
          </a:xfrm>
          <a:prstGeom prst="hexagon">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1385">
              <a:defRPr/>
            </a:pPr>
            <a:endParaRPr lang="zh-CN" altLang="en-US"/>
          </a:p>
        </p:txBody>
      </p:sp>
      <p:sp>
        <p:nvSpPr>
          <p:cNvPr id="68" name="TextBox 67"/>
          <p:cNvSpPr txBox="1"/>
          <p:nvPr/>
        </p:nvSpPr>
        <p:spPr bwMode="auto">
          <a:xfrm>
            <a:off x="1037941" y="1845381"/>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anose="020F0502020204030204" pitchFamily="34" charset="0"/>
            </a:endParaRPr>
          </a:p>
        </p:txBody>
      </p:sp>
      <p:sp>
        <p:nvSpPr>
          <p:cNvPr id="69" name="矩形 68"/>
          <p:cNvSpPr/>
          <p:nvPr/>
        </p:nvSpPr>
        <p:spPr bwMode="auto">
          <a:xfrm>
            <a:off x="1037946" y="1498717"/>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70" name="TextBox 69"/>
          <p:cNvSpPr txBox="1"/>
          <p:nvPr/>
        </p:nvSpPr>
        <p:spPr bwMode="auto">
          <a:xfrm>
            <a:off x="1047553" y="3075271"/>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anose="020F0502020204030204" pitchFamily="34" charset="0"/>
            </a:endParaRPr>
          </a:p>
        </p:txBody>
      </p:sp>
      <p:sp>
        <p:nvSpPr>
          <p:cNvPr id="71" name="矩形 70"/>
          <p:cNvSpPr/>
          <p:nvPr/>
        </p:nvSpPr>
        <p:spPr bwMode="auto">
          <a:xfrm>
            <a:off x="1047558" y="2728606"/>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
        <p:nvSpPr>
          <p:cNvPr id="72" name="TextBox 71"/>
          <p:cNvSpPr txBox="1"/>
          <p:nvPr/>
        </p:nvSpPr>
        <p:spPr bwMode="auto">
          <a:xfrm>
            <a:off x="1047553" y="4227399"/>
            <a:ext cx="2952328" cy="646331"/>
          </a:xfrm>
          <a:prstGeom prst="rect">
            <a:avLst/>
          </a:prstGeom>
          <a:noFill/>
        </p:spPr>
        <p:txBody>
          <a:bodyPr wrap="square">
            <a:spAutoFit/>
          </a:bodyPr>
          <a:lstStyle/>
          <a:p>
            <a:pPr>
              <a:lnSpc>
                <a:spcPct val="150000"/>
              </a:lnSpc>
            </a:pPr>
            <a:r>
              <a:rPr lang="zh-CN" altLang="en-US" sz="1200" dirty="0">
                <a:solidFill>
                  <a:srgbClr val="2D2D2D"/>
                </a:solidFill>
              </a:rPr>
              <a:t>这里输入简单的文字概述这里输入简单文字概述简单的文字概述这里输入简单的</a:t>
            </a:r>
            <a:endParaRPr lang="zh-CN" altLang="en-US" sz="1200" dirty="0">
              <a:solidFill>
                <a:srgbClr val="2D2D2D"/>
              </a:solidFill>
              <a:latin typeface="Calibri" panose="020F0502020204030204" pitchFamily="34" charset="0"/>
            </a:endParaRPr>
          </a:p>
        </p:txBody>
      </p:sp>
      <p:sp>
        <p:nvSpPr>
          <p:cNvPr id="73" name="矩形 72"/>
          <p:cNvSpPr/>
          <p:nvPr/>
        </p:nvSpPr>
        <p:spPr bwMode="auto">
          <a:xfrm>
            <a:off x="1047558" y="3880735"/>
            <a:ext cx="2020887" cy="369332"/>
          </a:xfrm>
          <a:prstGeom prst="rect">
            <a:avLst/>
          </a:prstGeom>
        </p:spPr>
        <p:txBody>
          <a:bodyPr>
            <a:spAutoFit/>
          </a:bodyPr>
          <a:lstStyle/>
          <a:p>
            <a:pPr>
              <a:defRPr/>
            </a:pPr>
            <a:r>
              <a:rPr lang="zh-CN" altLang="en-US" b="1" dirty="0">
                <a:solidFill>
                  <a:srgbClr val="2D2D2D"/>
                </a:solidFill>
                <a:latin typeface="微软雅黑" panose="020B0503020204020204" pitchFamily="34" charset="-122"/>
                <a:ea typeface="微软雅黑" panose="020B0503020204020204" pitchFamily="34" charset="-122"/>
              </a:rPr>
              <a:t>输入相关标题</a:t>
            </a:r>
            <a:endParaRPr lang="zh-CN" altLang="en-US" b="1" dirty="0">
              <a:solidFill>
                <a:srgbClr val="2D2D2D"/>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down)">
                                      <p:cBhvr>
                                        <p:cTn id="34" dur="500"/>
                                        <p:tgtEl>
                                          <p:spTgt spid="2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down)">
                                      <p:cBhvr>
                                        <p:cTn id="37" dur="500"/>
                                        <p:tgtEl>
                                          <p:spTgt spid="35"/>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down)">
                                      <p:cBhvr>
                                        <p:cTn id="43" dur="500"/>
                                        <p:tgtEl>
                                          <p:spTgt spid="32"/>
                                        </p:tgtEl>
                                      </p:cBhvr>
                                    </p:animEffect>
                                  </p:childTnLst>
                                </p:cTn>
                              </p:par>
                            </p:childTnLst>
                          </p:cTn>
                        </p:par>
                        <p:par>
                          <p:cTn id="44" fill="hold">
                            <p:stCondLst>
                              <p:cond delay="2000"/>
                            </p:stCondLst>
                            <p:childTnLst>
                              <p:par>
                                <p:cTn id="45" presetID="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0-#ppt_w/2"/>
                                          </p:val>
                                        </p:tav>
                                        <p:tav tm="100000">
                                          <p:val>
                                            <p:strVal val="#ppt_x"/>
                                          </p:val>
                                        </p:tav>
                                      </p:tavLst>
                                    </p:anim>
                                    <p:anim calcmode="lin" valueType="num">
                                      <p:cBhvr additive="base">
                                        <p:cTn id="48" dur="500" fill="hold"/>
                                        <p:tgtEl>
                                          <p:spTgt spid="34"/>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0-#ppt_w/2"/>
                                          </p:val>
                                        </p:tav>
                                        <p:tav tm="100000">
                                          <p:val>
                                            <p:strVal val="#ppt_x"/>
                                          </p:val>
                                        </p:tav>
                                      </p:tavLst>
                                    </p:anim>
                                    <p:anim calcmode="lin" valueType="num">
                                      <p:cBhvr additive="base">
                                        <p:cTn id="52" dur="500" fill="hold"/>
                                        <p:tgtEl>
                                          <p:spTgt spid="26"/>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0-#ppt_w/2"/>
                                          </p:val>
                                        </p:tav>
                                        <p:tav tm="100000">
                                          <p:val>
                                            <p:strVal val="#ppt_x"/>
                                          </p:val>
                                        </p:tav>
                                      </p:tavLst>
                                    </p:anim>
                                    <p:anim calcmode="lin" valueType="num">
                                      <p:cBhvr additive="base">
                                        <p:cTn id="56" dur="500" fill="hold"/>
                                        <p:tgtEl>
                                          <p:spTgt spid="33"/>
                                        </p:tgtEl>
                                        <p:attrNameLst>
                                          <p:attrName>ppt_y</p:attrName>
                                        </p:attrNameLst>
                                      </p:cBhvr>
                                      <p:tavLst>
                                        <p:tav tm="0">
                                          <p:val>
                                            <p:strVal val="#ppt_y"/>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down)">
                                      <p:cBhvr>
                                        <p:cTn id="62" dur="500"/>
                                        <p:tgtEl>
                                          <p:spTgt spid="66"/>
                                        </p:tgtEl>
                                      </p:cBhvr>
                                    </p:animEffect>
                                  </p:childTnLst>
                                </p:cTn>
                              </p:par>
                              <p:par>
                                <p:cTn id="63" presetID="2" presetClass="entr" presetSubtype="8"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additive="base">
                                        <p:cTn id="65" dur="500" fill="hold"/>
                                        <p:tgtEl>
                                          <p:spTgt spid="67"/>
                                        </p:tgtEl>
                                        <p:attrNameLst>
                                          <p:attrName>ppt_x</p:attrName>
                                        </p:attrNameLst>
                                      </p:cBhvr>
                                      <p:tavLst>
                                        <p:tav tm="0">
                                          <p:val>
                                            <p:strVal val="0-#ppt_w/2"/>
                                          </p:val>
                                        </p:tav>
                                        <p:tav tm="100000">
                                          <p:val>
                                            <p:strVal val="#ppt_x"/>
                                          </p:val>
                                        </p:tav>
                                      </p:tavLst>
                                    </p:anim>
                                    <p:anim calcmode="lin" valueType="num">
                                      <p:cBhvr additive="base">
                                        <p:cTn id="66" dur="500" fill="hold"/>
                                        <p:tgtEl>
                                          <p:spTgt spid="67"/>
                                        </p:tgtEl>
                                        <p:attrNameLst>
                                          <p:attrName>ppt_y</p:attrName>
                                        </p:attrNameLst>
                                      </p:cBhvr>
                                      <p:tavLst>
                                        <p:tav tm="0">
                                          <p:val>
                                            <p:strVal val="#ppt_y"/>
                                          </p:val>
                                        </p:tav>
                                        <p:tav tm="100000">
                                          <p:val>
                                            <p:strVal val="#ppt_y"/>
                                          </p:val>
                                        </p:tav>
                                      </p:tavLst>
                                    </p:anim>
                                  </p:childTnLst>
                                </p:cTn>
                              </p:par>
                            </p:childTnLst>
                          </p:cTn>
                        </p:par>
                        <p:par>
                          <p:cTn id="67" fill="hold">
                            <p:stCondLst>
                              <p:cond delay="2500"/>
                            </p:stCondLst>
                            <p:childTnLst>
                              <p:par>
                                <p:cTn id="68" presetID="42" presetClass="entr" presetSubtype="0" fill="hold" grpId="0" nodeType="after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fade">
                                      <p:cBhvr>
                                        <p:cTn id="70" dur="1000"/>
                                        <p:tgtEl>
                                          <p:spTgt spid="69"/>
                                        </p:tgtEl>
                                      </p:cBhvr>
                                    </p:animEffect>
                                    <p:anim calcmode="lin" valueType="num">
                                      <p:cBhvr>
                                        <p:cTn id="71" dur="1000" fill="hold"/>
                                        <p:tgtEl>
                                          <p:spTgt spid="69"/>
                                        </p:tgtEl>
                                        <p:attrNameLst>
                                          <p:attrName>ppt_x</p:attrName>
                                        </p:attrNameLst>
                                      </p:cBhvr>
                                      <p:tavLst>
                                        <p:tav tm="0">
                                          <p:val>
                                            <p:strVal val="#ppt_x"/>
                                          </p:val>
                                        </p:tav>
                                        <p:tav tm="100000">
                                          <p:val>
                                            <p:strVal val="#ppt_x"/>
                                          </p:val>
                                        </p:tav>
                                      </p:tavLst>
                                    </p:anim>
                                    <p:anim calcmode="lin" valueType="num">
                                      <p:cBhvr>
                                        <p:cTn id="72" dur="1000" fill="hold"/>
                                        <p:tgtEl>
                                          <p:spTgt spid="69"/>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fade">
                                      <p:cBhvr>
                                        <p:cTn id="75" dur="1000"/>
                                        <p:tgtEl>
                                          <p:spTgt spid="68"/>
                                        </p:tgtEl>
                                      </p:cBhvr>
                                    </p:animEffect>
                                    <p:anim calcmode="lin" valueType="num">
                                      <p:cBhvr>
                                        <p:cTn id="76" dur="1000" fill="hold"/>
                                        <p:tgtEl>
                                          <p:spTgt spid="68"/>
                                        </p:tgtEl>
                                        <p:attrNameLst>
                                          <p:attrName>ppt_x</p:attrName>
                                        </p:attrNameLst>
                                      </p:cBhvr>
                                      <p:tavLst>
                                        <p:tav tm="0">
                                          <p:val>
                                            <p:strVal val="#ppt_x"/>
                                          </p:val>
                                        </p:tav>
                                        <p:tav tm="100000">
                                          <p:val>
                                            <p:strVal val="#ppt_x"/>
                                          </p:val>
                                        </p:tav>
                                      </p:tavLst>
                                    </p:anim>
                                    <p:anim calcmode="lin" valueType="num">
                                      <p:cBhvr>
                                        <p:cTn id="77" dur="1000" fill="hold"/>
                                        <p:tgtEl>
                                          <p:spTgt spid="68"/>
                                        </p:tgtEl>
                                        <p:attrNameLst>
                                          <p:attrName>ppt_y</p:attrName>
                                        </p:attrNameLst>
                                      </p:cBhvr>
                                      <p:tavLst>
                                        <p:tav tm="0">
                                          <p:val>
                                            <p:strVal val="#ppt_y+.1"/>
                                          </p:val>
                                        </p:tav>
                                        <p:tav tm="100000">
                                          <p:val>
                                            <p:strVal val="#ppt_y"/>
                                          </p:val>
                                        </p:tav>
                                      </p:tavLst>
                                    </p:anim>
                                  </p:childTnLst>
                                </p:cTn>
                              </p:par>
                            </p:childTnLst>
                          </p:cTn>
                        </p:par>
                        <p:par>
                          <p:cTn id="78" fill="hold">
                            <p:stCondLst>
                              <p:cond delay="3500"/>
                            </p:stCondLst>
                            <p:childTnLst>
                              <p:par>
                                <p:cTn id="79" presetID="42" presetClass="entr" presetSubtype="0" fill="hold" grpId="0"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fade">
                                      <p:cBhvr>
                                        <p:cTn id="86" dur="1000"/>
                                        <p:tgtEl>
                                          <p:spTgt spid="70"/>
                                        </p:tgtEl>
                                      </p:cBhvr>
                                    </p:animEffect>
                                    <p:anim calcmode="lin" valueType="num">
                                      <p:cBhvr>
                                        <p:cTn id="87" dur="1000" fill="hold"/>
                                        <p:tgtEl>
                                          <p:spTgt spid="70"/>
                                        </p:tgtEl>
                                        <p:attrNameLst>
                                          <p:attrName>ppt_x</p:attrName>
                                        </p:attrNameLst>
                                      </p:cBhvr>
                                      <p:tavLst>
                                        <p:tav tm="0">
                                          <p:val>
                                            <p:strVal val="#ppt_x"/>
                                          </p:val>
                                        </p:tav>
                                        <p:tav tm="100000">
                                          <p:val>
                                            <p:strVal val="#ppt_x"/>
                                          </p:val>
                                        </p:tav>
                                      </p:tavLst>
                                    </p:anim>
                                    <p:anim calcmode="lin" valueType="num">
                                      <p:cBhvr>
                                        <p:cTn id="88" dur="1000" fill="hold"/>
                                        <p:tgtEl>
                                          <p:spTgt spid="70"/>
                                        </p:tgtEl>
                                        <p:attrNameLst>
                                          <p:attrName>ppt_y</p:attrName>
                                        </p:attrNameLst>
                                      </p:cBhvr>
                                      <p:tavLst>
                                        <p:tav tm="0">
                                          <p:val>
                                            <p:strVal val="#ppt_y+.1"/>
                                          </p:val>
                                        </p:tav>
                                        <p:tav tm="100000">
                                          <p:val>
                                            <p:strVal val="#ppt_y"/>
                                          </p:val>
                                        </p:tav>
                                      </p:tavLst>
                                    </p:anim>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73"/>
                                        </p:tgtEl>
                                        <p:attrNameLst>
                                          <p:attrName>style.visibility</p:attrName>
                                        </p:attrNameLst>
                                      </p:cBhvr>
                                      <p:to>
                                        <p:strVal val="visible"/>
                                      </p:to>
                                    </p:set>
                                    <p:animEffect transition="in" filter="fade">
                                      <p:cBhvr>
                                        <p:cTn id="92" dur="1000"/>
                                        <p:tgtEl>
                                          <p:spTgt spid="73"/>
                                        </p:tgtEl>
                                      </p:cBhvr>
                                    </p:animEffect>
                                    <p:anim calcmode="lin" valueType="num">
                                      <p:cBhvr>
                                        <p:cTn id="93" dur="1000" fill="hold"/>
                                        <p:tgtEl>
                                          <p:spTgt spid="73"/>
                                        </p:tgtEl>
                                        <p:attrNameLst>
                                          <p:attrName>ppt_x</p:attrName>
                                        </p:attrNameLst>
                                      </p:cBhvr>
                                      <p:tavLst>
                                        <p:tav tm="0">
                                          <p:val>
                                            <p:strVal val="#ppt_x"/>
                                          </p:val>
                                        </p:tav>
                                        <p:tav tm="100000">
                                          <p:val>
                                            <p:strVal val="#ppt_x"/>
                                          </p:val>
                                        </p:tav>
                                      </p:tavLst>
                                    </p:anim>
                                    <p:anim calcmode="lin" valueType="num">
                                      <p:cBhvr>
                                        <p:cTn id="94" dur="1000" fill="hold"/>
                                        <p:tgtEl>
                                          <p:spTgt spid="7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2"/>
                                        </p:tgtEl>
                                        <p:attrNameLst>
                                          <p:attrName>style.visibility</p:attrName>
                                        </p:attrNameLst>
                                      </p:cBhvr>
                                      <p:to>
                                        <p:strVal val="visible"/>
                                      </p:to>
                                    </p:set>
                                    <p:animEffect transition="in" filter="fade">
                                      <p:cBhvr>
                                        <p:cTn id="97" dur="1000"/>
                                        <p:tgtEl>
                                          <p:spTgt spid="72"/>
                                        </p:tgtEl>
                                      </p:cBhvr>
                                    </p:animEffect>
                                    <p:anim calcmode="lin" valueType="num">
                                      <p:cBhvr>
                                        <p:cTn id="98" dur="1000" fill="hold"/>
                                        <p:tgtEl>
                                          <p:spTgt spid="72"/>
                                        </p:tgtEl>
                                        <p:attrNameLst>
                                          <p:attrName>ppt_x</p:attrName>
                                        </p:attrNameLst>
                                      </p:cBhvr>
                                      <p:tavLst>
                                        <p:tav tm="0">
                                          <p:val>
                                            <p:strVal val="#ppt_x"/>
                                          </p:val>
                                        </p:tav>
                                        <p:tav tm="100000">
                                          <p:val>
                                            <p:strVal val="#ppt_x"/>
                                          </p:val>
                                        </p:tav>
                                      </p:tavLst>
                                    </p:anim>
                                    <p:anim calcmode="lin" valueType="num">
                                      <p:cBhvr>
                                        <p:cTn id="99"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2" grpId="0" animBg="1"/>
      <p:bldP spid="33" grpId="0" animBg="1"/>
      <p:bldP spid="34" grpId="0" animBg="1"/>
      <p:bldP spid="35" grpId="0" animBg="1"/>
      <p:bldP spid="49" grpId="0" animBg="1"/>
      <p:bldP spid="66" grpId="0" animBg="1"/>
      <p:bldP spid="67" grpId="0" animBg="1"/>
      <p:bldP spid="68" grpId="0"/>
      <p:bldP spid="69" grpId="0"/>
      <p:bldP spid="70" grpId="0"/>
      <p:bldP spid="71" grpId="0"/>
      <p:bldP spid="72"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2" y="440586"/>
            <a:ext cx="1107996"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项目经验</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2"/>
          <p:cNvPicPr>
            <a:picLocks noChangeAspect="1" noChangeArrowheads="1"/>
          </p:cNvPicPr>
          <p:nvPr/>
        </p:nvPicPr>
        <p:blipFill>
          <a:blip r:embed="rId3"/>
          <a:srcRect/>
          <a:stretch>
            <a:fillRect/>
          </a:stretch>
        </p:blipFill>
        <p:spPr bwMode="auto">
          <a:xfrm>
            <a:off x="3238366" y="2957599"/>
            <a:ext cx="3733800" cy="257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椭圆 9"/>
          <p:cNvSpPr/>
          <p:nvPr/>
        </p:nvSpPr>
        <p:spPr>
          <a:xfrm>
            <a:off x="1191570" y="3490565"/>
            <a:ext cx="1512168" cy="1512168"/>
          </a:xfrm>
          <a:prstGeom prst="ellipse">
            <a:avLst/>
          </a:prstGeom>
          <a:solidFill>
            <a:srgbClr val="FFCC4C"/>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919766" y="1439634"/>
            <a:ext cx="1919393" cy="1919393"/>
          </a:xfrm>
          <a:prstGeom prst="ellipse">
            <a:avLst/>
          </a:prstGeom>
          <a:solidFill>
            <a:srgbClr val="E55948"/>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5823241" y="1057303"/>
            <a:ext cx="2297849" cy="2297849"/>
          </a:xfrm>
          <a:prstGeom prst="ellipse">
            <a:avLst/>
          </a:prstGeom>
          <a:solidFill>
            <a:srgbClr val="37BEDE"/>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757544" y="3543750"/>
            <a:ext cx="1505761" cy="1505761"/>
          </a:xfrm>
          <a:prstGeom prst="ellipse">
            <a:avLst/>
          </a:prstGeom>
          <a:solidFill>
            <a:srgbClr val="19547C"/>
          </a:solidFill>
          <a:ln w="889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bwMode="auto">
          <a:xfrm>
            <a:off x="6232132" y="1598275"/>
            <a:ext cx="1615099" cy="1338828"/>
          </a:xfrm>
          <a:prstGeom prst="rect">
            <a:avLst/>
          </a:prstGeom>
          <a:noFill/>
        </p:spPr>
        <p:txBody>
          <a:bodyPr wrap="square">
            <a:sp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这里输入简单的文字概述这里输入</a:t>
            </a:r>
          </a:p>
        </p:txBody>
      </p:sp>
      <p:sp>
        <p:nvSpPr>
          <p:cNvPr id="15" name="TextBox 14"/>
          <p:cNvSpPr txBox="1"/>
          <p:nvPr/>
        </p:nvSpPr>
        <p:spPr bwMode="auto">
          <a:xfrm>
            <a:off x="3270743" y="1937659"/>
            <a:ext cx="1351890" cy="923330"/>
          </a:xfrm>
          <a:prstGeom prst="rect">
            <a:avLst/>
          </a:prstGeom>
          <a:noFill/>
        </p:spPr>
        <p:txBody>
          <a:bodyPr wrap="square">
            <a:sp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这里输入简单的文字概</a:t>
            </a:r>
          </a:p>
        </p:txBody>
      </p:sp>
      <p:sp>
        <p:nvSpPr>
          <p:cNvPr id="16" name="TextBox 15"/>
          <p:cNvSpPr txBox="1"/>
          <p:nvPr/>
        </p:nvSpPr>
        <p:spPr bwMode="auto">
          <a:xfrm>
            <a:off x="1361459" y="3837061"/>
            <a:ext cx="1198267" cy="923330"/>
          </a:xfrm>
          <a:prstGeom prst="rect">
            <a:avLst/>
          </a:prstGeom>
          <a:noFill/>
        </p:spPr>
        <p:txBody>
          <a:bodyPr wrap="square">
            <a:spAutoFit/>
          </a:bodyPr>
          <a:lstStyle/>
          <a:p>
            <a:pPr>
              <a:lnSpc>
                <a:spcPct val="150000"/>
              </a:lnSpc>
            </a:pPr>
            <a:r>
              <a:rPr lang="zh-CN" altLang="en-US" sz="1200" dirty="0">
                <a:solidFill>
                  <a:schemeClr val="bg1"/>
                </a:solidFill>
              </a:rPr>
              <a:t>这里输入简单的文字概述这里输入简单</a:t>
            </a:r>
            <a:endParaRPr lang="zh-CN" altLang="en-US" sz="1200" dirty="0">
              <a:solidFill>
                <a:schemeClr val="bg1"/>
              </a:solidFill>
              <a:latin typeface="Calibri" panose="020F0502020204030204" pitchFamily="34" charset="0"/>
            </a:endParaRPr>
          </a:p>
        </p:txBody>
      </p:sp>
      <p:sp>
        <p:nvSpPr>
          <p:cNvPr id="17" name="TextBox 16"/>
          <p:cNvSpPr txBox="1"/>
          <p:nvPr/>
        </p:nvSpPr>
        <p:spPr bwMode="auto">
          <a:xfrm>
            <a:off x="7911290" y="3834959"/>
            <a:ext cx="1198267" cy="923330"/>
          </a:xfrm>
          <a:prstGeom prst="rect">
            <a:avLst/>
          </a:prstGeom>
          <a:noFill/>
        </p:spPr>
        <p:txBody>
          <a:bodyPr wrap="square">
            <a:spAutoFit/>
          </a:bodyPr>
          <a:lstStyle/>
          <a:p>
            <a:pPr>
              <a:lnSpc>
                <a:spcPct val="150000"/>
              </a:lnSpc>
            </a:pPr>
            <a:r>
              <a:rPr lang="zh-CN" altLang="en-US" sz="1200" dirty="0">
                <a:solidFill>
                  <a:schemeClr val="bg1"/>
                </a:solidFill>
              </a:rPr>
              <a:t>这里输入简单的文字概述这里输入简单</a:t>
            </a:r>
            <a:endParaRPr lang="zh-CN" altLang="en-US" sz="1200" dirty="0">
              <a:solidFill>
                <a:schemeClr val="bg1"/>
              </a:solidFill>
              <a:latin typeface="Calibri" panose="020F0502020204030204"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par>
                          <p:cTn id="21" fill="hold">
                            <p:stCondLst>
                              <p:cond delay="1000"/>
                            </p:stCondLst>
                            <p:childTnLst>
                              <p:par>
                                <p:cTn id="22" presetID="26" presetClass="emph" presetSubtype="0" fill="hold" grpId="1" nodeType="afterEffect">
                                  <p:stCondLst>
                                    <p:cond delay="0"/>
                                  </p:stCondLst>
                                  <p:childTnLst>
                                    <p:animEffect transition="out" filter="fade">
                                      <p:cBhvr>
                                        <p:cTn id="23" dur="500" tmFilter="0, 0; .2, .5; .8, .5; 1, 0"/>
                                        <p:tgtEl>
                                          <p:spTgt spid="10"/>
                                        </p:tgtEl>
                                      </p:cBhvr>
                                    </p:animEffect>
                                    <p:animScale>
                                      <p:cBhvr>
                                        <p:cTn id="24" dur="250" autoRev="1" fill="hold"/>
                                        <p:tgtEl>
                                          <p:spTgt spid="10"/>
                                        </p:tgtEl>
                                      </p:cBhvr>
                                      <p:by x="105000" y="105000"/>
                                    </p:animScale>
                                  </p:childTnLst>
                                </p:cTn>
                              </p:par>
                              <p:par>
                                <p:cTn id="25" presetID="26" presetClass="emph" presetSubtype="0" fill="hold" grpId="1" nodeType="withEffect">
                                  <p:stCondLst>
                                    <p:cond delay="0"/>
                                  </p:stCondLst>
                                  <p:childTnLst>
                                    <p:animEffect transition="out" filter="fade">
                                      <p:cBhvr>
                                        <p:cTn id="26" dur="500" tmFilter="0, 0; .2, .5; .8, .5; 1, 0"/>
                                        <p:tgtEl>
                                          <p:spTgt spid="11"/>
                                        </p:tgtEl>
                                      </p:cBhvr>
                                    </p:animEffect>
                                    <p:animScale>
                                      <p:cBhvr>
                                        <p:cTn id="27" dur="250" autoRev="1" fill="hold"/>
                                        <p:tgtEl>
                                          <p:spTgt spid="11"/>
                                        </p:tgtEl>
                                      </p:cBhvr>
                                      <p:by x="105000" y="105000"/>
                                    </p:animScale>
                                  </p:childTnLst>
                                </p:cTn>
                              </p:par>
                              <p:par>
                                <p:cTn id="28" presetID="26" presetClass="emph" presetSubtype="0" fill="hold" grpId="1" nodeType="withEffect">
                                  <p:stCondLst>
                                    <p:cond delay="0"/>
                                  </p:stCondLst>
                                  <p:childTnLst>
                                    <p:animEffect transition="out" filter="fade">
                                      <p:cBhvr>
                                        <p:cTn id="29" dur="500" tmFilter="0, 0; .2, .5; .8, .5; 1, 0"/>
                                        <p:tgtEl>
                                          <p:spTgt spid="12"/>
                                        </p:tgtEl>
                                      </p:cBhvr>
                                    </p:animEffect>
                                    <p:animScale>
                                      <p:cBhvr>
                                        <p:cTn id="30" dur="250" autoRev="1" fill="hold"/>
                                        <p:tgtEl>
                                          <p:spTgt spid="12"/>
                                        </p:tgtEl>
                                      </p:cBhvr>
                                      <p:by x="105000" y="105000"/>
                                    </p:animScale>
                                  </p:childTnLst>
                                </p:cTn>
                              </p:par>
                              <p:par>
                                <p:cTn id="31" presetID="26" presetClass="emph" presetSubtype="0" fill="hold" grpId="1" nodeType="withEffect">
                                  <p:stCondLst>
                                    <p:cond delay="0"/>
                                  </p:stCondLst>
                                  <p:childTnLst>
                                    <p:animEffect transition="out" filter="fade">
                                      <p:cBhvr>
                                        <p:cTn id="32" dur="500" tmFilter="0, 0; .2, .5; .8, .5; 1, 0"/>
                                        <p:tgtEl>
                                          <p:spTgt spid="13"/>
                                        </p:tgtEl>
                                      </p:cBhvr>
                                    </p:animEffect>
                                    <p:animScale>
                                      <p:cBhvr>
                                        <p:cTn id="33" dur="250" autoRev="1" fill="hold"/>
                                        <p:tgtEl>
                                          <p:spTgt spid="13"/>
                                        </p:tgtEl>
                                      </p:cBhvr>
                                      <p:by x="105000" y="105000"/>
                                    </p:animScale>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TextBox 4"/>
          <p:cNvSpPr txBox="1"/>
          <p:nvPr/>
        </p:nvSpPr>
        <p:spPr>
          <a:xfrm>
            <a:off x="687515" y="440586"/>
            <a:ext cx="2031325"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获得的荣誉及证书</a:t>
            </a: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06099" y="1756352"/>
            <a:ext cx="1512168" cy="1512168"/>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673405" y="1756352"/>
            <a:ext cx="1512168" cy="1512168"/>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59921" y="1756352"/>
            <a:ext cx="1512168" cy="1512168"/>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006099" y="3433565"/>
            <a:ext cx="1512168" cy="1512168"/>
          </a:xfrm>
          <a:prstGeom prst="rect">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673405" y="3433565"/>
            <a:ext cx="1512168" cy="1512168"/>
          </a:xfrm>
          <a:prstGeom prst="rect">
            <a:avLst/>
          </a:prstGeom>
          <a:blipFill dpi="0" rotWithShape="1">
            <a:blip r:embed="rId7"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359921" y="3433565"/>
            <a:ext cx="1512168" cy="1512168"/>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4460521" y="3762265"/>
            <a:ext cx="1338828" cy="923330"/>
          </a:xfrm>
          <a:prstGeom prst="rect">
            <a:avLst/>
          </a:prstGeom>
          <a:noFill/>
        </p:spPr>
        <p:txBody>
          <a:bodyPr wrap="none" rtlCol="0">
            <a:spAutoFit/>
          </a:bodyPr>
          <a:lstStyle/>
          <a:p>
            <a:pPr algn="ct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获得的</a:t>
            </a:r>
            <a:endParaRPr lang="en-US" altLang="zh-CN" b="1"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荣誉及证书</a:t>
            </a:r>
          </a:p>
        </p:txBody>
      </p:sp>
      <p:cxnSp>
        <p:nvCxnSpPr>
          <p:cNvPr id="16" name="肘形连接符 15"/>
          <p:cNvCxnSpPr/>
          <p:nvPr/>
        </p:nvCxnSpPr>
        <p:spPr>
          <a:xfrm rot="16200000" flipH="1">
            <a:off x="6304136" y="1828357"/>
            <a:ext cx="2880320" cy="2880320"/>
          </a:xfrm>
          <a:prstGeom prst="bentConnector3">
            <a:avLst/>
          </a:prstGeom>
          <a:ln w="57150">
            <a:solidFill>
              <a:srgbClr val="19547C"/>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bwMode="auto">
          <a:xfrm>
            <a:off x="6431837" y="2188400"/>
            <a:ext cx="2824633" cy="923330"/>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anose="020F0502020204030204" pitchFamily="34" charset="0"/>
            </a:endParaRPr>
          </a:p>
        </p:txBody>
      </p:sp>
      <p:sp>
        <p:nvSpPr>
          <p:cNvPr id="18" name="矩形 17"/>
          <p:cNvSpPr/>
          <p:nvPr/>
        </p:nvSpPr>
        <p:spPr bwMode="auto">
          <a:xfrm>
            <a:off x="6448155" y="1828357"/>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
        <p:nvSpPr>
          <p:cNvPr id="19" name="TextBox 18"/>
          <p:cNvSpPr txBox="1"/>
          <p:nvPr/>
        </p:nvSpPr>
        <p:spPr bwMode="auto">
          <a:xfrm>
            <a:off x="6304142" y="3857358"/>
            <a:ext cx="2824633" cy="923330"/>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rPr>
              <a:t>这里输入简单的文字概述这里输入简单文字概述简单的文字概述这里输入简单的文字概述这里输入简单</a:t>
            </a:r>
            <a:endParaRPr lang="zh-CN" altLang="en-US" sz="1200" dirty="0">
              <a:latin typeface="Calibri" panose="020F0502020204030204" pitchFamily="34" charset="0"/>
            </a:endParaRPr>
          </a:p>
        </p:txBody>
      </p:sp>
      <p:sp>
        <p:nvSpPr>
          <p:cNvPr id="20" name="矩形 19"/>
          <p:cNvSpPr/>
          <p:nvPr/>
        </p:nvSpPr>
        <p:spPr bwMode="auto">
          <a:xfrm>
            <a:off x="6320460" y="3497314"/>
            <a:ext cx="2020887" cy="369332"/>
          </a:xfrm>
          <a:prstGeom prst="rect">
            <a:avLst/>
          </a:prstGeom>
        </p:spPr>
        <p:txBody>
          <a:bodyPr>
            <a:spAutoFit/>
          </a:bodyPr>
          <a:lstStyle/>
          <a:p>
            <a:pPr>
              <a:defRPr/>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500"/>
                                        <p:tgtEl>
                                          <p:spTgt spid="16"/>
                                        </p:tgtEl>
                                      </p:cBhvr>
                                    </p:animEffect>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childTnLst>
                          </p:cTn>
                        </p:par>
                        <p:par>
                          <p:cTn id="55" fill="hold">
                            <p:stCondLst>
                              <p:cond delay="5000"/>
                            </p:stCondLst>
                            <p:childTnLst>
                              <p:par>
                                <p:cTn id="56" presetID="42" presetClass="entr" presetSubtype="0"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p:bldP spid="17" grpId="0"/>
      <p:bldP spid="18" grpId="0"/>
      <p:bldP spid="19"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洁个人简历"/>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1464</Words>
  <Application>Microsoft Office PowerPoint</Application>
  <PresentationFormat>自定义</PresentationFormat>
  <Paragraphs>214</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方正兰亭粗黑_GBK</vt:lpstr>
      <vt:lpstr>方正正大黑简体</vt:lpstr>
      <vt:lpstr>宋体</vt:lpstr>
      <vt:lpstr>微软雅黑</vt:lpstr>
      <vt:lpstr>Arial</vt:lpstr>
      <vt:lpstr>Calibri</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2014-09-02T00:06:00Z</dcterms:created>
  <dcterms:modified xsi:type="dcterms:W3CDTF">2023-01-10T05:04:44Z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D9D3456C4D9C485CA0AB134F4CC639DB</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