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3" r:id="rId2"/>
    <p:sldId id="264" r:id="rId3"/>
    <p:sldId id="274" r:id="rId4"/>
    <p:sldId id="275" r:id="rId5"/>
    <p:sldId id="276" r:id="rId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48759-9FBF-40EC-8C60-0337399F3438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62F20-9FDF-47A0-BFFF-8D2D652E6A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0EB41-C438-43C5-AE68-2C01A1BD1C33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41B58-7D31-4C2C-9F42-C9F9DD4517E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41B58-7D31-4C2C-9F42-C9F9DD4517E1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42BC3-C09D-4E5B-86BB-7B7B695364B8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2E465-E218-427F-B74E-385D6A4ACEC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47246-BCF9-4215-B22F-9AA4EC67BB36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77375-E458-4D01-9EEF-3E1890A6D63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D8769-5D4C-4E95-A800-937BDE36F4FF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9EBD8-6F15-42F4-AF54-A96B5FCF1BB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章节"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/>
        </p:nvSpPr>
        <p:spPr>
          <a:xfrm>
            <a:off x="8585198" y="6453337"/>
            <a:ext cx="504056" cy="36499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400" b="0" dirty="0">
                <a:solidFill>
                  <a:srgbClr val="5F5F5F"/>
                </a:solidFill>
              </a:rPr>
              <a:t>-</a:t>
            </a:r>
            <a:fld id="{C2D1088F-7570-48BA-BC40-D11F25FB6C22}" type="slidenum">
              <a:rPr lang="zh-CN" altLang="en-US" sz="1400" b="0" smtClean="0">
                <a:solidFill>
                  <a:srgbClr val="5F5F5F"/>
                </a:solidFill>
              </a:rPr>
              <a:t>‹#›</a:t>
            </a:fld>
            <a:r>
              <a:rPr lang="en-US" altLang="zh-CN" sz="1400" b="0" dirty="0">
                <a:solidFill>
                  <a:srgbClr val="5F5F5F"/>
                </a:solidFill>
              </a:rPr>
              <a:t>-</a:t>
            </a:r>
            <a:endParaRPr lang="zh-CN" altLang="en-US" sz="1400" b="0" dirty="0">
              <a:solidFill>
                <a:srgbClr val="5F5F5F"/>
              </a:solidFill>
            </a:endParaRPr>
          </a:p>
        </p:txBody>
      </p:sp>
      <p:sp>
        <p:nvSpPr>
          <p:cNvPr id="2" name="矩形 1"/>
          <p:cNvSpPr/>
          <p:nvPr userDrawn="1"/>
        </p:nvSpPr>
        <p:spPr>
          <a:xfrm>
            <a:off x="0" y="2420888"/>
            <a:ext cx="9144000" cy="1512168"/>
          </a:xfrm>
          <a:prstGeom prst="rect">
            <a:avLst/>
          </a:prstGeom>
          <a:solidFill>
            <a:srgbClr val="C04B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1470484" y="2924944"/>
            <a:ext cx="6203032" cy="576064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B1D86E-9E8E-4E65-B62C-8DBBFE6C2AB1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32DE3-944C-43C6-802E-E1DE8E6D519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EC3A2-5A8C-46BC-848E-226F0183A2F7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670DA9-2BB5-40A9-8A17-826E4A8BA3D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82E86-B358-4AA7-915F-3EF913D78FC5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EADF8-A48C-4741-9144-51A52BCD1EA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59292-82E7-42F9-80CB-80C8CAA4D403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44575-BA43-4AAB-9797-A7025E731FA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96837-6E1B-43C3-AD32-07AD825CBE49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7A4FB-026C-4046-BE68-2A322E09E46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28BE2-035A-44A9-9CD0-D340187F36F4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C0CC3-DB69-4233-9577-6176D5F8226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67E79-1249-47BC-9C71-EBFD9DBA0230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67B5E-1A42-4B42-90A9-0CD0EB7EE04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CE8C2-9AFD-4330-AD7C-EA47AB3988ED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695BA-88FD-489A-8191-6913580378F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4B867-F2CF-4BC2-90B7-2A775261AD7C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30DC7-4197-47F4-A3B9-54291A7790B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DB1D86E-9E8E-4E65-B62C-8DBBFE6C2AB1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9332DE3-944C-43C6-802E-E1DE8E6D519C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__1.doc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3.docx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827584" y="4149080"/>
            <a:ext cx="7505669" cy="576064"/>
          </a:xfrm>
        </p:spPr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</a:rPr>
              <a:t>单元重点小结</a:t>
            </a:r>
            <a:endParaRPr lang="zh-CN" altLang="zh-CN" dirty="0">
              <a:solidFill>
                <a:schemeClr val="tx1"/>
              </a:solidFill>
            </a:endParaRPr>
          </a:p>
        </p:txBody>
      </p:sp>
      <p:sp>
        <p:nvSpPr>
          <p:cNvPr id="3" name="标题 3"/>
          <p:cNvSpPr txBox="1"/>
          <p:nvPr/>
        </p:nvSpPr>
        <p:spPr bwMode="auto">
          <a:xfrm>
            <a:off x="31070" y="2924944"/>
            <a:ext cx="9081860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400" b="1" smtClean="0"/>
              <a:t>Unit</a:t>
            </a:r>
            <a:r>
              <a:rPr lang="en-US" altLang="zh-CN" sz="5400" smtClean="0"/>
              <a:t> </a:t>
            </a:r>
            <a:r>
              <a:rPr lang="en-US" altLang="zh-CN" sz="5400" b="1" smtClean="0"/>
              <a:t>5  On</a:t>
            </a:r>
            <a:r>
              <a:rPr lang="en-US" altLang="zh-CN" sz="5400" smtClean="0"/>
              <a:t> </a:t>
            </a:r>
            <a:r>
              <a:rPr lang="en-US" altLang="zh-CN" sz="5400" b="1" smtClean="0"/>
              <a:t>the</a:t>
            </a:r>
            <a:r>
              <a:rPr lang="en-US" altLang="zh-CN" sz="5400" smtClean="0"/>
              <a:t> </a:t>
            </a:r>
            <a:r>
              <a:rPr lang="en-US" altLang="zh-CN" sz="5400" b="1" smtClean="0"/>
              <a:t>road</a:t>
            </a:r>
            <a:endParaRPr lang="zh-CN" altLang="zh-CN" sz="5400" dirty="0"/>
          </a:p>
        </p:txBody>
      </p:sp>
      <p:sp>
        <p:nvSpPr>
          <p:cNvPr id="5" name="矩形 4"/>
          <p:cNvSpPr/>
          <p:nvPr/>
        </p:nvSpPr>
        <p:spPr>
          <a:xfrm>
            <a:off x="0" y="5877272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84303" y="980728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dirty="0"/>
              <a:t>外研</a:t>
            </a:r>
            <a:r>
              <a:rPr lang="zh-CN" altLang="en-US" sz="2800" dirty="0" smtClean="0"/>
              <a:t>版高中英语必修二</a:t>
            </a:r>
            <a:endParaRPr lang="zh-CN" altLang="en-US" sz="2800" dirty="0"/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467544" y="908720"/>
          <a:ext cx="8128000" cy="535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文档" r:id="rId3" imgW="3966210" imgH="2606040" progId="Word.Document.12">
                  <p:embed/>
                </p:oleObj>
              </mc:Choice>
              <mc:Fallback>
                <p:oleObj name="文档" r:id="rId3" imgW="3966210" imgH="2606040" progId="Word.Document.12">
                  <p:embed/>
                  <p:pic>
                    <p:nvPicPr>
                      <p:cNvPr id="0" name="对象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908720"/>
                        <a:ext cx="8128000" cy="5356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8000" y="877639"/>
          <a:ext cx="8128000" cy="5356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文档" r:id="rId4" imgW="3965575" imgH="2609215" progId="Word.Document.12">
                  <p:embed/>
                </p:oleObj>
              </mc:Choice>
              <mc:Fallback>
                <p:oleObj name="文档" r:id="rId4" imgW="3965575" imgH="2609215" progId="Word.Document.12">
                  <p:embed/>
                  <p:pic>
                    <p:nvPicPr>
                      <p:cNvPr id="0" name="对象 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08000" y="877639"/>
                        <a:ext cx="8128000" cy="53567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11175" y="795338"/>
          <a:ext cx="8099425" cy="604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文档" r:id="rId3" imgW="3966210" imgH="2951480" progId="Word.Document.12">
                  <p:embed/>
                </p:oleObj>
              </mc:Choice>
              <mc:Fallback>
                <p:oleObj name="文档" r:id="rId3" imgW="3966210" imgH="2951480" progId="Word.Document.12">
                  <p:embed/>
                  <p:pic>
                    <p:nvPicPr>
                      <p:cNvPr id="0" name="对象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1175" y="795338"/>
                        <a:ext cx="8099425" cy="6040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508000" y="1493838"/>
          <a:ext cx="8128000" cy="412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文档" r:id="rId3" imgW="3966210" imgH="2005330" progId="Word.Document.12">
                  <p:embed/>
                </p:oleObj>
              </mc:Choice>
              <mc:Fallback>
                <p:oleObj name="文档" r:id="rId3" imgW="3966210" imgH="2005330" progId="Word.Document.12">
                  <p:embed/>
                  <p:pic>
                    <p:nvPicPr>
                      <p:cNvPr id="0" name="对象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08000" y="1493838"/>
                        <a:ext cx="8128000" cy="4124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演示文稿1</Template>
  <TotalTime>0</TotalTime>
  <Words>17</Words>
  <Application>Microsoft Office PowerPoint</Application>
  <PresentationFormat>全屏显示(4:3)</PresentationFormat>
  <Paragraphs>5</Paragraphs>
  <Slides>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微软雅黑</vt:lpstr>
      <vt:lpstr>Arial</vt:lpstr>
      <vt:lpstr>Calibri</vt:lpstr>
      <vt:lpstr>WWW.2PPT.COM
</vt:lpstr>
      <vt:lpstr>文档</vt:lpstr>
      <vt:lpstr>单元重点小结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2019-08-22T01:06:00Z</dcterms:created>
  <dcterms:modified xsi:type="dcterms:W3CDTF">2023-01-16T14:01:22Z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45D84DB6D2B540C7966CBB093948B2B9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