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7.xml" ContentType="application/vnd.openxmlformats-officedocument.presentationml.tags+xml"/>
  <Override PartName="/ppt/notesSlides/notesSlide1.xml" ContentType="application/vnd.openxmlformats-officedocument.presentationml.notesSlide+xml"/>
  <Override PartName="/ppt/tags/tag58.xml" ContentType="application/vnd.openxmlformats-officedocument.presentationml.tags+xml"/>
  <Override PartName="/ppt/notesSlides/notesSlide2.xml" ContentType="application/vnd.openxmlformats-officedocument.presentationml.notesSlide+xml"/>
  <Override PartName="/ppt/tags/tag59.xml" ContentType="application/vnd.openxmlformats-officedocument.presentationml.tags+xml"/>
  <Override PartName="/ppt/notesSlides/notesSlide3.xml" ContentType="application/vnd.openxmlformats-officedocument.presentationml.notesSlide+xml"/>
  <Override PartName="/ppt/tags/tag60.xml" ContentType="application/vnd.openxmlformats-officedocument.presentationml.tags+xml"/>
  <Override PartName="/ppt/notesSlides/notesSlide4.xml" ContentType="application/vnd.openxmlformats-officedocument.presentationml.notesSlide+xml"/>
  <Override PartName="/ppt/tags/tag61.xml" ContentType="application/vnd.openxmlformats-officedocument.presentationml.tags+xml"/>
  <Override PartName="/ppt/notesSlides/notesSlide5.xml" ContentType="application/vnd.openxmlformats-officedocument.presentationml.notesSlide+xml"/>
  <Override PartName="/ppt/tags/tag62.xml" ContentType="application/vnd.openxmlformats-officedocument.presentationml.tags+xml"/>
  <Override PartName="/ppt/notesSlides/notesSlide6.xml" ContentType="application/vnd.openxmlformats-officedocument.presentationml.notesSlide+xml"/>
  <Override PartName="/ppt/tags/tag63.xml" ContentType="application/vnd.openxmlformats-officedocument.presentationml.tags+xml"/>
  <Override PartName="/ppt/notesSlides/notesSlide7.xml" ContentType="application/vnd.openxmlformats-officedocument.presentationml.notesSlide+xml"/>
  <Override PartName="/ppt/tags/tag64.xml" ContentType="application/vnd.openxmlformats-officedocument.presentationml.tags+xml"/>
  <Override PartName="/ppt/notesSlides/notesSlide8.xml" ContentType="application/vnd.openxmlformats-officedocument.presentationml.notesSlide+xml"/>
  <Override PartName="/ppt/tags/tag65.xml" ContentType="application/vnd.openxmlformats-officedocument.presentationml.tags+xml"/>
  <Override PartName="/ppt/notesSlides/notesSlide9.xml" ContentType="application/vnd.openxmlformats-officedocument.presentationml.notesSlide+xml"/>
  <Override PartName="/ppt/tags/tag66.xml" ContentType="application/vnd.openxmlformats-officedocument.presentationml.tags+xml"/>
  <Override PartName="/ppt/notesSlides/notesSlide10.xml" ContentType="application/vnd.openxmlformats-officedocument.presentationml.notesSlide+xml"/>
  <Override PartName="/ppt/tags/tag67.xml" ContentType="application/vnd.openxmlformats-officedocument.presentationml.tags+xml"/>
  <Override PartName="/ppt/notesSlides/notesSlide11.xml" ContentType="application/vnd.openxmlformats-officedocument.presentationml.notesSlide+xml"/>
  <Override PartName="/ppt/tags/tag68.xml" ContentType="application/vnd.openxmlformats-officedocument.presentationml.tags+xml"/>
  <Override PartName="/ppt/notesSlides/notesSlide12.xml" ContentType="application/vnd.openxmlformats-officedocument.presentationml.notesSlide+xml"/>
  <Override PartName="/ppt/tags/tag69.xml" ContentType="application/vnd.openxmlformats-officedocument.presentationml.tags+xml"/>
  <Override PartName="/ppt/notesSlides/notesSlide13.xml" ContentType="application/vnd.openxmlformats-officedocument.presentationml.notesSlide+xml"/>
  <Override PartName="/ppt/tags/tag70.xml" ContentType="application/vnd.openxmlformats-officedocument.presentationml.tags+xml"/>
  <Override PartName="/ppt/notesSlides/notesSlide14.xml" ContentType="application/vnd.openxmlformats-officedocument.presentationml.notesSlide+xml"/>
  <Override PartName="/ppt/tags/tag71.xml" ContentType="application/vnd.openxmlformats-officedocument.presentationml.tags+xml"/>
  <Override PartName="/ppt/notesSlides/notesSlide15.xml" ContentType="application/vnd.openxmlformats-officedocument.presentationml.notesSlide+xml"/>
  <Override PartName="/ppt/tags/tag72.xml" ContentType="application/vnd.openxmlformats-officedocument.presentationml.tags+xml"/>
  <Override PartName="/ppt/notesSlides/notesSlide16.xml" ContentType="application/vnd.openxmlformats-officedocument.presentationml.notesSlide+xml"/>
  <Override PartName="/ppt/tags/tag73.xml" ContentType="application/vnd.openxmlformats-officedocument.presentationml.tags+xml"/>
  <Override PartName="/ppt/notesSlides/notesSlide17.xml" ContentType="application/vnd.openxmlformats-officedocument.presentationml.notesSlide+xml"/>
  <Override PartName="/ppt/tags/tag74.xml" ContentType="application/vnd.openxmlformats-officedocument.presentationml.tags+xml"/>
  <Override PartName="/ppt/notesSlides/notesSlide18.xml" ContentType="application/vnd.openxmlformats-officedocument.presentationml.notesSlide+xml"/>
  <Override PartName="/ppt/tags/tag75.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handoutMasterIdLst>
    <p:handoutMasterId r:id="rId22"/>
  </p:handoutMasterIdLst>
  <p:sldIdLst>
    <p:sldId id="256" r:id="rId2"/>
    <p:sldId id="257" r:id="rId3"/>
    <p:sldId id="258" r:id="rId4"/>
    <p:sldId id="259" r:id="rId5"/>
    <p:sldId id="260" r:id="rId6"/>
    <p:sldId id="261" r:id="rId7"/>
    <p:sldId id="271" r:id="rId8"/>
    <p:sldId id="262" r:id="rId9"/>
    <p:sldId id="263" r:id="rId10"/>
    <p:sldId id="264" r:id="rId11"/>
    <p:sldId id="272" r:id="rId12"/>
    <p:sldId id="265" r:id="rId13"/>
    <p:sldId id="266" r:id="rId14"/>
    <p:sldId id="267" r:id="rId15"/>
    <p:sldId id="273" r:id="rId16"/>
    <p:sldId id="268" r:id="rId17"/>
    <p:sldId id="269" r:id="rId18"/>
    <p:sldId id="270" r:id="rId19"/>
    <p:sldId id="274"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02">
          <p15:clr>
            <a:srgbClr val="A4A3A4"/>
          </p15:clr>
        </p15:guide>
        <p15:guide id="2" pos="383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80B14"/>
    <a:srgbClr val="3DD0A4"/>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114" d="100"/>
          <a:sy n="114" d="100"/>
        </p:scale>
        <p:origin x="540" y="108"/>
      </p:cViewPr>
      <p:guideLst>
        <p:guide orient="horz" pos="2102"/>
        <p:guide pos="3834"/>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dirty="0">
              <a:latin typeface="宋体" panose="02010600030101010101" pitchFamily="2" charset="-122"/>
              <a:ea typeface="宋体" panose="02010600030101010101" pitchFamily="2"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宋体" panose="02010600030101010101" pitchFamily="2" charset="-122"/>
                <a:ea typeface="宋体" panose="02010600030101010101" pitchFamily="2" charset="-122"/>
              </a:rPr>
              <a:t>2023-01-10</a:t>
            </a:fld>
            <a:endParaRPr lang="zh-CN" altLang="en-US" dirty="0">
              <a:latin typeface="宋体" panose="02010600030101010101" pitchFamily="2" charset="-122"/>
              <a:ea typeface="宋体" panose="02010600030101010101" pitchFamily="2"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dirty="0">
              <a:latin typeface="宋体" panose="02010600030101010101" pitchFamily="2" charset="-122"/>
              <a:ea typeface="宋体" panose="02010600030101010101" pitchFamily="2"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宋体" panose="02010600030101010101" pitchFamily="2" charset="-122"/>
                <a:ea typeface="宋体" panose="02010600030101010101" pitchFamily="2" charset="-122"/>
              </a:rPr>
              <a:t>‹#›</a:t>
            </a:fld>
            <a:endParaRPr lang="zh-CN" altLang="en-US" dirty="0">
              <a:latin typeface="宋体" panose="02010600030101010101" pitchFamily="2" charset="-122"/>
              <a:ea typeface="宋体" panose="02010600030101010101" pitchFamily="2"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宋体" panose="02010600030101010101" pitchFamily="2" charset="-122"/>
                <a:ea typeface="宋体" panose="02010600030101010101" pitchFamily="2"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宋体" panose="02010600030101010101" pitchFamily="2" charset="-122"/>
                <a:ea typeface="宋体" panose="02010600030101010101" pitchFamily="2" charset="-122"/>
              </a:defRPr>
            </a:lvl1pPr>
          </a:lstStyle>
          <a:p>
            <a:fld id="{1AC49D05-6128-4D0D-A32A-06A5E73B386C}" type="datetimeFigureOut">
              <a:rPr lang="zh-CN" altLang="en-US" smtClean="0"/>
              <a:t>2023-01-10</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宋体" panose="02010600030101010101" pitchFamily="2" charset="-122"/>
                <a:ea typeface="宋体" panose="02010600030101010101" pitchFamily="2"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宋体" panose="02010600030101010101" pitchFamily="2" charset="-122"/>
                <a:ea typeface="宋体" panose="02010600030101010101" pitchFamily="2" charset="-122"/>
              </a:defRPr>
            </a:lvl1pPr>
          </a:lstStyle>
          <a:p>
            <a:fld id="{5849F42C-2DAE-424C-A4B8-3140182C3E9F}"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宋体" panose="02010600030101010101" pitchFamily="2" charset="-122"/>
        <a:ea typeface="宋体" panose="02010600030101010101" pitchFamily="2" charset="-122"/>
        <a:cs typeface="+mn-cs"/>
      </a:defRPr>
    </a:lvl1pPr>
    <a:lvl2pPr marL="4572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2pPr>
    <a:lvl3pPr marL="9144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3pPr>
    <a:lvl4pPr marL="13716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4pPr>
    <a:lvl5pPr marL="18288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slideMaster" Target="../slideMasters/slideMaster1.xml"/><Relationship Id="rId4" Type="http://schemas.openxmlformats.org/officeDocument/2006/relationships/tags" Target="../tags/tag52.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5" Type="http://schemas.openxmlformats.org/officeDocument/2006/relationships/slideMaster" Target="../slideMasters/slideMaster1.xml"/><Relationship Id="rId4" Type="http://schemas.openxmlformats.org/officeDocument/2006/relationships/tags" Target="../tags/tag56.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0.xml"/><Relationship Id="rId3" Type="http://schemas.openxmlformats.org/officeDocument/2006/relationships/tags" Target="../tags/tag25.xml"/><Relationship Id="rId7" Type="http://schemas.openxmlformats.org/officeDocument/2006/relationships/tags" Target="../tags/tag29.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slideMaster" Target="../slideMasters/slideMaster1.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slideMaster" Target="../slideMasters/slideMaster1.xml"/><Relationship Id="rId5" Type="http://schemas.openxmlformats.org/officeDocument/2006/relationships/tags" Target="../tags/tag48.xml"/><Relationship Id="rId4" Type="http://schemas.openxmlformats.org/officeDocument/2006/relationships/tags" Target="../tags/tag47.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宋体" panose="02010600030101010101" pitchFamily="2" charset="-122"/>
                <a:cs typeface="+mj-cs"/>
                <a:sym typeface="+mn-ea"/>
              </a:defRPr>
            </a:lvl1pPr>
          </a:lstStyle>
          <a:p>
            <a:pPr lvl="0"/>
            <a:r>
              <a:rPr dirty="0">
                <a:sym typeface="+mn-ea"/>
              </a:rPr>
              <a:t>单击此处编辑标题</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p>
        </p:txBody>
      </p:sp>
      <p:sp>
        <p:nvSpPr>
          <p:cNvPr id="3" name="文本占位符 2"/>
          <p:cNvSpPr>
            <a:spLocks noGrp="1"/>
          </p:cNvSpPr>
          <p:nvPr>
            <p:ph type="body" idx="1"/>
            <p:custDataLst>
              <p:tags r:id="rId2"/>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宋体" panose="02010600030101010101" pitchFamily="2"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2023-01-10</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宋体" panose="02010600030101010101" pitchFamily="2"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dirty="0">
                <a:sym typeface="+mn-ea"/>
              </a:rPr>
              <a:t>单击此处编辑文本</a:t>
            </a:r>
          </a:p>
        </p:txBody>
      </p:sp>
      <p:sp>
        <p:nvSpPr>
          <p:cNvPr id="6" name="内容占位符 5"/>
          <p:cNvSpPr>
            <a:spLocks noGrp="1"/>
          </p:cNvSpPr>
          <p:nvPr>
            <p:ph sz="quarter" idx="4"/>
            <p:custDataLst>
              <p:tags r:id="rId5"/>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2023-01-10</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2023-01-10</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2023-01-10</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p>
        </p:txBody>
      </p:sp>
      <p:sp>
        <p:nvSpPr>
          <p:cNvPr id="3" name="竖排文字占位符 2"/>
          <p:cNvSpPr>
            <a:spLocks noGrp="1"/>
          </p:cNvSpPr>
          <p:nvPr>
            <p:ph type="body" orient="vert" idx="1"/>
            <p:custDataLst>
              <p:tags r:id="rId2"/>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p>
        </p:txBody>
      </p:sp>
      <p:sp>
        <p:nvSpPr>
          <p:cNvPr id="3" name="文本占位符 2"/>
          <p:cNvSpPr>
            <a:spLocks noGrp="1"/>
          </p:cNvSpPr>
          <p:nvPr>
            <p:ph type="body" idx="1"/>
            <p:custDataLst>
              <p:tags r:id="rId14"/>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5"/>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ea typeface="宋体" panose="02010600030101010101" pitchFamily="2" charset="-122"/>
              </a:defRPr>
            </a:lvl1pPr>
          </a:lstStyle>
          <a:p>
            <a:fld id="{760FBDFE-C587-4B4C-A407-44438C67B59E}" type="datetimeFigureOut">
              <a:rPr lang="zh-CN" altLang="en-US" smtClean="0"/>
              <a:t>2023-01-10</a:t>
            </a:fld>
            <a:endParaRPr lang="zh-CN" altLang="en-US" dirty="0"/>
          </a:p>
        </p:txBody>
      </p:sp>
      <p:sp>
        <p:nvSpPr>
          <p:cNvPr id="5" name="页脚占位符 4"/>
          <p:cNvSpPr>
            <a:spLocks noGrp="1"/>
          </p:cNvSpPr>
          <p:nvPr>
            <p:ph type="ftr" sz="quarter" idx="3"/>
            <p:custDataLst>
              <p:tags r:id="rId16"/>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ea typeface="宋体" panose="02010600030101010101" pitchFamily="2" charset="-122"/>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ea typeface="宋体" panose="02010600030101010101" pitchFamily="2" charset="-122"/>
              </a:defRPr>
            </a:lvl1pPr>
          </a:lstStyle>
          <a:p>
            <a:fld id="{49AE70B2-8BF9-45C0-BB95-33D1B9D3A854}" type="slidenum">
              <a:rPr lang="zh-CN" altLang="en-US" smtClean="0"/>
              <a:t>‹#›</a:t>
            </a:fld>
            <a:endParaRPr lang="zh-CN" altLang="en-US" dirty="0"/>
          </a:p>
        </p:txBody>
      </p:sp>
      <p:sp>
        <p:nvSpPr>
          <p:cNvPr id="7" name="KSO_TEMPLATE" hidden="1"/>
          <p:cNvSpPr/>
          <p:nvPr>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宋体" panose="02010600030101010101" pitchFamily="2"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宋体" panose="02010600030101010101" pitchFamily="2"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宋体" panose="02010600030101010101" pitchFamily="2"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宋体" panose="02010600030101010101" pitchFamily="2"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宋体" panose="02010600030101010101" pitchFamily="2"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5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66.xml"/><Relationship Id="rId5" Type="http://schemas.openxmlformats.org/officeDocument/2006/relationships/image" Target="../media/image16.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6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12.xml"/><Relationship Id="rId7"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6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69.xml"/><Relationship Id="rId5" Type="http://schemas.openxmlformats.org/officeDocument/2006/relationships/image" Target="../media/image21.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70.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7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72.xml"/><Relationship Id="rId5" Type="http://schemas.openxmlformats.org/officeDocument/2006/relationships/image" Target="../media/image2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73.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18.xml"/><Relationship Id="rId7"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7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75.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8.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9.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0.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6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63.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8.xml"/><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6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65.xml"/><Relationship Id="rId5" Type="http://schemas.openxmlformats.org/officeDocument/2006/relationships/image" Target="../media/image1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6" name="文本框 5"/>
          <p:cNvSpPr txBox="1"/>
          <p:nvPr/>
        </p:nvSpPr>
        <p:spPr>
          <a:xfrm>
            <a:off x="3034665" y="2457450"/>
            <a:ext cx="6355080" cy="922020"/>
          </a:xfrm>
          <a:prstGeom prst="rect">
            <a:avLst/>
          </a:prstGeom>
          <a:noFill/>
        </p:spPr>
        <p:txBody>
          <a:bodyPr wrap="none" rtlCol="0">
            <a:spAutoFit/>
          </a:bodyPr>
          <a:lstStyle/>
          <a:p>
            <a:r>
              <a:rPr lang="zh-CN" altLang="en-US" sz="5400">
                <a:solidFill>
                  <a:srgbClr val="F80B14"/>
                </a:solidFill>
                <a:latin typeface="阿里巴巴普惠体 R" panose="00020600040101010101" charset="-122"/>
                <a:ea typeface="阿里巴巴普惠体 R" panose="00020600040101010101" charset="-122"/>
                <a:cs typeface="阿里巴巴普惠体 M" panose="00020600040101010101" charset="-122"/>
              </a:rPr>
              <a:t>小清新员工培训模板</a:t>
            </a:r>
          </a:p>
        </p:txBody>
      </p:sp>
      <p:sp>
        <p:nvSpPr>
          <p:cNvPr id="14" name="文本框 13"/>
          <p:cNvSpPr txBox="1"/>
          <p:nvPr/>
        </p:nvSpPr>
        <p:spPr>
          <a:xfrm>
            <a:off x="3643630" y="1997075"/>
            <a:ext cx="5137150" cy="460375"/>
          </a:xfrm>
          <a:prstGeom prst="rect">
            <a:avLst/>
          </a:prstGeom>
          <a:noFill/>
        </p:spPr>
        <p:txBody>
          <a:bodyPr wrap="square" rtlCol="0">
            <a:spAutoFit/>
          </a:bodyPr>
          <a:lstStyle/>
          <a:p>
            <a:pPr algn="ctr"/>
            <a:r>
              <a:rPr lang="en-US" altLang="zh-CN" sz="2400" b="1" dirty="0">
                <a:solidFill>
                  <a:srgbClr val="F80B14"/>
                </a:solidFill>
                <a:latin typeface="阿里巴巴普惠体 R" panose="00020600040101010101" charset="-122"/>
                <a:ea typeface="阿里巴巴普惠体 R" panose="00020600040101010101" charset="-122"/>
              </a:rPr>
              <a:t>YOUR COMPANY LOGO HERE</a:t>
            </a:r>
          </a:p>
        </p:txBody>
      </p:sp>
      <p:sp>
        <p:nvSpPr>
          <p:cNvPr id="8" name="文本框 7"/>
          <p:cNvSpPr txBox="1"/>
          <p:nvPr/>
        </p:nvSpPr>
        <p:spPr>
          <a:xfrm>
            <a:off x="3722688" y="3311525"/>
            <a:ext cx="4979035" cy="368300"/>
          </a:xfrm>
          <a:prstGeom prst="rect">
            <a:avLst/>
          </a:prstGeom>
          <a:noFill/>
        </p:spPr>
        <p:txBody>
          <a:bodyPr wrap="none" rtlCol="0">
            <a:spAutoFit/>
          </a:bodyPr>
          <a:lstStyle/>
          <a:p>
            <a:pPr algn="l"/>
            <a:r>
              <a:rPr lang="zh-CN" altLang="en-US">
                <a:solidFill>
                  <a:schemeClr val="tx1"/>
                </a:solidFill>
                <a:latin typeface="阿里巴巴普惠体 R" panose="00020600040101010101" charset="-122"/>
                <a:ea typeface="阿里巴巴普惠体 R" panose="00020600040101010101" charset="-122"/>
              </a:rPr>
              <a:t>Xiaoqing Fresh Employee Training Template</a:t>
            </a:r>
          </a:p>
        </p:txBody>
      </p:sp>
      <p:sp>
        <p:nvSpPr>
          <p:cNvPr id="9" name="副标题 8"/>
          <p:cNvSpPr>
            <a:spLocks noGrp="1"/>
          </p:cNvSpPr>
          <p:nvPr>
            <p:ph type="subTitle" idx="1"/>
          </p:nvPr>
        </p:nvSpPr>
        <p:spPr>
          <a:xfrm>
            <a:off x="4112895" y="3679825"/>
            <a:ext cx="4198620" cy="370840"/>
          </a:xfrm>
        </p:spPr>
        <p:txBody>
          <a:bodyPr rtlCol="0"/>
          <a:lstStyle/>
          <a:p>
            <a:pPr eaLnBrk="1" fontAlgn="auto" hangingPunct="1">
              <a:spcAft>
                <a:spcPts val="0"/>
              </a:spcAft>
              <a:defRPr/>
            </a:pPr>
            <a:r>
              <a:rPr lang="zh-CN" altLang="en-US" sz="1800" dirty="0">
                <a:solidFill>
                  <a:schemeClr val="tx1"/>
                </a:solidFill>
                <a:latin typeface="阿里巴巴普惠体 R" panose="00020600040101010101" charset="-122"/>
                <a:ea typeface="阿里巴巴普惠体 R" panose="00020600040101010101" charset="-122"/>
                <a:cs typeface="阿里巴巴普惠体 R" panose="00020600040101010101" charset="-122"/>
              </a:rPr>
              <a:t>简约清新</a:t>
            </a:r>
            <a:r>
              <a:rPr lang="en-US" altLang="zh-CN" sz="1800" dirty="0">
                <a:solidFill>
                  <a:schemeClr val="tx1"/>
                </a:solidFill>
                <a:latin typeface="阿里巴巴普惠体 R" panose="00020600040101010101" charset="-122"/>
                <a:ea typeface="阿里巴巴普惠体 R" panose="00020600040101010101" charset="-122"/>
                <a:cs typeface="阿里巴巴普惠体 R" panose="00020600040101010101" charset="-122"/>
              </a:rPr>
              <a:t>|</a:t>
            </a:r>
            <a:r>
              <a:rPr lang="zh-CN" altLang="en-US" sz="1800" dirty="0">
                <a:solidFill>
                  <a:schemeClr val="tx1"/>
                </a:solidFill>
                <a:latin typeface="阿里巴巴普惠体 R" panose="00020600040101010101" charset="-122"/>
                <a:ea typeface="阿里巴巴普惠体 R" panose="00020600040101010101" charset="-122"/>
                <a:cs typeface="阿里巴巴普惠体 R" panose="00020600040101010101" charset="-122"/>
              </a:rPr>
              <a:t>易编辑</a:t>
            </a:r>
            <a:r>
              <a:rPr lang="en-US" altLang="zh-CN" sz="1800" dirty="0">
                <a:solidFill>
                  <a:schemeClr val="tx1"/>
                </a:solidFill>
                <a:latin typeface="阿里巴巴普惠体 R" panose="00020600040101010101" charset="-122"/>
                <a:ea typeface="阿里巴巴普惠体 R" panose="00020600040101010101" charset="-122"/>
                <a:cs typeface="阿里巴巴普惠体 R" panose="00020600040101010101" charset="-122"/>
              </a:rPr>
              <a:t>|</a:t>
            </a:r>
            <a:r>
              <a:rPr lang="zh-CN" altLang="en-US" sz="1800" dirty="0">
                <a:solidFill>
                  <a:schemeClr val="tx1"/>
                </a:solidFill>
                <a:latin typeface="阿里巴巴普惠体 R" panose="00020600040101010101" charset="-122"/>
                <a:ea typeface="阿里巴巴普惠体 R" panose="00020600040101010101" charset="-122"/>
                <a:cs typeface="阿里巴巴普惠体 R" panose="00020600040101010101" charset="-122"/>
              </a:rPr>
              <a:t>任意替换内容</a:t>
            </a:r>
          </a:p>
        </p:txBody>
      </p:sp>
      <p:sp>
        <p:nvSpPr>
          <p:cNvPr id="10" name="文本框 9"/>
          <p:cNvSpPr txBox="1"/>
          <p:nvPr/>
        </p:nvSpPr>
        <p:spPr>
          <a:xfrm>
            <a:off x="5206365" y="4341495"/>
            <a:ext cx="1941557" cy="369332"/>
          </a:xfrm>
          <a:prstGeom prst="rect">
            <a:avLst/>
          </a:prstGeom>
          <a:noFill/>
        </p:spPr>
        <p:txBody>
          <a:bodyPr wrap="none" rtlCol="0">
            <a:spAutoFit/>
          </a:bodyPr>
          <a:lstStyle/>
          <a:p>
            <a:r>
              <a:rPr lang="zh-CN" altLang="en-US" smtClean="0">
                <a:solidFill>
                  <a:srgbClr val="F80B14"/>
                </a:solidFill>
                <a:ea typeface="宋体" panose="02010600030101010101" pitchFamily="2" charset="-122"/>
              </a:rPr>
              <a:t>汇报人：</a:t>
            </a:r>
            <a:r>
              <a:rPr lang="en-US" altLang="zh-CN" smtClean="0">
                <a:solidFill>
                  <a:srgbClr val="F80B14"/>
                </a:solidFill>
                <a:ea typeface="宋体" panose="02010600030101010101" pitchFamily="2" charset="-122"/>
              </a:rPr>
              <a:t>PPT818</a:t>
            </a:r>
            <a:endParaRPr lang="en-US" altLang="zh-CN" dirty="0">
              <a:solidFill>
                <a:srgbClr val="F80B14"/>
              </a:solidFill>
              <a:ea typeface="宋体" panose="02010600030101010101" pitchFamily="2"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6" name="矩形 5"/>
          <p:cNvSpPr/>
          <p:nvPr/>
        </p:nvSpPr>
        <p:spPr>
          <a:xfrm>
            <a:off x="948884" y="90065"/>
            <a:ext cx="2621280" cy="460375"/>
          </a:xfrm>
          <a:prstGeom prst="rect">
            <a:avLst/>
          </a:prstGeom>
        </p:spPr>
        <p:txBody>
          <a:bodyPr wrap="none">
            <a:spAutoFit/>
          </a:bodyPr>
          <a:lstStyle/>
          <a:p>
            <a:r>
              <a:rPr lang="zh-CN" altLang="en-US" sz="2400" dirty="0">
                <a:solidFill>
                  <a:srgbClr val="F80B14"/>
                </a:solidFill>
                <a:latin typeface="阿里巴巴普惠体 R" panose="00020600040101010101" charset="-122"/>
                <a:ea typeface="阿里巴巴普惠体 R" panose="00020600040101010101" charset="-122"/>
              </a:rPr>
              <a:t>点击此处添加标题</a:t>
            </a:r>
          </a:p>
        </p:txBody>
      </p:sp>
      <p:cxnSp>
        <p:nvCxnSpPr>
          <p:cNvPr id="3" name="直接连接符 2"/>
          <p:cNvCxnSpPr/>
          <p:nvPr/>
        </p:nvCxnSpPr>
        <p:spPr>
          <a:xfrm>
            <a:off x="1033145" y="553720"/>
            <a:ext cx="11138535" cy="0"/>
          </a:xfrm>
          <a:prstGeom prst="line">
            <a:avLst/>
          </a:prstGeom>
          <a:ln w="12700" cmpd="sng">
            <a:solidFill>
              <a:srgbClr val="F80B14"/>
            </a:solidFill>
            <a:prstDash val="dash"/>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690245" y="1651635"/>
            <a:ext cx="2660650" cy="4145280"/>
            <a:chOff x="1540" y="2157"/>
            <a:chExt cx="4190" cy="6528"/>
          </a:xfrm>
        </p:grpSpPr>
        <p:pic>
          <p:nvPicPr>
            <p:cNvPr id="2" name="图片 1"/>
            <p:cNvPicPr>
              <a:picLocks noChangeAspect="1"/>
            </p:cNvPicPr>
            <p:nvPr/>
          </p:nvPicPr>
          <p:blipFill>
            <a:blip r:embed="rId5"/>
            <a:srcRect l="12750" t="3637" r="20862" b="3634"/>
            <a:stretch>
              <a:fillRect/>
            </a:stretch>
          </p:blipFill>
          <p:spPr>
            <a:xfrm>
              <a:off x="1623" y="2157"/>
              <a:ext cx="4024" cy="4024"/>
            </a:xfrm>
            <a:custGeom>
              <a:avLst/>
              <a:gdLst/>
              <a:ahLst/>
              <a:cxnLst>
                <a:cxn ang="3">
                  <a:pos x="hc" y="t"/>
                </a:cxn>
                <a:cxn ang="cd2">
                  <a:pos x="l" y="vc"/>
                </a:cxn>
                <a:cxn ang="cd4">
                  <a:pos x="hc" y="b"/>
                </a:cxn>
                <a:cxn ang="0">
                  <a:pos x="r" y="vc"/>
                </a:cxn>
              </a:cxnLst>
              <a:rect l="l" t="t" r="r" b="b"/>
              <a:pathLst>
                <a:path w="4024" h="4024">
                  <a:moveTo>
                    <a:pt x="2012" y="0"/>
                  </a:moveTo>
                  <a:lnTo>
                    <a:pt x="4024" y="2012"/>
                  </a:lnTo>
                  <a:lnTo>
                    <a:pt x="2012" y="4024"/>
                  </a:lnTo>
                  <a:lnTo>
                    <a:pt x="0" y="2012"/>
                  </a:lnTo>
                  <a:lnTo>
                    <a:pt x="2012" y="0"/>
                  </a:lnTo>
                  <a:close/>
                </a:path>
              </a:pathLst>
            </a:custGeom>
          </p:spPr>
        </p:pic>
        <p:sp>
          <p:nvSpPr>
            <p:cNvPr id="83" name="矩形 82"/>
            <p:cNvSpPr/>
            <p:nvPr/>
          </p:nvSpPr>
          <p:spPr>
            <a:xfrm>
              <a:off x="2016" y="6715"/>
              <a:ext cx="3239" cy="582"/>
            </a:xfrm>
            <a:prstGeom prst="rect">
              <a:avLst/>
            </a:prstGeom>
            <a:noFill/>
          </p:spPr>
          <p:txBody>
            <a:bodyPr wrap="none">
              <a:spAutoFit/>
            </a:bodyPr>
            <a:lstStyle/>
            <a:p>
              <a:r>
                <a:rPr lang="zh-CN" altLang="en-US" dirty="0">
                  <a:solidFill>
                    <a:srgbClr val="F80B14"/>
                  </a:solidFill>
                  <a:latin typeface="阿里巴巴普惠体 R" panose="00020600040101010101" charset="-122"/>
                  <a:ea typeface="阿里巴巴普惠体 R" panose="00020600040101010101" charset="-122"/>
                </a:rPr>
                <a:t>点击此处添加标题</a:t>
              </a:r>
            </a:p>
          </p:txBody>
        </p:sp>
        <p:sp>
          <p:nvSpPr>
            <p:cNvPr id="84" name="矩形 83"/>
            <p:cNvSpPr/>
            <p:nvPr/>
          </p:nvSpPr>
          <p:spPr>
            <a:xfrm>
              <a:off x="1540" y="7279"/>
              <a:ext cx="4191" cy="1406"/>
            </a:xfrm>
            <a:prstGeom prst="rect">
              <a:avLst/>
            </a:prstGeom>
          </p:spPr>
          <p:txBody>
            <a:bodyPr wrap="square">
              <a:spAutoFit/>
            </a:bodyPr>
            <a:lstStyle/>
            <a:p>
              <a:pPr algn="ctr">
                <a:lnSpc>
                  <a:spcPct val="130000"/>
                </a:lnSpc>
              </a:pPr>
              <a:r>
                <a:rPr lang="zh-CN" altLang="en-US" sz="1000" dirty="0">
                  <a:solidFill>
                    <a:srgbClr val="000000"/>
                  </a:solidFill>
                  <a:latin typeface="阿里巴巴普惠体 R" panose="00020600040101010101" charset="-122"/>
                  <a:ea typeface="阿里巴巴普惠体 R" panose="00020600040101010101" charset="-122"/>
                </a:rPr>
                <a:t>标题数字等都可以通过点击和重新输入进行更改，顶部“开始”面板中可以对字体、字号、颜色、行距等进行修改。建议正文</a:t>
              </a:r>
              <a:r>
                <a:rPr lang="en-US" altLang="zh-CN" sz="1000" dirty="0">
                  <a:solidFill>
                    <a:srgbClr val="000000"/>
                  </a:solidFill>
                  <a:latin typeface="阿里巴巴普惠体 R" panose="00020600040101010101" charset="-122"/>
                  <a:ea typeface="阿里巴巴普惠体 R" panose="00020600040101010101" charset="-122"/>
                </a:rPr>
                <a:t>8-14</a:t>
              </a:r>
              <a:r>
                <a:rPr lang="zh-CN" altLang="en-US" sz="1000" dirty="0">
                  <a:solidFill>
                    <a:srgbClr val="000000"/>
                  </a:solidFill>
                  <a:latin typeface="阿里巴巴普惠体 R" panose="00020600040101010101" charset="-122"/>
                  <a:ea typeface="阿里巴巴普惠体 R" panose="00020600040101010101" charset="-122"/>
                </a:rPr>
                <a:t>号字，</a:t>
              </a:r>
              <a:r>
                <a:rPr lang="en-US" altLang="zh-CN" sz="1000" dirty="0">
                  <a:solidFill>
                    <a:srgbClr val="000000"/>
                  </a:solidFill>
                  <a:latin typeface="阿里巴巴普惠体 R" panose="00020600040101010101" charset="-122"/>
                  <a:ea typeface="阿里巴巴普惠体 R" panose="00020600040101010101" charset="-122"/>
                </a:rPr>
                <a:t>1.3</a:t>
              </a:r>
              <a:r>
                <a:rPr lang="zh-CN" altLang="en-US" sz="1000" dirty="0">
                  <a:solidFill>
                    <a:srgbClr val="000000"/>
                  </a:solidFill>
                  <a:latin typeface="阿里巴巴普惠体 R" panose="00020600040101010101" charset="-122"/>
                  <a:ea typeface="阿里巴巴普惠体 R" panose="00020600040101010101" charset="-122"/>
                </a:rPr>
                <a:t>倍字间距。</a:t>
              </a:r>
            </a:p>
          </p:txBody>
        </p:sp>
      </p:grpSp>
      <p:grpSp>
        <p:nvGrpSpPr>
          <p:cNvPr id="5" name="组合 4"/>
          <p:cNvGrpSpPr/>
          <p:nvPr/>
        </p:nvGrpSpPr>
        <p:grpSpPr>
          <a:xfrm>
            <a:off x="3439795" y="1651635"/>
            <a:ext cx="2660650" cy="4145280"/>
            <a:chOff x="1540" y="2157"/>
            <a:chExt cx="4190" cy="6528"/>
          </a:xfrm>
        </p:grpSpPr>
        <p:pic>
          <p:nvPicPr>
            <p:cNvPr id="7" name="图片 6"/>
            <p:cNvPicPr>
              <a:picLocks noChangeAspect="1"/>
            </p:cNvPicPr>
            <p:nvPr/>
          </p:nvPicPr>
          <p:blipFill>
            <a:blip r:embed="rId5"/>
            <a:srcRect l="12750" t="3637" r="20862" b="3634"/>
            <a:stretch>
              <a:fillRect/>
            </a:stretch>
          </p:blipFill>
          <p:spPr>
            <a:xfrm>
              <a:off x="1623" y="2157"/>
              <a:ext cx="4024" cy="4024"/>
            </a:xfrm>
            <a:custGeom>
              <a:avLst/>
              <a:gdLst/>
              <a:ahLst/>
              <a:cxnLst>
                <a:cxn ang="3">
                  <a:pos x="hc" y="t"/>
                </a:cxn>
                <a:cxn ang="cd2">
                  <a:pos x="l" y="vc"/>
                </a:cxn>
                <a:cxn ang="cd4">
                  <a:pos x="hc" y="b"/>
                </a:cxn>
                <a:cxn ang="0">
                  <a:pos x="r" y="vc"/>
                </a:cxn>
              </a:cxnLst>
              <a:rect l="l" t="t" r="r" b="b"/>
              <a:pathLst>
                <a:path w="4024" h="4024">
                  <a:moveTo>
                    <a:pt x="2012" y="0"/>
                  </a:moveTo>
                  <a:lnTo>
                    <a:pt x="4024" y="2012"/>
                  </a:lnTo>
                  <a:lnTo>
                    <a:pt x="2012" y="4024"/>
                  </a:lnTo>
                  <a:lnTo>
                    <a:pt x="0" y="2012"/>
                  </a:lnTo>
                  <a:lnTo>
                    <a:pt x="2012" y="0"/>
                  </a:lnTo>
                  <a:close/>
                </a:path>
              </a:pathLst>
            </a:custGeom>
          </p:spPr>
        </p:pic>
        <p:sp>
          <p:nvSpPr>
            <p:cNvPr id="8" name="矩形 7"/>
            <p:cNvSpPr/>
            <p:nvPr/>
          </p:nvSpPr>
          <p:spPr>
            <a:xfrm>
              <a:off x="2016" y="6715"/>
              <a:ext cx="3239" cy="582"/>
            </a:xfrm>
            <a:prstGeom prst="rect">
              <a:avLst/>
            </a:prstGeom>
            <a:noFill/>
          </p:spPr>
          <p:txBody>
            <a:bodyPr wrap="none">
              <a:spAutoFit/>
            </a:bodyPr>
            <a:lstStyle/>
            <a:p>
              <a:r>
                <a:rPr lang="zh-CN" altLang="en-US" dirty="0">
                  <a:solidFill>
                    <a:srgbClr val="F80B14"/>
                  </a:solidFill>
                  <a:latin typeface="阿里巴巴普惠体 R" panose="00020600040101010101" charset="-122"/>
                  <a:ea typeface="阿里巴巴普惠体 R" panose="00020600040101010101" charset="-122"/>
                </a:rPr>
                <a:t>点击此处添加标题</a:t>
              </a:r>
            </a:p>
          </p:txBody>
        </p:sp>
        <p:sp>
          <p:nvSpPr>
            <p:cNvPr id="9" name="矩形 8"/>
            <p:cNvSpPr/>
            <p:nvPr/>
          </p:nvSpPr>
          <p:spPr>
            <a:xfrm>
              <a:off x="1540" y="7279"/>
              <a:ext cx="4191" cy="1406"/>
            </a:xfrm>
            <a:prstGeom prst="rect">
              <a:avLst/>
            </a:prstGeom>
          </p:spPr>
          <p:txBody>
            <a:bodyPr wrap="square">
              <a:spAutoFit/>
            </a:bodyPr>
            <a:lstStyle/>
            <a:p>
              <a:pPr algn="ctr">
                <a:lnSpc>
                  <a:spcPct val="130000"/>
                </a:lnSpc>
              </a:pPr>
              <a:r>
                <a:rPr lang="zh-CN" altLang="en-US" sz="1000" dirty="0">
                  <a:solidFill>
                    <a:srgbClr val="000000"/>
                  </a:solidFill>
                  <a:latin typeface="阿里巴巴普惠体 R" panose="00020600040101010101" charset="-122"/>
                  <a:ea typeface="阿里巴巴普惠体 R" panose="00020600040101010101" charset="-122"/>
                </a:rPr>
                <a:t>标题数字等都可以通过点击和重新输入进行更改，顶部“开始”面板中可以对字体、字号、颜色、行距等进行修改。建议正文</a:t>
              </a:r>
              <a:r>
                <a:rPr lang="en-US" altLang="zh-CN" sz="1000" dirty="0">
                  <a:solidFill>
                    <a:srgbClr val="000000"/>
                  </a:solidFill>
                  <a:latin typeface="阿里巴巴普惠体 R" panose="00020600040101010101" charset="-122"/>
                  <a:ea typeface="阿里巴巴普惠体 R" panose="00020600040101010101" charset="-122"/>
                </a:rPr>
                <a:t>8-14</a:t>
              </a:r>
              <a:r>
                <a:rPr lang="zh-CN" altLang="en-US" sz="1000" dirty="0">
                  <a:solidFill>
                    <a:srgbClr val="000000"/>
                  </a:solidFill>
                  <a:latin typeface="阿里巴巴普惠体 R" panose="00020600040101010101" charset="-122"/>
                  <a:ea typeface="阿里巴巴普惠体 R" panose="00020600040101010101" charset="-122"/>
                </a:rPr>
                <a:t>号字，</a:t>
              </a:r>
              <a:r>
                <a:rPr lang="en-US" altLang="zh-CN" sz="1000" dirty="0">
                  <a:solidFill>
                    <a:srgbClr val="000000"/>
                  </a:solidFill>
                  <a:latin typeface="阿里巴巴普惠体 R" panose="00020600040101010101" charset="-122"/>
                  <a:ea typeface="阿里巴巴普惠体 R" panose="00020600040101010101" charset="-122"/>
                </a:rPr>
                <a:t>1.3</a:t>
              </a:r>
              <a:r>
                <a:rPr lang="zh-CN" altLang="en-US" sz="1000" dirty="0">
                  <a:solidFill>
                    <a:srgbClr val="000000"/>
                  </a:solidFill>
                  <a:latin typeface="阿里巴巴普惠体 R" panose="00020600040101010101" charset="-122"/>
                  <a:ea typeface="阿里巴巴普惠体 R" panose="00020600040101010101" charset="-122"/>
                </a:rPr>
                <a:t>倍字间距。</a:t>
              </a:r>
            </a:p>
          </p:txBody>
        </p:sp>
      </p:grpSp>
      <p:grpSp>
        <p:nvGrpSpPr>
          <p:cNvPr id="10" name="组合 9"/>
          <p:cNvGrpSpPr/>
          <p:nvPr/>
        </p:nvGrpSpPr>
        <p:grpSpPr>
          <a:xfrm>
            <a:off x="6189345" y="1651635"/>
            <a:ext cx="2660650" cy="4145280"/>
            <a:chOff x="1540" y="2157"/>
            <a:chExt cx="4190" cy="6528"/>
          </a:xfrm>
        </p:grpSpPr>
        <p:pic>
          <p:nvPicPr>
            <p:cNvPr id="11" name="图片 10"/>
            <p:cNvPicPr>
              <a:picLocks noChangeAspect="1"/>
            </p:cNvPicPr>
            <p:nvPr/>
          </p:nvPicPr>
          <p:blipFill>
            <a:blip r:embed="rId5"/>
            <a:srcRect l="12750" t="3637" r="20862" b="3634"/>
            <a:stretch>
              <a:fillRect/>
            </a:stretch>
          </p:blipFill>
          <p:spPr>
            <a:xfrm>
              <a:off x="1623" y="2157"/>
              <a:ext cx="4024" cy="4024"/>
            </a:xfrm>
            <a:custGeom>
              <a:avLst/>
              <a:gdLst/>
              <a:ahLst/>
              <a:cxnLst>
                <a:cxn ang="3">
                  <a:pos x="hc" y="t"/>
                </a:cxn>
                <a:cxn ang="cd2">
                  <a:pos x="l" y="vc"/>
                </a:cxn>
                <a:cxn ang="cd4">
                  <a:pos x="hc" y="b"/>
                </a:cxn>
                <a:cxn ang="0">
                  <a:pos x="r" y="vc"/>
                </a:cxn>
              </a:cxnLst>
              <a:rect l="l" t="t" r="r" b="b"/>
              <a:pathLst>
                <a:path w="4024" h="4024">
                  <a:moveTo>
                    <a:pt x="2012" y="0"/>
                  </a:moveTo>
                  <a:lnTo>
                    <a:pt x="4024" y="2012"/>
                  </a:lnTo>
                  <a:lnTo>
                    <a:pt x="2012" y="4024"/>
                  </a:lnTo>
                  <a:lnTo>
                    <a:pt x="0" y="2012"/>
                  </a:lnTo>
                  <a:lnTo>
                    <a:pt x="2012" y="0"/>
                  </a:lnTo>
                  <a:close/>
                </a:path>
              </a:pathLst>
            </a:custGeom>
          </p:spPr>
        </p:pic>
        <p:sp>
          <p:nvSpPr>
            <p:cNvPr id="12" name="矩形 11"/>
            <p:cNvSpPr/>
            <p:nvPr/>
          </p:nvSpPr>
          <p:spPr>
            <a:xfrm>
              <a:off x="2016" y="6715"/>
              <a:ext cx="3239" cy="582"/>
            </a:xfrm>
            <a:prstGeom prst="rect">
              <a:avLst/>
            </a:prstGeom>
            <a:noFill/>
          </p:spPr>
          <p:txBody>
            <a:bodyPr wrap="none">
              <a:spAutoFit/>
            </a:bodyPr>
            <a:lstStyle/>
            <a:p>
              <a:r>
                <a:rPr lang="zh-CN" altLang="en-US" dirty="0">
                  <a:solidFill>
                    <a:srgbClr val="F80B14"/>
                  </a:solidFill>
                  <a:latin typeface="阿里巴巴普惠体 R" panose="00020600040101010101" charset="-122"/>
                  <a:ea typeface="阿里巴巴普惠体 R" panose="00020600040101010101" charset="-122"/>
                </a:rPr>
                <a:t>点击此处添加标题</a:t>
              </a:r>
            </a:p>
          </p:txBody>
        </p:sp>
        <p:sp>
          <p:nvSpPr>
            <p:cNvPr id="13" name="矩形 12"/>
            <p:cNvSpPr/>
            <p:nvPr/>
          </p:nvSpPr>
          <p:spPr>
            <a:xfrm>
              <a:off x="1540" y="7279"/>
              <a:ext cx="4191" cy="1406"/>
            </a:xfrm>
            <a:prstGeom prst="rect">
              <a:avLst/>
            </a:prstGeom>
          </p:spPr>
          <p:txBody>
            <a:bodyPr wrap="square">
              <a:spAutoFit/>
            </a:bodyPr>
            <a:lstStyle/>
            <a:p>
              <a:pPr algn="ctr">
                <a:lnSpc>
                  <a:spcPct val="130000"/>
                </a:lnSpc>
              </a:pPr>
              <a:r>
                <a:rPr lang="zh-CN" altLang="en-US" sz="1000" dirty="0">
                  <a:solidFill>
                    <a:srgbClr val="000000"/>
                  </a:solidFill>
                  <a:latin typeface="阿里巴巴普惠体 R" panose="00020600040101010101" charset="-122"/>
                  <a:ea typeface="阿里巴巴普惠体 R" panose="00020600040101010101" charset="-122"/>
                </a:rPr>
                <a:t>标题数字等都可以通过点击和重新输入进行更改，顶部“开始”面板中可以对字体、字号、颜色、行距等进行修改。建议正文</a:t>
              </a:r>
              <a:r>
                <a:rPr lang="en-US" altLang="zh-CN" sz="1000" dirty="0">
                  <a:solidFill>
                    <a:srgbClr val="000000"/>
                  </a:solidFill>
                  <a:latin typeface="阿里巴巴普惠体 R" panose="00020600040101010101" charset="-122"/>
                  <a:ea typeface="阿里巴巴普惠体 R" panose="00020600040101010101" charset="-122"/>
                </a:rPr>
                <a:t>8-14</a:t>
              </a:r>
              <a:r>
                <a:rPr lang="zh-CN" altLang="en-US" sz="1000" dirty="0">
                  <a:solidFill>
                    <a:srgbClr val="000000"/>
                  </a:solidFill>
                  <a:latin typeface="阿里巴巴普惠体 R" panose="00020600040101010101" charset="-122"/>
                  <a:ea typeface="阿里巴巴普惠体 R" panose="00020600040101010101" charset="-122"/>
                </a:rPr>
                <a:t>号字，</a:t>
              </a:r>
              <a:r>
                <a:rPr lang="en-US" altLang="zh-CN" sz="1000" dirty="0">
                  <a:solidFill>
                    <a:srgbClr val="000000"/>
                  </a:solidFill>
                  <a:latin typeface="阿里巴巴普惠体 R" panose="00020600040101010101" charset="-122"/>
                  <a:ea typeface="阿里巴巴普惠体 R" panose="00020600040101010101" charset="-122"/>
                </a:rPr>
                <a:t>1.3</a:t>
              </a:r>
              <a:r>
                <a:rPr lang="zh-CN" altLang="en-US" sz="1000" dirty="0">
                  <a:solidFill>
                    <a:srgbClr val="000000"/>
                  </a:solidFill>
                  <a:latin typeface="阿里巴巴普惠体 R" panose="00020600040101010101" charset="-122"/>
                  <a:ea typeface="阿里巴巴普惠体 R" panose="00020600040101010101" charset="-122"/>
                </a:rPr>
                <a:t>倍字间距。</a:t>
              </a:r>
            </a:p>
          </p:txBody>
        </p:sp>
      </p:grpSp>
      <p:grpSp>
        <p:nvGrpSpPr>
          <p:cNvPr id="14" name="组合 13"/>
          <p:cNvGrpSpPr/>
          <p:nvPr/>
        </p:nvGrpSpPr>
        <p:grpSpPr>
          <a:xfrm>
            <a:off x="8938895" y="1651635"/>
            <a:ext cx="2660650" cy="4145280"/>
            <a:chOff x="1540" y="2157"/>
            <a:chExt cx="4190" cy="6528"/>
          </a:xfrm>
        </p:grpSpPr>
        <p:pic>
          <p:nvPicPr>
            <p:cNvPr id="15" name="图片 14"/>
            <p:cNvPicPr>
              <a:picLocks noChangeAspect="1"/>
            </p:cNvPicPr>
            <p:nvPr/>
          </p:nvPicPr>
          <p:blipFill>
            <a:blip r:embed="rId5"/>
            <a:srcRect l="12750" t="3637" r="20862" b="3634"/>
            <a:stretch>
              <a:fillRect/>
            </a:stretch>
          </p:blipFill>
          <p:spPr>
            <a:xfrm>
              <a:off x="1623" y="2157"/>
              <a:ext cx="4024" cy="4024"/>
            </a:xfrm>
            <a:custGeom>
              <a:avLst/>
              <a:gdLst/>
              <a:ahLst/>
              <a:cxnLst>
                <a:cxn ang="3">
                  <a:pos x="hc" y="t"/>
                </a:cxn>
                <a:cxn ang="cd2">
                  <a:pos x="l" y="vc"/>
                </a:cxn>
                <a:cxn ang="cd4">
                  <a:pos x="hc" y="b"/>
                </a:cxn>
                <a:cxn ang="0">
                  <a:pos x="r" y="vc"/>
                </a:cxn>
              </a:cxnLst>
              <a:rect l="l" t="t" r="r" b="b"/>
              <a:pathLst>
                <a:path w="4024" h="4024">
                  <a:moveTo>
                    <a:pt x="2012" y="0"/>
                  </a:moveTo>
                  <a:lnTo>
                    <a:pt x="4024" y="2012"/>
                  </a:lnTo>
                  <a:lnTo>
                    <a:pt x="2012" y="4024"/>
                  </a:lnTo>
                  <a:lnTo>
                    <a:pt x="0" y="2012"/>
                  </a:lnTo>
                  <a:lnTo>
                    <a:pt x="2012" y="0"/>
                  </a:lnTo>
                  <a:close/>
                </a:path>
              </a:pathLst>
            </a:custGeom>
          </p:spPr>
        </p:pic>
        <p:sp>
          <p:nvSpPr>
            <p:cNvPr id="16" name="矩形 15"/>
            <p:cNvSpPr/>
            <p:nvPr/>
          </p:nvSpPr>
          <p:spPr>
            <a:xfrm>
              <a:off x="2016" y="6715"/>
              <a:ext cx="3239" cy="582"/>
            </a:xfrm>
            <a:prstGeom prst="rect">
              <a:avLst/>
            </a:prstGeom>
            <a:noFill/>
          </p:spPr>
          <p:txBody>
            <a:bodyPr wrap="none">
              <a:spAutoFit/>
            </a:bodyPr>
            <a:lstStyle/>
            <a:p>
              <a:r>
                <a:rPr lang="zh-CN" altLang="en-US" dirty="0">
                  <a:solidFill>
                    <a:srgbClr val="F80B14"/>
                  </a:solidFill>
                  <a:latin typeface="阿里巴巴普惠体 R" panose="00020600040101010101" charset="-122"/>
                  <a:ea typeface="阿里巴巴普惠体 R" panose="00020600040101010101" charset="-122"/>
                </a:rPr>
                <a:t>点击此处添加标题</a:t>
              </a:r>
            </a:p>
          </p:txBody>
        </p:sp>
        <p:sp>
          <p:nvSpPr>
            <p:cNvPr id="17" name="矩形 16"/>
            <p:cNvSpPr/>
            <p:nvPr/>
          </p:nvSpPr>
          <p:spPr>
            <a:xfrm>
              <a:off x="1540" y="7279"/>
              <a:ext cx="4191" cy="1406"/>
            </a:xfrm>
            <a:prstGeom prst="rect">
              <a:avLst/>
            </a:prstGeom>
          </p:spPr>
          <p:txBody>
            <a:bodyPr wrap="square">
              <a:spAutoFit/>
            </a:bodyPr>
            <a:lstStyle/>
            <a:p>
              <a:pPr algn="ctr">
                <a:lnSpc>
                  <a:spcPct val="130000"/>
                </a:lnSpc>
              </a:pPr>
              <a:r>
                <a:rPr lang="zh-CN" altLang="en-US" sz="1000" dirty="0">
                  <a:solidFill>
                    <a:srgbClr val="000000"/>
                  </a:solidFill>
                  <a:latin typeface="阿里巴巴普惠体 R" panose="00020600040101010101" charset="-122"/>
                  <a:ea typeface="阿里巴巴普惠体 R" panose="00020600040101010101" charset="-122"/>
                </a:rPr>
                <a:t>标题数字等都可以通过点击和重新输入进行更改，顶部“开始”面板中可以对字体、字号、颜色、行距等进行修改。建议正文</a:t>
              </a:r>
              <a:r>
                <a:rPr lang="en-US" altLang="zh-CN" sz="1000" dirty="0">
                  <a:solidFill>
                    <a:srgbClr val="000000"/>
                  </a:solidFill>
                  <a:latin typeface="阿里巴巴普惠体 R" panose="00020600040101010101" charset="-122"/>
                  <a:ea typeface="阿里巴巴普惠体 R" panose="00020600040101010101" charset="-122"/>
                </a:rPr>
                <a:t>8-14</a:t>
              </a:r>
              <a:r>
                <a:rPr lang="zh-CN" altLang="en-US" sz="1000" dirty="0">
                  <a:solidFill>
                    <a:srgbClr val="000000"/>
                  </a:solidFill>
                  <a:latin typeface="阿里巴巴普惠体 R" panose="00020600040101010101" charset="-122"/>
                  <a:ea typeface="阿里巴巴普惠体 R" panose="00020600040101010101" charset="-122"/>
                </a:rPr>
                <a:t>号字，</a:t>
              </a:r>
              <a:r>
                <a:rPr lang="en-US" altLang="zh-CN" sz="1000" dirty="0">
                  <a:solidFill>
                    <a:srgbClr val="000000"/>
                  </a:solidFill>
                  <a:latin typeface="阿里巴巴普惠体 R" panose="00020600040101010101" charset="-122"/>
                  <a:ea typeface="阿里巴巴普惠体 R" panose="00020600040101010101" charset="-122"/>
                </a:rPr>
                <a:t>1.3</a:t>
              </a:r>
              <a:r>
                <a:rPr lang="zh-CN" altLang="en-US" sz="1000" dirty="0">
                  <a:solidFill>
                    <a:srgbClr val="000000"/>
                  </a:solidFill>
                  <a:latin typeface="阿里巴巴普惠体 R" panose="00020600040101010101" charset="-122"/>
                  <a:ea typeface="阿里巴巴普惠体 R" panose="00020600040101010101" charset="-122"/>
                </a:rPr>
                <a:t>倍字间距。</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4817110" y="2195830"/>
            <a:ext cx="3948430" cy="768350"/>
          </a:xfrm>
          <a:prstGeom prst="rect">
            <a:avLst/>
          </a:prstGeom>
          <a:noFill/>
          <a:ln>
            <a:noFill/>
          </a:ln>
        </p:spPr>
        <p:txBody>
          <a:bodyPr wrap="square" rtlCol="0">
            <a:spAutoFit/>
          </a:bodyPr>
          <a:lstStyle/>
          <a:p>
            <a:pPr algn="l"/>
            <a:r>
              <a:rPr lang="en-US" altLang="zh-CN" sz="4400" dirty="0">
                <a:solidFill>
                  <a:srgbClr val="F80B14"/>
                </a:solidFill>
                <a:ea typeface="阿里巴巴普惠体 R" panose="00020600040101010101" charset="-122"/>
                <a:cs typeface="阿里巴巴普惠体 R" panose="00020600040101010101" charset="-122"/>
              </a:rPr>
              <a:t>PART THREE</a:t>
            </a:r>
          </a:p>
        </p:txBody>
      </p:sp>
      <p:sp>
        <p:nvSpPr>
          <p:cNvPr id="12" name="文本框 11"/>
          <p:cNvSpPr txBox="1"/>
          <p:nvPr/>
        </p:nvSpPr>
        <p:spPr>
          <a:xfrm>
            <a:off x="4817304" y="2964128"/>
            <a:ext cx="2394858" cy="521970"/>
          </a:xfrm>
          <a:prstGeom prst="rect">
            <a:avLst/>
          </a:prstGeom>
          <a:noFill/>
        </p:spPr>
        <p:txBody>
          <a:bodyPr wrap="square" rtlCol="0">
            <a:spAutoFit/>
          </a:bodyPr>
          <a:lstStyle/>
          <a:p>
            <a:pPr algn="l"/>
            <a:r>
              <a:rPr lang="zh-CN" altLang="en-US" sz="2800" dirty="0">
                <a:solidFill>
                  <a:srgbClr val="F80B14"/>
                </a:solidFill>
                <a:latin typeface="阿里巴巴普惠体 M" panose="00020600040101010101" charset="-122"/>
                <a:ea typeface="阿里巴巴普惠体 M" panose="00020600040101010101" charset="-122"/>
                <a:cs typeface="阿里巴巴普惠体 R" panose="00020600040101010101" charset="-122"/>
              </a:rPr>
              <a:t>认识产品</a:t>
            </a:r>
          </a:p>
        </p:txBody>
      </p:sp>
      <p:sp>
        <p:nvSpPr>
          <p:cNvPr id="6" name="矩形 5"/>
          <p:cNvSpPr/>
          <p:nvPr/>
        </p:nvSpPr>
        <p:spPr>
          <a:xfrm>
            <a:off x="4817304" y="3486218"/>
            <a:ext cx="2557780" cy="398780"/>
          </a:xfrm>
          <a:prstGeom prst="rect">
            <a:avLst/>
          </a:prstGeom>
        </p:spPr>
        <p:txBody>
          <a:bodyPr wrap="none">
            <a:spAutoFit/>
          </a:bodyPr>
          <a:lstStyle/>
          <a:p>
            <a:pPr marL="342900" indent="-342900">
              <a:buFont typeface="Arial" panose="020B0604020202020204" pitchFamily="34" charset="0"/>
              <a:buChar char="•"/>
            </a:pPr>
            <a:r>
              <a:rPr lang="zh-CN" altLang="en-US" sz="2000" dirty="0">
                <a:solidFill>
                  <a:srgbClr val="000000"/>
                </a:solidFill>
                <a:latin typeface="阿里巴巴普惠体 R" panose="00020600040101010101" charset="-122"/>
                <a:ea typeface="阿里巴巴普惠体 R" panose="00020600040101010101" charset="-122"/>
              </a:rPr>
              <a:t>点击此处添加标题</a:t>
            </a:r>
          </a:p>
        </p:txBody>
      </p:sp>
      <p:sp>
        <p:nvSpPr>
          <p:cNvPr id="3" name="矩形 2"/>
          <p:cNvSpPr/>
          <p:nvPr/>
        </p:nvSpPr>
        <p:spPr>
          <a:xfrm>
            <a:off x="4817304" y="3825943"/>
            <a:ext cx="2557780" cy="398780"/>
          </a:xfrm>
          <a:prstGeom prst="rect">
            <a:avLst/>
          </a:prstGeom>
        </p:spPr>
        <p:txBody>
          <a:bodyPr wrap="none">
            <a:spAutoFit/>
          </a:bodyPr>
          <a:lstStyle/>
          <a:p>
            <a:pPr marL="342900" indent="-342900">
              <a:buFont typeface="Arial" panose="020B0604020202020204" pitchFamily="34" charset="0"/>
              <a:buChar char="•"/>
            </a:pPr>
            <a:r>
              <a:rPr lang="zh-CN" altLang="en-US" sz="2000" dirty="0">
                <a:solidFill>
                  <a:srgbClr val="000000"/>
                </a:solidFill>
                <a:latin typeface="阿里巴巴普惠体 R" panose="00020600040101010101" charset="-122"/>
                <a:ea typeface="阿里巴巴普惠体 R" panose="00020600040101010101" charset="-122"/>
              </a:rPr>
              <a:t>点击此处添加标题</a:t>
            </a:r>
          </a:p>
        </p:txBody>
      </p:sp>
      <p:sp>
        <p:nvSpPr>
          <p:cNvPr id="4" name="矩形 3"/>
          <p:cNvSpPr/>
          <p:nvPr/>
        </p:nvSpPr>
        <p:spPr>
          <a:xfrm>
            <a:off x="4817304" y="4165668"/>
            <a:ext cx="2557780" cy="398780"/>
          </a:xfrm>
          <a:prstGeom prst="rect">
            <a:avLst/>
          </a:prstGeom>
        </p:spPr>
        <p:txBody>
          <a:bodyPr wrap="none">
            <a:spAutoFit/>
          </a:bodyPr>
          <a:lstStyle/>
          <a:p>
            <a:pPr marL="342900" indent="-342900">
              <a:buFont typeface="Arial" panose="020B0604020202020204" pitchFamily="34" charset="0"/>
              <a:buChar char="•"/>
            </a:pPr>
            <a:r>
              <a:rPr lang="zh-CN" altLang="en-US" sz="2000" dirty="0">
                <a:solidFill>
                  <a:srgbClr val="000000"/>
                </a:solidFill>
                <a:latin typeface="阿里巴巴普惠体 R" panose="00020600040101010101" charset="-122"/>
                <a:ea typeface="阿里巴巴普惠体 R" panose="00020600040101010101" charset="-122"/>
              </a:rPr>
              <a:t>点击此处添加标题</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120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strVal val="#ppt_w+.3"/>
                                          </p:val>
                                        </p:tav>
                                        <p:tav tm="100000">
                                          <p:val>
                                            <p:strVal val="#ppt_w"/>
                                          </p:val>
                                        </p:tav>
                                      </p:tavLst>
                                    </p:anim>
                                    <p:anim calcmode="lin" valueType="num">
                                      <p:cBhvr>
                                        <p:cTn id="8" dur="750" fill="hold"/>
                                        <p:tgtEl>
                                          <p:spTgt spid="2"/>
                                        </p:tgtEl>
                                        <p:attrNameLst>
                                          <p:attrName>ppt_h</p:attrName>
                                        </p:attrNameLst>
                                      </p:cBhvr>
                                      <p:tavLst>
                                        <p:tav tm="0">
                                          <p:val>
                                            <p:strVal val="#ppt_h"/>
                                          </p:val>
                                        </p:tav>
                                        <p:tav tm="100000">
                                          <p:val>
                                            <p:strVal val="#ppt_h"/>
                                          </p:val>
                                        </p:tav>
                                      </p:tavLst>
                                    </p:anim>
                                    <p:animEffect transition="in" filter="fade">
                                      <p:cBhvr>
                                        <p:cTn id="9" dur="750"/>
                                        <p:tgtEl>
                                          <p:spTgt spid="2"/>
                                        </p:tgtEl>
                                      </p:cBhvr>
                                    </p:animEffect>
                                  </p:childTnLst>
                                </p:cTn>
                              </p:par>
                            </p:childTnLst>
                          </p:cTn>
                        </p:par>
                        <p:par>
                          <p:cTn id="10" fill="hold">
                            <p:stCondLst>
                              <p:cond delay="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26" name="图片 25"/>
          <p:cNvPicPr>
            <a:picLocks noChangeAspect="1"/>
          </p:cNvPicPr>
          <p:nvPr/>
        </p:nvPicPr>
        <p:blipFill>
          <a:blip r:embed="rId5"/>
          <a:srcRect t="26200" r="1905" b="26200"/>
          <a:stretch>
            <a:fillRect/>
          </a:stretch>
        </p:blipFill>
        <p:spPr>
          <a:xfrm>
            <a:off x="1033145" y="4514215"/>
            <a:ext cx="4022090" cy="837565"/>
          </a:xfrm>
          <a:custGeom>
            <a:avLst/>
            <a:gdLst/>
            <a:ahLst/>
            <a:cxnLst>
              <a:cxn ang="3">
                <a:pos x="hc" y="t"/>
              </a:cxn>
              <a:cxn ang="cd2">
                <a:pos x="l" y="vc"/>
              </a:cxn>
              <a:cxn ang="cd4">
                <a:pos x="hc" y="b"/>
              </a:cxn>
              <a:cxn ang="0">
                <a:pos x="r" y="vc"/>
              </a:cxn>
            </a:cxnLst>
            <a:rect l="l" t="t" r="r" b="b"/>
            <a:pathLst>
              <a:path w="6334" h="1319">
                <a:moveTo>
                  <a:pt x="0" y="0"/>
                </a:moveTo>
                <a:lnTo>
                  <a:pt x="6334" y="0"/>
                </a:lnTo>
                <a:lnTo>
                  <a:pt x="6334" y="1319"/>
                </a:lnTo>
                <a:lnTo>
                  <a:pt x="0" y="1319"/>
                </a:lnTo>
                <a:lnTo>
                  <a:pt x="0" y="0"/>
                </a:lnTo>
                <a:close/>
              </a:path>
            </a:pathLst>
          </a:custGeom>
        </p:spPr>
      </p:pic>
      <p:pic>
        <p:nvPicPr>
          <p:cNvPr id="25" name="图片 24"/>
          <p:cNvPicPr>
            <a:picLocks noChangeAspect="1"/>
          </p:cNvPicPr>
          <p:nvPr/>
        </p:nvPicPr>
        <p:blipFill>
          <a:blip r:embed="rId6"/>
          <a:srcRect l="3192" t="18155" r="3192" b="18155"/>
          <a:stretch>
            <a:fillRect/>
          </a:stretch>
        </p:blipFill>
        <p:spPr>
          <a:xfrm>
            <a:off x="1033145" y="3489960"/>
            <a:ext cx="4022090" cy="837565"/>
          </a:xfrm>
          <a:custGeom>
            <a:avLst/>
            <a:gdLst/>
            <a:ahLst/>
            <a:cxnLst>
              <a:cxn ang="3">
                <a:pos x="hc" y="t"/>
              </a:cxn>
              <a:cxn ang="cd2">
                <a:pos x="l" y="vc"/>
              </a:cxn>
              <a:cxn ang="cd4">
                <a:pos x="hc" y="b"/>
              </a:cxn>
              <a:cxn ang="0">
                <a:pos x="r" y="vc"/>
              </a:cxn>
            </a:cxnLst>
            <a:rect l="l" t="t" r="r" b="b"/>
            <a:pathLst>
              <a:path w="6334" h="1319">
                <a:moveTo>
                  <a:pt x="0" y="0"/>
                </a:moveTo>
                <a:lnTo>
                  <a:pt x="6334" y="0"/>
                </a:lnTo>
                <a:lnTo>
                  <a:pt x="6334" y="1319"/>
                </a:lnTo>
                <a:lnTo>
                  <a:pt x="0" y="1319"/>
                </a:lnTo>
                <a:lnTo>
                  <a:pt x="0" y="0"/>
                </a:lnTo>
                <a:close/>
              </a:path>
            </a:pathLst>
          </a:custGeom>
        </p:spPr>
      </p:pic>
      <p:pic>
        <p:nvPicPr>
          <p:cNvPr id="24" name="图片 23"/>
          <p:cNvPicPr>
            <a:picLocks noChangeAspect="1"/>
          </p:cNvPicPr>
          <p:nvPr/>
        </p:nvPicPr>
        <p:blipFill>
          <a:blip r:embed="rId7"/>
          <a:srcRect l="4499" t="19795" r="8627" b="39217"/>
          <a:stretch>
            <a:fillRect/>
          </a:stretch>
        </p:blipFill>
        <p:spPr>
          <a:xfrm>
            <a:off x="1033145" y="2465705"/>
            <a:ext cx="4022090" cy="837565"/>
          </a:xfrm>
          <a:custGeom>
            <a:avLst/>
            <a:gdLst/>
            <a:ahLst/>
            <a:cxnLst>
              <a:cxn ang="3">
                <a:pos x="hc" y="t"/>
              </a:cxn>
              <a:cxn ang="cd2">
                <a:pos x="l" y="vc"/>
              </a:cxn>
              <a:cxn ang="cd4">
                <a:pos x="hc" y="b"/>
              </a:cxn>
              <a:cxn ang="0">
                <a:pos x="r" y="vc"/>
              </a:cxn>
            </a:cxnLst>
            <a:rect l="l" t="t" r="r" b="b"/>
            <a:pathLst>
              <a:path w="6334" h="1319">
                <a:moveTo>
                  <a:pt x="0" y="0"/>
                </a:moveTo>
                <a:lnTo>
                  <a:pt x="6334" y="0"/>
                </a:lnTo>
                <a:lnTo>
                  <a:pt x="6334" y="1319"/>
                </a:lnTo>
                <a:lnTo>
                  <a:pt x="0" y="1319"/>
                </a:lnTo>
                <a:lnTo>
                  <a:pt x="0" y="0"/>
                </a:lnTo>
                <a:close/>
              </a:path>
            </a:pathLst>
          </a:custGeom>
        </p:spPr>
      </p:pic>
      <p:pic>
        <p:nvPicPr>
          <p:cNvPr id="23" name="图片 22"/>
          <p:cNvPicPr>
            <a:picLocks noChangeAspect="1"/>
          </p:cNvPicPr>
          <p:nvPr/>
        </p:nvPicPr>
        <p:blipFill>
          <a:blip r:embed="rId8"/>
          <a:srcRect l="4353" t="16444" r="4353" b="37210"/>
          <a:stretch>
            <a:fillRect/>
          </a:stretch>
        </p:blipFill>
        <p:spPr>
          <a:xfrm>
            <a:off x="1033145" y="1441450"/>
            <a:ext cx="4022090" cy="837565"/>
          </a:xfrm>
          <a:custGeom>
            <a:avLst/>
            <a:gdLst/>
            <a:ahLst/>
            <a:cxnLst>
              <a:cxn ang="3">
                <a:pos x="hc" y="t"/>
              </a:cxn>
              <a:cxn ang="cd2">
                <a:pos x="l" y="vc"/>
              </a:cxn>
              <a:cxn ang="cd4">
                <a:pos x="hc" y="b"/>
              </a:cxn>
              <a:cxn ang="0">
                <a:pos x="r" y="vc"/>
              </a:cxn>
            </a:cxnLst>
            <a:rect l="l" t="t" r="r" b="b"/>
            <a:pathLst>
              <a:path w="6334" h="1319">
                <a:moveTo>
                  <a:pt x="0" y="0"/>
                </a:moveTo>
                <a:lnTo>
                  <a:pt x="6334" y="0"/>
                </a:lnTo>
                <a:lnTo>
                  <a:pt x="6334" y="1319"/>
                </a:lnTo>
                <a:lnTo>
                  <a:pt x="0" y="1319"/>
                </a:lnTo>
                <a:lnTo>
                  <a:pt x="0" y="0"/>
                </a:lnTo>
                <a:close/>
              </a:path>
            </a:pathLst>
          </a:custGeom>
        </p:spPr>
      </p:pic>
      <p:sp>
        <p:nvSpPr>
          <p:cNvPr id="6" name="矩形 5"/>
          <p:cNvSpPr/>
          <p:nvPr/>
        </p:nvSpPr>
        <p:spPr>
          <a:xfrm>
            <a:off x="948884" y="90065"/>
            <a:ext cx="2621280" cy="460375"/>
          </a:xfrm>
          <a:prstGeom prst="rect">
            <a:avLst/>
          </a:prstGeom>
        </p:spPr>
        <p:txBody>
          <a:bodyPr wrap="none">
            <a:spAutoFit/>
          </a:bodyPr>
          <a:lstStyle/>
          <a:p>
            <a:r>
              <a:rPr lang="zh-CN" altLang="en-US" sz="2400" dirty="0">
                <a:solidFill>
                  <a:srgbClr val="F80B14"/>
                </a:solidFill>
                <a:latin typeface="阿里巴巴普惠体 R" panose="00020600040101010101" charset="-122"/>
                <a:ea typeface="阿里巴巴普惠体 R" panose="00020600040101010101" charset="-122"/>
              </a:rPr>
              <a:t>点击此处添加标题</a:t>
            </a:r>
          </a:p>
        </p:txBody>
      </p:sp>
      <p:cxnSp>
        <p:nvCxnSpPr>
          <p:cNvPr id="3" name="直接连接符 2"/>
          <p:cNvCxnSpPr/>
          <p:nvPr/>
        </p:nvCxnSpPr>
        <p:spPr>
          <a:xfrm>
            <a:off x="1033145" y="553720"/>
            <a:ext cx="11138535" cy="0"/>
          </a:xfrm>
          <a:prstGeom prst="line">
            <a:avLst/>
          </a:prstGeom>
          <a:ln w="12700" cmpd="sng">
            <a:solidFill>
              <a:srgbClr val="F80B14"/>
            </a:solidFill>
            <a:prstDash val="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5257800" y="1859008"/>
            <a:ext cx="2065867"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5257800" y="2951208"/>
            <a:ext cx="2065867"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5257800" y="3941808"/>
            <a:ext cx="2065867"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5257800" y="4932408"/>
            <a:ext cx="2065867"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7398293" y="1581209"/>
            <a:ext cx="2266967" cy="369332"/>
          </a:xfrm>
          <a:prstGeom prst="rect">
            <a:avLst/>
          </a:prstGeom>
          <a:noFill/>
        </p:spPr>
        <p:txBody>
          <a:bodyPr wrap="none">
            <a:spAutoFit/>
          </a:bodyPr>
          <a:lstStyle/>
          <a:p>
            <a:r>
              <a:rPr lang="en-US" altLang="zh-CN" dirty="0">
                <a:solidFill>
                  <a:srgbClr val="000000"/>
                </a:solidFill>
                <a:latin typeface="阿里巴巴普惠体 R" panose="00020600040101010101" charset="-122"/>
                <a:ea typeface="阿里巴巴普惠体 R" panose="00020600040101010101" charset="-122"/>
              </a:rPr>
              <a:t>1. </a:t>
            </a:r>
            <a:r>
              <a:rPr lang="zh-CN" altLang="en-US" dirty="0">
                <a:solidFill>
                  <a:srgbClr val="000000"/>
                </a:solidFill>
                <a:latin typeface="阿里巴巴普惠体 R" panose="00020600040101010101" charset="-122"/>
                <a:ea typeface="阿里巴巴普惠体 R" panose="00020600040101010101" charset="-122"/>
              </a:rPr>
              <a:t>点击此处添加标题</a:t>
            </a:r>
          </a:p>
        </p:txBody>
      </p:sp>
      <p:sp>
        <p:nvSpPr>
          <p:cNvPr id="15" name="矩形 14"/>
          <p:cNvSpPr/>
          <p:nvPr/>
        </p:nvSpPr>
        <p:spPr>
          <a:xfrm>
            <a:off x="7398292" y="1939559"/>
            <a:ext cx="4018479" cy="692497"/>
          </a:xfrm>
          <a:prstGeom prst="rect">
            <a:avLst/>
          </a:prstGeom>
        </p:spPr>
        <p:txBody>
          <a:bodyPr wrap="square">
            <a:spAutoFit/>
          </a:bodyPr>
          <a:lstStyle/>
          <a:p>
            <a:pPr>
              <a:lnSpc>
                <a:spcPct val="130000"/>
              </a:lnSpc>
            </a:pPr>
            <a:r>
              <a:rPr lang="zh-CN" altLang="en-US" sz="1000" dirty="0">
                <a:solidFill>
                  <a:srgbClr val="000000"/>
                </a:solidFill>
                <a:latin typeface="阿里巴巴普惠体 R" panose="00020600040101010101" charset="-122"/>
                <a:ea typeface="阿里巴巴普惠体 R" panose="00020600040101010101" charset="-122"/>
              </a:rPr>
              <a:t>标题数字等都可以通过点击和重新输入进行更改，顶部“开始”面板中可以对字体、字号、颜色、行距等进行修改。建议正文</a:t>
            </a:r>
            <a:r>
              <a:rPr lang="en-US" altLang="zh-CN" sz="1000" dirty="0">
                <a:solidFill>
                  <a:srgbClr val="000000"/>
                </a:solidFill>
                <a:latin typeface="阿里巴巴普惠体 R" panose="00020600040101010101" charset="-122"/>
                <a:ea typeface="阿里巴巴普惠体 R" panose="00020600040101010101" charset="-122"/>
              </a:rPr>
              <a:t>8-14</a:t>
            </a:r>
            <a:r>
              <a:rPr lang="zh-CN" altLang="en-US" sz="1000" dirty="0">
                <a:solidFill>
                  <a:srgbClr val="000000"/>
                </a:solidFill>
                <a:latin typeface="阿里巴巴普惠体 R" panose="00020600040101010101" charset="-122"/>
                <a:ea typeface="阿里巴巴普惠体 R" panose="00020600040101010101" charset="-122"/>
              </a:rPr>
              <a:t>号字，</a:t>
            </a:r>
            <a:r>
              <a:rPr lang="en-US" altLang="zh-CN" sz="1000" dirty="0">
                <a:solidFill>
                  <a:srgbClr val="000000"/>
                </a:solidFill>
                <a:latin typeface="阿里巴巴普惠体 R" panose="00020600040101010101" charset="-122"/>
                <a:ea typeface="阿里巴巴普惠体 R" panose="00020600040101010101" charset="-122"/>
              </a:rPr>
              <a:t>1.3</a:t>
            </a:r>
            <a:r>
              <a:rPr lang="zh-CN" altLang="en-US" sz="1000" dirty="0">
                <a:solidFill>
                  <a:srgbClr val="000000"/>
                </a:solidFill>
                <a:latin typeface="阿里巴巴普惠体 R" panose="00020600040101010101" charset="-122"/>
                <a:ea typeface="阿里巴巴普惠体 R" panose="00020600040101010101" charset="-122"/>
              </a:rPr>
              <a:t>倍字间距。</a:t>
            </a:r>
          </a:p>
        </p:txBody>
      </p:sp>
      <p:sp>
        <p:nvSpPr>
          <p:cNvPr id="16" name="矩形 15"/>
          <p:cNvSpPr/>
          <p:nvPr/>
        </p:nvSpPr>
        <p:spPr>
          <a:xfrm>
            <a:off x="7398293" y="2632056"/>
            <a:ext cx="2266967" cy="369332"/>
          </a:xfrm>
          <a:prstGeom prst="rect">
            <a:avLst/>
          </a:prstGeom>
          <a:noFill/>
        </p:spPr>
        <p:txBody>
          <a:bodyPr wrap="none">
            <a:spAutoFit/>
          </a:bodyPr>
          <a:lstStyle/>
          <a:p>
            <a:r>
              <a:rPr lang="en-US" altLang="zh-CN" dirty="0">
                <a:solidFill>
                  <a:srgbClr val="000000"/>
                </a:solidFill>
                <a:latin typeface="阿里巴巴普惠体 R" panose="00020600040101010101" charset="-122"/>
                <a:ea typeface="阿里巴巴普惠体 R" panose="00020600040101010101" charset="-122"/>
              </a:rPr>
              <a:t>2. </a:t>
            </a:r>
            <a:r>
              <a:rPr lang="zh-CN" altLang="en-US" dirty="0">
                <a:solidFill>
                  <a:srgbClr val="000000"/>
                </a:solidFill>
                <a:latin typeface="阿里巴巴普惠体 R" panose="00020600040101010101" charset="-122"/>
                <a:ea typeface="阿里巴巴普惠体 R" panose="00020600040101010101" charset="-122"/>
              </a:rPr>
              <a:t>点击此处添加标题</a:t>
            </a:r>
          </a:p>
        </p:txBody>
      </p:sp>
      <p:sp>
        <p:nvSpPr>
          <p:cNvPr id="17" name="矩形 16"/>
          <p:cNvSpPr/>
          <p:nvPr/>
        </p:nvSpPr>
        <p:spPr>
          <a:xfrm>
            <a:off x="7398292" y="2990406"/>
            <a:ext cx="4018479" cy="692497"/>
          </a:xfrm>
          <a:prstGeom prst="rect">
            <a:avLst/>
          </a:prstGeom>
        </p:spPr>
        <p:txBody>
          <a:bodyPr wrap="square">
            <a:spAutoFit/>
          </a:bodyPr>
          <a:lstStyle/>
          <a:p>
            <a:pPr>
              <a:lnSpc>
                <a:spcPct val="130000"/>
              </a:lnSpc>
            </a:pPr>
            <a:r>
              <a:rPr lang="zh-CN" altLang="en-US" sz="1000" dirty="0">
                <a:solidFill>
                  <a:srgbClr val="000000"/>
                </a:solidFill>
                <a:latin typeface="阿里巴巴普惠体 R" panose="00020600040101010101" charset="-122"/>
                <a:ea typeface="阿里巴巴普惠体 R" panose="00020600040101010101" charset="-122"/>
              </a:rPr>
              <a:t>标题数字等都可以通过点击和重新输入进行更改，顶部“开始”面板中可以对字体、字号、颜色、行距等进行修改。建议正文</a:t>
            </a:r>
            <a:r>
              <a:rPr lang="en-US" altLang="zh-CN" sz="1000" dirty="0">
                <a:solidFill>
                  <a:srgbClr val="000000"/>
                </a:solidFill>
                <a:latin typeface="阿里巴巴普惠体 R" panose="00020600040101010101" charset="-122"/>
                <a:ea typeface="阿里巴巴普惠体 R" panose="00020600040101010101" charset="-122"/>
              </a:rPr>
              <a:t>8-14</a:t>
            </a:r>
            <a:r>
              <a:rPr lang="zh-CN" altLang="en-US" sz="1000" dirty="0">
                <a:solidFill>
                  <a:srgbClr val="000000"/>
                </a:solidFill>
                <a:latin typeface="阿里巴巴普惠体 R" panose="00020600040101010101" charset="-122"/>
                <a:ea typeface="阿里巴巴普惠体 R" panose="00020600040101010101" charset="-122"/>
              </a:rPr>
              <a:t>号字，</a:t>
            </a:r>
            <a:r>
              <a:rPr lang="en-US" altLang="zh-CN" sz="1000" dirty="0">
                <a:solidFill>
                  <a:srgbClr val="000000"/>
                </a:solidFill>
                <a:latin typeface="阿里巴巴普惠体 R" panose="00020600040101010101" charset="-122"/>
                <a:ea typeface="阿里巴巴普惠体 R" panose="00020600040101010101" charset="-122"/>
              </a:rPr>
              <a:t>1.3</a:t>
            </a:r>
            <a:r>
              <a:rPr lang="zh-CN" altLang="en-US" sz="1000" dirty="0">
                <a:solidFill>
                  <a:srgbClr val="000000"/>
                </a:solidFill>
                <a:latin typeface="阿里巴巴普惠体 R" panose="00020600040101010101" charset="-122"/>
                <a:ea typeface="阿里巴巴普惠体 R" panose="00020600040101010101" charset="-122"/>
              </a:rPr>
              <a:t>倍字间距。</a:t>
            </a:r>
          </a:p>
        </p:txBody>
      </p:sp>
      <p:sp>
        <p:nvSpPr>
          <p:cNvPr id="18" name="矩形 17"/>
          <p:cNvSpPr/>
          <p:nvPr/>
        </p:nvSpPr>
        <p:spPr>
          <a:xfrm>
            <a:off x="7398293" y="3746160"/>
            <a:ext cx="2266967" cy="369332"/>
          </a:xfrm>
          <a:prstGeom prst="rect">
            <a:avLst/>
          </a:prstGeom>
          <a:noFill/>
        </p:spPr>
        <p:txBody>
          <a:bodyPr wrap="none">
            <a:spAutoFit/>
          </a:bodyPr>
          <a:lstStyle/>
          <a:p>
            <a:r>
              <a:rPr lang="en-US" altLang="zh-CN" dirty="0">
                <a:solidFill>
                  <a:srgbClr val="000000"/>
                </a:solidFill>
                <a:latin typeface="阿里巴巴普惠体 R" panose="00020600040101010101" charset="-122"/>
                <a:ea typeface="阿里巴巴普惠体 R" panose="00020600040101010101" charset="-122"/>
              </a:rPr>
              <a:t>3. </a:t>
            </a:r>
            <a:r>
              <a:rPr lang="zh-CN" altLang="en-US" dirty="0">
                <a:solidFill>
                  <a:srgbClr val="000000"/>
                </a:solidFill>
                <a:latin typeface="阿里巴巴普惠体 R" panose="00020600040101010101" charset="-122"/>
                <a:ea typeface="阿里巴巴普惠体 R" panose="00020600040101010101" charset="-122"/>
              </a:rPr>
              <a:t>点击此处添加标题</a:t>
            </a:r>
          </a:p>
        </p:txBody>
      </p:sp>
      <p:sp>
        <p:nvSpPr>
          <p:cNvPr id="19" name="矩形 18"/>
          <p:cNvSpPr/>
          <p:nvPr/>
        </p:nvSpPr>
        <p:spPr>
          <a:xfrm>
            <a:off x="7398292" y="4104510"/>
            <a:ext cx="4018479" cy="692497"/>
          </a:xfrm>
          <a:prstGeom prst="rect">
            <a:avLst/>
          </a:prstGeom>
        </p:spPr>
        <p:txBody>
          <a:bodyPr wrap="square">
            <a:spAutoFit/>
          </a:bodyPr>
          <a:lstStyle/>
          <a:p>
            <a:pPr>
              <a:lnSpc>
                <a:spcPct val="130000"/>
              </a:lnSpc>
            </a:pPr>
            <a:r>
              <a:rPr lang="zh-CN" altLang="en-US" sz="1000" dirty="0">
                <a:solidFill>
                  <a:srgbClr val="000000"/>
                </a:solidFill>
                <a:latin typeface="阿里巴巴普惠体 R" panose="00020600040101010101" charset="-122"/>
                <a:ea typeface="阿里巴巴普惠体 R" panose="00020600040101010101" charset="-122"/>
              </a:rPr>
              <a:t>标题数字等都可以通过点击和重新输入进行更改，顶部“开始”面板中可以对字体、字号、颜色、行距等进行修改。建议正文</a:t>
            </a:r>
            <a:r>
              <a:rPr lang="en-US" altLang="zh-CN" sz="1000" dirty="0">
                <a:solidFill>
                  <a:srgbClr val="000000"/>
                </a:solidFill>
                <a:latin typeface="阿里巴巴普惠体 R" panose="00020600040101010101" charset="-122"/>
                <a:ea typeface="阿里巴巴普惠体 R" panose="00020600040101010101" charset="-122"/>
              </a:rPr>
              <a:t>8-14</a:t>
            </a:r>
            <a:r>
              <a:rPr lang="zh-CN" altLang="en-US" sz="1000" dirty="0">
                <a:solidFill>
                  <a:srgbClr val="000000"/>
                </a:solidFill>
                <a:latin typeface="阿里巴巴普惠体 R" panose="00020600040101010101" charset="-122"/>
                <a:ea typeface="阿里巴巴普惠体 R" panose="00020600040101010101" charset="-122"/>
              </a:rPr>
              <a:t>号字，</a:t>
            </a:r>
            <a:r>
              <a:rPr lang="en-US" altLang="zh-CN" sz="1000" dirty="0">
                <a:solidFill>
                  <a:srgbClr val="000000"/>
                </a:solidFill>
                <a:latin typeface="阿里巴巴普惠体 R" panose="00020600040101010101" charset="-122"/>
                <a:ea typeface="阿里巴巴普惠体 R" panose="00020600040101010101" charset="-122"/>
              </a:rPr>
              <a:t>1.3</a:t>
            </a:r>
            <a:r>
              <a:rPr lang="zh-CN" altLang="en-US" sz="1000" dirty="0">
                <a:solidFill>
                  <a:srgbClr val="000000"/>
                </a:solidFill>
                <a:latin typeface="阿里巴巴普惠体 R" panose="00020600040101010101" charset="-122"/>
                <a:ea typeface="阿里巴巴普惠体 R" panose="00020600040101010101" charset="-122"/>
              </a:rPr>
              <a:t>倍字间距。</a:t>
            </a:r>
          </a:p>
        </p:txBody>
      </p:sp>
      <p:sp>
        <p:nvSpPr>
          <p:cNvPr id="20" name="矩形 19"/>
          <p:cNvSpPr/>
          <p:nvPr/>
        </p:nvSpPr>
        <p:spPr>
          <a:xfrm>
            <a:off x="7398293" y="4860264"/>
            <a:ext cx="2266967" cy="369332"/>
          </a:xfrm>
          <a:prstGeom prst="rect">
            <a:avLst/>
          </a:prstGeom>
          <a:noFill/>
        </p:spPr>
        <p:txBody>
          <a:bodyPr wrap="none">
            <a:spAutoFit/>
          </a:bodyPr>
          <a:lstStyle/>
          <a:p>
            <a:r>
              <a:rPr lang="en-US" altLang="zh-CN" dirty="0">
                <a:solidFill>
                  <a:srgbClr val="000000"/>
                </a:solidFill>
                <a:latin typeface="阿里巴巴普惠体 R" panose="00020600040101010101" charset="-122"/>
                <a:ea typeface="阿里巴巴普惠体 R" panose="00020600040101010101" charset="-122"/>
              </a:rPr>
              <a:t>4. </a:t>
            </a:r>
            <a:r>
              <a:rPr lang="zh-CN" altLang="en-US" dirty="0">
                <a:solidFill>
                  <a:srgbClr val="000000"/>
                </a:solidFill>
                <a:latin typeface="阿里巴巴普惠体 R" panose="00020600040101010101" charset="-122"/>
                <a:ea typeface="阿里巴巴普惠体 R" panose="00020600040101010101" charset="-122"/>
              </a:rPr>
              <a:t>点击此处添加标题</a:t>
            </a:r>
          </a:p>
        </p:txBody>
      </p:sp>
      <p:sp>
        <p:nvSpPr>
          <p:cNvPr id="21" name="矩形 20"/>
          <p:cNvSpPr/>
          <p:nvPr/>
        </p:nvSpPr>
        <p:spPr>
          <a:xfrm>
            <a:off x="7398292" y="5218614"/>
            <a:ext cx="4018479" cy="692497"/>
          </a:xfrm>
          <a:prstGeom prst="rect">
            <a:avLst/>
          </a:prstGeom>
        </p:spPr>
        <p:txBody>
          <a:bodyPr wrap="square">
            <a:spAutoFit/>
          </a:bodyPr>
          <a:lstStyle/>
          <a:p>
            <a:pPr>
              <a:lnSpc>
                <a:spcPct val="130000"/>
              </a:lnSpc>
            </a:pPr>
            <a:r>
              <a:rPr lang="zh-CN" altLang="en-US" sz="1000" dirty="0">
                <a:solidFill>
                  <a:srgbClr val="000000"/>
                </a:solidFill>
                <a:latin typeface="阿里巴巴普惠体 R" panose="00020600040101010101" charset="-122"/>
                <a:ea typeface="阿里巴巴普惠体 R" panose="00020600040101010101" charset="-122"/>
              </a:rPr>
              <a:t>标题数字等都可以通过点击和重新输入进行更改，顶部“开始”面板中可以对字体、字号、颜色、行距等进行修改。建议正文</a:t>
            </a:r>
            <a:r>
              <a:rPr lang="en-US" altLang="zh-CN" sz="1000" dirty="0">
                <a:solidFill>
                  <a:srgbClr val="000000"/>
                </a:solidFill>
                <a:latin typeface="阿里巴巴普惠体 R" panose="00020600040101010101" charset="-122"/>
                <a:ea typeface="阿里巴巴普惠体 R" panose="00020600040101010101" charset="-122"/>
              </a:rPr>
              <a:t>8-14</a:t>
            </a:r>
            <a:r>
              <a:rPr lang="zh-CN" altLang="en-US" sz="1000" dirty="0">
                <a:solidFill>
                  <a:srgbClr val="000000"/>
                </a:solidFill>
                <a:latin typeface="阿里巴巴普惠体 R" panose="00020600040101010101" charset="-122"/>
                <a:ea typeface="阿里巴巴普惠体 R" panose="00020600040101010101" charset="-122"/>
              </a:rPr>
              <a:t>号字，</a:t>
            </a:r>
            <a:r>
              <a:rPr lang="en-US" altLang="zh-CN" sz="1000" dirty="0">
                <a:solidFill>
                  <a:srgbClr val="000000"/>
                </a:solidFill>
                <a:latin typeface="阿里巴巴普惠体 R" panose="00020600040101010101" charset="-122"/>
                <a:ea typeface="阿里巴巴普惠体 R" panose="00020600040101010101" charset="-122"/>
              </a:rPr>
              <a:t>1.3</a:t>
            </a:r>
            <a:r>
              <a:rPr lang="zh-CN" altLang="en-US" sz="1000" dirty="0">
                <a:solidFill>
                  <a:srgbClr val="000000"/>
                </a:solidFill>
                <a:latin typeface="阿里巴巴普惠体 R" panose="00020600040101010101" charset="-122"/>
                <a:ea typeface="阿里巴巴普惠体 R" panose="00020600040101010101" charset="-122"/>
              </a:rPr>
              <a:t>倍字间距。</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1" presetClass="entr" presetSubtype="1"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2000"/>
                                        <p:tgtEl>
                                          <p:spTgt spid="10"/>
                                        </p:tgtEl>
                                      </p:cBhvr>
                                    </p:animEffect>
                                  </p:childTnLst>
                                </p:cTn>
                              </p:par>
                              <p:par>
                                <p:cTn id="13" presetID="21" presetClass="entr" presetSubtype="1"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heel(1)">
                                      <p:cBhvr>
                                        <p:cTn id="15" dur="2000"/>
                                        <p:tgtEl>
                                          <p:spTgt spid="11"/>
                                        </p:tgtEl>
                                      </p:cBhvr>
                                    </p:animEffect>
                                  </p:childTnLst>
                                </p:cTn>
                              </p:par>
                              <p:par>
                                <p:cTn id="16" presetID="21" presetClass="entr" presetSubtype="1"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heel(1)">
                                      <p:cBhvr>
                                        <p:cTn id="18" dur="2000"/>
                                        <p:tgtEl>
                                          <p:spTgt spid="12"/>
                                        </p:tgtEl>
                                      </p:cBhvr>
                                    </p:animEffect>
                                  </p:childTnLst>
                                </p:cTn>
                              </p:par>
                              <p:par>
                                <p:cTn id="19" presetID="21" presetClass="entr" presetSubtype="1"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heel(1)">
                                      <p:cBhvr>
                                        <p:cTn id="21" dur="2000"/>
                                        <p:tgtEl>
                                          <p:spTgt spid="13"/>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heel(1)">
                                      <p:cBhvr>
                                        <p:cTn id="24" dur="2000"/>
                                        <p:tgtEl>
                                          <p:spTgt spid="14"/>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heel(1)">
                                      <p:cBhvr>
                                        <p:cTn id="27" dur="2000"/>
                                        <p:tgtEl>
                                          <p:spTgt spid="16"/>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heel(1)">
                                      <p:cBhvr>
                                        <p:cTn id="30" dur="2000"/>
                                        <p:tgtEl>
                                          <p:spTgt spid="18"/>
                                        </p:tgtEl>
                                      </p:cBhvr>
                                    </p:animEffect>
                                  </p:childTnLst>
                                </p:cTn>
                              </p:par>
                              <p:par>
                                <p:cTn id="31" presetID="21" presetClass="entr" presetSubtype="1"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heel(1)">
                                      <p:cBhvr>
                                        <p:cTn id="33" dur="2000"/>
                                        <p:tgtEl>
                                          <p:spTgt spid="20"/>
                                        </p:tgtEl>
                                      </p:cBhvr>
                                    </p:animEffect>
                                  </p:childTnLst>
                                </p:cTn>
                              </p:par>
                              <p:par>
                                <p:cTn id="34" presetID="21" presetClass="entr" presetSubtype="1"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heel(1)">
                                      <p:cBhvr>
                                        <p:cTn id="36" dur="2000"/>
                                        <p:tgtEl>
                                          <p:spTgt spid="21"/>
                                        </p:tgtEl>
                                      </p:cBhvr>
                                    </p:animEffect>
                                  </p:childTnLst>
                                </p:cTn>
                              </p:par>
                              <p:par>
                                <p:cTn id="37" presetID="21" presetClass="entr" presetSubtype="1"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heel(1)">
                                      <p:cBhvr>
                                        <p:cTn id="39" dur="2000"/>
                                        <p:tgtEl>
                                          <p:spTgt spid="19"/>
                                        </p:tgtEl>
                                      </p:cBhvr>
                                    </p:animEffect>
                                  </p:childTnLst>
                                </p:cTn>
                              </p:par>
                              <p:par>
                                <p:cTn id="40" presetID="21" presetClass="entr" presetSubtype="1"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heel(1)">
                                      <p:cBhvr>
                                        <p:cTn id="42" dur="2000"/>
                                        <p:tgtEl>
                                          <p:spTgt spid="17"/>
                                        </p:tgtEl>
                                      </p:cBhvr>
                                    </p:animEffect>
                                  </p:childTnLst>
                                </p:cTn>
                              </p:par>
                              <p:par>
                                <p:cTn id="43" presetID="21" presetClass="entr" presetSubtype="1"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heel(1)">
                                      <p:cBhvr>
                                        <p:cTn id="45"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P spid="15" grpId="0"/>
      <p:bldP spid="16" grpId="0"/>
      <p:bldP spid="17" grpId="0"/>
      <p:bldP spid="18" grpId="0"/>
      <p:bldP spid="19"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5"/>
          <a:srcRect l="2688" t="16432" r="3163" b="13117"/>
          <a:stretch>
            <a:fillRect/>
          </a:stretch>
        </p:blipFill>
        <p:spPr>
          <a:xfrm>
            <a:off x="4429125" y="2187576"/>
            <a:ext cx="2891790" cy="2482849"/>
          </a:xfrm>
          <a:custGeom>
            <a:avLst/>
            <a:gdLst/>
            <a:ahLst/>
            <a:cxnLst>
              <a:cxn ang="3">
                <a:pos x="hc" y="t"/>
              </a:cxn>
              <a:cxn ang="cd2">
                <a:pos x="l" y="vc"/>
              </a:cxn>
              <a:cxn ang="cd4">
                <a:pos x="hc" y="b"/>
              </a:cxn>
              <a:cxn ang="0">
                <a:pos x="r" y="vc"/>
              </a:cxn>
            </a:cxnLst>
            <a:rect l="l" t="t" r="r" b="b"/>
            <a:pathLst>
              <a:path w="4554" h="3910">
                <a:moveTo>
                  <a:pt x="978" y="0"/>
                </a:moveTo>
                <a:lnTo>
                  <a:pt x="3577" y="0"/>
                </a:lnTo>
                <a:lnTo>
                  <a:pt x="4554" y="1955"/>
                </a:lnTo>
                <a:lnTo>
                  <a:pt x="3577" y="3910"/>
                </a:lnTo>
                <a:lnTo>
                  <a:pt x="978" y="3910"/>
                </a:lnTo>
                <a:lnTo>
                  <a:pt x="0" y="1955"/>
                </a:lnTo>
                <a:lnTo>
                  <a:pt x="978" y="0"/>
                </a:lnTo>
                <a:close/>
              </a:path>
            </a:pathLst>
          </a:custGeom>
        </p:spPr>
      </p:pic>
      <p:sp>
        <p:nvSpPr>
          <p:cNvPr id="6" name="矩形 5"/>
          <p:cNvSpPr/>
          <p:nvPr/>
        </p:nvSpPr>
        <p:spPr>
          <a:xfrm>
            <a:off x="948884" y="90065"/>
            <a:ext cx="2621280" cy="460375"/>
          </a:xfrm>
          <a:prstGeom prst="rect">
            <a:avLst/>
          </a:prstGeom>
        </p:spPr>
        <p:txBody>
          <a:bodyPr wrap="none">
            <a:spAutoFit/>
          </a:bodyPr>
          <a:lstStyle/>
          <a:p>
            <a:r>
              <a:rPr lang="zh-CN" altLang="en-US" sz="2400" dirty="0">
                <a:solidFill>
                  <a:srgbClr val="F80B14"/>
                </a:solidFill>
                <a:latin typeface="阿里巴巴普惠体 R" panose="00020600040101010101" charset="-122"/>
                <a:ea typeface="阿里巴巴普惠体 R" panose="00020600040101010101" charset="-122"/>
              </a:rPr>
              <a:t>点击此处添加标题</a:t>
            </a:r>
          </a:p>
        </p:txBody>
      </p:sp>
      <p:cxnSp>
        <p:nvCxnSpPr>
          <p:cNvPr id="3" name="直接连接符 2"/>
          <p:cNvCxnSpPr/>
          <p:nvPr/>
        </p:nvCxnSpPr>
        <p:spPr>
          <a:xfrm>
            <a:off x="1033145" y="553720"/>
            <a:ext cx="11138535" cy="0"/>
          </a:xfrm>
          <a:prstGeom prst="line">
            <a:avLst/>
          </a:prstGeom>
          <a:ln w="12700" cmpd="sng">
            <a:solidFill>
              <a:srgbClr val="F80B14"/>
            </a:solidFill>
            <a:prstDash val="dash"/>
          </a:ln>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a:off x="7383053" y="1591974"/>
            <a:ext cx="2056973" cy="369332"/>
          </a:xfrm>
          <a:prstGeom prst="rect">
            <a:avLst/>
          </a:prstGeom>
          <a:noFill/>
        </p:spPr>
        <p:txBody>
          <a:bodyPr wrap="none">
            <a:spAutoFit/>
          </a:bodyPr>
          <a:lstStyle/>
          <a:p>
            <a:r>
              <a:rPr lang="zh-CN" altLang="en-US" dirty="0">
                <a:solidFill>
                  <a:srgbClr val="000000"/>
                </a:solidFill>
                <a:latin typeface="阿里巴巴普惠体 R" panose="00020600040101010101" charset="-122"/>
                <a:ea typeface="阿里巴巴普惠体 R" panose="00020600040101010101" charset="-122"/>
              </a:rPr>
              <a:t>点击此处添加标题</a:t>
            </a:r>
          </a:p>
        </p:txBody>
      </p:sp>
      <p:sp>
        <p:nvSpPr>
          <p:cNvPr id="30" name="矩形 29"/>
          <p:cNvSpPr/>
          <p:nvPr/>
        </p:nvSpPr>
        <p:spPr>
          <a:xfrm>
            <a:off x="7383052" y="1950324"/>
            <a:ext cx="2211375" cy="1092607"/>
          </a:xfrm>
          <a:prstGeom prst="rect">
            <a:avLst/>
          </a:prstGeom>
        </p:spPr>
        <p:txBody>
          <a:bodyPr wrap="square">
            <a:spAutoFit/>
          </a:bodyPr>
          <a:lstStyle/>
          <a:p>
            <a:pPr>
              <a:lnSpc>
                <a:spcPct val="130000"/>
              </a:lnSpc>
            </a:pPr>
            <a:r>
              <a:rPr lang="zh-CN" altLang="en-US" sz="1000" dirty="0">
                <a:solidFill>
                  <a:srgbClr val="000000"/>
                </a:solidFill>
                <a:latin typeface="阿里巴巴普惠体 R" panose="00020600040101010101" charset="-122"/>
                <a:ea typeface="阿里巴巴普惠体 R" panose="00020600040101010101" charset="-122"/>
              </a:rPr>
              <a:t>标题数字等都可以通过点击和重新输入进行更改，顶部“开始”面板中可以对字体、字号、颜色、行距等进行修改。建议正文</a:t>
            </a:r>
            <a:r>
              <a:rPr lang="en-US" altLang="zh-CN" sz="1000" dirty="0">
                <a:solidFill>
                  <a:srgbClr val="000000"/>
                </a:solidFill>
                <a:latin typeface="阿里巴巴普惠体 R" panose="00020600040101010101" charset="-122"/>
                <a:ea typeface="阿里巴巴普惠体 R" panose="00020600040101010101" charset="-122"/>
              </a:rPr>
              <a:t>8-14</a:t>
            </a:r>
            <a:r>
              <a:rPr lang="zh-CN" altLang="en-US" sz="1000" dirty="0">
                <a:solidFill>
                  <a:srgbClr val="000000"/>
                </a:solidFill>
                <a:latin typeface="阿里巴巴普惠体 R" panose="00020600040101010101" charset="-122"/>
                <a:ea typeface="阿里巴巴普惠体 R" panose="00020600040101010101" charset="-122"/>
              </a:rPr>
              <a:t>号字，</a:t>
            </a:r>
            <a:r>
              <a:rPr lang="en-US" altLang="zh-CN" sz="1000" dirty="0">
                <a:solidFill>
                  <a:srgbClr val="000000"/>
                </a:solidFill>
                <a:latin typeface="阿里巴巴普惠体 R" panose="00020600040101010101" charset="-122"/>
                <a:ea typeface="阿里巴巴普惠体 R" panose="00020600040101010101" charset="-122"/>
              </a:rPr>
              <a:t>1.3</a:t>
            </a:r>
            <a:r>
              <a:rPr lang="zh-CN" altLang="en-US" sz="1000" dirty="0">
                <a:solidFill>
                  <a:srgbClr val="000000"/>
                </a:solidFill>
                <a:latin typeface="阿里巴巴普惠体 R" panose="00020600040101010101" charset="-122"/>
                <a:ea typeface="阿里巴巴普惠体 R" panose="00020600040101010101" charset="-122"/>
              </a:rPr>
              <a:t>倍字间距。</a:t>
            </a:r>
          </a:p>
        </p:txBody>
      </p:sp>
      <p:sp>
        <p:nvSpPr>
          <p:cNvPr id="31" name="矩形 30"/>
          <p:cNvSpPr/>
          <p:nvPr/>
        </p:nvSpPr>
        <p:spPr>
          <a:xfrm>
            <a:off x="2310282" y="1603404"/>
            <a:ext cx="2056973" cy="369332"/>
          </a:xfrm>
          <a:prstGeom prst="rect">
            <a:avLst/>
          </a:prstGeom>
          <a:noFill/>
        </p:spPr>
        <p:txBody>
          <a:bodyPr wrap="none">
            <a:spAutoFit/>
          </a:bodyPr>
          <a:lstStyle/>
          <a:p>
            <a:r>
              <a:rPr lang="zh-CN" altLang="en-US" dirty="0">
                <a:solidFill>
                  <a:srgbClr val="000000"/>
                </a:solidFill>
                <a:latin typeface="阿里巴巴普惠体 R" panose="00020600040101010101" charset="-122"/>
                <a:ea typeface="阿里巴巴普惠体 R" panose="00020600040101010101" charset="-122"/>
              </a:rPr>
              <a:t>点击此处添加标题</a:t>
            </a:r>
          </a:p>
        </p:txBody>
      </p:sp>
      <p:sp>
        <p:nvSpPr>
          <p:cNvPr id="32" name="矩形 31"/>
          <p:cNvSpPr/>
          <p:nvPr/>
        </p:nvSpPr>
        <p:spPr>
          <a:xfrm>
            <a:off x="2310281" y="1961754"/>
            <a:ext cx="2211375" cy="1092607"/>
          </a:xfrm>
          <a:prstGeom prst="rect">
            <a:avLst/>
          </a:prstGeom>
        </p:spPr>
        <p:txBody>
          <a:bodyPr wrap="square">
            <a:spAutoFit/>
          </a:bodyPr>
          <a:lstStyle/>
          <a:p>
            <a:pPr>
              <a:lnSpc>
                <a:spcPct val="130000"/>
              </a:lnSpc>
            </a:pPr>
            <a:r>
              <a:rPr lang="zh-CN" altLang="en-US" sz="1000" dirty="0">
                <a:solidFill>
                  <a:srgbClr val="000000"/>
                </a:solidFill>
                <a:latin typeface="阿里巴巴普惠体 R" panose="00020600040101010101" charset="-122"/>
                <a:ea typeface="阿里巴巴普惠体 R" panose="00020600040101010101" charset="-122"/>
              </a:rPr>
              <a:t>标题数字等都可以通过点击和重新输入进行更改，顶部“开始”面板中可以对字体、字号、颜色、行距等进行修改。建议正文</a:t>
            </a:r>
            <a:r>
              <a:rPr lang="en-US" altLang="zh-CN" sz="1000" dirty="0">
                <a:solidFill>
                  <a:srgbClr val="000000"/>
                </a:solidFill>
                <a:latin typeface="阿里巴巴普惠体 R" panose="00020600040101010101" charset="-122"/>
                <a:ea typeface="阿里巴巴普惠体 R" panose="00020600040101010101" charset="-122"/>
              </a:rPr>
              <a:t>8-14</a:t>
            </a:r>
            <a:r>
              <a:rPr lang="zh-CN" altLang="en-US" sz="1000" dirty="0">
                <a:solidFill>
                  <a:srgbClr val="000000"/>
                </a:solidFill>
                <a:latin typeface="阿里巴巴普惠体 R" panose="00020600040101010101" charset="-122"/>
                <a:ea typeface="阿里巴巴普惠体 R" panose="00020600040101010101" charset="-122"/>
              </a:rPr>
              <a:t>号字，</a:t>
            </a:r>
            <a:r>
              <a:rPr lang="en-US" altLang="zh-CN" sz="1000" dirty="0">
                <a:solidFill>
                  <a:srgbClr val="000000"/>
                </a:solidFill>
                <a:latin typeface="阿里巴巴普惠体 R" panose="00020600040101010101" charset="-122"/>
                <a:ea typeface="阿里巴巴普惠体 R" panose="00020600040101010101" charset="-122"/>
              </a:rPr>
              <a:t>1.3</a:t>
            </a:r>
            <a:r>
              <a:rPr lang="zh-CN" altLang="en-US" sz="1000" dirty="0">
                <a:solidFill>
                  <a:srgbClr val="000000"/>
                </a:solidFill>
                <a:latin typeface="阿里巴巴普惠体 R" panose="00020600040101010101" charset="-122"/>
                <a:ea typeface="阿里巴巴普惠体 R" panose="00020600040101010101" charset="-122"/>
              </a:rPr>
              <a:t>倍字间距。</a:t>
            </a:r>
          </a:p>
        </p:txBody>
      </p:sp>
      <p:sp>
        <p:nvSpPr>
          <p:cNvPr id="33" name="矩形 32"/>
          <p:cNvSpPr/>
          <p:nvPr/>
        </p:nvSpPr>
        <p:spPr>
          <a:xfrm>
            <a:off x="7383053" y="4209258"/>
            <a:ext cx="2056973" cy="369332"/>
          </a:xfrm>
          <a:prstGeom prst="rect">
            <a:avLst/>
          </a:prstGeom>
          <a:noFill/>
        </p:spPr>
        <p:txBody>
          <a:bodyPr wrap="none">
            <a:spAutoFit/>
          </a:bodyPr>
          <a:lstStyle/>
          <a:p>
            <a:r>
              <a:rPr lang="zh-CN" altLang="en-US" dirty="0">
                <a:solidFill>
                  <a:srgbClr val="000000"/>
                </a:solidFill>
                <a:latin typeface="阿里巴巴普惠体 R" panose="00020600040101010101" charset="-122"/>
                <a:ea typeface="阿里巴巴普惠体 R" panose="00020600040101010101" charset="-122"/>
              </a:rPr>
              <a:t>点击此处添加标题</a:t>
            </a:r>
          </a:p>
        </p:txBody>
      </p:sp>
      <p:sp>
        <p:nvSpPr>
          <p:cNvPr id="34" name="矩形 33"/>
          <p:cNvSpPr/>
          <p:nvPr/>
        </p:nvSpPr>
        <p:spPr>
          <a:xfrm>
            <a:off x="7383052" y="4567608"/>
            <a:ext cx="2211375" cy="1092607"/>
          </a:xfrm>
          <a:prstGeom prst="rect">
            <a:avLst/>
          </a:prstGeom>
        </p:spPr>
        <p:txBody>
          <a:bodyPr wrap="square">
            <a:spAutoFit/>
          </a:bodyPr>
          <a:lstStyle/>
          <a:p>
            <a:pPr>
              <a:lnSpc>
                <a:spcPct val="130000"/>
              </a:lnSpc>
            </a:pPr>
            <a:r>
              <a:rPr lang="zh-CN" altLang="en-US" sz="1000" dirty="0">
                <a:solidFill>
                  <a:srgbClr val="000000"/>
                </a:solidFill>
                <a:latin typeface="阿里巴巴普惠体 R" panose="00020600040101010101" charset="-122"/>
                <a:ea typeface="阿里巴巴普惠体 R" panose="00020600040101010101" charset="-122"/>
              </a:rPr>
              <a:t>标题数字等都可以通过点击和重新输入进行更改，顶部“开始”面板中可以对字体、字号、颜色、行距等进行修改。建议正文</a:t>
            </a:r>
            <a:r>
              <a:rPr lang="en-US" altLang="zh-CN" sz="1000" dirty="0">
                <a:solidFill>
                  <a:srgbClr val="000000"/>
                </a:solidFill>
                <a:latin typeface="阿里巴巴普惠体 R" panose="00020600040101010101" charset="-122"/>
                <a:ea typeface="阿里巴巴普惠体 R" panose="00020600040101010101" charset="-122"/>
              </a:rPr>
              <a:t>8-14</a:t>
            </a:r>
            <a:r>
              <a:rPr lang="zh-CN" altLang="en-US" sz="1000" dirty="0">
                <a:solidFill>
                  <a:srgbClr val="000000"/>
                </a:solidFill>
                <a:latin typeface="阿里巴巴普惠体 R" panose="00020600040101010101" charset="-122"/>
                <a:ea typeface="阿里巴巴普惠体 R" panose="00020600040101010101" charset="-122"/>
              </a:rPr>
              <a:t>号字，</a:t>
            </a:r>
            <a:r>
              <a:rPr lang="en-US" altLang="zh-CN" sz="1000" dirty="0">
                <a:solidFill>
                  <a:srgbClr val="000000"/>
                </a:solidFill>
                <a:latin typeface="阿里巴巴普惠体 R" panose="00020600040101010101" charset="-122"/>
                <a:ea typeface="阿里巴巴普惠体 R" panose="00020600040101010101" charset="-122"/>
              </a:rPr>
              <a:t>1.3</a:t>
            </a:r>
            <a:r>
              <a:rPr lang="zh-CN" altLang="en-US" sz="1000" dirty="0">
                <a:solidFill>
                  <a:srgbClr val="000000"/>
                </a:solidFill>
                <a:latin typeface="阿里巴巴普惠体 R" panose="00020600040101010101" charset="-122"/>
                <a:ea typeface="阿里巴巴普惠体 R" panose="00020600040101010101" charset="-122"/>
              </a:rPr>
              <a:t>倍字间距。</a:t>
            </a:r>
          </a:p>
        </p:txBody>
      </p:sp>
      <p:sp>
        <p:nvSpPr>
          <p:cNvPr id="35" name="矩形 34"/>
          <p:cNvSpPr/>
          <p:nvPr/>
        </p:nvSpPr>
        <p:spPr>
          <a:xfrm>
            <a:off x="2310282" y="4220688"/>
            <a:ext cx="2056973" cy="369332"/>
          </a:xfrm>
          <a:prstGeom prst="rect">
            <a:avLst/>
          </a:prstGeom>
          <a:noFill/>
        </p:spPr>
        <p:txBody>
          <a:bodyPr wrap="none">
            <a:spAutoFit/>
          </a:bodyPr>
          <a:lstStyle/>
          <a:p>
            <a:r>
              <a:rPr lang="zh-CN" altLang="en-US" dirty="0">
                <a:solidFill>
                  <a:srgbClr val="000000"/>
                </a:solidFill>
                <a:latin typeface="阿里巴巴普惠体 R" panose="00020600040101010101" charset="-122"/>
                <a:ea typeface="阿里巴巴普惠体 R" panose="00020600040101010101" charset="-122"/>
              </a:rPr>
              <a:t>点击此处添加标题</a:t>
            </a:r>
          </a:p>
        </p:txBody>
      </p:sp>
      <p:sp>
        <p:nvSpPr>
          <p:cNvPr id="36" name="矩形 35"/>
          <p:cNvSpPr/>
          <p:nvPr/>
        </p:nvSpPr>
        <p:spPr>
          <a:xfrm>
            <a:off x="2310281" y="4579038"/>
            <a:ext cx="2211375" cy="1092607"/>
          </a:xfrm>
          <a:prstGeom prst="rect">
            <a:avLst/>
          </a:prstGeom>
        </p:spPr>
        <p:txBody>
          <a:bodyPr wrap="square">
            <a:spAutoFit/>
          </a:bodyPr>
          <a:lstStyle/>
          <a:p>
            <a:pPr>
              <a:lnSpc>
                <a:spcPct val="130000"/>
              </a:lnSpc>
            </a:pPr>
            <a:r>
              <a:rPr lang="zh-CN" altLang="en-US" sz="1000" dirty="0">
                <a:solidFill>
                  <a:srgbClr val="000000"/>
                </a:solidFill>
                <a:latin typeface="阿里巴巴普惠体 R" panose="00020600040101010101" charset="-122"/>
                <a:ea typeface="阿里巴巴普惠体 R" panose="00020600040101010101" charset="-122"/>
              </a:rPr>
              <a:t>标题数字等都可以通过点击和重新输入进行更改，顶部“开始”面板中可以对字体、字号、颜色、行距等进行修改。建议正文</a:t>
            </a:r>
            <a:r>
              <a:rPr lang="en-US" altLang="zh-CN" sz="1000" dirty="0">
                <a:solidFill>
                  <a:srgbClr val="000000"/>
                </a:solidFill>
                <a:latin typeface="阿里巴巴普惠体 R" panose="00020600040101010101" charset="-122"/>
                <a:ea typeface="阿里巴巴普惠体 R" panose="00020600040101010101" charset="-122"/>
              </a:rPr>
              <a:t>8-14</a:t>
            </a:r>
            <a:r>
              <a:rPr lang="zh-CN" altLang="en-US" sz="1000" dirty="0">
                <a:solidFill>
                  <a:srgbClr val="000000"/>
                </a:solidFill>
                <a:latin typeface="阿里巴巴普惠体 R" panose="00020600040101010101" charset="-122"/>
                <a:ea typeface="阿里巴巴普惠体 R" panose="00020600040101010101" charset="-122"/>
              </a:rPr>
              <a:t>号字，</a:t>
            </a:r>
            <a:r>
              <a:rPr lang="en-US" altLang="zh-CN" sz="1000" dirty="0">
                <a:solidFill>
                  <a:srgbClr val="000000"/>
                </a:solidFill>
                <a:latin typeface="阿里巴巴普惠体 R" panose="00020600040101010101" charset="-122"/>
                <a:ea typeface="阿里巴巴普惠体 R" panose="00020600040101010101" charset="-122"/>
              </a:rPr>
              <a:t>1.3</a:t>
            </a:r>
            <a:r>
              <a:rPr lang="zh-CN" altLang="en-US" sz="1000" dirty="0">
                <a:solidFill>
                  <a:srgbClr val="000000"/>
                </a:solidFill>
                <a:latin typeface="阿里巴巴普惠体 R" panose="00020600040101010101" charset="-122"/>
                <a:ea typeface="阿里巴巴普惠体 R" panose="00020600040101010101" charset="-122"/>
              </a:rPr>
              <a:t>倍字间距。</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1" presetClass="entr" presetSubtype="1"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heel(1)">
                                      <p:cBhvr>
                                        <p:cTn id="12" dur="2000"/>
                                        <p:tgtEl>
                                          <p:spTgt spid="29"/>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heel(1)">
                                      <p:cBhvr>
                                        <p:cTn id="15" dur="2000"/>
                                        <p:tgtEl>
                                          <p:spTgt spid="30"/>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wheel(1)">
                                      <p:cBhvr>
                                        <p:cTn id="18" dur="2000"/>
                                        <p:tgtEl>
                                          <p:spTgt spid="31"/>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heel(1)">
                                      <p:cBhvr>
                                        <p:cTn id="21" dur="2000"/>
                                        <p:tgtEl>
                                          <p:spTgt spid="32"/>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wheel(1)">
                                      <p:cBhvr>
                                        <p:cTn id="24" dur="2000"/>
                                        <p:tgtEl>
                                          <p:spTgt spid="33"/>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heel(1)">
                                      <p:cBhvr>
                                        <p:cTn id="27" dur="2000"/>
                                        <p:tgtEl>
                                          <p:spTgt spid="34"/>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heel(1)">
                                      <p:cBhvr>
                                        <p:cTn id="30" dur="2000"/>
                                        <p:tgtEl>
                                          <p:spTgt spid="35"/>
                                        </p:tgtEl>
                                      </p:cBhvr>
                                    </p:animEffect>
                                  </p:childTnLst>
                                </p:cTn>
                              </p:par>
                              <p:par>
                                <p:cTn id="31" presetID="21" presetClass="entr" presetSubtype="1"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heel(1)">
                                      <p:cBhvr>
                                        <p:cTn id="33"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9" grpId="0"/>
      <p:bldP spid="30" grpId="0"/>
      <p:bldP spid="31"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32" name="图片 31"/>
          <p:cNvPicPr>
            <a:picLocks noChangeAspect="1"/>
          </p:cNvPicPr>
          <p:nvPr/>
        </p:nvPicPr>
        <p:blipFill>
          <a:blip r:embed="rId5"/>
          <a:srcRect l="10022" t="43068" r="3146" b="20902"/>
          <a:stretch>
            <a:fillRect/>
          </a:stretch>
        </p:blipFill>
        <p:spPr>
          <a:xfrm>
            <a:off x="7654290" y="4300220"/>
            <a:ext cx="3680460" cy="2155190"/>
          </a:xfrm>
          <a:custGeom>
            <a:avLst/>
            <a:gdLst/>
            <a:ahLst/>
            <a:cxnLst>
              <a:cxn ang="3">
                <a:pos x="hc" y="t"/>
              </a:cxn>
              <a:cxn ang="cd2">
                <a:pos x="l" y="vc"/>
              </a:cxn>
              <a:cxn ang="cd4">
                <a:pos x="hc" y="b"/>
              </a:cxn>
              <a:cxn ang="0">
                <a:pos x="r" y="vc"/>
              </a:cxn>
            </a:cxnLst>
            <a:rect l="l" t="t" r="r" b="b"/>
            <a:pathLst>
              <a:path w="5796" h="3394">
                <a:moveTo>
                  <a:pt x="0" y="0"/>
                </a:moveTo>
                <a:lnTo>
                  <a:pt x="5796" y="0"/>
                </a:lnTo>
                <a:lnTo>
                  <a:pt x="5796" y="3394"/>
                </a:lnTo>
                <a:lnTo>
                  <a:pt x="0" y="3394"/>
                </a:lnTo>
                <a:lnTo>
                  <a:pt x="0" y="0"/>
                </a:lnTo>
                <a:close/>
              </a:path>
            </a:pathLst>
          </a:custGeom>
        </p:spPr>
      </p:pic>
      <p:pic>
        <p:nvPicPr>
          <p:cNvPr id="31" name="图片 30"/>
          <p:cNvPicPr>
            <a:picLocks noChangeAspect="1"/>
          </p:cNvPicPr>
          <p:nvPr/>
        </p:nvPicPr>
        <p:blipFill>
          <a:blip r:embed="rId6"/>
          <a:srcRect l="2787" t="15198" r="2447" b="25237"/>
          <a:stretch>
            <a:fillRect/>
          </a:stretch>
        </p:blipFill>
        <p:spPr>
          <a:xfrm>
            <a:off x="847725" y="4300220"/>
            <a:ext cx="6542405" cy="2155190"/>
          </a:xfrm>
          <a:custGeom>
            <a:avLst/>
            <a:gdLst/>
            <a:ahLst/>
            <a:cxnLst>
              <a:cxn ang="3">
                <a:pos x="hc" y="t"/>
              </a:cxn>
              <a:cxn ang="cd2">
                <a:pos x="l" y="vc"/>
              </a:cxn>
              <a:cxn ang="cd4">
                <a:pos x="hc" y="b"/>
              </a:cxn>
              <a:cxn ang="0">
                <a:pos x="r" y="vc"/>
              </a:cxn>
            </a:cxnLst>
            <a:rect l="l" t="t" r="r" b="b"/>
            <a:pathLst>
              <a:path w="10303" h="3394">
                <a:moveTo>
                  <a:pt x="0" y="0"/>
                </a:moveTo>
                <a:lnTo>
                  <a:pt x="10303" y="0"/>
                </a:lnTo>
                <a:lnTo>
                  <a:pt x="10303" y="3394"/>
                </a:lnTo>
                <a:lnTo>
                  <a:pt x="0" y="3394"/>
                </a:lnTo>
                <a:lnTo>
                  <a:pt x="0" y="0"/>
                </a:lnTo>
                <a:close/>
              </a:path>
            </a:pathLst>
          </a:custGeom>
        </p:spPr>
      </p:pic>
      <p:pic>
        <p:nvPicPr>
          <p:cNvPr id="26" name="图片 25"/>
          <p:cNvPicPr>
            <a:picLocks noChangeAspect="1"/>
          </p:cNvPicPr>
          <p:nvPr/>
        </p:nvPicPr>
        <p:blipFill>
          <a:blip r:embed="rId7"/>
          <a:srcRect l="6106" t="1468" r="6127" b="1446"/>
          <a:stretch>
            <a:fillRect/>
          </a:stretch>
        </p:blipFill>
        <p:spPr>
          <a:xfrm>
            <a:off x="847090" y="1232535"/>
            <a:ext cx="2637790" cy="2856230"/>
          </a:xfrm>
          <a:custGeom>
            <a:avLst/>
            <a:gdLst/>
            <a:ahLst/>
            <a:cxnLst>
              <a:cxn ang="3">
                <a:pos x="hc" y="t"/>
              </a:cxn>
              <a:cxn ang="cd2">
                <a:pos x="l" y="vc"/>
              </a:cxn>
              <a:cxn ang="cd4">
                <a:pos x="hc" y="b"/>
              </a:cxn>
              <a:cxn ang="0">
                <a:pos x="r" y="vc"/>
              </a:cxn>
            </a:cxnLst>
            <a:rect l="l" t="t" r="r" b="b"/>
            <a:pathLst>
              <a:path w="4154" h="4498">
                <a:moveTo>
                  <a:pt x="0" y="0"/>
                </a:moveTo>
                <a:lnTo>
                  <a:pt x="4154" y="0"/>
                </a:lnTo>
                <a:lnTo>
                  <a:pt x="4154" y="4498"/>
                </a:lnTo>
                <a:lnTo>
                  <a:pt x="0" y="4498"/>
                </a:lnTo>
                <a:lnTo>
                  <a:pt x="0" y="0"/>
                </a:lnTo>
                <a:close/>
              </a:path>
            </a:pathLst>
          </a:custGeom>
        </p:spPr>
      </p:pic>
      <p:sp>
        <p:nvSpPr>
          <p:cNvPr id="6" name="矩形 5"/>
          <p:cNvSpPr/>
          <p:nvPr/>
        </p:nvSpPr>
        <p:spPr>
          <a:xfrm>
            <a:off x="948884" y="90065"/>
            <a:ext cx="2621280" cy="460375"/>
          </a:xfrm>
          <a:prstGeom prst="rect">
            <a:avLst/>
          </a:prstGeom>
        </p:spPr>
        <p:txBody>
          <a:bodyPr wrap="none">
            <a:spAutoFit/>
          </a:bodyPr>
          <a:lstStyle/>
          <a:p>
            <a:r>
              <a:rPr lang="zh-CN" altLang="en-US" sz="2400" dirty="0">
                <a:solidFill>
                  <a:srgbClr val="F80B14"/>
                </a:solidFill>
                <a:latin typeface="阿里巴巴普惠体 R" panose="00020600040101010101" charset="-122"/>
                <a:ea typeface="阿里巴巴普惠体 R" panose="00020600040101010101" charset="-122"/>
              </a:rPr>
              <a:t>点击此处添加标题</a:t>
            </a:r>
          </a:p>
        </p:txBody>
      </p:sp>
      <p:cxnSp>
        <p:nvCxnSpPr>
          <p:cNvPr id="3" name="直接连接符 2"/>
          <p:cNvCxnSpPr/>
          <p:nvPr/>
        </p:nvCxnSpPr>
        <p:spPr>
          <a:xfrm>
            <a:off x="1033145" y="553720"/>
            <a:ext cx="11138535" cy="0"/>
          </a:xfrm>
          <a:prstGeom prst="line">
            <a:avLst/>
          </a:prstGeom>
          <a:ln w="12700" cmpd="sng">
            <a:solidFill>
              <a:srgbClr val="F80B14"/>
            </a:solidFill>
            <a:prstDash val="dash"/>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3998595" y="1479550"/>
            <a:ext cx="3528060" cy="866140"/>
            <a:chOff x="8353" y="4063"/>
            <a:chExt cx="5556" cy="1364"/>
          </a:xfrm>
        </p:grpSpPr>
        <p:sp>
          <p:nvSpPr>
            <p:cNvPr id="16" name="菱形 15"/>
            <p:cNvSpPr/>
            <p:nvPr/>
          </p:nvSpPr>
          <p:spPr>
            <a:xfrm>
              <a:off x="8353" y="4063"/>
              <a:ext cx="1364" cy="1364"/>
            </a:xfrm>
            <a:prstGeom prst="diamond">
              <a:avLst/>
            </a:prstGeom>
            <a:solidFill>
              <a:srgbClr val="F80B1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altLang="zh-CN" sz="2000">
                  <a:solidFill>
                    <a:schemeClr val="bg1"/>
                  </a:solidFill>
                  <a:latin typeface="阿里巴巴普惠体 R" panose="00020600040101010101" charset="-122"/>
                  <a:ea typeface="阿里巴巴普惠体 R" panose="00020600040101010101" charset="-122"/>
                  <a:sym typeface="FZHei-B01S" panose="02010601030101010101" pitchFamily="2" charset="-122"/>
                </a:rPr>
                <a:t>01</a:t>
              </a:r>
            </a:p>
          </p:txBody>
        </p:sp>
        <p:grpSp>
          <p:nvGrpSpPr>
            <p:cNvPr id="27" name="组合 26"/>
            <p:cNvGrpSpPr/>
            <p:nvPr/>
          </p:nvGrpSpPr>
          <p:grpSpPr>
            <a:xfrm>
              <a:off x="9717" y="4094"/>
              <a:ext cx="4192" cy="1302"/>
              <a:chOff x="1541719" y="2349127"/>
              <a:chExt cx="2133782" cy="662730"/>
            </a:xfrm>
          </p:grpSpPr>
          <p:sp>
            <p:nvSpPr>
              <p:cNvPr id="28" name="文本框 27"/>
              <p:cNvSpPr txBox="1"/>
              <p:nvPr/>
            </p:nvSpPr>
            <p:spPr>
              <a:xfrm>
                <a:off x="1541720" y="2349127"/>
                <a:ext cx="2133781" cy="319595"/>
              </a:xfrm>
              <a:prstGeom prst="rect">
                <a:avLst/>
              </a:prstGeom>
              <a:noFill/>
            </p:spPr>
            <p:txBody>
              <a:bodyPr wrap="square" rtlCol="0">
                <a:spAutoFit/>
                <a:scene3d>
                  <a:camera prst="orthographicFront"/>
                  <a:lightRig rig="threePt" dir="t"/>
                </a:scene3d>
                <a:sp3d contourW="12700"/>
              </a:bodyPr>
              <a:lstStyle/>
              <a:p>
                <a:r>
                  <a:rPr lang="zh-CN" altLang="en-US" sz="2000" dirty="0">
                    <a:solidFill>
                      <a:srgbClr val="000000"/>
                    </a:solidFill>
                    <a:latin typeface="阿里巴巴普惠体 R" panose="00020600040101010101" charset="-122"/>
                    <a:ea typeface="阿里巴巴普惠体 R" panose="00020600040101010101" charset="-122"/>
                    <a:sym typeface="FZHei-B01S" panose="02010601030101010101" pitchFamily="2" charset="-122"/>
                  </a:rPr>
                  <a:t>文字添加</a:t>
                </a:r>
              </a:p>
            </p:txBody>
          </p:sp>
          <p:sp>
            <p:nvSpPr>
              <p:cNvPr id="29" name="文本框 28"/>
              <p:cNvSpPr txBox="1"/>
              <p:nvPr/>
            </p:nvSpPr>
            <p:spPr>
              <a:xfrm>
                <a:off x="1541719" y="2601676"/>
                <a:ext cx="2133781" cy="410181"/>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1200" dirty="0">
                    <a:solidFill>
                      <a:srgbClr val="000000"/>
                    </a:solidFill>
                    <a:latin typeface="阿里巴巴普惠体 R" panose="00020600040101010101" charset="-122"/>
                    <a:ea typeface="阿里巴巴普惠体 R" panose="00020600040101010101" charset="-122"/>
                    <a:sym typeface="FZHei-B01S" panose="02010601030101010101" pitchFamily="2" charset="-122"/>
                  </a:rPr>
                  <a:t>点击添加标题文字点击添加标题文字点击添加标题文字点击添加标题文字</a:t>
                </a:r>
              </a:p>
            </p:txBody>
          </p:sp>
        </p:grpSp>
      </p:grpSp>
      <p:grpSp>
        <p:nvGrpSpPr>
          <p:cNvPr id="4" name="组合 3"/>
          <p:cNvGrpSpPr/>
          <p:nvPr/>
        </p:nvGrpSpPr>
        <p:grpSpPr>
          <a:xfrm>
            <a:off x="3998595" y="3223260"/>
            <a:ext cx="3528060" cy="866140"/>
            <a:chOff x="8353" y="4063"/>
            <a:chExt cx="5556" cy="1364"/>
          </a:xfrm>
        </p:grpSpPr>
        <p:sp>
          <p:nvSpPr>
            <p:cNvPr id="5" name="菱形 4"/>
            <p:cNvSpPr/>
            <p:nvPr/>
          </p:nvSpPr>
          <p:spPr>
            <a:xfrm>
              <a:off x="8353" y="4063"/>
              <a:ext cx="1364" cy="1364"/>
            </a:xfrm>
            <a:prstGeom prst="diamond">
              <a:avLst/>
            </a:prstGeom>
            <a:solidFill>
              <a:srgbClr val="F80B1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altLang="zh-CN" sz="2000">
                  <a:solidFill>
                    <a:schemeClr val="bg1"/>
                  </a:solidFill>
                  <a:latin typeface="阿里巴巴普惠体 R" panose="00020600040101010101" charset="-122"/>
                  <a:ea typeface="阿里巴巴普惠体 R" panose="00020600040101010101" charset="-122"/>
                  <a:sym typeface="FZHei-B01S" panose="02010601030101010101" pitchFamily="2" charset="-122"/>
                </a:rPr>
                <a:t>03</a:t>
              </a:r>
            </a:p>
          </p:txBody>
        </p:sp>
        <p:grpSp>
          <p:nvGrpSpPr>
            <p:cNvPr id="7" name="组合 6"/>
            <p:cNvGrpSpPr/>
            <p:nvPr/>
          </p:nvGrpSpPr>
          <p:grpSpPr>
            <a:xfrm>
              <a:off x="9717" y="4094"/>
              <a:ext cx="4192" cy="1302"/>
              <a:chOff x="1541719" y="2349127"/>
              <a:chExt cx="2133782" cy="662730"/>
            </a:xfrm>
          </p:grpSpPr>
          <p:sp>
            <p:nvSpPr>
              <p:cNvPr id="8" name="文本框 7"/>
              <p:cNvSpPr txBox="1"/>
              <p:nvPr/>
            </p:nvSpPr>
            <p:spPr>
              <a:xfrm>
                <a:off x="1541720" y="2349127"/>
                <a:ext cx="2133781" cy="319595"/>
              </a:xfrm>
              <a:prstGeom prst="rect">
                <a:avLst/>
              </a:prstGeom>
              <a:noFill/>
            </p:spPr>
            <p:txBody>
              <a:bodyPr wrap="square" rtlCol="0">
                <a:spAutoFit/>
                <a:scene3d>
                  <a:camera prst="orthographicFront"/>
                  <a:lightRig rig="threePt" dir="t"/>
                </a:scene3d>
                <a:sp3d contourW="12700"/>
              </a:bodyPr>
              <a:lstStyle/>
              <a:p>
                <a:r>
                  <a:rPr lang="zh-CN" altLang="en-US" sz="2000" dirty="0">
                    <a:solidFill>
                      <a:srgbClr val="000000"/>
                    </a:solidFill>
                    <a:latin typeface="阿里巴巴普惠体 R" panose="00020600040101010101" charset="-122"/>
                    <a:ea typeface="阿里巴巴普惠体 R" panose="00020600040101010101" charset="-122"/>
                    <a:sym typeface="FZHei-B01S" panose="02010601030101010101" pitchFamily="2" charset="-122"/>
                  </a:rPr>
                  <a:t>文字添加</a:t>
                </a:r>
              </a:p>
            </p:txBody>
          </p:sp>
          <p:sp>
            <p:nvSpPr>
              <p:cNvPr id="9" name="文本框 8"/>
              <p:cNvSpPr txBox="1"/>
              <p:nvPr/>
            </p:nvSpPr>
            <p:spPr>
              <a:xfrm>
                <a:off x="1541719" y="2601676"/>
                <a:ext cx="2133781" cy="410181"/>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1200" dirty="0">
                    <a:solidFill>
                      <a:srgbClr val="000000"/>
                    </a:solidFill>
                    <a:latin typeface="阿里巴巴普惠体 R" panose="00020600040101010101" charset="-122"/>
                    <a:ea typeface="阿里巴巴普惠体 R" panose="00020600040101010101" charset="-122"/>
                    <a:sym typeface="FZHei-B01S" panose="02010601030101010101" pitchFamily="2" charset="-122"/>
                  </a:rPr>
                  <a:t>点击添加标题文字点击添加标题文字点击添加标题文字点击添加标题文字</a:t>
                </a:r>
              </a:p>
            </p:txBody>
          </p:sp>
        </p:grpSp>
      </p:grpSp>
      <p:grpSp>
        <p:nvGrpSpPr>
          <p:cNvPr id="10" name="组合 9"/>
          <p:cNvGrpSpPr/>
          <p:nvPr/>
        </p:nvGrpSpPr>
        <p:grpSpPr>
          <a:xfrm>
            <a:off x="7806690" y="1479550"/>
            <a:ext cx="3528060" cy="866140"/>
            <a:chOff x="8353" y="4063"/>
            <a:chExt cx="5556" cy="1364"/>
          </a:xfrm>
        </p:grpSpPr>
        <p:sp>
          <p:nvSpPr>
            <p:cNvPr id="11" name="菱形 10"/>
            <p:cNvSpPr/>
            <p:nvPr/>
          </p:nvSpPr>
          <p:spPr>
            <a:xfrm>
              <a:off x="8353" y="4063"/>
              <a:ext cx="1364" cy="1364"/>
            </a:xfrm>
            <a:prstGeom prst="diamond">
              <a:avLst/>
            </a:prstGeom>
            <a:solidFill>
              <a:srgbClr val="F80B1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altLang="zh-CN" sz="2000">
                  <a:solidFill>
                    <a:schemeClr val="bg1"/>
                  </a:solidFill>
                  <a:latin typeface="阿里巴巴普惠体 R" panose="00020600040101010101" charset="-122"/>
                  <a:ea typeface="阿里巴巴普惠体 R" panose="00020600040101010101" charset="-122"/>
                  <a:sym typeface="FZHei-B01S" panose="02010601030101010101" pitchFamily="2" charset="-122"/>
                </a:rPr>
                <a:t>02</a:t>
              </a:r>
            </a:p>
          </p:txBody>
        </p:sp>
        <p:grpSp>
          <p:nvGrpSpPr>
            <p:cNvPr id="12" name="组合 11"/>
            <p:cNvGrpSpPr/>
            <p:nvPr/>
          </p:nvGrpSpPr>
          <p:grpSpPr>
            <a:xfrm>
              <a:off x="9717" y="4094"/>
              <a:ext cx="4192" cy="1302"/>
              <a:chOff x="1541719" y="2349127"/>
              <a:chExt cx="2133782" cy="662730"/>
            </a:xfrm>
          </p:grpSpPr>
          <p:sp>
            <p:nvSpPr>
              <p:cNvPr id="13" name="文本框 12"/>
              <p:cNvSpPr txBox="1"/>
              <p:nvPr/>
            </p:nvSpPr>
            <p:spPr>
              <a:xfrm>
                <a:off x="1541720" y="2349127"/>
                <a:ext cx="2133781" cy="319595"/>
              </a:xfrm>
              <a:prstGeom prst="rect">
                <a:avLst/>
              </a:prstGeom>
              <a:noFill/>
            </p:spPr>
            <p:txBody>
              <a:bodyPr wrap="square" rtlCol="0">
                <a:spAutoFit/>
                <a:scene3d>
                  <a:camera prst="orthographicFront"/>
                  <a:lightRig rig="threePt" dir="t"/>
                </a:scene3d>
                <a:sp3d contourW="12700"/>
              </a:bodyPr>
              <a:lstStyle/>
              <a:p>
                <a:r>
                  <a:rPr lang="zh-CN" altLang="en-US" sz="2000" dirty="0">
                    <a:solidFill>
                      <a:srgbClr val="000000"/>
                    </a:solidFill>
                    <a:latin typeface="阿里巴巴普惠体 R" panose="00020600040101010101" charset="-122"/>
                    <a:ea typeface="阿里巴巴普惠体 R" panose="00020600040101010101" charset="-122"/>
                    <a:sym typeface="FZHei-B01S" panose="02010601030101010101" pitchFamily="2" charset="-122"/>
                  </a:rPr>
                  <a:t>文字添加</a:t>
                </a:r>
              </a:p>
            </p:txBody>
          </p:sp>
          <p:sp>
            <p:nvSpPr>
              <p:cNvPr id="14" name="文本框 13"/>
              <p:cNvSpPr txBox="1"/>
              <p:nvPr/>
            </p:nvSpPr>
            <p:spPr>
              <a:xfrm>
                <a:off x="1541719" y="2601676"/>
                <a:ext cx="2133781" cy="410181"/>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1200" dirty="0">
                    <a:solidFill>
                      <a:srgbClr val="000000"/>
                    </a:solidFill>
                    <a:latin typeface="阿里巴巴普惠体 R" panose="00020600040101010101" charset="-122"/>
                    <a:ea typeface="阿里巴巴普惠体 R" panose="00020600040101010101" charset="-122"/>
                    <a:sym typeface="FZHei-B01S" panose="02010601030101010101" pitchFamily="2" charset="-122"/>
                  </a:rPr>
                  <a:t>点击添加标题文字点击添加标题文字点击添加标题文字点击添加标题文字</a:t>
                </a:r>
              </a:p>
            </p:txBody>
          </p:sp>
        </p:grpSp>
      </p:grpSp>
      <p:grpSp>
        <p:nvGrpSpPr>
          <p:cNvPr id="18" name="组合 17"/>
          <p:cNvGrpSpPr/>
          <p:nvPr/>
        </p:nvGrpSpPr>
        <p:grpSpPr>
          <a:xfrm>
            <a:off x="7806690" y="3223260"/>
            <a:ext cx="3528060" cy="866140"/>
            <a:chOff x="8353" y="4063"/>
            <a:chExt cx="5556" cy="1364"/>
          </a:xfrm>
        </p:grpSpPr>
        <p:sp>
          <p:nvSpPr>
            <p:cNvPr id="19" name="菱形 18"/>
            <p:cNvSpPr/>
            <p:nvPr/>
          </p:nvSpPr>
          <p:spPr>
            <a:xfrm>
              <a:off x="8353" y="4063"/>
              <a:ext cx="1364" cy="1364"/>
            </a:xfrm>
            <a:prstGeom prst="diamond">
              <a:avLst/>
            </a:prstGeom>
            <a:solidFill>
              <a:srgbClr val="F80B1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altLang="zh-CN" sz="2000">
                  <a:solidFill>
                    <a:schemeClr val="bg1"/>
                  </a:solidFill>
                  <a:latin typeface="阿里巴巴普惠体 R" panose="00020600040101010101" charset="-122"/>
                  <a:ea typeface="阿里巴巴普惠体 R" panose="00020600040101010101" charset="-122"/>
                  <a:sym typeface="FZHei-B01S" panose="02010601030101010101" pitchFamily="2" charset="-122"/>
                </a:rPr>
                <a:t>04</a:t>
              </a:r>
            </a:p>
          </p:txBody>
        </p:sp>
        <p:grpSp>
          <p:nvGrpSpPr>
            <p:cNvPr id="20" name="组合 19"/>
            <p:cNvGrpSpPr/>
            <p:nvPr/>
          </p:nvGrpSpPr>
          <p:grpSpPr>
            <a:xfrm>
              <a:off x="9717" y="4094"/>
              <a:ext cx="4192" cy="1302"/>
              <a:chOff x="1541719" y="2349127"/>
              <a:chExt cx="2133782" cy="662730"/>
            </a:xfrm>
          </p:grpSpPr>
          <p:sp>
            <p:nvSpPr>
              <p:cNvPr id="21" name="文本框 20"/>
              <p:cNvSpPr txBox="1"/>
              <p:nvPr/>
            </p:nvSpPr>
            <p:spPr>
              <a:xfrm>
                <a:off x="1541720" y="2349127"/>
                <a:ext cx="2133781" cy="319595"/>
              </a:xfrm>
              <a:prstGeom prst="rect">
                <a:avLst/>
              </a:prstGeom>
              <a:noFill/>
            </p:spPr>
            <p:txBody>
              <a:bodyPr wrap="square" rtlCol="0">
                <a:spAutoFit/>
                <a:scene3d>
                  <a:camera prst="orthographicFront"/>
                  <a:lightRig rig="threePt" dir="t"/>
                </a:scene3d>
                <a:sp3d contourW="12700"/>
              </a:bodyPr>
              <a:lstStyle/>
              <a:p>
                <a:r>
                  <a:rPr lang="zh-CN" altLang="en-US" sz="2000" dirty="0">
                    <a:solidFill>
                      <a:srgbClr val="000000"/>
                    </a:solidFill>
                    <a:latin typeface="阿里巴巴普惠体 R" panose="00020600040101010101" charset="-122"/>
                    <a:ea typeface="阿里巴巴普惠体 R" panose="00020600040101010101" charset="-122"/>
                    <a:sym typeface="FZHei-B01S" panose="02010601030101010101" pitchFamily="2" charset="-122"/>
                  </a:rPr>
                  <a:t>文字添加</a:t>
                </a:r>
              </a:p>
            </p:txBody>
          </p:sp>
          <p:sp>
            <p:nvSpPr>
              <p:cNvPr id="22" name="文本框 21"/>
              <p:cNvSpPr txBox="1"/>
              <p:nvPr/>
            </p:nvSpPr>
            <p:spPr>
              <a:xfrm>
                <a:off x="1541719" y="2601676"/>
                <a:ext cx="2133781" cy="410181"/>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1200" dirty="0">
                    <a:solidFill>
                      <a:srgbClr val="000000"/>
                    </a:solidFill>
                    <a:latin typeface="阿里巴巴普惠体 R" panose="00020600040101010101" charset="-122"/>
                    <a:ea typeface="阿里巴巴普惠体 R" panose="00020600040101010101" charset="-122"/>
                    <a:sym typeface="FZHei-B01S" panose="02010601030101010101" pitchFamily="2" charset="-122"/>
                  </a:rPr>
                  <a:t>点击添加标题文字点击添加标题文字点击添加标题文字点击添加标题文字</a:t>
                </a:r>
              </a:p>
            </p:txBody>
          </p:sp>
        </p:gr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4817110" y="2195830"/>
            <a:ext cx="4436745" cy="768350"/>
          </a:xfrm>
          <a:prstGeom prst="rect">
            <a:avLst/>
          </a:prstGeom>
          <a:noFill/>
          <a:ln>
            <a:noFill/>
          </a:ln>
        </p:spPr>
        <p:txBody>
          <a:bodyPr wrap="square" rtlCol="0">
            <a:spAutoFit/>
          </a:bodyPr>
          <a:lstStyle/>
          <a:p>
            <a:pPr algn="l"/>
            <a:r>
              <a:rPr lang="en-US" altLang="zh-CN" sz="4400" dirty="0">
                <a:solidFill>
                  <a:srgbClr val="F80B14"/>
                </a:solidFill>
                <a:ea typeface="阿里巴巴普惠体 R" panose="00020600040101010101" charset="-122"/>
                <a:cs typeface="阿里巴巴普惠体 R" panose="00020600040101010101" charset="-122"/>
              </a:rPr>
              <a:t>PART FOUR</a:t>
            </a:r>
          </a:p>
        </p:txBody>
      </p:sp>
      <p:sp>
        <p:nvSpPr>
          <p:cNvPr id="12" name="文本框 11"/>
          <p:cNvSpPr txBox="1"/>
          <p:nvPr/>
        </p:nvSpPr>
        <p:spPr>
          <a:xfrm>
            <a:off x="4817304" y="2964128"/>
            <a:ext cx="2394858" cy="521970"/>
          </a:xfrm>
          <a:prstGeom prst="rect">
            <a:avLst/>
          </a:prstGeom>
          <a:noFill/>
        </p:spPr>
        <p:txBody>
          <a:bodyPr wrap="square" rtlCol="0">
            <a:spAutoFit/>
          </a:bodyPr>
          <a:lstStyle/>
          <a:p>
            <a:pPr algn="l"/>
            <a:r>
              <a:rPr lang="zh-CN" altLang="en-US" sz="2800" dirty="0">
                <a:solidFill>
                  <a:srgbClr val="F80B14"/>
                </a:solidFill>
                <a:latin typeface="阿里巴巴普惠体 M" panose="00020600040101010101" charset="-122"/>
                <a:ea typeface="阿里巴巴普惠体 M" panose="00020600040101010101" charset="-122"/>
                <a:cs typeface="阿里巴巴普惠体 R" panose="00020600040101010101" charset="-122"/>
              </a:rPr>
              <a:t>业务推广</a:t>
            </a:r>
          </a:p>
        </p:txBody>
      </p:sp>
      <p:sp>
        <p:nvSpPr>
          <p:cNvPr id="6" name="矩形 5"/>
          <p:cNvSpPr/>
          <p:nvPr/>
        </p:nvSpPr>
        <p:spPr>
          <a:xfrm>
            <a:off x="4817304" y="3486218"/>
            <a:ext cx="2557780" cy="398780"/>
          </a:xfrm>
          <a:prstGeom prst="rect">
            <a:avLst/>
          </a:prstGeom>
        </p:spPr>
        <p:txBody>
          <a:bodyPr wrap="none">
            <a:spAutoFit/>
          </a:bodyPr>
          <a:lstStyle/>
          <a:p>
            <a:pPr marL="342900" indent="-342900">
              <a:buFont typeface="Arial" panose="020B0604020202020204" pitchFamily="34" charset="0"/>
              <a:buChar char="•"/>
            </a:pPr>
            <a:r>
              <a:rPr lang="zh-CN" altLang="en-US" sz="2000" dirty="0">
                <a:solidFill>
                  <a:srgbClr val="000000"/>
                </a:solidFill>
                <a:latin typeface="阿里巴巴普惠体 R" panose="00020600040101010101" charset="-122"/>
                <a:ea typeface="阿里巴巴普惠体 R" panose="00020600040101010101" charset="-122"/>
              </a:rPr>
              <a:t>点击此处添加标题</a:t>
            </a:r>
          </a:p>
        </p:txBody>
      </p:sp>
      <p:sp>
        <p:nvSpPr>
          <p:cNvPr id="3" name="矩形 2"/>
          <p:cNvSpPr/>
          <p:nvPr/>
        </p:nvSpPr>
        <p:spPr>
          <a:xfrm>
            <a:off x="4817304" y="3825943"/>
            <a:ext cx="2557780" cy="398780"/>
          </a:xfrm>
          <a:prstGeom prst="rect">
            <a:avLst/>
          </a:prstGeom>
        </p:spPr>
        <p:txBody>
          <a:bodyPr wrap="none">
            <a:spAutoFit/>
          </a:bodyPr>
          <a:lstStyle/>
          <a:p>
            <a:pPr marL="342900" indent="-342900">
              <a:buFont typeface="Arial" panose="020B0604020202020204" pitchFamily="34" charset="0"/>
              <a:buChar char="•"/>
            </a:pPr>
            <a:r>
              <a:rPr lang="zh-CN" altLang="en-US" sz="2000" dirty="0">
                <a:solidFill>
                  <a:srgbClr val="000000"/>
                </a:solidFill>
                <a:latin typeface="阿里巴巴普惠体 R" panose="00020600040101010101" charset="-122"/>
                <a:ea typeface="阿里巴巴普惠体 R" panose="00020600040101010101" charset="-122"/>
              </a:rPr>
              <a:t>点击此处添加标题</a:t>
            </a:r>
          </a:p>
        </p:txBody>
      </p:sp>
      <p:sp>
        <p:nvSpPr>
          <p:cNvPr id="4" name="矩形 3"/>
          <p:cNvSpPr/>
          <p:nvPr/>
        </p:nvSpPr>
        <p:spPr>
          <a:xfrm>
            <a:off x="4817304" y="4165668"/>
            <a:ext cx="2557780" cy="398780"/>
          </a:xfrm>
          <a:prstGeom prst="rect">
            <a:avLst/>
          </a:prstGeom>
        </p:spPr>
        <p:txBody>
          <a:bodyPr wrap="none">
            <a:spAutoFit/>
          </a:bodyPr>
          <a:lstStyle/>
          <a:p>
            <a:pPr marL="342900" indent="-342900">
              <a:buFont typeface="Arial" panose="020B0604020202020204" pitchFamily="34" charset="0"/>
              <a:buChar char="•"/>
            </a:pPr>
            <a:r>
              <a:rPr lang="zh-CN" altLang="en-US" sz="2000" dirty="0">
                <a:solidFill>
                  <a:srgbClr val="000000"/>
                </a:solidFill>
                <a:latin typeface="阿里巴巴普惠体 R" panose="00020600040101010101" charset="-122"/>
                <a:ea typeface="阿里巴巴普惠体 R" panose="00020600040101010101" charset="-122"/>
              </a:rPr>
              <a:t>点击此处添加标题</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120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strVal val="#ppt_w+.3"/>
                                          </p:val>
                                        </p:tav>
                                        <p:tav tm="100000">
                                          <p:val>
                                            <p:strVal val="#ppt_w"/>
                                          </p:val>
                                        </p:tav>
                                      </p:tavLst>
                                    </p:anim>
                                    <p:anim calcmode="lin" valueType="num">
                                      <p:cBhvr>
                                        <p:cTn id="8" dur="750" fill="hold"/>
                                        <p:tgtEl>
                                          <p:spTgt spid="2"/>
                                        </p:tgtEl>
                                        <p:attrNameLst>
                                          <p:attrName>ppt_h</p:attrName>
                                        </p:attrNameLst>
                                      </p:cBhvr>
                                      <p:tavLst>
                                        <p:tav tm="0">
                                          <p:val>
                                            <p:strVal val="#ppt_h"/>
                                          </p:val>
                                        </p:tav>
                                        <p:tav tm="100000">
                                          <p:val>
                                            <p:strVal val="#ppt_h"/>
                                          </p:val>
                                        </p:tav>
                                      </p:tavLst>
                                    </p:anim>
                                    <p:animEffect transition="in" filter="fade">
                                      <p:cBhvr>
                                        <p:cTn id="9" dur="750"/>
                                        <p:tgtEl>
                                          <p:spTgt spid="2"/>
                                        </p:tgtEl>
                                      </p:cBhvr>
                                    </p:animEffect>
                                  </p:childTnLst>
                                </p:cTn>
                              </p:par>
                            </p:childTnLst>
                          </p:cTn>
                        </p:par>
                        <p:par>
                          <p:cTn id="10" fill="hold">
                            <p:stCondLst>
                              <p:cond delay="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27" name="图片 26"/>
          <p:cNvPicPr>
            <a:picLocks noChangeAspect="1"/>
          </p:cNvPicPr>
          <p:nvPr/>
        </p:nvPicPr>
        <p:blipFill>
          <a:blip r:embed="rId5"/>
          <a:srcRect l="3447" t="12785" r="18073" b="6157"/>
          <a:stretch>
            <a:fillRect/>
          </a:stretch>
        </p:blipFill>
        <p:spPr>
          <a:xfrm>
            <a:off x="4664710" y="2227580"/>
            <a:ext cx="2616835" cy="2616835"/>
          </a:xfrm>
          <a:custGeom>
            <a:avLst/>
            <a:gdLst/>
            <a:ahLst/>
            <a:cxnLst>
              <a:cxn ang="3">
                <a:pos x="hc" y="t"/>
              </a:cxn>
              <a:cxn ang="cd2">
                <a:pos x="l" y="vc"/>
              </a:cxn>
              <a:cxn ang="cd4">
                <a:pos x="hc" y="b"/>
              </a:cxn>
              <a:cxn ang="0">
                <a:pos x="r" y="vc"/>
              </a:cxn>
            </a:cxnLst>
            <a:rect l="l" t="t" r="r" b="b"/>
            <a:pathLst>
              <a:path w="4121" h="4121">
                <a:moveTo>
                  <a:pt x="2061" y="0"/>
                </a:moveTo>
                <a:cubicBezTo>
                  <a:pt x="3198" y="0"/>
                  <a:pt x="4121" y="923"/>
                  <a:pt x="4121" y="2061"/>
                </a:cubicBezTo>
                <a:cubicBezTo>
                  <a:pt x="4121" y="3198"/>
                  <a:pt x="3198" y="4121"/>
                  <a:pt x="2061" y="4121"/>
                </a:cubicBezTo>
                <a:cubicBezTo>
                  <a:pt x="923" y="4121"/>
                  <a:pt x="0" y="3198"/>
                  <a:pt x="0" y="2061"/>
                </a:cubicBezTo>
                <a:cubicBezTo>
                  <a:pt x="0" y="923"/>
                  <a:pt x="923" y="0"/>
                  <a:pt x="2061" y="0"/>
                </a:cubicBezTo>
                <a:close/>
              </a:path>
            </a:pathLst>
          </a:custGeom>
        </p:spPr>
      </p:pic>
      <p:sp>
        <p:nvSpPr>
          <p:cNvPr id="6" name="矩形 5"/>
          <p:cNvSpPr/>
          <p:nvPr/>
        </p:nvSpPr>
        <p:spPr>
          <a:xfrm>
            <a:off x="948884" y="90065"/>
            <a:ext cx="2621280" cy="460375"/>
          </a:xfrm>
          <a:prstGeom prst="rect">
            <a:avLst/>
          </a:prstGeom>
        </p:spPr>
        <p:txBody>
          <a:bodyPr wrap="none">
            <a:spAutoFit/>
          </a:bodyPr>
          <a:lstStyle/>
          <a:p>
            <a:r>
              <a:rPr lang="zh-CN" altLang="en-US" sz="2400" dirty="0">
                <a:solidFill>
                  <a:srgbClr val="F80B14"/>
                </a:solidFill>
                <a:latin typeface="阿里巴巴普惠体 R" panose="00020600040101010101" charset="-122"/>
                <a:ea typeface="阿里巴巴普惠体 R" panose="00020600040101010101" charset="-122"/>
              </a:rPr>
              <a:t>点击此处添加标题</a:t>
            </a:r>
          </a:p>
        </p:txBody>
      </p:sp>
      <p:cxnSp>
        <p:nvCxnSpPr>
          <p:cNvPr id="3" name="直接连接符 2"/>
          <p:cNvCxnSpPr/>
          <p:nvPr/>
        </p:nvCxnSpPr>
        <p:spPr>
          <a:xfrm>
            <a:off x="1033145" y="553720"/>
            <a:ext cx="11138535" cy="0"/>
          </a:xfrm>
          <a:prstGeom prst="line">
            <a:avLst/>
          </a:prstGeom>
          <a:ln w="12700" cmpd="sng">
            <a:solidFill>
              <a:srgbClr val="F80B14"/>
            </a:solidFill>
            <a:prstDash val="dash"/>
          </a:ln>
        </p:spPr>
        <p:style>
          <a:lnRef idx="1">
            <a:schemeClr val="accent1"/>
          </a:lnRef>
          <a:fillRef idx="0">
            <a:schemeClr val="accent1"/>
          </a:fillRef>
          <a:effectRef idx="0">
            <a:schemeClr val="accent1"/>
          </a:effectRef>
          <a:fontRef idx="minor">
            <a:schemeClr val="tx1"/>
          </a:fontRef>
        </p:style>
      </p:cxnSp>
      <p:sp>
        <p:nvSpPr>
          <p:cNvPr id="5" name="íṧľïḋè"/>
          <p:cNvSpPr/>
          <p:nvPr/>
        </p:nvSpPr>
        <p:spPr>
          <a:xfrm>
            <a:off x="4757420" y="3209290"/>
            <a:ext cx="342900" cy="654050"/>
          </a:xfrm>
          <a:prstGeom prst="chevron">
            <a:avLst>
              <a:gd name="adj" fmla="val 62310"/>
            </a:avLst>
          </a:prstGeom>
          <a:solidFill>
            <a:srgbClr val="F80B14">
              <a:alpha val="49000"/>
            </a:srgb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nchor="ctr"/>
          <a:lstStyle/>
          <a:p>
            <a:pPr algn="ctr"/>
            <a:endParaRPr>
              <a:solidFill>
                <a:srgbClr val="000000"/>
              </a:solidFill>
              <a:latin typeface="阿里巴巴普惠体 R" panose="00020600040101010101" charset="-122"/>
              <a:ea typeface="阿里巴巴普惠体 R" panose="00020600040101010101" charset="-122"/>
              <a:sym typeface="FZHei-B01S" panose="02010601030101010101" pitchFamily="2" charset="-122"/>
            </a:endParaRPr>
          </a:p>
        </p:txBody>
      </p:sp>
      <p:sp>
        <p:nvSpPr>
          <p:cNvPr id="7" name="îsľíḑê"/>
          <p:cNvSpPr/>
          <p:nvPr/>
        </p:nvSpPr>
        <p:spPr>
          <a:xfrm flipH="1">
            <a:off x="6845935" y="3209290"/>
            <a:ext cx="342900" cy="654050"/>
          </a:xfrm>
          <a:prstGeom prst="chevron">
            <a:avLst>
              <a:gd name="adj" fmla="val 62310"/>
            </a:avLst>
          </a:prstGeom>
          <a:solidFill>
            <a:srgbClr val="F80B14">
              <a:alpha val="49000"/>
            </a:srgb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nchor="ctr"/>
          <a:lstStyle/>
          <a:p>
            <a:pPr algn="ctr"/>
            <a:endParaRPr>
              <a:solidFill>
                <a:srgbClr val="000000"/>
              </a:solidFill>
              <a:latin typeface="阿里巴巴普惠体 R" panose="00020600040101010101" charset="-122"/>
              <a:ea typeface="阿里巴巴普惠体 R" panose="00020600040101010101" charset="-122"/>
              <a:sym typeface="FZHei-B01S" panose="02010601030101010101" pitchFamily="2" charset="-122"/>
            </a:endParaRPr>
          </a:p>
        </p:txBody>
      </p:sp>
      <p:sp>
        <p:nvSpPr>
          <p:cNvPr id="8" name="íšļîdé"/>
          <p:cNvSpPr/>
          <p:nvPr/>
        </p:nvSpPr>
        <p:spPr>
          <a:xfrm>
            <a:off x="4302760" y="3209290"/>
            <a:ext cx="342900" cy="654050"/>
          </a:xfrm>
          <a:prstGeom prst="chevron">
            <a:avLst>
              <a:gd name="adj" fmla="val 62310"/>
            </a:avLst>
          </a:prstGeom>
          <a:solidFill>
            <a:srgbClr val="F80B1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nchor="ctr"/>
          <a:lstStyle/>
          <a:p>
            <a:pPr algn="ctr"/>
            <a:endParaRPr>
              <a:solidFill>
                <a:srgbClr val="000000"/>
              </a:solidFill>
              <a:latin typeface="阿里巴巴普惠体 R" panose="00020600040101010101" charset="-122"/>
              <a:ea typeface="阿里巴巴普惠体 R" panose="00020600040101010101" charset="-122"/>
              <a:sym typeface="FZHei-B01S" panose="02010601030101010101" pitchFamily="2" charset="-122"/>
            </a:endParaRPr>
          </a:p>
        </p:txBody>
      </p:sp>
      <p:sp>
        <p:nvSpPr>
          <p:cNvPr id="9" name="íṡļiḍe"/>
          <p:cNvSpPr/>
          <p:nvPr/>
        </p:nvSpPr>
        <p:spPr>
          <a:xfrm flipH="1">
            <a:off x="7279005" y="3209290"/>
            <a:ext cx="342900" cy="654050"/>
          </a:xfrm>
          <a:prstGeom prst="chevron">
            <a:avLst>
              <a:gd name="adj" fmla="val 62310"/>
            </a:avLst>
          </a:prstGeom>
          <a:solidFill>
            <a:srgbClr val="F80B1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nchor="ctr"/>
          <a:lstStyle/>
          <a:p>
            <a:pPr algn="ctr"/>
            <a:endParaRPr>
              <a:solidFill>
                <a:srgbClr val="000000"/>
              </a:solidFill>
              <a:latin typeface="阿里巴巴普惠体 R" panose="00020600040101010101" charset="-122"/>
              <a:ea typeface="阿里巴巴普惠体 R" panose="00020600040101010101" charset="-122"/>
              <a:sym typeface="FZHei-B01S" panose="02010601030101010101" pitchFamily="2" charset="-122"/>
            </a:endParaRPr>
          </a:p>
        </p:txBody>
      </p:sp>
      <p:grpSp>
        <p:nvGrpSpPr>
          <p:cNvPr id="15" name="组合 14"/>
          <p:cNvGrpSpPr/>
          <p:nvPr/>
        </p:nvGrpSpPr>
        <p:grpSpPr>
          <a:xfrm>
            <a:off x="7748905" y="2227580"/>
            <a:ext cx="3169285" cy="836259"/>
            <a:chOff x="1541719" y="2349127"/>
            <a:chExt cx="2784999" cy="1114802"/>
          </a:xfrm>
        </p:grpSpPr>
        <p:sp>
          <p:nvSpPr>
            <p:cNvPr id="16" name="文本框 15"/>
            <p:cNvSpPr txBox="1"/>
            <p:nvPr/>
          </p:nvSpPr>
          <p:spPr>
            <a:xfrm>
              <a:off x="1541720" y="2349127"/>
              <a:ext cx="2133782" cy="490974"/>
            </a:xfrm>
            <a:prstGeom prst="rect">
              <a:avLst/>
            </a:prstGeom>
            <a:noFill/>
          </p:spPr>
          <p:txBody>
            <a:bodyPr wrap="square" rtlCol="0">
              <a:spAutoFit/>
              <a:scene3d>
                <a:camera prst="orthographicFront"/>
                <a:lightRig rig="threePt" dir="t"/>
              </a:scene3d>
              <a:sp3d contourW="12700"/>
            </a:bodyPr>
            <a:lstStyle/>
            <a:p>
              <a:r>
                <a:rPr lang="zh-CN" altLang="en-US" dirty="0">
                  <a:solidFill>
                    <a:srgbClr val="000000"/>
                  </a:solidFill>
                  <a:latin typeface="阿里巴巴普惠体 R" panose="00020600040101010101" charset="-122"/>
                  <a:ea typeface="阿里巴巴普惠体 R" panose="00020600040101010101" charset="-122"/>
                  <a:sym typeface="FZHei-B01S" panose="02010601030101010101" pitchFamily="2" charset="-122"/>
                </a:rPr>
                <a:t>标题文字添加</a:t>
              </a:r>
            </a:p>
          </p:txBody>
        </p:sp>
        <p:sp>
          <p:nvSpPr>
            <p:cNvPr id="17" name="文本框 16"/>
            <p:cNvSpPr txBox="1"/>
            <p:nvPr/>
          </p:nvSpPr>
          <p:spPr>
            <a:xfrm>
              <a:off x="1541719" y="2687682"/>
              <a:ext cx="2784999" cy="776247"/>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1400" dirty="0">
                  <a:solidFill>
                    <a:srgbClr val="000000"/>
                  </a:solidFill>
                  <a:latin typeface="阿里巴巴普惠体 R" panose="00020600040101010101" charset="-122"/>
                  <a:ea typeface="阿里巴巴普惠体 R" panose="00020600040101010101" charset="-122"/>
                  <a:sym typeface="FZHei-B01S" panose="02010601030101010101" pitchFamily="2" charset="-122"/>
                </a:rPr>
                <a:t>点击添加标题文字点击添加标题文字点击添加标题文字点击添加标题文字</a:t>
              </a:r>
            </a:p>
          </p:txBody>
        </p:sp>
      </p:grpSp>
      <p:grpSp>
        <p:nvGrpSpPr>
          <p:cNvPr id="18" name="组合 17"/>
          <p:cNvGrpSpPr/>
          <p:nvPr/>
        </p:nvGrpSpPr>
        <p:grpSpPr>
          <a:xfrm>
            <a:off x="7748905" y="4037330"/>
            <a:ext cx="3169285" cy="836259"/>
            <a:chOff x="1541719" y="2349127"/>
            <a:chExt cx="2784999" cy="1114802"/>
          </a:xfrm>
        </p:grpSpPr>
        <p:sp>
          <p:nvSpPr>
            <p:cNvPr id="19" name="文本框 18"/>
            <p:cNvSpPr txBox="1"/>
            <p:nvPr/>
          </p:nvSpPr>
          <p:spPr>
            <a:xfrm>
              <a:off x="1541720" y="2349127"/>
              <a:ext cx="2133782" cy="490974"/>
            </a:xfrm>
            <a:prstGeom prst="rect">
              <a:avLst/>
            </a:prstGeom>
            <a:noFill/>
          </p:spPr>
          <p:txBody>
            <a:bodyPr wrap="square" rtlCol="0">
              <a:spAutoFit/>
              <a:scene3d>
                <a:camera prst="orthographicFront"/>
                <a:lightRig rig="threePt" dir="t"/>
              </a:scene3d>
              <a:sp3d contourW="12700"/>
            </a:bodyPr>
            <a:lstStyle/>
            <a:p>
              <a:r>
                <a:rPr lang="zh-CN" altLang="en-US" dirty="0">
                  <a:solidFill>
                    <a:srgbClr val="000000"/>
                  </a:solidFill>
                  <a:latin typeface="阿里巴巴普惠体 R" panose="00020600040101010101" charset="-122"/>
                  <a:ea typeface="阿里巴巴普惠体 R" panose="00020600040101010101" charset="-122"/>
                  <a:sym typeface="FZHei-B01S" panose="02010601030101010101" pitchFamily="2" charset="-122"/>
                </a:rPr>
                <a:t>标题文字添加</a:t>
              </a:r>
            </a:p>
          </p:txBody>
        </p:sp>
        <p:sp>
          <p:nvSpPr>
            <p:cNvPr id="20" name="文本框 19"/>
            <p:cNvSpPr txBox="1"/>
            <p:nvPr/>
          </p:nvSpPr>
          <p:spPr>
            <a:xfrm>
              <a:off x="1541719" y="2687682"/>
              <a:ext cx="2784999" cy="776247"/>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1400" dirty="0">
                  <a:solidFill>
                    <a:srgbClr val="000000"/>
                  </a:solidFill>
                  <a:latin typeface="阿里巴巴普惠体 R" panose="00020600040101010101" charset="-122"/>
                  <a:ea typeface="阿里巴巴普惠体 R" panose="00020600040101010101" charset="-122"/>
                  <a:sym typeface="FZHei-B01S" panose="02010601030101010101" pitchFamily="2" charset="-122"/>
                </a:rPr>
                <a:t>点击添加标题文字点击添加标题文字点击添加标题文字点击添加标题文字</a:t>
              </a:r>
            </a:p>
          </p:txBody>
        </p:sp>
      </p:grpSp>
      <p:grpSp>
        <p:nvGrpSpPr>
          <p:cNvPr id="21" name="组合 20"/>
          <p:cNvGrpSpPr/>
          <p:nvPr/>
        </p:nvGrpSpPr>
        <p:grpSpPr>
          <a:xfrm>
            <a:off x="1062355" y="2227580"/>
            <a:ext cx="3130550" cy="836227"/>
            <a:chOff x="1541719" y="2349127"/>
            <a:chExt cx="2784999" cy="1114899"/>
          </a:xfrm>
        </p:grpSpPr>
        <p:sp>
          <p:nvSpPr>
            <p:cNvPr id="22" name="文本框 21"/>
            <p:cNvSpPr txBox="1"/>
            <p:nvPr/>
          </p:nvSpPr>
          <p:spPr>
            <a:xfrm>
              <a:off x="2192936" y="2349127"/>
              <a:ext cx="2133782" cy="491036"/>
            </a:xfrm>
            <a:prstGeom prst="rect">
              <a:avLst/>
            </a:prstGeom>
            <a:noFill/>
          </p:spPr>
          <p:txBody>
            <a:bodyPr wrap="square" rtlCol="0">
              <a:spAutoFit/>
              <a:scene3d>
                <a:camera prst="orthographicFront"/>
                <a:lightRig rig="threePt" dir="t"/>
              </a:scene3d>
              <a:sp3d contourW="12700"/>
            </a:bodyPr>
            <a:lstStyle/>
            <a:p>
              <a:pPr algn="r"/>
              <a:r>
                <a:rPr lang="zh-CN" altLang="en-US" dirty="0">
                  <a:solidFill>
                    <a:srgbClr val="000000"/>
                  </a:solidFill>
                  <a:latin typeface="阿里巴巴普惠体 R" panose="00020600040101010101" charset="-122"/>
                  <a:ea typeface="阿里巴巴普惠体 R" panose="00020600040101010101" charset="-122"/>
                  <a:sym typeface="FZHei-B01S" panose="02010601030101010101" pitchFamily="2" charset="-122"/>
                </a:rPr>
                <a:t>标题文字添加</a:t>
              </a:r>
            </a:p>
          </p:txBody>
        </p:sp>
        <p:sp>
          <p:nvSpPr>
            <p:cNvPr id="23" name="文本框 22"/>
            <p:cNvSpPr txBox="1"/>
            <p:nvPr/>
          </p:nvSpPr>
          <p:spPr>
            <a:xfrm>
              <a:off x="1541719" y="2687682"/>
              <a:ext cx="2784999" cy="776344"/>
            </a:xfrm>
            <a:prstGeom prst="rect">
              <a:avLst/>
            </a:prstGeom>
            <a:noFill/>
          </p:spPr>
          <p:txBody>
            <a:bodyPr wrap="square" rtlCol="0">
              <a:spAutoFit/>
              <a:scene3d>
                <a:camera prst="orthographicFront"/>
                <a:lightRig rig="threePt" dir="t"/>
              </a:scene3d>
              <a:sp3d contourW="12700"/>
            </a:bodyPr>
            <a:lstStyle/>
            <a:p>
              <a:pPr algn="r">
                <a:lnSpc>
                  <a:spcPct val="114000"/>
                </a:lnSpc>
              </a:pPr>
              <a:r>
                <a:rPr lang="zh-CN" altLang="en-US" sz="1400" dirty="0">
                  <a:solidFill>
                    <a:srgbClr val="000000"/>
                  </a:solidFill>
                  <a:latin typeface="阿里巴巴普惠体 R" panose="00020600040101010101" charset="-122"/>
                  <a:ea typeface="阿里巴巴普惠体 R" panose="00020600040101010101" charset="-122"/>
                  <a:sym typeface="FZHei-B01S" panose="02010601030101010101" pitchFamily="2" charset="-122"/>
                </a:rPr>
                <a:t>点击添加标题文字点击添加标题文字点击添加标题文字点击添加标题文字</a:t>
              </a:r>
            </a:p>
          </p:txBody>
        </p:sp>
      </p:grpSp>
      <p:grpSp>
        <p:nvGrpSpPr>
          <p:cNvPr id="24" name="组合 23"/>
          <p:cNvGrpSpPr/>
          <p:nvPr/>
        </p:nvGrpSpPr>
        <p:grpSpPr>
          <a:xfrm>
            <a:off x="1062355" y="4037330"/>
            <a:ext cx="3130550" cy="836227"/>
            <a:chOff x="1541719" y="2349127"/>
            <a:chExt cx="2784999" cy="1114899"/>
          </a:xfrm>
        </p:grpSpPr>
        <p:sp>
          <p:nvSpPr>
            <p:cNvPr id="25" name="文本框 24"/>
            <p:cNvSpPr txBox="1"/>
            <p:nvPr/>
          </p:nvSpPr>
          <p:spPr>
            <a:xfrm>
              <a:off x="2192936" y="2349127"/>
              <a:ext cx="2133782" cy="491036"/>
            </a:xfrm>
            <a:prstGeom prst="rect">
              <a:avLst/>
            </a:prstGeom>
            <a:noFill/>
          </p:spPr>
          <p:txBody>
            <a:bodyPr wrap="square" rtlCol="0">
              <a:spAutoFit/>
              <a:scene3d>
                <a:camera prst="orthographicFront"/>
                <a:lightRig rig="threePt" dir="t"/>
              </a:scene3d>
              <a:sp3d contourW="12700"/>
            </a:bodyPr>
            <a:lstStyle/>
            <a:p>
              <a:pPr algn="r"/>
              <a:r>
                <a:rPr lang="zh-CN" altLang="en-US" dirty="0">
                  <a:solidFill>
                    <a:srgbClr val="000000"/>
                  </a:solidFill>
                  <a:latin typeface="阿里巴巴普惠体 R" panose="00020600040101010101" charset="-122"/>
                  <a:ea typeface="阿里巴巴普惠体 R" panose="00020600040101010101" charset="-122"/>
                  <a:sym typeface="FZHei-B01S" panose="02010601030101010101" pitchFamily="2" charset="-122"/>
                </a:rPr>
                <a:t>标题文字添加</a:t>
              </a:r>
            </a:p>
          </p:txBody>
        </p:sp>
        <p:sp>
          <p:nvSpPr>
            <p:cNvPr id="26" name="文本框 25"/>
            <p:cNvSpPr txBox="1"/>
            <p:nvPr/>
          </p:nvSpPr>
          <p:spPr>
            <a:xfrm>
              <a:off x="1541719" y="2687682"/>
              <a:ext cx="2784999" cy="776344"/>
            </a:xfrm>
            <a:prstGeom prst="rect">
              <a:avLst/>
            </a:prstGeom>
            <a:noFill/>
          </p:spPr>
          <p:txBody>
            <a:bodyPr wrap="square" rtlCol="0">
              <a:spAutoFit/>
              <a:scene3d>
                <a:camera prst="orthographicFront"/>
                <a:lightRig rig="threePt" dir="t"/>
              </a:scene3d>
              <a:sp3d contourW="12700"/>
            </a:bodyPr>
            <a:lstStyle/>
            <a:p>
              <a:pPr algn="r">
                <a:lnSpc>
                  <a:spcPct val="114000"/>
                </a:lnSpc>
              </a:pPr>
              <a:r>
                <a:rPr lang="zh-CN" altLang="en-US" sz="1400" dirty="0">
                  <a:solidFill>
                    <a:srgbClr val="000000"/>
                  </a:solidFill>
                  <a:latin typeface="阿里巴巴普惠体 R" panose="00020600040101010101" charset="-122"/>
                  <a:ea typeface="阿里巴巴普惠体 R" panose="00020600040101010101" charset="-122"/>
                  <a:sym typeface="FZHei-B01S" panose="02010601030101010101" pitchFamily="2" charset="-122"/>
                </a:rPr>
                <a:t>点击添加标题文字点击添加标题文字点击添加标题文字点击添加标题文字</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0-#ppt_w/2"/>
                                          </p:val>
                                        </p:tav>
                                        <p:tav tm="100000">
                                          <p:val>
                                            <p:strVal val="#ppt_x"/>
                                          </p:val>
                                        </p:tav>
                                      </p:tavLst>
                                    </p:anim>
                                    <p:anim calcmode="lin" valueType="num">
                                      <p:cBhvr additive="base">
                                        <p:cTn id="14" dur="500" fill="hold"/>
                                        <p:tgtEl>
                                          <p:spTgt spid="21"/>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0-#ppt_w/2"/>
                                          </p:val>
                                        </p:tav>
                                        <p:tav tm="100000">
                                          <p:val>
                                            <p:strVal val="#ppt_x"/>
                                          </p:val>
                                        </p:tav>
                                      </p:tavLst>
                                    </p:anim>
                                    <p:anim calcmode="lin" valueType="num">
                                      <p:cBhvr additive="base">
                                        <p:cTn id="18" dur="500" fill="hold"/>
                                        <p:tgtEl>
                                          <p:spTgt spid="24"/>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1+#ppt_w/2"/>
                                          </p:val>
                                        </p:tav>
                                        <p:tav tm="100000">
                                          <p:val>
                                            <p:strVal val="#ppt_x"/>
                                          </p:val>
                                        </p:tav>
                                      </p:tavLst>
                                    </p:anim>
                                    <p:anim calcmode="lin" valueType="num">
                                      <p:cBhvr additive="base">
                                        <p:cTn id="22" dur="500" fill="hold"/>
                                        <p:tgtEl>
                                          <p:spTgt spid="15"/>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1+#ppt_w/2"/>
                                          </p:val>
                                        </p:tav>
                                        <p:tav tm="100000">
                                          <p:val>
                                            <p:strVal val="#ppt_x"/>
                                          </p:val>
                                        </p:tav>
                                      </p:tavLst>
                                    </p:anim>
                                    <p:anim calcmode="lin" valueType="num">
                                      <p:cBhvr additive="base">
                                        <p:cTn id="26"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6" name="矩形 5"/>
          <p:cNvSpPr/>
          <p:nvPr/>
        </p:nvSpPr>
        <p:spPr>
          <a:xfrm>
            <a:off x="948884" y="90065"/>
            <a:ext cx="2621280" cy="460375"/>
          </a:xfrm>
          <a:prstGeom prst="rect">
            <a:avLst/>
          </a:prstGeom>
        </p:spPr>
        <p:txBody>
          <a:bodyPr wrap="none">
            <a:spAutoFit/>
          </a:bodyPr>
          <a:lstStyle/>
          <a:p>
            <a:r>
              <a:rPr lang="zh-CN" altLang="en-US" sz="2400" dirty="0">
                <a:solidFill>
                  <a:srgbClr val="F80B14"/>
                </a:solidFill>
                <a:latin typeface="阿里巴巴普惠体 R" panose="00020600040101010101" charset="-122"/>
                <a:ea typeface="阿里巴巴普惠体 R" panose="00020600040101010101" charset="-122"/>
              </a:rPr>
              <a:t>点击此处添加标题</a:t>
            </a:r>
          </a:p>
        </p:txBody>
      </p:sp>
      <p:cxnSp>
        <p:nvCxnSpPr>
          <p:cNvPr id="3" name="直接连接符 2"/>
          <p:cNvCxnSpPr/>
          <p:nvPr/>
        </p:nvCxnSpPr>
        <p:spPr>
          <a:xfrm>
            <a:off x="1033145" y="553720"/>
            <a:ext cx="11138535" cy="0"/>
          </a:xfrm>
          <a:prstGeom prst="line">
            <a:avLst/>
          </a:prstGeom>
          <a:ln w="12700" cmpd="sng">
            <a:solidFill>
              <a:srgbClr val="F80B14"/>
            </a:solidFill>
            <a:prstDash val="dash"/>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1305560" y="1869440"/>
            <a:ext cx="3347720" cy="768350"/>
            <a:chOff x="2213" y="3067"/>
            <a:chExt cx="5272" cy="1210"/>
          </a:xfrm>
        </p:grpSpPr>
        <p:grpSp>
          <p:nvGrpSpPr>
            <p:cNvPr id="16" name="组合 15"/>
            <p:cNvGrpSpPr/>
            <p:nvPr/>
          </p:nvGrpSpPr>
          <p:grpSpPr>
            <a:xfrm>
              <a:off x="2213" y="3100"/>
              <a:ext cx="1144" cy="1144"/>
              <a:chOff x="1099434" y="1658416"/>
              <a:chExt cx="726142" cy="726142"/>
            </a:xfrm>
          </p:grpSpPr>
          <p:sp>
            <p:nvSpPr>
              <p:cNvPr id="17" name="椭圆 16"/>
              <p:cNvSpPr/>
              <p:nvPr/>
            </p:nvSpPr>
            <p:spPr>
              <a:xfrm>
                <a:off x="1099434" y="1658416"/>
                <a:ext cx="726142" cy="726142"/>
              </a:xfrm>
              <a:prstGeom prst="ellipse">
                <a:avLst/>
              </a:prstGeom>
              <a:solidFill>
                <a:srgbClr val="F80B14"/>
              </a:solidFill>
              <a:ln>
                <a:noFill/>
              </a:ln>
            </p:spPr>
            <p:txBody>
              <a:bodyPr vert="horz" wrap="square" lIns="91440" tIns="45720" rIns="91440" bIns="45720" numCol="1" anchor="t" anchorCtr="0" compatLnSpc="1"/>
              <a:lstStyle/>
              <a:p>
                <a:endParaRPr lang="zh-CN" altLang="en-US">
                  <a:solidFill>
                    <a:srgbClr val="000000"/>
                  </a:solidFill>
                  <a:ea typeface="阿里巴巴普惠体 R" panose="00020600040101010101" charset="-122"/>
                  <a:cs typeface="阿里巴巴普惠体 R" panose="00020600040101010101" charset="-122"/>
                </a:endParaRPr>
              </a:p>
            </p:txBody>
          </p:sp>
          <p:sp>
            <p:nvSpPr>
              <p:cNvPr id="18" name="矩形 17"/>
              <p:cNvSpPr/>
              <p:nvPr/>
            </p:nvSpPr>
            <p:spPr>
              <a:xfrm>
                <a:off x="1172291" y="1760066"/>
                <a:ext cx="582138" cy="523220"/>
              </a:xfrm>
              <a:prstGeom prst="rect">
                <a:avLst/>
              </a:prstGeom>
            </p:spPr>
            <p:txBody>
              <a:bodyPr wrap="square">
                <a:spAutoFit/>
              </a:bodyPr>
              <a:lstStyle/>
              <a:p>
                <a:pPr algn="ctr"/>
                <a:r>
                  <a:rPr lang="en-US" altLang="zh-CN" sz="2800" dirty="0">
                    <a:solidFill>
                      <a:schemeClr val="bg1"/>
                    </a:solidFill>
                    <a:ea typeface="阿里巴巴普惠体 R" panose="00020600040101010101" charset="-122"/>
                    <a:cs typeface="阿里巴巴普惠体 R" panose="00020600040101010101" charset="-122"/>
                  </a:rPr>
                  <a:t>01</a:t>
                </a:r>
              </a:p>
            </p:txBody>
          </p:sp>
        </p:grpSp>
        <p:sp>
          <p:nvSpPr>
            <p:cNvPr id="25" name="文本框 24"/>
            <p:cNvSpPr txBox="1"/>
            <p:nvPr/>
          </p:nvSpPr>
          <p:spPr>
            <a:xfrm>
              <a:off x="3837" y="3067"/>
              <a:ext cx="3648" cy="1210"/>
            </a:xfrm>
            <a:prstGeom prst="rect">
              <a:avLst/>
            </a:prstGeom>
            <a:noFill/>
            <a:effectLst/>
          </p:spPr>
          <p:txBody>
            <a:bodyPr wrap="none" rtlCol="0">
              <a:spAutoFit/>
            </a:bodyPr>
            <a:lstStyle/>
            <a:p>
              <a:r>
                <a:rPr lang="zh-CN" altLang="en-US" dirty="0">
                  <a:solidFill>
                    <a:srgbClr val="000000"/>
                  </a:solidFill>
                  <a:ea typeface="阿里巴巴普惠体 R" panose="00020600040101010101" charset="-122"/>
                  <a:cs typeface="阿里巴巴普惠体 R" panose="00020600040101010101" charset="-122"/>
                </a:rPr>
                <a:t> </a:t>
              </a:r>
              <a:r>
                <a:rPr lang="zh-CN" altLang="en-US" sz="2000" dirty="0">
                  <a:solidFill>
                    <a:srgbClr val="000000"/>
                  </a:solidFill>
                  <a:ea typeface="阿里巴巴普惠体 R" panose="00020600040101010101" charset="-122"/>
                  <a:cs typeface="阿里巴巴普惠体 R" panose="00020600040101010101" charset="-122"/>
                </a:rPr>
                <a:t>单击此处输入标题</a:t>
              </a:r>
              <a:endParaRPr lang="en-US" altLang="zh-CN" sz="2000" dirty="0">
                <a:solidFill>
                  <a:srgbClr val="000000"/>
                </a:solidFill>
                <a:ea typeface="阿里巴巴普惠体 R" panose="00020600040101010101" charset="-122"/>
                <a:cs typeface="阿里巴巴普惠体 R" panose="00020600040101010101" charset="-122"/>
              </a:endParaRPr>
            </a:p>
            <a:p>
              <a:r>
                <a:rPr lang="zh-CN" altLang="en-US" sz="1200" dirty="0">
                  <a:solidFill>
                    <a:srgbClr val="000000"/>
                  </a:solidFill>
                  <a:ea typeface="阿里巴巴普惠体 R" panose="00020600040101010101" charset="-122"/>
                  <a:cs typeface="阿里巴巴普惠体 R" panose="00020600040101010101" charset="-122"/>
                </a:rPr>
                <a:t>请在这里输入您的主要叙述内容</a:t>
              </a:r>
              <a:endParaRPr lang="en-US" altLang="zh-CN" sz="1200" dirty="0">
                <a:solidFill>
                  <a:srgbClr val="000000"/>
                </a:solidFill>
                <a:ea typeface="阿里巴巴普惠体 R" panose="00020600040101010101" charset="-122"/>
                <a:cs typeface="阿里巴巴普惠体 R" panose="00020600040101010101" charset="-122"/>
              </a:endParaRPr>
            </a:p>
            <a:p>
              <a:r>
                <a:rPr lang="zh-CN" altLang="en-US" sz="1200" dirty="0">
                  <a:solidFill>
                    <a:srgbClr val="000000"/>
                  </a:solidFill>
                  <a:ea typeface="阿里巴巴普惠体 R" panose="00020600040101010101" charset="-122"/>
                  <a:cs typeface="阿里巴巴普惠体 R" panose="00020600040101010101" charset="-122"/>
                </a:rPr>
                <a:t>请在这里输入您的主要叙述内容</a:t>
              </a:r>
              <a:endParaRPr lang="en-US" altLang="zh-CN" sz="3200" dirty="0">
                <a:solidFill>
                  <a:srgbClr val="000000"/>
                </a:solidFill>
                <a:ea typeface="阿里巴巴普惠体 R" panose="00020600040101010101" charset="-122"/>
                <a:cs typeface="阿里巴巴普惠体 R" panose="00020600040101010101" charset="-122"/>
              </a:endParaRPr>
            </a:p>
          </p:txBody>
        </p:sp>
      </p:grpSp>
      <p:grpSp>
        <p:nvGrpSpPr>
          <p:cNvPr id="4" name="组合 3"/>
          <p:cNvGrpSpPr/>
          <p:nvPr/>
        </p:nvGrpSpPr>
        <p:grpSpPr>
          <a:xfrm>
            <a:off x="1305560" y="3335655"/>
            <a:ext cx="3347720" cy="768350"/>
            <a:chOff x="2213" y="3067"/>
            <a:chExt cx="5272" cy="1210"/>
          </a:xfrm>
        </p:grpSpPr>
        <p:grpSp>
          <p:nvGrpSpPr>
            <p:cNvPr id="5" name="组合 4"/>
            <p:cNvGrpSpPr/>
            <p:nvPr/>
          </p:nvGrpSpPr>
          <p:grpSpPr>
            <a:xfrm>
              <a:off x="2213" y="3100"/>
              <a:ext cx="1144" cy="1144"/>
              <a:chOff x="1099434" y="1658416"/>
              <a:chExt cx="726142" cy="726142"/>
            </a:xfrm>
          </p:grpSpPr>
          <p:sp>
            <p:nvSpPr>
              <p:cNvPr id="7" name="椭圆 6"/>
              <p:cNvSpPr/>
              <p:nvPr/>
            </p:nvSpPr>
            <p:spPr>
              <a:xfrm>
                <a:off x="1099434" y="1658416"/>
                <a:ext cx="726142" cy="726142"/>
              </a:xfrm>
              <a:prstGeom prst="ellipse">
                <a:avLst/>
              </a:prstGeom>
              <a:solidFill>
                <a:srgbClr val="F80B14"/>
              </a:solidFill>
              <a:ln>
                <a:noFill/>
              </a:ln>
            </p:spPr>
            <p:txBody>
              <a:bodyPr vert="horz" wrap="square" lIns="91440" tIns="45720" rIns="91440" bIns="45720" numCol="1" anchor="t" anchorCtr="0" compatLnSpc="1"/>
              <a:lstStyle/>
              <a:p>
                <a:endParaRPr lang="zh-CN" altLang="en-US">
                  <a:solidFill>
                    <a:srgbClr val="000000"/>
                  </a:solidFill>
                  <a:ea typeface="阿里巴巴普惠体 R" panose="00020600040101010101" charset="-122"/>
                  <a:cs typeface="阿里巴巴普惠体 R" panose="00020600040101010101" charset="-122"/>
                </a:endParaRPr>
              </a:p>
            </p:txBody>
          </p:sp>
          <p:sp>
            <p:nvSpPr>
              <p:cNvPr id="8" name="矩形 7"/>
              <p:cNvSpPr/>
              <p:nvPr/>
            </p:nvSpPr>
            <p:spPr>
              <a:xfrm>
                <a:off x="1172291" y="1760066"/>
                <a:ext cx="582138" cy="521756"/>
              </a:xfrm>
              <a:prstGeom prst="rect">
                <a:avLst/>
              </a:prstGeom>
            </p:spPr>
            <p:txBody>
              <a:bodyPr wrap="square">
                <a:spAutoFit/>
              </a:bodyPr>
              <a:lstStyle/>
              <a:p>
                <a:pPr algn="ctr"/>
                <a:r>
                  <a:rPr lang="en-US" altLang="zh-CN" sz="2800" dirty="0">
                    <a:solidFill>
                      <a:schemeClr val="bg1"/>
                    </a:solidFill>
                    <a:ea typeface="阿里巴巴普惠体 R" panose="00020600040101010101" charset="-122"/>
                    <a:cs typeface="阿里巴巴普惠体 R" panose="00020600040101010101" charset="-122"/>
                  </a:rPr>
                  <a:t>02</a:t>
                </a:r>
              </a:p>
            </p:txBody>
          </p:sp>
        </p:grpSp>
        <p:sp>
          <p:nvSpPr>
            <p:cNvPr id="9" name="文本框 8"/>
            <p:cNvSpPr txBox="1"/>
            <p:nvPr/>
          </p:nvSpPr>
          <p:spPr>
            <a:xfrm>
              <a:off x="3837" y="3067"/>
              <a:ext cx="3648" cy="1210"/>
            </a:xfrm>
            <a:prstGeom prst="rect">
              <a:avLst/>
            </a:prstGeom>
            <a:noFill/>
            <a:effectLst/>
          </p:spPr>
          <p:txBody>
            <a:bodyPr wrap="none" rtlCol="0">
              <a:spAutoFit/>
            </a:bodyPr>
            <a:lstStyle/>
            <a:p>
              <a:r>
                <a:rPr lang="zh-CN" altLang="en-US" dirty="0">
                  <a:solidFill>
                    <a:srgbClr val="000000"/>
                  </a:solidFill>
                  <a:ea typeface="阿里巴巴普惠体 R" panose="00020600040101010101" charset="-122"/>
                  <a:cs typeface="阿里巴巴普惠体 R" panose="00020600040101010101" charset="-122"/>
                </a:rPr>
                <a:t> </a:t>
              </a:r>
              <a:r>
                <a:rPr lang="zh-CN" altLang="en-US" sz="2000" dirty="0">
                  <a:solidFill>
                    <a:srgbClr val="000000"/>
                  </a:solidFill>
                  <a:ea typeface="阿里巴巴普惠体 R" panose="00020600040101010101" charset="-122"/>
                  <a:cs typeface="阿里巴巴普惠体 R" panose="00020600040101010101" charset="-122"/>
                </a:rPr>
                <a:t>单击此处输入标题</a:t>
              </a:r>
              <a:endParaRPr lang="en-US" altLang="zh-CN" sz="2000" dirty="0">
                <a:solidFill>
                  <a:srgbClr val="000000"/>
                </a:solidFill>
                <a:ea typeface="阿里巴巴普惠体 R" panose="00020600040101010101" charset="-122"/>
                <a:cs typeface="阿里巴巴普惠体 R" panose="00020600040101010101" charset="-122"/>
              </a:endParaRPr>
            </a:p>
            <a:p>
              <a:r>
                <a:rPr lang="zh-CN" altLang="en-US" sz="1200" dirty="0">
                  <a:solidFill>
                    <a:srgbClr val="000000"/>
                  </a:solidFill>
                  <a:ea typeface="阿里巴巴普惠体 R" panose="00020600040101010101" charset="-122"/>
                  <a:cs typeface="阿里巴巴普惠体 R" panose="00020600040101010101" charset="-122"/>
                </a:rPr>
                <a:t>请在这里输入您的主要叙述内容</a:t>
              </a:r>
              <a:endParaRPr lang="en-US" altLang="zh-CN" sz="1200" dirty="0">
                <a:solidFill>
                  <a:srgbClr val="000000"/>
                </a:solidFill>
                <a:ea typeface="阿里巴巴普惠体 R" panose="00020600040101010101" charset="-122"/>
                <a:cs typeface="阿里巴巴普惠体 R" panose="00020600040101010101" charset="-122"/>
              </a:endParaRPr>
            </a:p>
            <a:p>
              <a:r>
                <a:rPr lang="zh-CN" altLang="en-US" sz="1200" dirty="0">
                  <a:solidFill>
                    <a:srgbClr val="000000"/>
                  </a:solidFill>
                  <a:ea typeface="阿里巴巴普惠体 R" panose="00020600040101010101" charset="-122"/>
                  <a:cs typeface="阿里巴巴普惠体 R" panose="00020600040101010101" charset="-122"/>
                </a:rPr>
                <a:t>请在这里输入您的主要叙述内容</a:t>
              </a:r>
              <a:endParaRPr lang="en-US" altLang="zh-CN" sz="3200" dirty="0">
                <a:solidFill>
                  <a:srgbClr val="000000"/>
                </a:solidFill>
                <a:ea typeface="阿里巴巴普惠体 R" panose="00020600040101010101" charset="-122"/>
                <a:cs typeface="阿里巴巴普惠体 R" panose="00020600040101010101" charset="-122"/>
              </a:endParaRPr>
            </a:p>
          </p:txBody>
        </p:sp>
      </p:grpSp>
      <p:grpSp>
        <p:nvGrpSpPr>
          <p:cNvPr id="10" name="组合 9"/>
          <p:cNvGrpSpPr/>
          <p:nvPr/>
        </p:nvGrpSpPr>
        <p:grpSpPr>
          <a:xfrm>
            <a:off x="1305560" y="4801870"/>
            <a:ext cx="3347720" cy="768350"/>
            <a:chOff x="2213" y="3067"/>
            <a:chExt cx="5272" cy="1210"/>
          </a:xfrm>
        </p:grpSpPr>
        <p:grpSp>
          <p:nvGrpSpPr>
            <p:cNvPr id="11" name="组合 10"/>
            <p:cNvGrpSpPr/>
            <p:nvPr/>
          </p:nvGrpSpPr>
          <p:grpSpPr>
            <a:xfrm>
              <a:off x="2213" y="3100"/>
              <a:ext cx="1144" cy="1144"/>
              <a:chOff x="1099434" y="1658416"/>
              <a:chExt cx="726142" cy="726142"/>
            </a:xfrm>
          </p:grpSpPr>
          <p:sp>
            <p:nvSpPr>
              <p:cNvPr id="12" name="椭圆 11"/>
              <p:cNvSpPr/>
              <p:nvPr/>
            </p:nvSpPr>
            <p:spPr>
              <a:xfrm>
                <a:off x="1099434" y="1658416"/>
                <a:ext cx="726142" cy="726142"/>
              </a:xfrm>
              <a:prstGeom prst="ellipse">
                <a:avLst/>
              </a:prstGeom>
              <a:solidFill>
                <a:srgbClr val="F80B14"/>
              </a:solidFill>
              <a:ln>
                <a:noFill/>
              </a:ln>
            </p:spPr>
            <p:txBody>
              <a:bodyPr vert="horz" wrap="square" lIns="91440" tIns="45720" rIns="91440" bIns="45720" numCol="1" anchor="t" anchorCtr="0" compatLnSpc="1"/>
              <a:lstStyle/>
              <a:p>
                <a:endParaRPr lang="zh-CN" altLang="en-US">
                  <a:solidFill>
                    <a:srgbClr val="000000"/>
                  </a:solidFill>
                  <a:ea typeface="阿里巴巴普惠体 R" panose="00020600040101010101" charset="-122"/>
                  <a:cs typeface="阿里巴巴普惠体 R" panose="00020600040101010101" charset="-122"/>
                </a:endParaRPr>
              </a:p>
            </p:txBody>
          </p:sp>
          <p:sp>
            <p:nvSpPr>
              <p:cNvPr id="13" name="矩形 12"/>
              <p:cNvSpPr/>
              <p:nvPr/>
            </p:nvSpPr>
            <p:spPr>
              <a:xfrm>
                <a:off x="1172291" y="1760066"/>
                <a:ext cx="582138" cy="521756"/>
              </a:xfrm>
              <a:prstGeom prst="rect">
                <a:avLst/>
              </a:prstGeom>
            </p:spPr>
            <p:txBody>
              <a:bodyPr wrap="square">
                <a:spAutoFit/>
              </a:bodyPr>
              <a:lstStyle/>
              <a:p>
                <a:pPr algn="ctr"/>
                <a:r>
                  <a:rPr lang="en-US" altLang="zh-CN" sz="2800" dirty="0">
                    <a:solidFill>
                      <a:schemeClr val="bg1"/>
                    </a:solidFill>
                    <a:ea typeface="阿里巴巴普惠体 R" panose="00020600040101010101" charset="-122"/>
                    <a:cs typeface="阿里巴巴普惠体 R" panose="00020600040101010101" charset="-122"/>
                  </a:rPr>
                  <a:t>03</a:t>
                </a:r>
              </a:p>
            </p:txBody>
          </p:sp>
        </p:grpSp>
        <p:sp>
          <p:nvSpPr>
            <p:cNvPr id="14" name="文本框 13"/>
            <p:cNvSpPr txBox="1"/>
            <p:nvPr/>
          </p:nvSpPr>
          <p:spPr>
            <a:xfrm>
              <a:off x="3837" y="3067"/>
              <a:ext cx="3648" cy="1210"/>
            </a:xfrm>
            <a:prstGeom prst="rect">
              <a:avLst/>
            </a:prstGeom>
            <a:noFill/>
            <a:effectLst/>
          </p:spPr>
          <p:txBody>
            <a:bodyPr wrap="none" rtlCol="0">
              <a:spAutoFit/>
            </a:bodyPr>
            <a:lstStyle/>
            <a:p>
              <a:r>
                <a:rPr lang="zh-CN" altLang="en-US" dirty="0">
                  <a:solidFill>
                    <a:srgbClr val="000000"/>
                  </a:solidFill>
                  <a:ea typeface="阿里巴巴普惠体 R" panose="00020600040101010101" charset="-122"/>
                  <a:cs typeface="阿里巴巴普惠体 R" panose="00020600040101010101" charset="-122"/>
                </a:rPr>
                <a:t> </a:t>
              </a:r>
              <a:r>
                <a:rPr lang="zh-CN" altLang="en-US" sz="2000" dirty="0">
                  <a:solidFill>
                    <a:srgbClr val="000000"/>
                  </a:solidFill>
                  <a:ea typeface="阿里巴巴普惠体 R" panose="00020600040101010101" charset="-122"/>
                  <a:cs typeface="阿里巴巴普惠体 R" panose="00020600040101010101" charset="-122"/>
                </a:rPr>
                <a:t>单击此处输入标题</a:t>
              </a:r>
              <a:endParaRPr lang="en-US" altLang="zh-CN" sz="2000" dirty="0">
                <a:solidFill>
                  <a:srgbClr val="000000"/>
                </a:solidFill>
                <a:ea typeface="阿里巴巴普惠体 R" panose="00020600040101010101" charset="-122"/>
                <a:cs typeface="阿里巴巴普惠体 R" panose="00020600040101010101" charset="-122"/>
              </a:endParaRPr>
            </a:p>
            <a:p>
              <a:r>
                <a:rPr lang="zh-CN" altLang="en-US" sz="1200" dirty="0">
                  <a:solidFill>
                    <a:srgbClr val="000000"/>
                  </a:solidFill>
                  <a:ea typeface="阿里巴巴普惠体 R" panose="00020600040101010101" charset="-122"/>
                  <a:cs typeface="阿里巴巴普惠体 R" panose="00020600040101010101" charset="-122"/>
                </a:rPr>
                <a:t>请在这里输入您的主要叙述内容</a:t>
              </a:r>
              <a:endParaRPr lang="en-US" altLang="zh-CN" sz="1200" dirty="0">
                <a:solidFill>
                  <a:srgbClr val="000000"/>
                </a:solidFill>
                <a:ea typeface="阿里巴巴普惠体 R" panose="00020600040101010101" charset="-122"/>
                <a:cs typeface="阿里巴巴普惠体 R" panose="00020600040101010101" charset="-122"/>
              </a:endParaRPr>
            </a:p>
            <a:p>
              <a:r>
                <a:rPr lang="zh-CN" altLang="en-US" sz="1200" dirty="0">
                  <a:solidFill>
                    <a:srgbClr val="000000"/>
                  </a:solidFill>
                  <a:ea typeface="阿里巴巴普惠体 R" panose="00020600040101010101" charset="-122"/>
                  <a:cs typeface="阿里巴巴普惠体 R" panose="00020600040101010101" charset="-122"/>
                </a:rPr>
                <a:t>请在这里输入您的主要叙述内容</a:t>
              </a:r>
              <a:endParaRPr lang="en-US" altLang="zh-CN" sz="3200" dirty="0">
                <a:solidFill>
                  <a:srgbClr val="000000"/>
                </a:solidFill>
                <a:ea typeface="阿里巴巴普惠体 R" panose="00020600040101010101" charset="-122"/>
                <a:cs typeface="阿里巴巴普惠体 R" panose="00020600040101010101" charset="-122"/>
              </a:endParaRPr>
            </a:p>
          </p:txBody>
        </p:sp>
      </p:grpSp>
      <p:grpSp>
        <p:nvGrpSpPr>
          <p:cNvPr id="23" name="组合 22"/>
          <p:cNvGrpSpPr/>
          <p:nvPr/>
        </p:nvGrpSpPr>
        <p:grpSpPr>
          <a:xfrm>
            <a:off x="5928291" y="1666455"/>
            <a:ext cx="1738447" cy="4477883"/>
            <a:chOff x="3213100" y="1519239"/>
            <a:chExt cx="1246188" cy="3209925"/>
          </a:xfrm>
          <a:solidFill>
            <a:srgbClr val="F80B14">
              <a:alpha val="49000"/>
            </a:srgbClr>
          </a:solidFill>
        </p:grpSpPr>
        <p:sp>
          <p:nvSpPr>
            <p:cNvPr id="24" name="Freeform 5"/>
            <p:cNvSpPr/>
            <p:nvPr/>
          </p:nvSpPr>
          <p:spPr bwMode="auto">
            <a:xfrm>
              <a:off x="3213100" y="1519239"/>
              <a:ext cx="1246188" cy="3209925"/>
            </a:xfrm>
            <a:custGeom>
              <a:avLst/>
              <a:gdLst>
                <a:gd name="T0" fmla="*/ 225 w 332"/>
                <a:gd name="T1" fmla="*/ 78 h 854"/>
                <a:gd name="T2" fmla="*/ 204 w 332"/>
                <a:gd name="T3" fmla="*/ 126 h 854"/>
                <a:gd name="T4" fmla="*/ 227 w 332"/>
                <a:gd name="T5" fmla="*/ 131 h 854"/>
                <a:gd name="T6" fmla="*/ 263 w 332"/>
                <a:gd name="T7" fmla="*/ 165 h 854"/>
                <a:gd name="T8" fmla="*/ 270 w 332"/>
                <a:gd name="T9" fmla="*/ 339 h 854"/>
                <a:gd name="T10" fmla="*/ 257 w 332"/>
                <a:gd name="T11" fmla="*/ 419 h 854"/>
                <a:gd name="T12" fmla="*/ 299 w 332"/>
                <a:gd name="T13" fmla="*/ 554 h 854"/>
                <a:gd name="T14" fmla="*/ 271 w 332"/>
                <a:gd name="T15" fmla="*/ 713 h 854"/>
                <a:gd name="T16" fmla="*/ 300 w 332"/>
                <a:gd name="T17" fmla="*/ 767 h 854"/>
                <a:gd name="T18" fmla="*/ 294 w 332"/>
                <a:gd name="T19" fmla="*/ 793 h 854"/>
                <a:gd name="T20" fmla="*/ 247 w 332"/>
                <a:gd name="T21" fmla="*/ 780 h 854"/>
                <a:gd name="T22" fmla="*/ 207 w 332"/>
                <a:gd name="T23" fmla="*/ 771 h 854"/>
                <a:gd name="T24" fmla="*/ 227 w 332"/>
                <a:gd name="T25" fmla="*/ 585 h 854"/>
                <a:gd name="T26" fmla="*/ 194 w 332"/>
                <a:gd name="T27" fmla="*/ 519 h 854"/>
                <a:gd name="T28" fmla="*/ 170 w 332"/>
                <a:gd name="T29" fmla="*/ 625 h 854"/>
                <a:gd name="T30" fmla="*/ 169 w 332"/>
                <a:gd name="T31" fmla="*/ 694 h 854"/>
                <a:gd name="T32" fmla="*/ 186 w 332"/>
                <a:gd name="T33" fmla="*/ 766 h 854"/>
                <a:gd name="T34" fmla="*/ 208 w 332"/>
                <a:gd name="T35" fmla="*/ 813 h 854"/>
                <a:gd name="T36" fmla="*/ 183 w 332"/>
                <a:gd name="T37" fmla="*/ 844 h 854"/>
                <a:gd name="T38" fmla="*/ 131 w 332"/>
                <a:gd name="T39" fmla="*/ 800 h 854"/>
                <a:gd name="T40" fmla="*/ 131 w 332"/>
                <a:gd name="T41" fmla="*/ 769 h 854"/>
                <a:gd name="T42" fmla="*/ 106 w 332"/>
                <a:gd name="T43" fmla="*/ 686 h 854"/>
                <a:gd name="T44" fmla="*/ 105 w 332"/>
                <a:gd name="T45" fmla="*/ 453 h 854"/>
                <a:gd name="T46" fmla="*/ 65 w 332"/>
                <a:gd name="T47" fmla="*/ 477 h 854"/>
                <a:gd name="T48" fmla="*/ 49 w 332"/>
                <a:gd name="T49" fmla="*/ 374 h 854"/>
                <a:gd name="T50" fmla="*/ 77 w 332"/>
                <a:gd name="T51" fmla="*/ 298 h 854"/>
                <a:gd name="T52" fmla="*/ 65 w 332"/>
                <a:gd name="T53" fmla="*/ 292 h 854"/>
                <a:gd name="T54" fmla="*/ 39 w 332"/>
                <a:gd name="T55" fmla="*/ 346 h 854"/>
                <a:gd name="T56" fmla="*/ 31 w 332"/>
                <a:gd name="T57" fmla="*/ 220 h 854"/>
                <a:gd name="T58" fmla="*/ 95 w 332"/>
                <a:gd name="T59" fmla="*/ 133 h 854"/>
                <a:gd name="T60" fmla="*/ 153 w 332"/>
                <a:gd name="T61" fmla="*/ 100 h 854"/>
                <a:gd name="T62" fmla="*/ 146 w 332"/>
                <a:gd name="T63" fmla="*/ 74 h 854"/>
                <a:gd name="T64" fmla="*/ 150 w 332"/>
                <a:gd name="T65" fmla="*/ 26 h 854"/>
                <a:gd name="T66" fmla="*/ 231 w 332"/>
                <a:gd name="T67" fmla="*/ 45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2" h="854">
                  <a:moveTo>
                    <a:pt x="231" y="45"/>
                  </a:moveTo>
                  <a:cubicBezTo>
                    <a:pt x="229" y="55"/>
                    <a:pt x="228" y="61"/>
                    <a:pt x="225" y="78"/>
                  </a:cubicBezTo>
                  <a:cubicBezTo>
                    <a:pt x="224" y="82"/>
                    <a:pt x="221" y="95"/>
                    <a:pt x="214" y="111"/>
                  </a:cubicBezTo>
                  <a:cubicBezTo>
                    <a:pt x="210" y="119"/>
                    <a:pt x="203" y="122"/>
                    <a:pt x="204" y="126"/>
                  </a:cubicBezTo>
                  <a:cubicBezTo>
                    <a:pt x="204" y="127"/>
                    <a:pt x="205" y="128"/>
                    <a:pt x="205" y="128"/>
                  </a:cubicBezTo>
                  <a:cubicBezTo>
                    <a:pt x="208" y="131"/>
                    <a:pt x="219" y="130"/>
                    <a:pt x="227" y="131"/>
                  </a:cubicBezTo>
                  <a:cubicBezTo>
                    <a:pt x="231" y="132"/>
                    <a:pt x="241" y="137"/>
                    <a:pt x="248" y="142"/>
                  </a:cubicBezTo>
                  <a:cubicBezTo>
                    <a:pt x="255" y="147"/>
                    <a:pt x="261" y="155"/>
                    <a:pt x="263" y="165"/>
                  </a:cubicBezTo>
                  <a:cubicBezTo>
                    <a:pt x="261" y="231"/>
                    <a:pt x="279" y="251"/>
                    <a:pt x="274" y="284"/>
                  </a:cubicBezTo>
                  <a:cubicBezTo>
                    <a:pt x="273" y="299"/>
                    <a:pt x="275" y="307"/>
                    <a:pt x="270" y="339"/>
                  </a:cubicBezTo>
                  <a:cubicBezTo>
                    <a:pt x="269" y="352"/>
                    <a:pt x="260" y="358"/>
                    <a:pt x="260" y="387"/>
                  </a:cubicBezTo>
                  <a:cubicBezTo>
                    <a:pt x="260" y="399"/>
                    <a:pt x="257" y="406"/>
                    <a:pt x="257" y="419"/>
                  </a:cubicBezTo>
                  <a:cubicBezTo>
                    <a:pt x="257" y="429"/>
                    <a:pt x="283" y="481"/>
                    <a:pt x="283" y="492"/>
                  </a:cubicBezTo>
                  <a:cubicBezTo>
                    <a:pt x="283" y="508"/>
                    <a:pt x="293" y="539"/>
                    <a:pt x="299" y="554"/>
                  </a:cubicBezTo>
                  <a:cubicBezTo>
                    <a:pt x="306" y="587"/>
                    <a:pt x="284" y="659"/>
                    <a:pt x="279" y="683"/>
                  </a:cubicBezTo>
                  <a:cubicBezTo>
                    <a:pt x="276" y="692"/>
                    <a:pt x="274" y="703"/>
                    <a:pt x="271" y="713"/>
                  </a:cubicBezTo>
                  <a:cubicBezTo>
                    <a:pt x="268" y="723"/>
                    <a:pt x="261" y="723"/>
                    <a:pt x="272" y="743"/>
                  </a:cubicBezTo>
                  <a:cubicBezTo>
                    <a:pt x="275" y="753"/>
                    <a:pt x="283" y="761"/>
                    <a:pt x="300" y="767"/>
                  </a:cubicBezTo>
                  <a:cubicBezTo>
                    <a:pt x="320" y="776"/>
                    <a:pt x="332" y="768"/>
                    <a:pt x="332" y="779"/>
                  </a:cubicBezTo>
                  <a:cubicBezTo>
                    <a:pt x="332" y="791"/>
                    <a:pt x="313" y="792"/>
                    <a:pt x="294" y="793"/>
                  </a:cubicBezTo>
                  <a:cubicBezTo>
                    <a:pt x="284" y="792"/>
                    <a:pt x="270" y="792"/>
                    <a:pt x="251" y="779"/>
                  </a:cubicBezTo>
                  <a:cubicBezTo>
                    <a:pt x="249" y="778"/>
                    <a:pt x="247" y="778"/>
                    <a:pt x="247" y="780"/>
                  </a:cubicBezTo>
                  <a:cubicBezTo>
                    <a:pt x="248" y="786"/>
                    <a:pt x="240" y="787"/>
                    <a:pt x="224" y="785"/>
                  </a:cubicBezTo>
                  <a:cubicBezTo>
                    <a:pt x="211" y="784"/>
                    <a:pt x="208" y="787"/>
                    <a:pt x="207" y="771"/>
                  </a:cubicBezTo>
                  <a:cubicBezTo>
                    <a:pt x="206" y="771"/>
                    <a:pt x="209" y="727"/>
                    <a:pt x="214" y="692"/>
                  </a:cubicBezTo>
                  <a:cubicBezTo>
                    <a:pt x="214" y="666"/>
                    <a:pt x="228" y="590"/>
                    <a:pt x="227" y="585"/>
                  </a:cubicBezTo>
                  <a:cubicBezTo>
                    <a:pt x="227" y="564"/>
                    <a:pt x="215" y="555"/>
                    <a:pt x="208" y="544"/>
                  </a:cubicBezTo>
                  <a:cubicBezTo>
                    <a:pt x="201" y="533"/>
                    <a:pt x="198" y="521"/>
                    <a:pt x="194" y="519"/>
                  </a:cubicBezTo>
                  <a:cubicBezTo>
                    <a:pt x="184" y="518"/>
                    <a:pt x="187" y="540"/>
                    <a:pt x="182" y="561"/>
                  </a:cubicBezTo>
                  <a:cubicBezTo>
                    <a:pt x="167" y="604"/>
                    <a:pt x="176" y="603"/>
                    <a:pt x="170" y="625"/>
                  </a:cubicBezTo>
                  <a:cubicBezTo>
                    <a:pt x="167" y="640"/>
                    <a:pt x="163" y="646"/>
                    <a:pt x="163" y="663"/>
                  </a:cubicBezTo>
                  <a:cubicBezTo>
                    <a:pt x="162" y="676"/>
                    <a:pt x="175" y="672"/>
                    <a:pt x="169" y="694"/>
                  </a:cubicBezTo>
                  <a:cubicBezTo>
                    <a:pt x="169" y="695"/>
                    <a:pt x="169" y="696"/>
                    <a:pt x="169" y="697"/>
                  </a:cubicBezTo>
                  <a:cubicBezTo>
                    <a:pt x="174" y="729"/>
                    <a:pt x="186" y="747"/>
                    <a:pt x="186" y="766"/>
                  </a:cubicBezTo>
                  <a:cubicBezTo>
                    <a:pt x="185" y="768"/>
                    <a:pt x="184" y="777"/>
                    <a:pt x="182" y="777"/>
                  </a:cubicBezTo>
                  <a:cubicBezTo>
                    <a:pt x="171" y="777"/>
                    <a:pt x="192" y="797"/>
                    <a:pt x="208" y="813"/>
                  </a:cubicBezTo>
                  <a:cubicBezTo>
                    <a:pt x="218" y="822"/>
                    <a:pt x="234" y="829"/>
                    <a:pt x="228" y="838"/>
                  </a:cubicBezTo>
                  <a:cubicBezTo>
                    <a:pt x="219" y="854"/>
                    <a:pt x="194" y="844"/>
                    <a:pt x="183" y="844"/>
                  </a:cubicBezTo>
                  <a:cubicBezTo>
                    <a:pt x="158" y="844"/>
                    <a:pt x="152" y="818"/>
                    <a:pt x="134" y="818"/>
                  </a:cubicBezTo>
                  <a:cubicBezTo>
                    <a:pt x="130" y="819"/>
                    <a:pt x="129" y="811"/>
                    <a:pt x="131" y="800"/>
                  </a:cubicBezTo>
                  <a:cubicBezTo>
                    <a:pt x="130" y="787"/>
                    <a:pt x="124" y="782"/>
                    <a:pt x="125" y="775"/>
                  </a:cubicBezTo>
                  <a:cubicBezTo>
                    <a:pt x="125" y="770"/>
                    <a:pt x="132" y="774"/>
                    <a:pt x="131" y="769"/>
                  </a:cubicBezTo>
                  <a:cubicBezTo>
                    <a:pt x="129" y="763"/>
                    <a:pt x="124" y="768"/>
                    <a:pt x="123" y="754"/>
                  </a:cubicBezTo>
                  <a:cubicBezTo>
                    <a:pt x="123" y="742"/>
                    <a:pt x="106" y="699"/>
                    <a:pt x="106" y="686"/>
                  </a:cubicBezTo>
                  <a:cubicBezTo>
                    <a:pt x="106" y="637"/>
                    <a:pt x="112" y="576"/>
                    <a:pt x="112" y="511"/>
                  </a:cubicBezTo>
                  <a:cubicBezTo>
                    <a:pt x="112" y="506"/>
                    <a:pt x="113" y="457"/>
                    <a:pt x="105" y="453"/>
                  </a:cubicBezTo>
                  <a:cubicBezTo>
                    <a:pt x="99" y="450"/>
                    <a:pt x="93" y="461"/>
                    <a:pt x="92" y="472"/>
                  </a:cubicBezTo>
                  <a:cubicBezTo>
                    <a:pt x="91" y="487"/>
                    <a:pt x="78" y="481"/>
                    <a:pt x="65" y="477"/>
                  </a:cubicBezTo>
                  <a:cubicBezTo>
                    <a:pt x="25" y="462"/>
                    <a:pt x="31" y="458"/>
                    <a:pt x="31" y="446"/>
                  </a:cubicBezTo>
                  <a:cubicBezTo>
                    <a:pt x="32" y="431"/>
                    <a:pt x="47" y="388"/>
                    <a:pt x="49" y="374"/>
                  </a:cubicBezTo>
                  <a:cubicBezTo>
                    <a:pt x="50" y="371"/>
                    <a:pt x="64" y="320"/>
                    <a:pt x="70" y="302"/>
                  </a:cubicBezTo>
                  <a:cubicBezTo>
                    <a:pt x="76" y="309"/>
                    <a:pt x="77" y="299"/>
                    <a:pt x="77" y="298"/>
                  </a:cubicBezTo>
                  <a:cubicBezTo>
                    <a:pt x="76" y="293"/>
                    <a:pt x="74" y="272"/>
                    <a:pt x="66" y="281"/>
                  </a:cubicBezTo>
                  <a:cubicBezTo>
                    <a:pt x="64" y="283"/>
                    <a:pt x="60" y="284"/>
                    <a:pt x="65" y="292"/>
                  </a:cubicBezTo>
                  <a:cubicBezTo>
                    <a:pt x="82" y="317"/>
                    <a:pt x="77" y="372"/>
                    <a:pt x="71" y="384"/>
                  </a:cubicBezTo>
                  <a:cubicBezTo>
                    <a:pt x="67" y="392"/>
                    <a:pt x="39" y="347"/>
                    <a:pt x="39" y="346"/>
                  </a:cubicBezTo>
                  <a:cubicBezTo>
                    <a:pt x="26" y="332"/>
                    <a:pt x="0" y="304"/>
                    <a:pt x="0" y="285"/>
                  </a:cubicBezTo>
                  <a:cubicBezTo>
                    <a:pt x="1" y="269"/>
                    <a:pt x="22" y="237"/>
                    <a:pt x="31" y="220"/>
                  </a:cubicBezTo>
                  <a:cubicBezTo>
                    <a:pt x="49" y="197"/>
                    <a:pt x="62" y="188"/>
                    <a:pt x="65" y="165"/>
                  </a:cubicBezTo>
                  <a:cubicBezTo>
                    <a:pt x="72" y="132"/>
                    <a:pt x="88" y="135"/>
                    <a:pt x="95" y="133"/>
                  </a:cubicBezTo>
                  <a:cubicBezTo>
                    <a:pt x="120" y="130"/>
                    <a:pt x="139" y="130"/>
                    <a:pt x="141" y="118"/>
                  </a:cubicBezTo>
                  <a:cubicBezTo>
                    <a:pt x="142" y="113"/>
                    <a:pt x="155" y="108"/>
                    <a:pt x="153" y="100"/>
                  </a:cubicBezTo>
                  <a:cubicBezTo>
                    <a:pt x="152" y="98"/>
                    <a:pt x="153" y="88"/>
                    <a:pt x="152" y="83"/>
                  </a:cubicBezTo>
                  <a:cubicBezTo>
                    <a:pt x="150" y="77"/>
                    <a:pt x="147" y="76"/>
                    <a:pt x="146" y="74"/>
                  </a:cubicBezTo>
                  <a:cubicBezTo>
                    <a:pt x="143" y="54"/>
                    <a:pt x="148" y="55"/>
                    <a:pt x="148" y="46"/>
                  </a:cubicBezTo>
                  <a:cubicBezTo>
                    <a:pt x="148" y="39"/>
                    <a:pt x="148" y="29"/>
                    <a:pt x="150" y="26"/>
                  </a:cubicBezTo>
                  <a:cubicBezTo>
                    <a:pt x="158" y="12"/>
                    <a:pt x="170" y="1"/>
                    <a:pt x="192" y="0"/>
                  </a:cubicBezTo>
                  <a:cubicBezTo>
                    <a:pt x="217" y="4"/>
                    <a:pt x="234" y="26"/>
                    <a:pt x="231"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a typeface="阿里巴巴普惠体 R" panose="00020600040101010101" charset="-122"/>
                <a:cs typeface="阿里巴巴普惠体 R" panose="00020600040101010101" charset="-122"/>
              </a:endParaRPr>
            </a:p>
          </p:txBody>
        </p:sp>
        <p:sp>
          <p:nvSpPr>
            <p:cNvPr id="26" name="Freeform 7"/>
            <p:cNvSpPr/>
            <p:nvPr/>
          </p:nvSpPr>
          <p:spPr bwMode="auto">
            <a:xfrm>
              <a:off x="3873500" y="2063751"/>
              <a:ext cx="241300" cy="801688"/>
            </a:xfrm>
            <a:custGeom>
              <a:avLst/>
              <a:gdLst>
                <a:gd name="T0" fmla="*/ 31 w 64"/>
                <a:gd name="T1" fmla="*/ 12 h 213"/>
                <a:gd name="T2" fmla="*/ 27 w 64"/>
                <a:gd name="T3" fmla="*/ 21 h 213"/>
                <a:gd name="T4" fmla="*/ 31 w 64"/>
                <a:gd name="T5" fmla="*/ 33 h 213"/>
                <a:gd name="T6" fmla="*/ 49 w 64"/>
                <a:gd name="T7" fmla="*/ 110 h 213"/>
                <a:gd name="T8" fmla="*/ 55 w 64"/>
                <a:gd name="T9" fmla="*/ 153 h 213"/>
                <a:gd name="T10" fmla="*/ 61 w 64"/>
                <a:gd name="T11" fmla="*/ 203 h 213"/>
                <a:gd name="T12" fmla="*/ 54 w 64"/>
                <a:gd name="T13" fmla="*/ 213 h 213"/>
                <a:gd name="T14" fmla="*/ 38 w 64"/>
                <a:gd name="T15" fmla="*/ 204 h 213"/>
                <a:gd name="T16" fmla="*/ 27 w 64"/>
                <a:gd name="T17" fmla="*/ 174 h 213"/>
                <a:gd name="T18" fmla="*/ 19 w 64"/>
                <a:gd name="T19" fmla="*/ 105 h 213"/>
                <a:gd name="T20" fmla="*/ 9 w 64"/>
                <a:gd name="T21" fmla="*/ 26 h 213"/>
                <a:gd name="T22" fmla="*/ 6 w 64"/>
                <a:gd name="T23" fmla="*/ 20 h 213"/>
                <a:gd name="T24" fmla="*/ 2 w 64"/>
                <a:gd name="T25" fmla="*/ 11 h 213"/>
                <a:gd name="T26" fmla="*/ 17 w 64"/>
                <a:gd name="T27" fmla="*/ 0 h 213"/>
                <a:gd name="T28" fmla="*/ 31 w 64"/>
                <a:gd name="T29" fmla="*/ 12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4" h="213">
                  <a:moveTo>
                    <a:pt x="31" y="12"/>
                  </a:moveTo>
                  <a:cubicBezTo>
                    <a:pt x="32" y="14"/>
                    <a:pt x="27" y="18"/>
                    <a:pt x="27" y="21"/>
                  </a:cubicBezTo>
                  <a:cubicBezTo>
                    <a:pt x="28" y="23"/>
                    <a:pt x="30" y="29"/>
                    <a:pt x="31" y="33"/>
                  </a:cubicBezTo>
                  <a:cubicBezTo>
                    <a:pt x="39" y="53"/>
                    <a:pt x="41" y="73"/>
                    <a:pt x="49" y="110"/>
                  </a:cubicBezTo>
                  <a:cubicBezTo>
                    <a:pt x="52" y="124"/>
                    <a:pt x="53" y="141"/>
                    <a:pt x="55" y="153"/>
                  </a:cubicBezTo>
                  <a:cubicBezTo>
                    <a:pt x="61" y="186"/>
                    <a:pt x="64" y="193"/>
                    <a:pt x="61" y="203"/>
                  </a:cubicBezTo>
                  <a:cubicBezTo>
                    <a:pt x="60" y="209"/>
                    <a:pt x="58" y="213"/>
                    <a:pt x="54" y="213"/>
                  </a:cubicBezTo>
                  <a:cubicBezTo>
                    <a:pt x="50" y="213"/>
                    <a:pt x="45" y="209"/>
                    <a:pt x="38" y="204"/>
                  </a:cubicBezTo>
                  <a:cubicBezTo>
                    <a:pt x="31" y="199"/>
                    <a:pt x="30" y="187"/>
                    <a:pt x="27" y="174"/>
                  </a:cubicBezTo>
                  <a:cubicBezTo>
                    <a:pt x="23" y="155"/>
                    <a:pt x="19" y="131"/>
                    <a:pt x="19" y="105"/>
                  </a:cubicBezTo>
                  <a:cubicBezTo>
                    <a:pt x="19" y="72"/>
                    <a:pt x="10" y="44"/>
                    <a:pt x="9" y="26"/>
                  </a:cubicBezTo>
                  <a:cubicBezTo>
                    <a:pt x="9" y="24"/>
                    <a:pt x="7" y="22"/>
                    <a:pt x="6" y="20"/>
                  </a:cubicBezTo>
                  <a:cubicBezTo>
                    <a:pt x="3" y="16"/>
                    <a:pt x="0" y="13"/>
                    <a:pt x="2" y="11"/>
                  </a:cubicBezTo>
                  <a:cubicBezTo>
                    <a:pt x="12" y="5"/>
                    <a:pt x="11" y="0"/>
                    <a:pt x="17" y="0"/>
                  </a:cubicBezTo>
                  <a:cubicBezTo>
                    <a:pt x="22" y="0"/>
                    <a:pt x="26" y="5"/>
                    <a:pt x="3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a typeface="阿里巴巴普惠体 R" panose="00020600040101010101" charset="-122"/>
                <a:cs typeface="阿里巴巴普惠体 R" panose="00020600040101010101" charset="-122"/>
              </a:endParaRPr>
            </a:p>
          </p:txBody>
        </p:sp>
      </p:grpSp>
      <p:grpSp>
        <p:nvGrpSpPr>
          <p:cNvPr id="27" name="组合 26"/>
          <p:cNvGrpSpPr/>
          <p:nvPr/>
        </p:nvGrpSpPr>
        <p:grpSpPr>
          <a:xfrm>
            <a:off x="9306545" y="1555391"/>
            <a:ext cx="1409933" cy="4588948"/>
            <a:chOff x="7881938" y="1379539"/>
            <a:chExt cx="1090613" cy="3549650"/>
          </a:xfrm>
          <a:solidFill>
            <a:srgbClr val="F80B14">
              <a:alpha val="16000"/>
            </a:srgbClr>
          </a:solidFill>
        </p:grpSpPr>
        <p:sp>
          <p:nvSpPr>
            <p:cNvPr id="28" name="Freeform 8"/>
            <p:cNvSpPr/>
            <p:nvPr/>
          </p:nvSpPr>
          <p:spPr bwMode="auto">
            <a:xfrm>
              <a:off x="7881938" y="2247901"/>
              <a:ext cx="1025525" cy="2681288"/>
            </a:xfrm>
            <a:custGeom>
              <a:avLst/>
              <a:gdLst>
                <a:gd name="T0" fmla="*/ 246 w 273"/>
                <a:gd name="T1" fmla="*/ 118 h 713"/>
                <a:gd name="T2" fmla="*/ 237 w 273"/>
                <a:gd name="T3" fmla="*/ 85 h 713"/>
                <a:gd name="T4" fmla="*/ 250 w 273"/>
                <a:gd name="T5" fmla="*/ 83 h 713"/>
                <a:gd name="T6" fmla="*/ 251 w 273"/>
                <a:gd name="T7" fmla="*/ 79 h 713"/>
                <a:gd name="T8" fmla="*/ 149 w 273"/>
                <a:gd name="T9" fmla="*/ 32 h 713"/>
                <a:gd name="T10" fmla="*/ 153 w 273"/>
                <a:gd name="T11" fmla="*/ 1 h 713"/>
                <a:gd name="T12" fmla="*/ 153 w 273"/>
                <a:gd name="T13" fmla="*/ 0 h 713"/>
                <a:gd name="T14" fmla="*/ 153 w 273"/>
                <a:gd name="T15" fmla="*/ 0 h 713"/>
                <a:gd name="T16" fmla="*/ 112 w 273"/>
                <a:gd name="T17" fmla="*/ 95 h 713"/>
                <a:gd name="T18" fmla="*/ 112 w 273"/>
                <a:gd name="T19" fmla="*/ 160 h 713"/>
                <a:gd name="T20" fmla="*/ 93 w 273"/>
                <a:gd name="T21" fmla="*/ 271 h 713"/>
                <a:gd name="T22" fmla="*/ 87 w 273"/>
                <a:gd name="T23" fmla="*/ 381 h 713"/>
                <a:gd name="T24" fmla="*/ 85 w 273"/>
                <a:gd name="T25" fmla="*/ 427 h 713"/>
                <a:gd name="T26" fmla="*/ 77 w 273"/>
                <a:gd name="T27" fmla="*/ 471 h 713"/>
                <a:gd name="T28" fmla="*/ 58 w 273"/>
                <a:gd name="T29" fmla="*/ 607 h 713"/>
                <a:gd name="T30" fmla="*/ 43 w 273"/>
                <a:gd name="T31" fmla="*/ 670 h 713"/>
                <a:gd name="T32" fmla="*/ 16 w 273"/>
                <a:gd name="T33" fmla="*/ 695 h 713"/>
                <a:gd name="T34" fmla="*/ 26 w 273"/>
                <a:gd name="T35" fmla="*/ 711 h 713"/>
                <a:gd name="T36" fmla="*/ 63 w 273"/>
                <a:gd name="T37" fmla="*/ 703 h 713"/>
                <a:gd name="T38" fmla="*/ 74 w 273"/>
                <a:gd name="T39" fmla="*/ 683 h 713"/>
                <a:gd name="T40" fmla="*/ 84 w 273"/>
                <a:gd name="T41" fmla="*/ 684 h 713"/>
                <a:gd name="T42" fmla="*/ 87 w 273"/>
                <a:gd name="T43" fmla="*/ 711 h 713"/>
                <a:gd name="T44" fmla="*/ 90 w 273"/>
                <a:gd name="T45" fmla="*/ 711 h 713"/>
                <a:gd name="T46" fmla="*/ 93 w 273"/>
                <a:gd name="T47" fmla="*/ 676 h 713"/>
                <a:gd name="T48" fmla="*/ 101 w 273"/>
                <a:gd name="T49" fmla="*/ 650 h 713"/>
                <a:gd name="T50" fmla="*/ 92 w 273"/>
                <a:gd name="T51" fmla="*/ 623 h 713"/>
                <a:gd name="T52" fmla="*/ 105 w 273"/>
                <a:gd name="T53" fmla="*/ 583 h 713"/>
                <a:gd name="T54" fmla="*/ 131 w 273"/>
                <a:gd name="T55" fmla="*/ 495 h 713"/>
                <a:gd name="T56" fmla="*/ 146 w 273"/>
                <a:gd name="T57" fmla="*/ 406 h 713"/>
                <a:gd name="T58" fmla="*/ 155 w 273"/>
                <a:gd name="T59" fmla="*/ 373 h 713"/>
                <a:gd name="T60" fmla="*/ 196 w 273"/>
                <a:gd name="T61" fmla="*/ 370 h 713"/>
                <a:gd name="T62" fmla="*/ 201 w 273"/>
                <a:gd name="T63" fmla="*/ 390 h 713"/>
                <a:gd name="T64" fmla="*/ 206 w 273"/>
                <a:gd name="T65" fmla="*/ 463 h 713"/>
                <a:gd name="T66" fmla="*/ 193 w 273"/>
                <a:gd name="T67" fmla="*/ 617 h 713"/>
                <a:gd name="T68" fmla="*/ 193 w 273"/>
                <a:gd name="T69" fmla="*/ 625 h 713"/>
                <a:gd name="T70" fmla="*/ 180 w 273"/>
                <a:gd name="T71" fmla="*/ 680 h 713"/>
                <a:gd name="T72" fmla="*/ 198 w 273"/>
                <a:gd name="T73" fmla="*/ 697 h 713"/>
                <a:gd name="T74" fmla="*/ 226 w 273"/>
                <a:gd name="T75" fmla="*/ 667 h 713"/>
                <a:gd name="T76" fmla="*/ 226 w 273"/>
                <a:gd name="T77" fmla="*/ 612 h 713"/>
                <a:gd name="T78" fmla="*/ 243 w 273"/>
                <a:gd name="T79" fmla="*/ 554 h 713"/>
                <a:gd name="T80" fmla="*/ 256 w 273"/>
                <a:gd name="T81" fmla="*/ 439 h 713"/>
                <a:gd name="T82" fmla="*/ 254 w 273"/>
                <a:gd name="T83" fmla="*/ 371 h 713"/>
                <a:gd name="T84" fmla="*/ 260 w 273"/>
                <a:gd name="T85" fmla="*/ 352 h 713"/>
                <a:gd name="T86" fmla="*/ 268 w 273"/>
                <a:gd name="T87" fmla="*/ 197 h 713"/>
                <a:gd name="T88" fmla="*/ 246 w 273"/>
                <a:gd name="T89" fmla="*/ 118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3" h="713">
                  <a:moveTo>
                    <a:pt x="246" y="118"/>
                  </a:moveTo>
                  <a:cubicBezTo>
                    <a:pt x="244" y="92"/>
                    <a:pt x="236" y="91"/>
                    <a:pt x="237" y="85"/>
                  </a:cubicBezTo>
                  <a:cubicBezTo>
                    <a:pt x="238" y="82"/>
                    <a:pt x="248" y="87"/>
                    <a:pt x="250" y="83"/>
                  </a:cubicBezTo>
                  <a:cubicBezTo>
                    <a:pt x="251" y="82"/>
                    <a:pt x="252" y="80"/>
                    <a:pt x="251" y="79"/>
                  </a:cubicBezTo>
                  <a:cubicBezTo>
                    <a:pt x="251" y="69"/>
                    <a:pt x="149" y="40"/>
                    <a:pt x="149" y="32"/>
                  </a:cubicBezTo>
                  <a:cubicBezTo>
                    <a:pt x="149" y="25"/>
                    <a:pt x="153" y="7"/>
                    <a:pt x="153" y="1"/>
                  </a:cubicBezTo>
                  <a:cubicBezTo>
                    <a:pt x="153" y="1"/>
                    <a:pt x="153" y="0"/>
                    <a:pt x="153" y="0"/>
                  </a:cubicBezTo>
                  <a:cubicBezTo>
                    <a:pt x="153" y="0"/>
                    <a:pt x="153" y="0"/>
                    <a:pt x="153" y="0"/>
                  </a:cubicBezTo>
                  <a:cubicBezTo>
                    <a:pt x="151" y="35"/>
                    <a:pt x="119" y="51"/>
                    <a:pt x="112" y="95"/>
                  </a:cubicBezTo>
                  <a:cubicBezTo>
                    <a:pt x="109" y="113"/>
                    <a:pt x="118" y="125"/>
                    <a:pt x="112" y="160"/>
                  </a:cubicBezTo>
                  <a:cubicBezTo>
                    <a:pt x="105" y="195"/>
                    <a:pt x="101" y="234"/>
                    <a:pt x="93" y="271"/>
                  </a:cubicBezTo>
                  <a:cubicBezTo>
                    <a:pt x="85" y="309"/>
                    <a:pt x="87" y="349"/>
                    <a:pt x="87" y="381"/>
                  </a:cubicBezTo>
                  <a:cubicBezTo>
                    <a:pt x="88" y="394"/>
                    <a:pt x="85" y="410"/>
                    <a:pt x="85" y="427"/>
                  </a:cubicBezTo>
                  <a:cubicBezTo>
                    <a:pt x="85" y="454"/>
                    <a:pt x="81" y="456"/>
                    <a:pt x="77" y="471"/>
                  </a:cubicBezTo>
                  <a:cubicBezTo>
                    <a:pt x="66" y="514"/>
                    <a:pt x="68" y="569"/>
                    <a:pt x="58" y="607"/>
                  </a:cubicBezTo>
                  <a:cubicBezTo>
                    <a:pt x="55" y="645"/>
                    <a:pt x="50" y="655"/>
                    <a:pt x="43" y="670"/>
                  </a:cubicBezTo>
                  <a:cubicBezTo>
                    <a:pt x="36" y="684"/>
                    <a:pt x="33" y="692"/>
                    <a:pt x="16" y="695"/>
                  </a:cubicBezTo>
                  <a:cubicBezTo>
                    <a:pt x="0" y="700"/>
                    <a:pt x="14" y="711"/>
                    <a:pt x="26" y="711"/>
                  </a:cubicBezTo>
                  <a:cubicBezTo>
                    <a:pt x="36" y="711"/>
                    <a:pt x="55" y="713"/>
                    <a:pt x="63" y="703"/>
                  </a:cubicBezTo>
                  <a:cubicBezTo>
                    <a:pt x="67" y="698"/>
                    <a:pt x="73" y="684"/>
                    <a:pt x="74" y="683"/>
                  </a:cubicBezTo>
                  <a:cubicBezTo>
                    <a:pt x="77" y="680"/>
                    <a:pt x="83" y="678"/>
                    <a:pt x="84" y="684"/>
                  </a:cubicBezTo>
                  <a:cubicBezTo>
                    <a:pt x="85" y="689"/>
                    <a:pt x="85" y="710"/>
                    <a:pt x="87" y="711"/>
                  </a:cubicBezTo>
                  <a:cubicBezTo>
                    <a:pt x="88" y="711"/>
                    <a:pt x="89" y="711"/>
                    <a:pt x="90" y="711"/>
                  </a:cubicBezTo>
                  <a:cubicBezTo>
                    <a:pt x="92" y="710"/>
                    <a:pt x="91" y="693"/>
                    <a:pt x="93" y="676"/>
                  </a:cubicBezTo>
                  <a:cubicBezTo>
                    <a:pt x="93" y="671"/>
                    <a:pt x="102" y="665"/>
                    <a:pt x="101" y="650"/>
                  </a:cubicBezTo>
                  <a:cubicBezTo>
                    <a:pt x="102" y="644"/>
                    <a:pt x="92" y="629"/>
                    <a:pt x="92" y="623"/>
                  </a:cubicBezTo>
                  <a:cubicBezTo>
                    <a:pt x="93" y="611"/>
                    <a:pt x="98" y="603"/>
                    <a:pt x="105" y="583"/>
                  </a:cubicBezTo>
                  <a:cubicBezTo>
                    <a:pt x="115" y="550"/>
                    <a:pt x="126" y="526"/>
                    <a:pt x="131" y="495"/>
                  </a:cubicBezTo>
                  <a:cubicBezTo>
                    <a:pt x="134" y="435"/>
                    <a:pt x="143" y="425"/>
                    <a:pt x="146" y="406"/>
                  </a:cubicBezTo>
                  <a:cubicBezTo>
                    <a:pt x="149" y="377"/>
                    <a:pt x="147" y="374"/>
                    <a:pt x="155" y="373"/>
                  </a:cubicBezTo>
                  <a:cubicBezTo>
                    <a:pt x="170" y="370"/>
                    <a:pt x="177" y="371"/>
                    <a:pt x="196" y="370"/>
                  </a:cubicBezTo>
                  <a:cubicBezTo>
                    <a:pt x="203" y="370"/>
                    <a:pt x="201" y="369"/>
                    <a:pt x="201" y="390"/>
                  </a:cubicBezTo>
                  <a:cubicBezTo>
                    <a:pt x="201" y="400"/>
                    <a:pt x="211" y="423"/>
                    <a:pt x="206" y="463"/>
                  </a:cubicBezTo>
                  <a:cubicBezTo>
                    <a:pt x="204" y="517"/>
                    <a:pt x="207" y="594"/>
                    <a:pt x="193" y="617"/>
                  </a:cubicBezTo>
                  <a:cubicBezTo>
                    <a:pt x="193" y="619"/>
                    <a:pt x="193" y="623"/>
                    <a:pt x="193" y="625"/>
                  </a:cubicBezTo>
                  <a:cubicBezTo>
                    <a:pt x="191" y="651"/>
                    <a:pt x="187" y="656"/>
                    <a:pt x="180" y="680"/>
                  </a:cubicBezTo>
                  <a:cubicBezTo>
                    <a:pt x="177" y="699"/>
                    <a:pt x="185" y="697"/>
                    <a:pt x="198" y="697"/>
                  </a:cubicBezTo>
                  <a:cubicBezTo>
                    <a:pt x="211" y="695"/>
                    <a:pt x="229" y="680"/>
                    <a:pt x="226" y="667"/>
                  </a:cubicBezTo>
                  <a:cubicBezTo>
                    <a:pt x="224" y="656"/>
                    <a:pt x="227" y="625"/>
                    <a:pt x="226" y="612"/>
                  </a:cubicBezTo>
                  <a:cubicBezTo>
                    <a:pt x="225" y="599"/>
                    <a:pt x="240" y="569"/>
                    <a:pt x="243" y="554"/>
                  </a:cubicBezTo>
                  <a:cubicBezTo>
                    <a:pt x="256" y="518"/>
                    <a:pt x="259" y="480"/>
                    <a:pt x="256" y="439"/>
                  </a:cubicBezTo>
                  <a:cubicBezTo>
                    <a:pt x="255" y="419"/>
                    <a:pt x="255" y="392"/>
                    <a:pt x="254" y="371"/>
                  </a:cubicBezTo>
                  <a:cubicBezTo>
                    <a:pt x="254" y="364"/>
                    <a:pt x="261" y="363"/>
                    <a:pt x="260" y="352"/>
                  </a:cubicBezTo>
                  <a:cubicBezTo>
                    <a:pt x="266" y="295"/>
                    <a:pt x="273" y="241"/>
                    <a:pt x="268" y="197"/>
                  </a:cubicBezTo>
                  <a:cubicBezTo>
                    <a:pt x="265" y="175"/>
                    <a:pt x="248" y="139"/>
                    <a:pt x="246"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a typeface="阿里巴巴普惠体 R" panose="00020600040101010101" charset="-122"/>
                <a:cs typeface="阿里巴巴普惠体 R" panose="00020600040101010101" charset="-122"/>
              </a:endParaRPr>
            </a:p>
          </p:txBody>
        </p:sp>
        <p:sp>
          <p:nvSpPr>
            <p:cNvPr id="29" name="Freeform 9"/>
            <p:cNvSpPr/>
            <p:nvPr/>
          </p:nvSpPr>
          <p:spPr bwMode="auto">
            <a:xfrm>
              <a:off x="8018463" y="1884364"/>
              <a:ext cx="954088" cy="777875"/>
            </a:xfrm>
            <a:custGeom>
              <a:avLst/>
              <a:gdLst>
                <a:gd name="T0" fmla="*/ 193 w 254"/>
                <a:gd name="T1" fmla="*/ 28 h 207"/>
                <a:gd name="T2" fmla="*/ 238 w 254"/>
                <a:gd name="T3" fmla="*/ 24 h 207"/>
                <a:gd name="T4" fmla="*/ 254 w 254"/>
                <a:gd name="T5" fmla="*/ 52 h 207"/>
                <a:gd name="T6" fmla="*/ 234 w 254"/>
                <a:gd name="T7" fmla="*/ 127 h 207"/>
                <a:gd name="T8" fmla="*/ 180 w 254"/>
                <a:gd name="T9" fmla="*/ 195 h 207"/>
                <a:gd name="T10" fmla="*/ 161 w 254"/>
                <a:gd name="T11" fmla="*/ 175 h 207"/>
                <a:gd name="T12" fmla="*/ 75 w 254"/>
                <a:gd name="T13" fmla="*/ 188 h 207"/>
                <a:gd name="T14" fmla="*/ 53 w 254"/>
                <a:gd name="T15" fmla="*/ 173 h 207"/>
                <a:gd name="T16" fmla="*/ 16 w 254"/>
                <a:gd name="T17" fmla="*/ 178 h 207"/>
                <a:gd name="T18" fmla="*/ 19 w 254"/>
                <a:gd name="T19" fmla="*/ 118 h 207"/>
                <a:gd name="T20" fmla="*/ 69 w 254"/>
                <a:gd name="T21" fmla="*/ 40 h 207"/>
                <a:gd name="T22" fmla="*/ 111 w 254"/>
                <a:gd name="T23" fmla="*/ 22 h 207"/>
                <a:gd name="T24" fmla="*/ 130 w 254"/>
                <a:gd name="T25" fmla="*/ 6 h 207"/>
                <a:gd name="T26" fmla="*/ 166 w 254"/>
                <a:gd name="T27" fmla="*/ 6 h 207"/>
                <a:gd name="T28" fmla="*/ 193 w 254"/>
                <a:gd name="T29" fmla="*/ 28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4" h="207">
                  <a:moveTo>
                    <a:pt x="193" y="28"/>
                  </a:moveTo>
                  <a:cubicBezTo>
                    <a:pt x="200" y="34"/>
                    <a:pt x="234" y="23"/>
                    <a:pt x="238" y="24"/>
                  </a:cubicBezTo>
                  <a:cubicBezTo>
                    <a:pt x="252" y="24"/>
                    <a:pt x="254" y="39"/>
                    <a:pt x="254" y="52"/>
                  </a:cubicBezTo>
                  <a:cubicBezTo>
                    <a:pt x="254" y="85"/>
                    <a:pt x="241" y="110"/>
                    <a:pt x="234" y="127"/>
                  </a:cubicBezTo>
                  <a:cubicBezTo>
                    <a:pt x="215" y="174"/>
                    <a:pt x="191" y="195"/>
                    <a:pt x="180" y="195"/>
                  </a:cubicBezTo>
                  <a:cubicBezTo>
                    <a:pt x="170" y="195"/>
                    <a:pt x="167" y="193"/>
                    <a:pt x="161" y="175"/>
                  </a:cubicBezTo>
                  <a:cubicBezTo>
                    <a:pt x="135" y="106"/>
                    <a:pt x="106" y="207"/>
                    <a:pt x="75" y="188"/>
                  </a:cubicBezTo>
                  <a:cubicBezTo>
                    <a:pt x="71" y="185"/>
                    <a:pt x="59" y="166"/>
                    <a:pt x="53" y="173"/>
                  </a:cubicBezTo>
                  <a:cubicBezTo>
                    <a:pt x="46" y="180"/>
                    <a:pt x="22" y="179"/>
                    <a:pt x="16" y="178"/>
                  </a:cubicBezTo>
                  <a:cubicBezTo>
                    <a:pt x="4" y="174"/>
                    <a:pt x="0" y="146"/>
                    <a:pt x="19" y="118"/>
                  </a:cubicBezTo>
                  <a:cubicBezTo>
                    <a:pt x="46" y="81"/>
                    <a:pt x="56" y="59"/>
                    <a:pt x="69" y="40"/>
                  </a:cubicBezTo>
                  <a:cubicBezTo>
                    <a:pt x="81" y="22"/>
                    <a:pt x="98" y="23"/>
                    <a:pt x="111" y="22"/>
                  </a:cubicBezTo>
                  <a:cubicBezTo>
                    <a:pt x="124" y="21"/>
                    <a:pt x="121" y="13"/>
                    <a:pt x="130" y="6"/>
                  </a:cubicBezTo>
                  <a:cubicBezTo>
                    <a:pt x="136" y="0"/>
                    <a:pt x="146" y="7"/>
                    <a:pt x="166" y="6"/>
                  </a:cubicBezTo>
                  <a:cubicBezTo>
                    <a:pt x="189" y="4"/>
                    <a:pt x="179" y="15"/>
                    <a:pt x="193"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a typeface="阿里巴巴普惠体 R" panose="00020600040101010101" charset="-122"/>
                <a:cs typeface="阿里巴巴普惠体 R" panose="00020600040101010101" charset="-122"/>
              </a:endParaRPr>
            </a:p>
          </p:txBody>
        </p:sp>
        <p:sp>
          <p:nvSpPr>
            <p:cNvPr id="30" name="Freeform 10"/>
            <p:cNvSpPr/>
            <p:nvPr/>
          </p:nvSpPr>
          <p:spPr bwMode="auto">
            <a:xfrm>
              <a:off x="8389938" y="1379539"/>
              <a:ext cx="525463" cy="868363"/>
            </a:xfrm>
            <a:custGeom>
              <a:avLst/>
              <a:gdLst>
                <a:gd name="T0" fmla="*/ 72 w 140"/>
                <a:gd name="T1" fmla="*/ 144 h 231"/>
                <a:gd name="T2" fmla="*/ 87 w 140"/>
                <a:gd name="T3" fmla="*/ 155 h 231"/>
                <a:gd name="T4" fmla="*/ 105 w 140"/>
                <a:gd name="T5" fmla="*/ 171 h 231"/>
                <a:gd name="T6" fmla="*/ 106 w 140"/>
                <a:gd name="T7" fmla="*/ 180 h 231"/>
                <a:gd name="T8" fmla="*/ 114 w 140"/>
                <a:gd name="T9" fmla="*/ 186 h 231"/>
                <a:gd name="T10" fmla="*/ 130 w 140"/>
                <a:gd name="T11" fmla="*/ 194 h 231"/>
                <a:gd name="T12" fmla="*/ 126 w 140"/>
                <a:gd name="T13" fmla="*/ 177 h 231"/>
                <a:gd name="T14" fmla="*/ 138 w 140"/>
                <a:gd name="T15" fmla="*/ 166 h 231"/>
                <a:gd name="T16" fmla="*/ 137 w 140"/>
                <a:gd name="T17" fmla="*/ 154 h 231"/>
                <a:gd name="T18" fmla="*/ 128 w 140"/>
                <a:gd name="T19" fmla="*/ 132 h 231"/>
                <a:gd name="T20" fmla="*/ 133 w 140"/>
                <a:gd name="T21" fmla="*/ 84 h 231"/>
                <a:gd name="T22" fmla="*/ 110 w 140"/>
                <a:gd name="T23" fmla="*/ 39 h 231"/>
                <a:gd name="T24" fmla="*/ 45 w 140"/>
                <a:gd name="T25" fmla="*/ 0 h 231"/>
                <a:gd name="T26" fmla="*/ 0 w 140"/>
                <a:gd name="T27" fmla="*/ 51 h 231"/>
                <a:gd name="T28" fmla="*/ 17 w 140"/>
                <a:gd name="T29" fmla="*/ 94 h 231"/>
                <a:gd name="T30" fmla="*/ 40 w 140"/>
                <a:gd name="T31" fmla="*/ 119 h 231"/>
                <a:gd name="T32" fmla="*/ 45 w 140"/>
                <a:gd name="T33" fmla="*/ 141 h 231"/>
                <a:gd name="T34" fmla="*/ 34 w 140"/>
                <a:gd name="T35" fmla="*/ 162 h 231"/>
                <a:gd name="T36" fmla="*/ 18 w 140"/>
                <a:gd name="T37" fmla="*/ 231 h 231"/>
                <a:gd name="T38" fmla="*/ 18 w 140"/>
                <a:gd name="T39" fmla="*/ 231 h 231"/>
                <a:gd name="T40" fmla="*/ 18 w 140"/>
                <a:gd name="T41" fmla="*/ 231 h 231"/>
                <a:gd name="T42" fmla="*/ 72 w 140"/>
                <a:gd name="T43" fmla="*/ 14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0" h="231">
                  <a:moveTo>
                    <a:pt x="72" y="144"/>
                  </a:moveTo>
                  <a:cubicBezTo>
                    <a:pt x="73" y="140"/>
                    <a:pt x="81" y="143"/>
                    <a:pt x="87" y="155"/>
                  </a:cubicBezTo>
                  <a:cubicBezTo>
                    <a:pt x="91" y="163"/>
                    <a:pt x="98" y="167"/>
                    <a:pt x="105" y="171"/>
                  </a:cubicBezTo>
                  <a:cubicBezTo>
                    <a:pt x="108" y="172"/>
                    <a:pt x="109" y="176"/>
                    <a:pt x="106" y="180"/>
                  </a:cubicBezTo>
                  <a:cubicBezTo>
                    <a:pt x="102" y="188"/>
                    <a:pt x="113" y="182"/>
                    <a:pt x="114" y="186"/>
                  </a:cubicBezTo>
                  <a:cubicBezTo>
                    <a:pt x="121" y="204"/>
                    <a:pt x="130" y="201"/>
                    <a:pt x="130" y="194"/>
                  </a:cubicBezTo>
                  <a:cubicBezTo>
                    <a:pt x="127" y="180"/>
                    <a:pt x="127" y="181"/>
                    <a:pt x="126" y="177"/>
                  </a:cubicBezTo>
                  <a:cubicBezTo>
                    <a:pt x="127" y="168"/>
                    <a:pt x="137" y="175"/>
                    <a:pt x="138" y="166"/>
                  </a:cubicBezTo>
                  <a:cubicBezTo>
                    <a:pt x="138" y="164"/>
                    <a:pt x="139" y="160"/>
                    <a:pt x="137" y="154"/>
                  </a:cubicBezTo>
                  <a:cubicBezTo>
                    <a:pt x="133" y="145"/>
                    <a:pt x="128" y="137"/>
                    <a:pt x="128" y="132"/>
                  </a:cubicBezTo>
                  <a:cubicBezTo>
                    <a:pt x="127" y="120"/>
                    <a:pt x="140" y="100"/>
                    <a:pt x="133" y="84"/>
                  </a:cubicBezTo>
                  <a:cubicBezTo>
                    <a:pt x="125" y="64"/>
                    <a:pt x="116" y="53"/>
                    <a:pt x="110" y="39"/>
                  </a:cubicBezTo>
                  <a:cubicBezTo>
                    <a:pt x="100" y="10"/>
                    <a:pt x="63" y="0"/>
                    <a:pt x="45" y="0"/>
                  </a:cubicBezTo>
                  <a:cubicBezTo>
                    <a:pt x="22" y="0"/>
                    <a:pt x="5" y="21"/>
                    <a:pt x="0" y="51"/>
                  </a:cubicBezTo>
                  <a:cubicBezTo>
                    <a:pt x="0" y="66"/>
                    <a:pt x="5" y="64"/>
                    <a:pt x="17" y="94"/>
                  </a:cubicBezTo>
                  <a:cubicBezTo>
                    <a:pt x="22" y="103"/>
                    <a:pt x="30" y="118"/>
                    <a:pt x="40" y="119"/>
                  </a:cubicBezTo>
                  <a:cubicBezTo>
                    <a:pt x="50" y="121"/>
                    <a:pt x="45" y="135"/>
                    <a:pt x="45" y="141"/>
                  </a:cubicBezTo>
                  <a:cubicBezTo>
                    <a:pt x="45" y="146"/>
                    <a:pt x="34" y="144"/>
                    <a:pt x="34" y="162"/>
                  </a:cubicBezTo>
                  <a:cubicBezTo>
                    <a:pt x="34" y="173"/>
                    <a:pt x="19" y="219"/>
                    <a:pt x="18" y="231"/>
                  </a:cubicBezTo>
                  <a:cubicBezTo>
                    <a:pt x="18" y="231"/>
                    <a:pt x="18" y="231"/>
                    <a:pt x="18" y="231"/>
                  </a:cubicBezTo>
                  <a:cubicBezTo>
                    <a:pt x="18" y="231"/>
                    <a:pt x="18" y="231"/>
                    <a:pt x="18" y="231"/>
                  </a:cubicBezTo>
                  <a:cubicBezTo>
                    <a:pt x="22" y="219"/>
                    <a:pt x="69" y="150"/>
                    <a:pt x="72" y="1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a typeface="阿里巴巴普惠体 R" panose="00020600040101010101" charset="-122"/>
                <a:cs typeface="阿里巴巴普惠体 R" panose="00020600040101010101" charset="-122"/>
              </a:endParaRPr>
            </a:p>
          </p:txBody>
        </p:sp>
      </p:grpSp>
      <p:grpSp>
        <p:nvGrpSpPr>
          <p:cNvPr id="31" name="组合 30"/>
          <p:cNvGrpSpPr/>
          <p:nvPr/>
        </p:nvGrpSpPr>
        <p:grpSpPr>
          <a:xfrm>
            <a:off x="7542103" y="1335923"/>
            <a:ext cx="1686751" cy="5071966"/>
            <a:chOff x="5553075" y="1368426"/>
            <a:chExt cx="1371600" cy="4124325"/>
          </a:xfrm>
          <a:solidFill>
            <a:srgbClr val="F80B14"/>
          </a:solidFill>
        </p:grpSpPr>
        <p:sp>
          <p:nvSpPr>
            <p:cNvPr id="32" name="Freeform 11"/>
            <p:cNvSpPr>
              <a:spLocks noEditPoints="1"/>
            </p:cNvSpPr>
            <p:nvPr/>
          </p:nvSpPr>
          <p:spPr bwMode="auto">
            <a:xfrm>
              <a:off x="5553075" y="1368426"/>
              <a:ext cx="1371600" cy="4124325"/>
            </a:xfrm>
            <a:custGeom>
              <a:avLst/>
              <a:gdLst>
                <a:gd name="T0" fmla="*/ 357 w 365"/>
                <a:gd name="T1" fmla="*/ 436 h 1097"/>
                <a:gd name="T2" fmla="*/ 349 w 365"/>
                <a:gd name="T3" fmla="*/ 302 h 1097"/>
                <a:gd name="T4" fmla="*/ 250 w 365"/>
                <a:gd name="T5" fmla="*/ 156 h 1097"/>
                <a:gd name="T6" fmla="*/ 263 w 365"/>
                <a:gd name="T7" fmla="*/ 106 h 1097"/>
                <a:gd name="T8" fmla="*/ 257 w 365"/>
                <a:gd name="T9" fmla="*/ 30 h 1097"/>
                <a:gd name="T10" fmla="*/ 160 w 365"/>
                <a:gd name="T11" fmla="*/ 86 h 1097"/>
                <a:gd name="T12" fmla="*/ 173 w 365"/>
                <a:gd name="T13" fmla="*/ 129 h 1097"/>
                <a:gd name="T14" fmla="*/ 172 w 365"/>
                <a:gd name="T15" fmla="*/ 163 h 1097"/>
                <a:gd name="T16" fmla="*/ 101 w 365"/>
                <a:gd name="T17" fmla="*/ 186 h 1097"/>
                <a:gd name="T18" fmla="*/ 45 w 365"/>
                <a:gd name="T19" fmla="*/ 271 h 1097"/>
                <a:gd name="T20" fmla="*/ 6 w 365"/>
                <a:gd name="T21" fmla="*/ 398 h 1097"/>
                <a:gd name="T22" fmla="*/ 35 w 365"/>
                <a:gd name="T23" fmla="*/ 503 h 1097"/>
                <a:gd name="T24" fmla="*/ 57 w 365"/>
                <a:gd name="T25" fmla="*/ 510 h 1097"/>
                <a:gd name="T26" fmla="*/ 72 w 365"/>
                <a:gd name="T27" fmla="*/ 578 h 1097"/>
                <a:gd name="T28" fmla="*/ 83 w 365"/>
                <a:gd name="T29" fmla="*/ 765 h 1097"/>
                <a:gd name="T30" fmla="*/ 120 w 365"/>
                <a:gd name="T31" fmla="*/ 983 h 1097"/>
                <a:gd name="T32" fmla="*/ 121 w 365"/>
                <a:gd name="T33" fmla="*/ 1023 h 1097"/>
                <a:gd name="T34" fmla="*/ 158 w 365"/>
                <a:gd name="T35" fmla="*/ 1045 h 1097"/>
                <a:gd name="T36" fmla="*/ 160 w 365"/>
                <a:gd name="T37" fmla="*/ 1080 h 1097"/>
                <a:gd name="T38" fmla="*/ 229 w 365"/>
                <a:gd name="T39" fmla="*/ 1074 h 1097"/>
                <a:gd name="T40" fmla="*/ 227 w 365"/>
                <a:gd name="T41" fmla="*/ 1022 h 1097"/>
                <a:gd name="T42" fmla="*/ 255 w 365"/>
                <a:gd name="T43" fmla="*/ 922 h 1097"/>
                <a:gd name="T44" fmla="*/ 288 w 365"/>
                <a:gd name="T45" fmla="*/ 613 h 1097"/>
                <a:gd name="T46" fmla="*/ 301 w 365"/>
                <a:gd name="T47" fmla="*/ 497 h 1097"/>
                <a:gd name="T48" fmla="*/ 296 w 365"/>
                <a:gd name="T49" fmla="*/ 393 h 1097"/>
                <a:gd name="T50" fmla="*/ 303 w 365"/>
                <a:gd name="T51" fmla="*/ 487 h 1097"/>
                <a:gd name="T52" fmla="*/ 310 w 365"/>
                <a:gd name="T53" fmla="*/ 554 h 1097"/>
                <a:gd name="T54" fmla="*/ 311 w 365"/>
                <a:gd name="T55" fmla="*/ 558 h 1097"/>
                <a:gd name="T56" fmla="*/ 310 w 365"/>
                <a:gd name="T57" fmla="*/ 598 h 1097"/>
                <a:gd name="T58" fmla="*/ 322 w 365"/>
                <a:gd name="T59" fmla="*/ 584 h 1097"/>
                <a:gd name="T60" fmla="*/ 330 w 365"/>
                <a:gd name="T61" fmla="*/ 595 h 1097"/>
                <a:gd name="T62" fmla="*/ 313 w 365"/>
                <a:gd name="T63" fmla="*/ 607 h 1097"/>
                <a:gd name="T64" fmla="*/ 313 w 365"/>
                <a:gd name="T65" fmla="*/ 618 h 1097"/>
                <a:gd name="T66" fmla="*/ 348 w 365"/>
                <a:gd name="T67" fmla="*/ 597 h 1097"/>
                <a:gd name="T68" fmla="*/ 350 w 365"/>
                <a:gd name="T69" fmla="*/ 564 h 1097"/>
                <a:gd name="T70" fmla="*/ 352 w 365"/>
                <a:gd name="T71" fmla="*/ 556 h 1097"/>
                <a:gd name="T72" fmla="*/ 364 w 365"/>
                <a:gd name="T73" fmla="*/ 464 h 1097"/>
                <a:gd name="T74" fmla="*/ 71 w 365"/>
                <a:gd name="T75" fmla="*/ 459 h 1097"/>
                <a:gd name="T76" fmla="*/ 57 w 365"/>
                <a:gd name="T77" fmla="*/ 397 h 1097"/>
                <a:gd name="T78" fmla="*/ 71 w 365"/>
                <a:gd name="T79" fmla="*/ 351 h 1097"/>
                <a:gd name="T80" fmla="*/ 89 w 365"/>
                <a:gd name="T81" fmla="*/ 322 h 1097"/>
                <a:gd name="T82" fmla="*/ 76 w 365"/>
                <a:gd name="T83" fmla="*/ 449 h 1097"/>
                <a:gd name="T84" fmla="*/ 174 w 365"/>
                <a:gd name="T85" fmla="*/ 872 h 1097"/>
                <a:gd name="T86" fmla="*/ 170 w 365"/>
                <a:gd name="T87" fmla="*/ 873 h 1097"/>
                <a:gd name="T88" fmla="*/ 163 w 365"/>
                <a:gd name="T89" fmla="*/ 776 h 1097"/>
                <a:gd name="T90" fmla="*/ 181 w 365"/>
                <a:gd name="T91" fmla="*/ 634 h 1097"/>
                <a:gd name="T92" fmla="*/ 183 w 365"/>
                <a:gd name="T93" fmla="*/ 780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5" h="1097">
                  <a:moveTo>
                    <a:pt x="364" y="464"/>
                  </a:moveTo>
                  <a:cubicBezTo>
                    <a:pt x="364" y="451"/>
                    <a:pt x="357" y="446"/>
                    <a:pt x="357" y="436"/>
                  </a:cubicBezTo>
                  <a:cubicBezTo>
                    <a:pt x="357" y="418"/>
                    <a:pt x="359" y="403"/>
                    <a:pt x="359" y="386"/>
                  </a:cubicBezTo>
                  <a:cubicBezTo>
                    <a:pt x="359" y="346"/>
                    <a:pt x="349" y="380"/>
                    <a:pt x="349" y="302"/>
                  </a:cubicBezTo>
                  <a:cubicBezTo>
                    <a:pt x="349" y="281"/>
                    <a:pt x="347" y="240"/>
                    <a:pt x="347" y="221"/>
                  </a:cubicBezTo>
                  <a:cubicBezTo>
                    <a:pt x="347" y="209"/>
                    <a:pt x="275" y="191"/>
                    <a:pt x="250" y="156"/>
                  </a:cubicBezTo>
                  <a:cubicBezTo>
                    <a:pt x="243" y="149"/>
                    <a:pt x="253" y="138"/>
                    <a:pt x="252" y="126"/>
                  </a:cubicBezTo>
                  <a:cubicBezTo>
                    <a:pt x="252" y="107"/>
                    <a:pt x="259" y="125"/>
                    <a:pt x="263" y="106"/>
                  </a:cubicBezTo>
                  <a:cubicBezTo>
                    <a:pt x="268" y="95"/>
                    <a:pt x="263" y="95"/>
                    <a:pt x="263" y="84"/>
                  </a:cubicBezTo>
                  <a:cubicBezTo>
                    <a:pt x="268" y="53"/>
                    <a:pt x="265" y="41"/>
                    <a:pt x="257" y="30"/>
                  </a:cubicBezTo>
                  <a:cubicBezTo>
                    <a:pt x="229" y="0"/>
                    <a:pt x="185" y="2"/>
                    <a:pt x="172" y="23"/>
                  </a:cubicBezTo>
                  <a:cubicBezTo>
                    <a:pt x="147" y="52"/>
                    <a:pt x="160" y="57"/>
                    <a:pt x="160" y="86"/>
                  </a:cubicBezTo>
                  <a:cubicBezTo>
                    <a:pt x="160" y="100"/>
                    <a:pt x="160" y="110"/>
                    <a:pt x="167" y="120"/>
                  </a:cubicBezTo>
                  <a:cubicBezTo>
                    <a:pt x="170" y="124"/>
                    <a:pt x="171" y="121"/>
                    <a:pt x="173" y="129"/>
                  </a:cubicBezTo>
                  <a:cubicBezTo>
                    <a:pt x="176" y="134"/>
                    <a:pt x="177" y="142"/>
                    <a:pt x="179" y="148"/>
                  </a:cubicBezTo>
                  <a:cubicBezTo>
                    <a:pt x="181" y="154"/>
                    <a:pt x="176" y="158"/>
                    <a:pt x="172" y="163"/>
                  </a:cubicBezTo>
                  <a:cubicBezTo>
                    <a:pt x="160" y="174"/>
                    <a:pt x="150" y="169"/>
                    <a:pt x="139" y="174"/>
                  </a:cubicBezTo>
                  <a:cubicBezTo>
                    <a:pt x="132" y="177"/>
                    <a:pt x="117" y="183"/>
                    <a:pt x="101" y="186"/>
                  </a:cubicBezTo>
                  <a:cubicBezTo>
                    <a:pt x="90" y="188"/>
                    <a:pt x="73" y="185"/>
                    <a:pt x="73" y="195"/>
                  </a:cubicBezTo>
                  <a:cubicBezTo>
                    <a:pt x="73" y="210"/>
                    <a:pt x="55" y="250"/>
                    <a:pt x="45" y="271"/>
                  </a:cubicBezTo>
                  <a:cubicBezTo>
                    <a:pt x="38" y="286"/>
                    <a:pt x="28" y="303"/>
                    <a:pt x="18" y="330"/>
                  </a:cubicBezTo>
                  <a:cubicBezTo>
                    <a:pt x="0" y="370"/>
                    <a:pt x="6" y="376"/>
                    <a:pt x="6" y="398"/>
                  </a:cubicBezTo>
                  <a:cubicBezTo>
                    <a:pt x="6" y="419"/>
                    <a:pt x="16" y="434"/>
                    <a:pt x="22" y="458"/>
                  </a:cubicBezTo>
                  <a:cubicBezTo>
                    <a:pt x="25" y="467"/>
                    <a:pt x="35" y="494"/>
                    <a:pt x="35" y="503"/>
                  </a:cubicBezTo>
                  <a:cubicBezTo>
                    <a:pt x="35" y="508"/>
                    <a:pt x="34" y="515"/>
                    <a:pt x="44" y="514"/>
                  </a:cubicBezTo>
                  <a:cubicBezTo>
                    <a:pt x="45" y="514"/>
                    <a:pt x="51" y="513"/>
                    <a:pt x="57" y="510"/>
                  </a:cubicBezTo>
                  <a:cubicBezTo>
                    <a:pt x="58" y="530"/>
                    <a:pt x="61" y="549"/>
                    <a:pt x="61" y="550"/>
                  </a:cubicBezTo>
                  <a:cubicBezTo>
                    <a:pt x="61" y="564"/>
                    <a:pt x="73" y="564"/>
                    <a:pt x="72" y="578"/>
                  </a:cubicBezTo>
                  <a:cubicBezTo>
                    <a:pt x="72" y="606"/>
                    <a:pt x="75" y="667"/>
                    <a:pt x="75" y="692"/>
                  </a:cubicBezTo>
                  <a:cubicBezTo>
                    <a:pt x="76" y="760"/>
                    <a:pt x="83" y="737"/>
                    <a:pt x="83" y="765"/>
                  </a:cubicBezTo>
                  <a:cubicBezTo>
                    <a:pt x="89" y="797"/>
                    <a:pt x="102" y="875"/>
                    <a:pt x="107" y="909"/>
                  </a:cubicBezTo>
                  <a:cubicBezTo>
                    <a:pt x="107" y="927"/>
                    <a:pt x="120" y="967"/>
                    <a:pt x="120" y="983"/>
                  </a:cubicBezTo>
                  <a:cubicBezTo>
                    <a:pt x="122" y="991"/>
                    <a:pt x="128" y="980"/>
                    <a:pt x="127" y="989"/>
                  </a:cubicBezTo>
                  <a:cubicBezTo>
                    <a:pt x="127" y="1011"/>
                    <a:pt x="121" y="1006"/>
                    <a:pt x="121" y="1023"/>
                  </a:cubicBezTo>
                  <a:cubicBezTo>
                    <a:pt x="121" y="1039"/>
                    <a:pt x="122" y="1042"/>
                    <a:pt x="128" y="1045"/>
                  </a:cubicBezTo>
                  <a:cubicBezTo>
                    <a:pt x="140" y="1050"/>
                    <a:pt x="148" y="1048"/>
                    <a:pt x="158" y="1045"/>
                  </a:cubicBezTo>
                  <a:cubicBezTo>
                    <a:pt x="162" y="1044"/>
                    <a:pt x="165" y="1032"/>
                    <a:pt x="168" y="1017"/>
                  </a:cubicBezTo>
                  <a:cubicBezTo>
                    <a:pt x="166" y="1036"/>
                    <a:pt x="160" y="1073"/>
                    <a:pt x="160" y="1080"/>
                  </a:cubicBezTo>
                  <a:cubicBezTo>
                    <a:pt x="162" y="1097"/>
                    <a:pt x="184" y="1095"/>
                    <a:pt x="201" y="1095"/>
                  </a:cubicBezTo>
                  <a:cubicBezTo>
                    <a:pt x="207" y="1095"/>
                    <a:pt x="224" y="1084"/>
                    <a:pt x="229" y="1074"/>
                  </a:cubicBezTo>
                  <a:cubicBezTo>
                    <a:pt x="231" y="1069"/>
                    <a:pt x="222" y="1049"/>
                    <a:pt x="221" y="1030"/>
                  </a:cubicBezTo>
                  <a:cubicBezTo>
                    <a:pt x="221" y="1028"/>
                    <a:pt x="226" y="1029"/>
                    <a:pt x="227" y="1022"/>
                  </a:cubicBezTo>
                  <a:cubicBezTo>
                    <a:pt x="227" y="1013"/>
                    <a:pt x="230" y="996"/>
                    <a:pt x="235" y="978"/>
                  </a:cubicBezTo>
                  <a:cubicBezTo>
                    <a:pt x="235" y="966"/>
                    <a:pt x="255" y="936"/>
                    <a:pt x="255" y="922"/>
                  </a:cubicBezTo>
                  <a:cubicBezTo>
                    <a:pt x="262" y="870"/>
                    <a:pt x="270" y="817"/>
                    <a:pt x="273" y="731"/>
                  </a:cubicBezTo>
                  <a:cubicBezTo>
                    <a:pt x="273" y="704"/>
                    <a:pt x="288" y="642"/>
                    <a:pt x="288" y="613"/>
                  </a:cubicBezTo>
                  <a:cubicBezTo>
                    <a:pt x="288" y="597"/>
                    <a:pt x="297" y="615"/>
                    <a:pt x="298" y="589"/>
                  </a:cubicBezTo>
                  <a:cubicBezTo>
                    <a:pt x="298" y="586"/>
                    <a:pt x="301" y="500"/>
                    <a:pt x="301" y="497"/>
                  </a:cubicBezTo>
                  <a:cubicBezTo>
                    <a:pt x="301" y="494"/>
                    <a:pt x="298" y="467"/>
                    <a:pt x="296" y="442"/>
                  </a:cubicBezTo>
                  <a:cubicBezTo>
                    <a:pt x="293" y="412"/>
                    <a:pt x="292" y="384"/>
                    <a:pt x="296" y="393"/>
                  </a:cubicBezTo>
                  <a:cubicBezTo>
                    <a:pt x="296" y="395"/>
                    <a:pt x="294" y="413"/>
                    <a:pt x="295" y="432"/>
                  </a:cubicBezTo>
                  <a:cubicBezTo>
                    <a:pt x="297" y="450"/>
                    <a:pt x="302" y="440"/>
                    <a:pt x="303" y="487"/>
                  </a:cubicBezTo>
                  <a:cubicBezTo>
                    <a:pt x="304" y="509"/>
                    <a:pt x="307" y="526"/>
                    <a:pt x="307" y="528"/>
                  </a:cubicBezTo>
                  <a:cubicBezTo>
                    <a:pt x="308" y="539"/>
                    <a:pt x="308" y="550"/>
                    <a:pt x="310" y="554"/>
                  </a:cubicBezTo>
                  <a:cubicBezTo>
                    <a:pt x="310" y="554"/>
                    <a:pt x="311" y="555"/>
                    <a:pt x="312" y="555"/>
                  </a:cubicBezTo>
                  <a:cubicBezTo>
                    <a:pt x="312" y="555"/>
                    <a:pt x="311" y="556"/>
                    <a:pt x="311" y="558"/>
                  </a:cubicBezTo>
                  <a:cubicBezTo>
                    <a:pt x="308" y="565"/>
                    <a:pt x="310" y="577"/>
                    <a:pt x="310" y="578"/>
                  </a:cubicBezTo>
                  <a:cubicBezTo>
                    <a:pt x="310" y="580"/>
                    <a:pt x="310" y="597"/>
                    <a:pt x="310" y="598"/>
                  </a:cubicBezTo>
                  <a:cubicBezTo>
                    <a:pt x="311" y="602"/>
                    <a:pt x="320" y="608"/>
                    <a:pt x="322" y="597"/>
                  </a:cubicBezTo>
                  <a:cubicBezTo>
                    <a:pt x="322" y="595"/>
                    <a:pt x="321" y="586"/>
                    <a:pt x="322" y="584"/>
                  </a:cubicBezTo>
                  <a:cubicBezTo>
                    <a:pt x="326" y="578"/>
                    <a:pt x="330" y="580"/>
                    <a:pt x="331" y="587"/>
                  </a:cubicBezTo>
                  <a:cubicBezTo>
                    <a:pt x="331" y="587"/>
                    <a:pt x="330" y="591"/>
                    <a:pt x="330" y="595"/>
                  </a:cubicBezTo>
                  <a:cubicBezTo>
                    <a:pt x="329" y="600"/>
                    <a:pt x="329" y="602"/>
                    <a:pt x="324" y="604"/>
                  </a:cubicBezTo>
                  <a:cubicBezTo>
                    <a:pt x="320" y="606"/>
                    <a:pt x="319" y="608"/>
                    <a:pt x="313" y="607"/>
                  </a:cubicBezTo>
                  <a:cubicBezTo>
                    <a:pt x="305" y="608"/>
                    <a:pt x="301" y="609"/>
                    <a:pt x="303" y="614"/>
                  </a:cubicBezTo>
                  <a:cubicBezTo>
                    <a:pt x="305" y="618"/>
                    <a:pt x="309" y="618"/>
                    <a:pt x="313" y="618"/>
                  </a:cubicBezTo>
                  <a:cubicBezTo>
                    <a:pt x="317" y="618"/>
                    <a:pt x="337" y="616"/>
                    <a:pt x="342" y="607"/>
                  </a:cubicBezTo>
                  <a:cubicBezTo>
                    <a:pt x="342" y="604"/>
                    <a:pt x="345" y="601"/>
                    <a:pt x="348" y="597"/>
                  </a:cubicBezTo>
                  <a:cubicBezTo>
                    <a:pt x="350" y="594"/>
                    <a:pt x="352" y="589"/>
                    <a:pt x="351" y="581"/>
                  </a:cubicBezTo>
                  <a:cubicBezTo>
                    <a:pt x="351" y="577"/>
                    <a:pt x="350" y="567"/>
                    <a:pt x="350" y="564"/>
                  </a:cubicBezTo>
                  <a:cubicBezTo>
                    <a:pt x="350" y="563"/>
                    <a:pt x="350" y="563"/>
                    <a:pt x="350" y="563"/>
                  </a:cubicBezTo>
                  <a:cubicBezTo>
                    <a:pt x="352" y="563"/>
                    <a:pt x="352" y="561"/>
                    <a:pt x="352" y="556"/>
                  </a:cubicBezTo>
                  <a:cubicBezTo>
                    <a:pt x="351" y="550"/>
                    <a:pt x="355" y="528"/>
                    <a:pt x="357" y="516"/>
                  </a:cubicBezTo>
                  <a:cubicBezTo>
                    <a:pt x="359" y="502"/>
                    <a:pt x="365" y="475"/>
                    <a:pt x="364" y="464"/>
                  </a:cubicBezTo>
                  <a:close/>
                  <a:moveTo>
                    <a:pt x="76" y="449"/>
                  </a:moveTo>
                  <a:cubicBezTo>
                    <a:pt x="74" y="455"/>
                    <a:pt x="73" y="458"/>
                    <a:pt x="71" y="459"/>
                  </a:cubicBezTo>
                  <a:cubicBezTo>
                    <a:pt x="70" y="457"/>
                    <a:pt x="69" y="454"/>
                    <a:pt x="67" y="451"/>
                  </a:cubicBezTo>
                  <a:cubicBezTo>
                    <a:pt x="66" y="449"/>
                    <a:pt x="59" y="411"/>
                    <a:pt x="57" y="397"/>
                  </a:cubicBezTo>
                  <a:cubicBezTo>
                    <a:pt x="57" y="386"/>
                    <a:pt x="58" y="377"/>
                    <a:pt x="62" y="371"/>
                  </a:cubicBezTo>
                  <a:cubicBezTo>
                    <a:pt x="69" y="364"/>
                    <a:pt x="71" y="351"/>
                    <a:pt x="71" y="351"/>
                  </a:cubicBezTo>
                  <a:cubicBezTo>
                    <a:pt x="74" y="345"/>
                    <a:pt x="76" y="337"/>
                    <a:pt x="79" y="330"/>
                  </a:cubicBezTo>
                  <a:cubicBezTo>
                    <a:pt x="83" y="322"/>
                    <a:pt x="86" y="316"/>
                    <a:pt x="89" y="322"/>
                  </a:cubicBezTo>
                  <a:cubicBezTo>
                    <a:pt x="96" y="334"/>
                    <a:pt x="98" y="385"/>
                    <a:pt x="99" y="387"/>
                  </a:cubicBezTo>
                  <a:cubicBezTo>
                    <a:pt x="102" y="403"/>
                    <a:pt x="88" y="423"/>
                    <a:pt x="76" y="449"/>
                  </a:cubicBezTo>
                  <a:close/>
                  <a:moveTo>
                    <a:pt x="183" y="780"/>
                  </a:moveTo>
                  <a:cubicBezTo>
                    <a:pt x="183" y="783"/>
                    <a:pt x="174" y="857"/>
                    <a:pt x="174" y="872"/>
                  </a:cubicBezTo>
                  <a:cubicBezTo>
                    <a:pt x="174" y="882"/>
                    <a:pt x="173" y="894"/>
                    <a:pt x="173" y="907"/>
                  </a:cubicBezTo>
                  <a:cubicBezTo>
                    <a:pt x="171" y="893"/>
                    <a:pt x="170" y="875"/>
                    <a:pt x="170" y="873"/>
                  </a:cubicBezTo>
                  <a:cubicBezTo>
                    <a:pt x="165" y="859"/>
                    <a:pt x="164" y="861"/>
                    <a:pt x="163" y="851"/>
                  </a:cubicBezTo>
                  <a:cubicBezTo>
                    <a:pt x="164" y="849"/>
                    <a:pt x="162" y="788"/>
                    <a:pt x="163" y="776"/>
                  </a:cubicBezTo>
                  <a:cubicBezTo>
                    <a:pt x="163" y="763"/>
                    <a:pt x="157" y="770"/>
                    <a:pt x="167" y="733"/>
                  </a:cubicBezTo>
                  <a:cubicBezTo>
                    <a:pt x="168" y="728"/>
                    <a:pt x="178" y="629"/>
                    <a:pt x="181" y="634"/>
                  </a:cubicBezTo>
                  <a:cubicBezTo>
                    <a:pt x="185" y="637"/>
                    <a:pt x="183" y="711"/>
                    <a:pt x="185" y="718"/>
                  </a:cubicBezTo>
                  <a:cubicBezTo>
                    <a:pt x="187" y="730"/>
                    <a:pt x="183" y="777"/>
                    <a:pt x="183" y="7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a typeface="阿里巴巴普惠体 R" panose="00020600040101010101" charset="-122"/>
                <a:cs typeface="阿里巴巴普惠体 R" panose="00020600040101010101" charset="-122"/>
              </a:endParaRPr>
            </a:p>
          </p:txBody>
        </p:sp>
        <p:sp>
          <p:nvSpPr>
            <p:cNvPr id="33" name="Freeform 13"/>
            <p:cNvSpPr/>
            <p:nvPr/>
          </p:nvSpPr>
          <p:spPr bwMode="auto">
            <a:xfrm>
              <a:off x="6188075" y="2970214"/>
              <a:ext cx="71438" cy="146050"/>
            </a:xfrm>
            <a:custGeom>
              <a:avLst/>
              <a:gdLst>
                <a:gd name="T0" fmla="*/ 15 w 19"/>
                <a:gd name="T1" fmla="*/ 38 h 39"/>
                <a:gd name="T2" fmla="*/ 17 w 19"/>
                <a:gd name="T3" fmla="*/ 16 h 39"/>
                <a:gd name="T4" fmla="*/ 19 w 19"/>
                <a:gd name="T5" fmla="*/ 0 h 39"/>
                <a:gd name="T6" fmla="*/ 8 w 19"/>
                <a:gd name="T7" fmla="*/ 23 h 39"/>
                <a:gd name="T8" fmla="*/ 15 w 19"/>
                <a:gd name="T9" fmla="*/ 38 h 39"/>
              </a:gdLst>
              <a:ahLst/>
              <a:cxnLst>
                <a:cxn ang="0">
                  <a:pos x="T0" y="T1"/>
                </a:cxn>
                <a:cxn ang="0">
                  <a:pos x="T2" y="T3"/>
                </a:cxn>
                <a:cxn ang="0">
                  <a:pos x="T4" y="T5"/>
                </a:cxn>
                <a:cxn ang="0">
                  <a:pos x="T6" y="T7"/>
                </a:cxn>
                <a:cxn ang="0">
                  <a:pos x="T8" y="T9"/>
                </a:cxn>
              </a:cxnLst>
              <a:rect l="0" t="0" r="r" b="b"/>
              <a:pathLst>
                <a:path w="19" h="39">
                  <a:moveTo>
                    <a:pt x="15" y="38"/>
                  </a:moveTo>
                  <a:cubicBezTo>
                    <a:pt x="19" y="38"/>
                    <a:pt x="18" y="35"/>
                    <a:pt x="17" y="16"/>
                  </a:cubicBezTo>
                  <a:cubicBezTo>
                    <a:pt x="17" y="10"/>
                    <a:pt x="18" y="5"/>
                    <a:pt x="19" y="0"/>
                  </a:cubicBezTo>
                  <a:cubicBezTo>
                    <a:pt x="16" y="13"/>
                    <a:pt x="11" y="17"/>
                    <a:pt x="8" y="23"/>
                  </a:cubicBezTo>
                  <a:cubicBezTo>
                    <a:pt x="0" y="39"/>
                    <a:pt x="3" y="37"/>
                    <a:pt x="15"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a typeface="阿里巴巴普惠体 R" panose="00020600040101010101" charset="-122"/>
                <a:cs typeface="阿里巴巴普惠体 R" panose="00020600040101010101" charset="-122"/>
              </a:endParaRPr>
            </a:p>
          </p:txBody>
        </p:sp>
        <p:sp>
          <p:nvSpPr>
            <p:cNvPr id="34" name="Freeform 14"/>
            <p:cNvSpPr/>
            <p:nvPr/>
          </p:nvSpPr>
          <p:spPr bwMode="auto">
            <a:xfrm>
              <a:off x="6202363" y="2105026"/>
              <a:ext cx="101600" cy="71438"/>
            </a:xfrm>
            <a:custGeom>
              <a:avLst/>
              <a:gdLst>
                <a:gd name="T0" fmla="*/ 1 w 27"/>
                <a:gd name="T1" fmla="*/ 15 h 19"/>
                <a:gd name="T2" fmla="*/ 15 w 27"/>
                <a:gd name="T3" fmla="*/ 0 h 19"/>
                <a:gd name="T4" fmla="*/ 15 w 27"/>
                <a:gd name="T5" fmla="*/ 0 h 19"/>
                <a:gd name="T6" fmla="*/ 18 w 27"/>
                <a:gd name="T7" fmla="*/ 0 h 19"/>
                <a:gd name="T8" fmla="*/ 18 w 27"/>
                <a:gd name="T9" fmla="*/ 0 h 19"/>
                <a:gd name="T10" fmla="*/ 26 w 27"/>
                <a:gd name="T11" fmla="*/ 1 h 19"/>
                <a:gd name="T12" fmla="*/ 26 w 27"/>
                <a:gd name="T13" fmla="*/ 1 h 19"/>
                <a:gd name="T14" fmla="*/ 27 w 27"/>
                <a:gd name="T15" fmla="*/ 4 h 19"/>
                <a:gd name="T16" fmla="*/ 25 w 27"/>
                <a:gd name="T17" fmla="*/ 3 h 19"/>
                <a:gd name="T18" fmla="*/ 25 w 27"/>
                <a:gd name="T19" fmla="*/ 3 h 19"/>
                <a:gd name="T20" fmla="*/ 18 w 27"/>
                <a:gd name="T21" fmla="*/ 1 h 19"/>
                <a:gd name="T22" fmla="*/ 18 w 27"/>
                <a:gd name="T23" fmla="*/ 1 h 19"/>
                <a:gd name="T24" fmla="*/ 16 w 27"/>
                <a:gd name="T25" fmla="*/ 2 h 19"/>
                <a:gd name="T26" fmla="*/ 16 w 27"/>
                <a:gd name="T27" fmla="*/ 2 h 19"/>
                <a:gd name="T28" fmla="*/ 1 w 27"/>
                <a:gd name="T29" fmla="*/ 17 h 19"/>
                <a:gd name="T30" fmla="*/ 1 w 27"/>
                <a:gd name="T31" fmla="*/ 17 h 19"/>
                <a:gd name="T32" fmla="*/ 0 w 27"/>
                <a:gd name="T33" fmla="*/ 19 h 19"/>
                <a:gd name="T34" fmla="*/ 1 w 27"/>
                <a:gd name="T35" fmla="*/ 16 h 19"/>
                <a:gd name="T36" fmla="*/ 1 w 27"/>
                <a:gd name="T37"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19">
                  <a:moveTo>
                    <a:pt x="1" y="15"/>
                  </a:moveTo>
                  <a:cubicBezTo>
                    <a:pt x="1" y="15"/>
                    <a:pt x="8" y="5"/>
                    <a:pt x="15" y="0"/>
                  </a:cubicBezTo>
                  <a:cubicBezTo>
                    <a:pt x="15" y="0"/>
                    <a:pt x="15" y="0"/>
                    <a:pt x="15" y="0"/>
                  </a:cubicBezTo>
                  <a:cubicBezTo>
                    <a:pt x="16" y="0"/>
                    <a:pt x="17" y="0"/>
                    <a:pt x="18" y="0"/>
                  </a:cubicBezTo>
                  <a:cubicBezTo>
                    <a:pt x="18" y="0"/>
                    <a:pt x="18" y="0"/>
                    <a:pt x="18" y="0"/>
                  </a:cubicBezTo>
                  <a:cubicBezTo>
                    <a:pt x="23" y="0"/>
                    <a:pt x="26" y="1"/>
                    <a:pt x="26" y="1"/>
                  </a:cubicBezTo>
                  <a:cubicBezTo>
                    <a:pt x="26" y="1"/>
                    <a:pt x="26" y="1"/>
                    <a:pt x="26" y="1"/>
                  </a:cubicBezTo>
                  <a:cubicBezTo>
                    <a:pt x="27" y="4"/>
                    <a:pt x="27" y="4"/>
                    <a:pt x="27" y="4"/>
                  </a:cubicBezTo>
                  <a:cubicBezTo>
                    <a:pt x="27" y="4"/>
                    <a:pt x="27" y="3"/>
                    <a:pt x="25" y="3"/>
                  </a:cubicBezTo>
                  <a:cubicBezTo>
                    <a:pt x="25" y="3"/>
                    <a:pt x="25" y="3"/>
                    <a:pt x="25" y="3"/>
                  </a:cubicBezTo>
                  <a:cubicBezTo>
                    <a:pt x="23" y="2"/>
                    <a:pt x="20" y="1"/>
                    <a:pt x="18" y="1"/>
                  </a:cubicBezTo>
                  <a:cubicBezTo>
                    <a:pt x="18" y="1"/>
                    <a:pt x="18" y="1"/>
                    <a:pt x="18" y="1"/>
                  </a:cubicBezTo>
                  <a:cubicBezTo>
                    <a:pt x="18" y="1"/>
                    <a:pt x="17" y="2"/>
                    <a:pt x="16" y="2"/>
                  </a:cubicBezTo>
                  <a:cubicBezTo>
                    <a:pt x="16" y="2"/>
                    <a:pt x="16" y="2"/>
                    <a:pt x="16" y="2"/>
                  </a:cubicBezTo>
                  <a:cubicBezTo>
                    <a:pt x="10" y="7"/>
                    <a:pt x="1" y="17"/>
                    <a:pt x="1" y="17"/>
                  </a:cubicBezTo>
                  <a:cubicBezTo>
                    <a:pt x="1" y="17"/>
                    <a:pt x="1" y="17"/>
                    <a:pt x="1" y="17"/>
                  </a:cubicBezTo>
                  <a:cubicBezTo>
                    <a:pt x="0" y="19"/>
                    <a:pt x="0" y="19"/>
                    <a:pt x="0" y="19"/>
                  </a:cubicBezTo>
                  <a:cubicBezTo>
                    <a:pt x="1" y="16"/>
                    <a:pt x="1" y="16"/>
                    <a:pt x="1" y="16"/>
                  </a:cubicBezTo>
                  <a:lnTo>
                    <a:pt x="1"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a typeface="阿里巴巴普惠体 R" panose="00020600040101010101" charset="-122"/>
                <a:cs typeface="阿里巴巴普惠体 R" panose="00020600040101010101" charset="-122"/>
              </a:endParaRPr>
            </a:p>
          </p:txBody>
        </p:sp>
        <p:sp>
          <p:nvSpPr>
            <p:cNvPr id="35" name="Freeform 15"/>
            <p:cNvSpPr/>
            <p:nvPr/>
          </p:nvSpPr>
          <p:spPr bwMode="auto">
            <a:xfrm>
              <a:off x="6375400" y="2154239"/>
              <a:ext cx="82550" cy="46038"/>
            </a:xfrm>
            <a:custGeom>
              <a:avLst/>
              <a:gdLst>
                <a:gd name="T0" fmla="*/ 19 w 22"/>
                <a:gd name="T1" fmla="*/ 8 h 12"/>
                <a:gd name="T2" fmla="*/ 11 w 22"/>
                <a:gd name="T3" fmla="*/ 2 h 12"/>
                <a:gd name="T4" fmla="*/ 11 w 22"/>
                <a:gd name="T5" fmla="*/ 2 h 12"/>
                <a:gd name="T6" fmla="*/ 9 w 22"/>
                <a:gd name="T7" fmla="*/ 1 h 12"/>
                <a:gd name="T8" fmla="*/ 9 w 22"/>
                <a:gd name="T9" fmla="*/ 1 h 12"/>
                <a:gd name="T10" fmla="*/ 0 w 22"/>
                <a:gd name="T11" fmla="*/ 4 h 12"/>
                <a:gd name="T12" fmla="*/ 2 w 22"/>
                <a:gd name="T13" fmla="*/ 2 h 12"/>
                <a:gd name="T14" fmla="*/ 9 w 22"/>
                <a:gd name="T15" fmla="*/ 0 h 12"/>
                <a:gd name="T16" fmla="*/ 9 w 22"/>
                <a:gd name="T17" fmla="*/ 0 h 12"/>
                <a:gd name="T18" fmla="*/ 12 w 22"/>
                <a:gd name="T19" fmla="*/ 0 h 12"/>
                <a:gd name="T20" fmla="*/ 12 w 22"/>
                <a:gd name="T21" fmla="*/ 0 h 12"/>
                <a:gd name="T22" fmla="*/ 22 w 22"/>
                <a:gd name="T23" fmla="*/ 9 h 12"/>
                <a:gd name="T24" fmla="*/ 21 w 22"/>
                <a:gd name="T25" fmla="*/ 12 h 12"/>
                <a:gd name="T26" fmla="*/ 19 w 22"/>
                <a:gd name="T27"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12">
                  <a:moveTo>
                    <a:pt x="19" y="8"/>
                  </a:moveTo>
                  <a:cubicBezTo>
                    <a:pt x="17" y="5"/>
                    <a:pt x="14" y="3"/>
                    <a:pt x="11" y="2"/>
                  </a:cubicBezTo>
                  <a:cubicBezTo>
                    <a:pt x="11" y="2"/>
                    <a:pt x="11" y="2"/>
                    <a:pt x="11" y="2"/>
                  </a:cubicBezTo>
                  <a:cubicBezTo>
                    <a:pt x="11" y="2"/>
                    <a:pt x="10" y="1"/>
                    <a:pt x="9" y="1"/>
                  </a:cubicBezTo>
                  <a:cubicBezTo>
                    <a:pt x="9" y="1"/>
                    <a:pt x="9" y="1"/>
                    <a:pt x="9" y="1"/>
                  </a:cubicBezTo>
                  <a:cubicBezTo>
                    <a:pt x="6" y="1"/>
                    <a:pt x="0" y="4"/>
                    <a:pt x="0" y="4"/>
                  </a:cubicBezTo>
                  <a:cubicBezTo>
                    <a:pt x="2" y="2"/>
                    <a:pt x="2" y="2"/>
                    <a:pt x="2" y="2"/>
                  </a:cubicBezTo>
                  <a:cubicBezTo>
                    <a:pt x="4" y="1"/>
                    <a:pt x="5" y="0"/>
                    <a:pt x="9" y="0"/>
                  </a:cubicBezTo>
                  <a:cubicBezTo>
                    <a:pt x="9" y="0"/>
                    <a:pt x="9" y="0"/>
                    <a:pt x="9" y="0"/>
                  </a:cubicBezTo>
                  <a:cubicBezTo>
                    <a:pt x="10" y="0"/>
                    <a:pt x="11" y="0"/>
                    <a:pt x="12" y="0"/>
                  </a:cubicBezTo>
                  <a:cubicBezTo>
                    <a:pt x="12" y="0"/>
                    <a:pt x="12" y="0"/>
                    <a:pt x="12" y="0"/>
                  </a:cubicBezTo>
                  <a:cubicBezTo>
                    <a:pt x="18" y="3"/>
                    <a:pt x="22" y="9"/>
                    <a:pt x="22" y="9"/>
                  </a:cubicBezTo>
                  <a:cubicBezTo>
                    <a:pt x="21" y="12"/>
                    <a:pt x="21" y="12"/>
                    <a:pt x="21" y="12"/>
                  </a:cubicBezTo>
                  <a:cubicBezTo>
                    <a:pt x="21" y="12"/>
                    <a:pt x="21" y="10"/>
                    <a:pt x="19"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a typeface="阿里巴巴普惠体 R" panose="00020600040101010101" charset="-122"/>
                <a:cs typeface="阿里巴巴普惠体 R" panose="00020600040101010101" charset="-122"/>
              </a:endParaRP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14" presetClass="entr" presetSubtype="10" fill="hold" nodeType="with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randombar(horizontal)">
                                      <p:cBhvr>
                                        <p:cTn id="12" dur="500"/>
                                        <p:tgtEl>
                                          <p:spTgt spid="31"/>
                                        </p:tgtEl>
                                      </p:cBhvr>
                                    </p:animEffect>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randombar(horizontal)">
                                      <p:cBhvr>
                                        <p:cTn id="16" dur="500"/>
                                        <p:tgtEl>
                                          <p:spTgt spid="23"/>
                                        </p:tgtEl>
                                      </p:cBhvr>
                                    </p:animEffect>
                                  </p:childTnLst>
                                </p:cTn>
                              </p:par>
                            </p:childTnLst>
                          </p:cTn>
                        </p:par>
                        <p:par>
                          <p:cTn id="17" fill="hold">
                            <p:stCondLst>
                              <p:cond delay="1500"/>
                            </p:stCondLst>
                            <p:childTnLst>
                              <p:par>
                                <p:cTn id="18" presetID="14" presetClass="entr" presetSubtype="10"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randombar(horizontal)">
                                      <p:cBhvr>
                                        <p:cTn id="2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25" name="图片 24"/>
          <p:cNvPicPr>
            <a:picLocks noChangeAspect="1"/>
          </p:cNvPicPr>
          <p:nvPr/>
        </p:nvPicPr>
        <p:blipFill>
          <a:blip r:embed="rId5"/>
          <a:srcRect l="8349" t="13573" r="8375" b="13573"/>
          <a:stretch>
            <a:fillRect/>
          </a:stretch>
        </p:blipFill>
        <p:spPr>
          <a:xfrm>
            <a:off x="6687185" y="2751455"/>
            <a:ext cx="1988820" cy="1724660"/>
          </a:xfrm>
          <a:custGeom>
            <a:avLst/>
            <a:gdLst/>
            <a:ahLst/>
            <a:cxnLst>
              <a:cxn ang="3">
                <a:pos x="hc" y="t"/>
              </a:cxn>
              <a:cxn ang="cd2">
                <a:pos x="l" y="vc"/>
              </a:cxn>
              <a:cxn ang="cd4">
                <a:pos x="hc" y="b"/>
              </a:cxn>
              <a:cxn ang="0">
                <a:pos x="r" y="vc"/>
              </a:cxn>
            </a:cxnLst>
            <a:rect l="l" t="t" r="r" b="b"/>
            <a:pathLst>
              <a:path w="3132" h="2716">
                <a:moveTo>
                  <a:pt x="785" y="0"/>
                </a:moveTo>
                <a:lnTo>
                  <a:pt x="2350" y="0"/>
                </a:lnTo>
                <a:lnTo>
                  <a:pt x="3132" y="1358"/>
                </a:lnTo>
                <a:lnTo>
                  <a:pt x="2350" y="2716"/>
                </a:lnTo>
                <a:lnTo>
                  <a:pt x="785" y="2716"/>
                </a:lnTo>
                <a:lnTo>
                  <a:pt x="0" y="1358"/>
                </a:lnTo>
                <a:lnTo>
                  <a:pt x="785" y="0"/>
                </a:lnTo>
                <a:close/>
              </a:path>
            </a:pathLst>
          </a:custGeom>
        </p:spPr>
      </p:pic>
      <p:pic>
        <p:nvPicPr>
          <p:cNvPr id="24" name="图片 23"/>
          <p:cNvPicPr>
            <a:picLocks noChangeAspect="1"/>
          </p:cNvPicPr>
          <p:nvPr/>
        </p:nvPicPr>
        <p:blipFill>
          <a:blip r:embed="rId6"/>
          <a:srcRect l="2559" t="10800" r="12061" b="10771"/>
          <a:stretch>
            <a:fillRect/>
          </a:stretch>
        </p:blipFill>
        <p:spPr>
          <a:xfrm>
            <a:off x="5100320" y="3652520"/>
            <a:ext cx="1991360" cy="1724660"/>
          </a:xfrm>
          <a:custGeom>
            <a:avLst/>
            <a:gdLst/>
            <a:ahLst/>
            <a:cxnLst>
              <a:cxn ang="3">
                <a:pos x="hc" y="t"/>
              </a:cxn>
              <a:cxn ang="cd2">
                <a:pos x="l" y="vc"/>
              </a:cxn>
              <a:cxn ang="cd4">
                <a:pos x="hc" y="b"/>
              </a:cxn>
              <a:cxn ang="0">
                <a:pos x="r" y="vc"/>
              </a:cxn>
            </a:cxnLst>
            <a:rect l="l" t="t" r="r" b="b"/>
            <a:pathLst>
              <a:path w="3136" h="2716">
                <a:moveTo>
                  <a:pt x="785" y="0"/>
                </a:moveTo>
                <a:lnTo>
                  <a:pt x="2351" y="0"/>
                </a:lnTo>
                <a:lnTo>
                  <a:pt x="3136" y="1358"/>
                </a:lnTo>
                <a:lnTo>
                  <a:pt x="2351" y="2716"/>
                </a:lnTo>
                <a:lnTo>
                  <a:pt x="785" y="2716"/>
                </a:lnTo>
                <a:lnTo>
                  <a:pt x="0" y="1358"/>
                </a:lnTo>
                <a:lnTo>
                  <a:pt x="785" y="0"/>
                </a:lnTo>
                <a:close/>
              </a:path>
            </a:pathLst>
          </a:custGeom>
        </p:spPr>
      </p:pic>
      <p:pic>
        <p:nvPicPr>
          <p:cNvPr id="20" name="图片 19"/>
          <p:cNvPicPr>
            <a:picLocks noChangeAspect="1"/>
          </p:cNvPicPr>
          <p:nvPr/>
        </p:nvPicPr>
        <p:blipFill>
          <a:blip r:embed="rId7"/>
          <a:srcRect l="3763" t="16232" r="16552" b="16257"/>
          <a:stretch>
            <a:fillRect/>
          </a:stretch>
        </p:blipFill>
        <p:spPr>
          <a:xfrm>
            <a:off x="3494405" y="2751455"/>
            <a:ext cx="1990090" cy="1724660"/>
          </a:xfrm>
          <a:custGeom>
            <a:avLst/>
            <a:gdLst/>
            <a:ahLst/>
            <a:cxnLst>
              <a:cxn ang="3">
                <a:pos x="hc" y="t"/>
              </a:cxn>
              <a:cxn ang="cd2">
                <a:pos x="l" y="vc"/>
              </a:cxn>
              <a:cxn ang="cd4">
                <a:pos x="hc" y="b"/>
              </a:cxn>
              <a:cxn ang="0">
                <a:pos x="r" y="vc"/>
              </a:cxn>
            </a:cxnLst>
            <a:rect l="l" t="t" r="r" b="b"/>
            <a:pathLst>
              <a:path w="3134" h="2716">
                <a:moveTo>
                  <a:pt x="782" y="0"/>
                </a:moveTo>
                <a:lnTo>
                  <a:pt x="2349" y="0"/>
                </a:lnTo>
                <a:lnTo>
                  <a:pt x="3134" y="1358"/>
                </a:lnTo>
                <a:lnTo>
                  <a:pt x="2349" y="2716"/>
                </a:lnTo>
                <a:lnTo>
                  <a:pt x="782" y="2716"/>
                </a:lnTo>
                <a:lnTo>
                  <a:pt x="0" y="1358"/>
                </a:lnTo>
                <a:lnTo>
                  <a:pt x="782" y="0"/>
                </a:lnTo>
                <a:close/>
              </a:path>
            </a:pathLst>
          </a:custGeom>
        </p:spPr>
      </p:pic>
      <p:sp>
        <p:nvSpPr>
          <p:cNvPr id="6" name="矩形 5"/>
          <p:cNvSpPr/>
          <p:nvPr/>
        </p:nvSpPr>
        <p:spPr>
          <a:xfrm>
            <a:off x="948884" y="90065"/>
            <a:ext cx="2621280" cy="460375"/>
          </a:xfrm>
          <a:prstGeom prst="rect">
            <a:avLst/>
          </a:prstGeom>
        </p:spPr>
        <p:txBody>
          <a:bodyPr wrap="none">
            <a:spAutoFit/>
          </a:bodyPr>
          <a:lstStyle/>
          <a:p>
            <a:r>
              <a:rPr lang="zh-CN" altLang="en-US" sz="2400" dirty="0">
                <a:solidFill>
                  <a:srgbClr val="F80B14"/>
                </a:solidFill>
                <a:latin typeface="阿里巴巴普惠体 R" panose="00020600040101010101" charset="-122"/>
                <a:ea typeface="阿里巴巴普惠体 R" panose="00020600040101010101" charset="-122"/>
              </a:rPr>
              <a:t>点击此处添加标题</a:t>
            </a:r>
          </a:p>
        </p:txBody>
      </p:sp>
      <p:cxnSp>
        <p:nvCxnSpPr>
          <p:cNvPr id="3" name="直接连接符 2"/>
          <p:cNvCxnSpPr/>
          <p:nvPr/>
        </p:nvCxnSpPr>
        <p:spPr>
          <a:xfrm>
            <a:off x="1033145" y="553720"/>
            <a:ext cx="11138535" cy="0"/>
          </a:xfrm>
          <a:prstGeom prst="line">
            <a:avLst/>
          </a:prstGeom>
          <a:ln w="12700" cmpd="sng">
            <a:solidFill>
              <a:srgbClr val="F80B14"/>
            </a:solidFill>
            <a:prstDash val="dash"/>
          </a:ln>
        </p:spPr>
        <p:style>
          <a:lnRef idx="1">
            <a:schemeClr val="accent1"/>
          </a:lnRef>
          <a:fillRef idx="0">
            <a:schemeClr val="accent1"/>
          </a:fillRef>
          <a:effectRef idx="0">
            <a:schemeClr val="accent1"/>
          </a:effectRef>
          <a:fontRef idx="minor">
            <a:schemeClr val="tx1"/>
          </a:fontRef>
        </p:style>
      </p:cxnSp>
      <p:sp>
        <p:nvSpPr>
          <p:cNvPr id="8" name="Freeform 27"/>
          <p:cNvSpPr/>
          <p:nvPr/>
        </p:nvSpPr>
        <p:spPr bwMode="auto">
          <a:xfrm>
            <a:off x="5100320" y="1824355"/>
            <a:ext cx="1991360" cy="1721485"/>
          </a:xfrm>
          <a:custGeom>
            <a:avLst/>
            <a:gdLst>
              <a:gd name="T0" fmla="*/ 345 w 1379"/>
              <a:gd name="T1" fmla="*/ 1192 h 1192"/>
              <a:gd name="T2" fmla="*/ 0 w 1379"/>
              <a:gd name="T3" fmla="*/ 597 h 1192"/>
              <a:gd name="T4" fmla="*/ 345 w 1379"/>
              <a:gd name="T5" fmla="*/ 0 h 1192"/>
              <a:gd name="T6" fmla="*/ 1034 w 1379"/>
              <a:gd name="T7" fmla="*/ 0 h 1192"/>
              <a:gd name="T8" fmla="*/ 1379 w 1379"/>
              <a:gd name="T9" fmla="*/ 597 h 1192"/>
              <a:gd name="T10" fmla="*/ 1034 w 1379"/>
              <a:gd name="T11" fmla="*/ 1192 h 1192"/>
              <a:gd name="T12" fmla="*/ 345 w 1379"/>
              <a:gd name="T13" fmla="*/ 1192 h 1192"/>
            </a:gdLst>
            <a:ahLst/>
            <a:cxnLst>
              <a:cxn ang="0">
                <a:pos x="T0" y="T1"/>
              </a:cxn>
              <a:cxn ang="0">
                <a:pos x="T2" y="T3"/>
              </a:cxn>
              <a:cxn ang="0">
                <a:pos x="T4" y="T5"/>
              </a:cxn>
              <a:cxn ang="0">
                <a:pos x="T6" y="T7"/>
              </a:cxn>
              <a:cxn ang="0">
                <a:pos x="T8" y="T9"/>
              </a:cxn>
              <a:cxn ang="0">
                <a:pos x="T10" y="T11"/>
              </a:cxn>
              <a:cxn ang="0">
                <a:pos x="T12" y="T13"/>
              </a:cxn>
            </a:cxnLst>
            <a:rect l="0" t="0" r="r" b="b"/>
            <a:pathLst>
              <a:path w="1379" h="1192">
                <a:moveTo>
                  <a:pt x="345" y="1192"/>
                </a:moveTo>
                <a:lnTo>
                  <a:pt x="0" y="597"/>
                </a:lnTo>
                <a:lnTo>
                  <a:pt x="345" y="0"/>
                </a:lnTo>
                <a:lnTo>
                  <a:pt x="1034" y="0"/>
                </a:lnTo>
                <a:lnTo>
                  <a:pt x="1379" y="597"/>
                </a:lnTo>
                <a:lnTo>
                  <a:pt x="1034" y="1192"/>
                </a:lnTo>
                <a:lnTo>
                  <a:pt x="345" y="1192"/>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000000"/>
              </a:solidFill>
              <a:ea typeface="阿里巴巴普惠体 R" panose="00020600040101010101" charset="-122"/>
              <a:cs typeface="阿里巴巴普惠体 R" panose="00020600040101010101" charset="-122"/>
            </a:endParaRPr>
          </a:p>
        </p:txBody>
      </p:sp>
      <p:sp>
        <p:nvSpPr>
          <p:cNvPr id="16" name="文本框 15"/>
          <p:cNvSpPr txBox="1"/>
          <p:nvPr/>
        </p:nvSpPr>
        <p:spPr>
          <a:xfrm>
            <a:off x="8795521" y="4417442"/>
            <a:ext cx="2339102" cy="1261884"/>
          </a:xfrm>
          <a:prstGeom prst="rect">
            <a:avLst/>
          </a:prstGeom>
          <a:noFill/>
          <a:effectLst/>
        </p:spPr>
        <p:txBody>
          <a:bodyPr wrap="none" rtlCol="0">
            <a:spAutoFit/>
          </a:bodyPr>
          <a:lstStyle/>
          <a:p>
            <a:r>
              <a:rPr lang="zh-CN" altLang="en-US" dirty="0">
                <a:solidFill>
                  <a:srgbClr val="000000"/>
                </a:solidFill>
                <a:ea typeface="阿里巴巴普惠体 R" panose="00020600040101010101" charset="-122"/>
                <a:cs typeface="阿里巴巴普惠体 R" panose="00020600040101010101" charset="-122"/>
              </a:rPr>
              <a:t> </a:t>
            </a:r>
            <a:r>
              <a:rPr lang="zh-CN" altLang="en-US" sz="2000" dirty="0">
                <a:solidFill>
                  <a:srgbClr val="000000"/>
                </a:solidFill>
                <a:ea typeface="阿里巴巴普惠体 R" panose="00020600040101010101" charset="-122"/>
                <a:cs typeface="阿里巴巴普惠体 R" panose="00020600040101010101" charset="-122"/>
              </a:rPr>
              <a:t>单击此处输入标题</a:t>
            </a:r>
            <a:endParaRPr lang="en-US" altLang="zh-CN" sz="2000" dirty="0">
              <a:solidFill>
                <a:srgbClr val="000000"/>
              </a:solidFill>
              <a:ea typeface="阿里巴巴普惠体 R" panose="00020600040101010101" charset="-122"/>
              <a:cs typeface="阿里巴巴普惠体 R" panose="00020600040101010101" charset="-122"/>
            </a:endParaRPr>
          </a:p>
          <a:p>
            <a:r>
              <a:rPr lang="zh-CN" altLang="en-US" sz="1200" dirty="0">
                <a:solidFill>
                  <a:srgbClr val="000000"/>
                </a:solidFill>
                <a:ea typeface="阿里巴巴普惠体 R" panose="00020600040101010101" charset="-122"/>
                <a:cs typeface="阿里巴巴普惠体 R" panose="00020600040101010101" charset="-122"/>
              </a:rPr>
              <a:t>请在这里输入您的主要叙述内容</a:t>
            </a:r>
            <a:endParaRPr lang="en-US" altLang="zh-CN" sz="1200" dirty="0">
              <a:solidFill>
                <a:srgbClr val="000000"/>
              </a:solidFill>
              <a:ea typeface="阿里巴巴普惠体 R" panose="00020600040101010101" charset="-122"/>
              <a:cs typeface="阿里巴巴普惠体 R" panose="00020600040101010101" charset="-122"/>
            </a:endParaRPr>
          </a:p>
          <a:p>
            <a:r>
              <a:rPr lang="zh-CN" altLang="en-US" sz="1200" dirty="0">
                <a:solidFill>
                  <a:srgbClr val="000000"/>
                </a:solidFill>
                <a:ea typeface="阿里巴巴普惠体 R" panose="00020600040101010101" charset="-122"/>
                <a:cs typeface="阿里巴巴普惠体 R" panose="00020600040101010101" charset="-122"/>
              </a:rPr>
              <a:t>请在这里输入您的主要叙述内容</a:t>
            </a:r>
            <a:endParaRPr lang="en-US" altLang="zh-CN" sz="1200" dirty="0">
              <a:solidFill>
                <a:srgbClr val="000000"/>
              </a:solidFill>
              <a:ea typeface="阿里巴巴普惠体 R" panose="00020600040101010101" charset="-122"/>
              <a:cs typeface="阿里巴巴普惠体 R" panose="00020600040101010101" charset="-122"/>
            </a:endParaRPr>
          </a:p>
          <a:p>
            <a:endParaRPr lang="en-US" altLang="zh-CN" sz="3200" dirty="0">
              <a:solidFill>
                <a:srgbClr val="000000"/>
              </a:solidFill>
              <a:ea typeface="阿里巴巴普惠体 R" panose="00020600040101010101" charset="-122"/>
              <a:cs typeface="阿里巴巴普惠体 R" panose="00020600040101010101" charset="-122"/>
            </a:endParaRPr>
          </a:p>
        </p:txBody>
      </p:sp>
      <p:sp>
        <p:nvSpPr>
          <p:cNvPr id="17" name="文本框 16"/>
          <p:cNvSpPr txBox="1"/>
          <p:nvPr/>
        </p:nvSpPr>
        <p:spPr>
          <a:xfrm>
            <a:off x="938326" y="1954856"/>
            <a:ext cx="2339102" cy="1261884"/>
          </a:xfrm>
          <a:prstGeom prst="rect">
            <a:avLst/>
          </a:prstGeom>
          <a:noFill/>
          <a:effectLst/>
        </p:spPr>
        <p:txBody>
          <a:bodyPr wrap="none" rtlCol="0">
            <a:spAutoFit/>
          </a:bodyPr>
          <a:lstStyle/>
          <a:p>
            <a:r>
              <a:rPr lang="zh-CN" altLang="en-US" dirty="0">
                <a:solidFill>
                  <a:srgbClr val="000000"/>
                </a:solidFill>
                <a:ea typeface="阿里巴巴普惠体 R" panose="00020600040101010101" charset="-122"/>
                <a:cs typeface="阿里巴巴普惠体 R" panose="00020600040101010101" charset="-122"/>
              </a:rPr>
              <a:t> </a:t>
            </a:r>
            <a:r>
              <a:rPr lang="zh-CN" altLang="en-US" sz="2000" dirty="0">
                <a:solidFill>
                  <a:srgbClr val="000000"/>
                </a:solidFill>
                <a:ea typeface="阿里巴巴普惠体 R" panose="00020600040101010101" charset="-122"/>
                <a:cs typeface="阿里巴巴普惠体 R" panose="00020600040101010101" charset="-122"/>
              </a:rPr>
              <a:t>单击此处输入标题</a:t>
            </a:r>
            <a:endParaRPr lang="en-US" altLang="zh-CN" sz="2000" dirty="0">
              <a:solidFill>
                <a:srgbClr val="000000"/>
              </a:solidFill>
              <a:ea typeface="阿里巴巴普惠体 R" panose="00020600040101010101" charset="-122"/>
              <a:cs typeface="阿里巴巴普惠体 R" panose="00020600040101010101" charset="-122"/>
            </a:endParaRPr>
          </a:p>
          <a:p>
            <a:r>
              <a:rPr lang="zh-CN" altLang="en-US" sz="1200" dirty="0">
                <a:solidFill>
                  <a:srgbClr val="000000"/>
                </a:solidFill>
                <a:ea typeface="阿里巴巴普惠体 R" panose="00020600040101010101" charset="-122"/>
                <a:cs typeface="阿里巴巴普惠体 R" panose="00020600040101010101" charset="-122"/>
              </a:rPr>
              <a:t>请在这里输入您的主要叙述内容</a:t>
            </a:r>
            <a:endParaRPr lang="en-US" altLang="zh-CN" sz="1200" dirty="0">
              <a:solidFill>
                <a:srgbClr val="000000"/>
              </a:solidFill>
              <a:ea typeface="阿里巴巴普惠体 R" panose="00020600040101010101" charset="-122"/>
              <a:cs typeface="阿里巴巴普惠体 R" panose="00020600040101010101" charset="-122"/>
            </a:endParaRPr>
          </a:p>
          <a:p>
            <a:r>
              <a:rPr lang="zh-CN" altLang="en-US" sz="1200" dirty="0">
                <a:solidFill>
                  <a:srgbClr val="000000"/>
                </a:solidFill>
                <a:ea typeface="阿里巴巴普惠体 R" panose="00020600040101010101" charset="-122"/>
                <a:cs typeface="阿里巴巴普惠体 R" panose="00020600040101010101" charset="-122"/>
              </a:rPr>
              <a:t>请在这里输入您的主要叙述内容</a:t>
            </a:r>
            <a:endParaRPr lang="en-US" altLang="zh-CN" sz="1200" dirty="0">
              <a:solidFill>
                <a:srgbClr val="000000"/>
              </a:solidFill>
              <a:ea typeface="阿里巴巴普惠体 R" panose="00020600040101010101" charset="-122"/>
              <a:cs typeface="阿里巴巴普惠体 R" panose="00020600040101010101" charset="-122"/>
            </a:endParaRPr>
          </a:p>
          <a:p>
            <a:endParaRPr lang="en-US" altLang="zh-CN" sz="3200" dirty="0">
              <a:solidFill>
                <a:srgbClr val="000000"/>
              </a:solidFill>
              <a:ea typeface="阿里巴巴普惠体 R" panose="00020600040101010101" charset="-122"/>
              <a:cs typeface="阿里巴巴普惠体 R" panose="00020600040101010101" charset="-122"/>
            </a:endParaRPr>
          </a:p>
        </p:txBody>
      </p:sp>
      <p:sp>
        <p:nvSpPr>
          <p:cNvPr id="18" name="文本框 17"/>
          <p:cNvSpPr txBox="1"/>
          <p:nvPr/>
        </p:nvSpPr>
        <p:spPr>
          <a:xfrm>
            <a:off x="990520" y="4417442"/>
            <a:ext cx="2339102" cy="1323439"/>
          </a:xfrm>
          <a:prstGeom prst="rect">
            <a:avLst/>
          </a:prstGeom>
          <a:noFill/>
          <a:effectLst/>
        </p:spPr>
        <p:txBody>
          <a:bodyPr wrap="none" rtlCol="0">
            <a:spAutoFit/>
          </a:bodyPr>
          <a:lstStyle/>
          <a:p>
            <a:r>
              <a:rPr lang="zh-CN" altLang="en-US" sz="1600" dirty="0">
                <a:solidFill>
                  <a:srgbClr val="000000"/>
                </a:solidFill>
                <a:ea typeface="阿里巴巴普惠体 R" panose="00020600040101010101" charset="-122"/>
                <a:cs typeface="阿里巴巴普惠体 R" panose="00020600040101010101" charset="-122"/>
              </a:rPr>
              <a:t> </a:t>
            </a:r>
            <a:r>
              <a:rPr lang="zh-CN" altLang="en-US" sz="2000" dirty="0">
                <a:solidFill>
                  <a:srgbClr val="000000"/>
                </a:solidFill>
                <a:ea typeface="阿里巴巴普惠体 R" panose="00020600040101010101" charset="-122"/>
                <a:cs typeface="阿里巴巴普惠体 R" panose="00020600040101010101" charset="-122"/>
              </a:rPr>
              <a:t>单击此处输入标题</a:t>
            </a:r>
            <a:endParaRPr lang="en-US" altLang="zh-CN" sz="2000" dirty="0">
              <a:solidFill>
                <a:srgbClr val="000000"/>
              </a:solidFill>
              <a:ea typeface="阿里巴巴普惠体 R" panose="00020600040101010101" charset="-122"/>
              <a:cs typeface="阿里巴巴普惠体 R" panose="00020600040101010101" charset="-122"/>
            </a:endParaRPr>
          </a:p>
          <a:p>
            <a:r>
              <a:rPr lang="zh-CN" altLang="en-US" sz="1200" dirty="0">
                <a:solidFill>
                  <a:srgbClr val="000000"/>
                </a:solidFill>
                <a:ea typeface="阿里巴巴普惠体 R" panose="00020600040101010101" charset="-122"/>
                <a:cs typeface="阿里巴巴普惠体 R" panose="00020600040101010101" charset="-122"/>
              </a:rPr>
              <a:t>请在这里输入您的主要叙述内容</a:t>
            </a:r>
            <a:endParaRPr lang="en-US" altLang="zh-CN" sz="1200" dirty="0">
              <a:solidFill>
                <a:srgbClr val="000000"/>
              </a:solidFill>
              <a:ea typeface="阿里巴巴普惠体 R" panose="00020600040101010101" charset="-122"/>
              <a:cs typeface="阿里巴巴普惠体 R" panose="00020600040101010101" charset="-122"/>
            </a:endParaRPr>
          </a:p>
          <a:p>
            <a:r>
              <a:rPr lang="zh-CN" altLang="en-US" sz="1200" dirty="0">
                <a:solidFill>
                  <a:srgbClr val="000000"/>
                </a:solidFill>
                <a:ea typeface="阿里巴巴普惠体 R" panose="00020600040101010101" charset="-122"/>
                <a:cs typeface="阿里巴巴普惠体 R" panose="00020600040101010101" charset="-122"/>
              </a:rPr>
              <a:t>请在这里输入您的主要叙述内容</a:t>
            </a:r>
            <a:endParaRPr lang="en-US" altLang="zh-CN" sz="1200" dirty="0">
              <a:solidFill>
                <a:srgbClr val="000000"/>
              </a:solidFill>
              <a:ea typeface="阿里巴巴普惠体 R" panose="00020600040101010101" charset="-122"/>
              <a:cs typeface="阿里巴巴普惠体 R" panose="00020600040101010101" charset="-122"/>
            </a:endParaRPr>
          </a:p>
          <a:p>
            <a:endParaRPr lang="en-US" altLang="zh-CN" sz="3600" dirty="0">
              <a:solidFill>
                <a:srgbClr val="000000"/>
              </a:solidFill>
              <a:ea typeface="阿里巴巴普惠体 R" panose="00020600040101010101" charset="-122"/>
              <a:cs typeface="阿里巴巴普惠体 R" panose="00020600040101010101" charset="-122"/>
            </a:endParaRPr>
          </a:p>
        </p:txBody>
      </p:sp>
      <p:sp>
        <p:nvSpPr>
          <p:cNvPr id="19" name="文本框 18"/>
          <p:cNvSpPr txBox="1"/>
          <p:nvPr/>
        </p:nvSpPr>
        <p:spPr>
          <a:xfrm>
            <a:off x="8795521" y="1976537"/>
            <a:ext cx="2339102" cy="1261884"/>
          </a:xfrm>
          <a:prstGeom prst="rect">
            <a:avLst/>
          </a:prstGeom>
          <a:noFill/>
          <a:effectLst/>
        </p:spPr>
        <p:txBody>
          <a:bodyPr wrap="none" rtlCol="0">
            <a:spAutoFit/>
          </a:bodyPr>
          <a:lstStyle/>
          <a:p>
            <a:r>
              <a:rPr lang="zh-CN" altLang="en-US" dirty="0">
                <a:solidFill>
                  <a:srgbClr val="000000"/>
                </a:solidFill>
                <a:ea typeface="阿里巴巴普惠体 R" panose="00020600040101010101" charset="-122"/>
                <a:cs typeface="阿里巴巴普惠体 R" panose="00020600040101010101" charset="-122"/>
              </a:rPr>
              <a:t> </a:t>
            </a:r>
            <a:r>
              <a:rPr lang="zh-CN" altLang="en-US" sz="2000" dirty="0">
                <a:solidFill>
                  <a:srgbClr val="000000"/>
                </a:solidFill>
                <a:ea typeface="阿里巴巴普惠体 R" panose="00020600040101010101" charset="-122"/>
                <a:cs typeface="阿里巴巴普惠体 R" panose="00020600040101010101" charset="-122"/>
              </a:rPr>
              <a:t>单击此处输入标题</a:t>
            </a:r>
            <a:endParaRPr lang="en-US" altLang="zh-CN" sz="2000" dirty="0">
              <a:solidFill>
                <a:srgbClr val="000000"/>
              </a:solidFill>
              <a:ea typeface="阿里巴巴普惠体 R" panose="00020600040101010101" charset="-122"/>
              <a:cs typeface="阿里巴巴普惠体 R" panose="00020600040101010101" charset="-122"/>
            </a:endParaRPr>
          </a:p>
          <a:p>
            <a:r>
              <a:rPr lang="zh-CN" altLang="en-US" sz="1200" dirty="0">
                <a:solidFill>
                  <a:srgbClr val="000000"/>
                </a:solidFill>
                <a:ea typeface="阿里巴巴普惠体 R" panose="00020600040101010101" charset="-122"/>
                <a:cs typeface="阿里巴巴普惠体 R" panose="00020600040101010101" charset="-122"/>
              </a:rPr>
              <a:t>请在这里输入您的主要叙述内容</a:t>
            </a:r>
            <a:endParaRPr lang="en-US" altLang="zh-CN" sz="1200" dirty="0">
              <a:solidFill>
                <a:srgbClr val="000000"/>
              </a:solidFill>
              <a:ea typeface="阿里巴巴普惠体 R" panose="00020600040101010101" charset="-122"/>
              <a:cs typeface="阿里巴巴普惠体 R" panose="00020600040101010101" charset="-122"/>
            </a:endParaRPr>
          </a:p>
          <a:p>
            <a:r>
              <a:rPr lang="zh-CN" altLang="en-US" sz="1200" dirty="0">
                <a:solidFill>
                  <a:srgbClr val="000000"/>
                </a:solidFill>
                <a:ea typeface="阿里巴巴普惠体 R" panose="00020600040101010101" charset="-122"/>
                <a:cs typeface="阿里巴巴普惠体 R" panose="00020600040101010101" charset="-122"/>
              </a:rPr>
              <a:t>请在这里输入您的主要叙述内容</a:t>
            </a:r>
            <a:endParaRPr lang="en-US" altLang="zh-CN" sz="1200" dirty="0">
              <a:solidFill>
                <a:srgbClr val="000000"/>
              </a:solidFill>
              <a:ea typeface="阿里巴巴普惠体 R" panose="00020600040101010101" charset="-122"/>
              <a:cs typeface="阿里巴巴普惠体 R" panose="00020600040101010101" charset="-122"/>
            </a:endParaRPr>
          </a:p>
          <a:p>
            <a:endParaRPr lang="en-US" altLang="zh-CN" sz="3200" dirty="0">
              <a:solidFill>
                <a:srgbClr val="000000"/>
              </a:solidFill>
              <a:ea typeface="阿里巴巴普惠体 R" panose="00020600040101010101" charset="-122"/>
              <a:cs typeface="阿里巴巴普惠体 R" panose="00020600040101010101" charset="-122"/>
            </a:endParaRPr>
          </a:p>
        </p:txBody>
      </p:sp>
      <p:pic>
        <p:nvPicPr>
          <p:cNvPr id="22" name="图片 21"/>
          <p:cNvPicPr>
            <a:picLocks noChangeAspect="1"/>
          </p:cNvPicPr>
          <p:nvPr/>
        </p:nvPicPr>
        <p:blipFill>
          <a:blip r:embed="rId8"/>
          <a:srcRect l="14247" t="895" r="14269" b="5783"/>
          <a:stretch>
            <a:fillRect/>
          </a:stretch>
        </p:blipFill>
        <p:spPr>
          <a:xfrm>
            <a:off x="5100320" y="1824355"/>
            <a:ext cx="1991360" cy="1721485"/>
          </a:xfrm>
          <a:custGeom>
            <a:avLst/>
            <a:gdLst/>
            <a:ahLst/>
            <a:cxnLst>
              <a:cxn ang="3">
                <a:pos x="hc" y="t"/>
              </a:cxn>
              <a:cxn ang="cd2">
                <a:pos x="l" y="vc"/>
              </a:cxn>
              <a:cxn ang="cd4">
                <a:pos x="hc" y="b"/>
              </a:cxn>
              <a:cxn ang="0">
                <a:pos x="r" y="vc"/>
              </a:cxn>
            </a:cxnLst>
            <a:rect l="l" t="t" r="r" b="b"/>
            <a:pathLst>
              <a:path w="3136" h="2711">
                <a:moveTo>
                  <a:pt x="785" y="0"/>
                </a:moveTo>
                <a:lnTo>
                  <a:pt x="2351" y="0"/>
                </a:lnTo>
                <a:lnTo>
                  <a:pt x="3136" y="1358"/>
                </a:lnTo>
                <a:lnTo>
                  <a:pt x="2351" y="2711"/>
                </a:lnTo>
                <a:lnTo>
                  <a:pt x="785" y="2711"/>
                </a:lnTo>
                <a:lnTo>
                  <a:pt x="0" y="1358"/>
                </a:lnTo>
                <a:lnTo>
                  <a:pt x="785" y="0"/>
                </a:lnTo>
                <a:close/>
              </a:path>
            </a:pathLst>
          </a:cu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25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grpId="0" nodeType="withEffect">
                                  <p:stCondLst>
                                    <p:cond delay="75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bldLvl="0" animBg="1"/>
      <p:bldP spid="17" grpId="0" bldLvl="0" animBg="1"/>
      <p:bldP spid="18" grpId="0" bldLvl="0" animBg="1"/>
      <p:bldP spid="19"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6" name="文本框 5"/>
          <p:cNvSpPr txBox="1"/>
          <p:nvPr/>
        </p:nvSpPr>
        <p:spPr>
          <a:xfrm>
            <a:off x="4063365" y="2457450"/>
            <a:ext cx="4297680" cy="922020"/>
          </a:xfrm>
          <a:prstGeom prst="rect">
            <a:avLst/>
          </a:prstGeom>
          <a:noFill/>
        </p:spPr>
        <p:txBody>
          <a:bodyPr wrap="none" rtlCol="0">
            <a:spAutoFit/>
          </a:bodyPr>
          <a:lstStyle/>
          <a:p>
            <a:r>
              <a:rPr lang="zh-CN" altLang="en-US" sz="5400">
                <a:solidFill>
                  <a:srgbClr val="F80B14"/>
                </a:solidFill>
                <a:latin typeface="阿里巴巴普惠体 R" panose="00020600040101010101" charset="-122"/>
                <a:ea typeface="阿里巴巴普惠体 R" panose="00020600040101010101" charset="-122"/>
                <a:cs typeface="阿里巴巴普惠体 M" panose="00020600040101010101" charset="-122"/>
              </a:rPr>
              <a:t>感谢您的观看</a:t>
            </a:r>
          </a:p>
        </p:txBody>
      </p:sp>
      <p:sp>
        <p:nvSpPr>
          <p:cNvPr id="14" name="文本框 13"/>
          <p:cNvSpPr txBox="1"/>
          <p:nvPr/>
        </p:nvSpPr>
        <p:spPr>
          <a:xfrm>
            <a:off x="3643630" y="1997075"/>
            <a:ext cx="5137150" cy="460375"/>
          </a:xfrm>
          <a:prstGeom prst="rect">
            <a:avLst/>
          </a:prstGeom>
          <a:noFill/>
        </p:spPr>
        <p:txBody>
          <a:bodyPr wrap="square" rtlCol="0">
            <a:spAutoFit/>
          </a:bodyPr>
          <a:lstStyle/>
          <a:p>
            <a:pPr algn="ctr"/>
            <a:r>
              <a:rPr lang="en-US" altLang="zh-CN" sz="2400" b="1" dirty="0">
                <a:solidFill>
                  <a:srgbClr val="F80B14"/>
                </a:solidFill>
                <a:latin typeface="阿里巴巴普惠体 R" panose="00020600040101010101" charset="-122"/>
                <a:ea typeface="阿里巴巴普惠体 R" panose="00020600040101010101" charset="-122"/>
              </a:rPr>
              <a:t>YOUR COMPANY LOGO HERE</a:t>
            </a:r>
          </a:p>
        </p:txBody>
      </p:sp>
      <p:sp>
        <p:nvSpPr>
          <p:cNvPr id="8" name="文本框 7"/>
          <p:cNvSpPr txBox="1"/>
          <p:nvPr/>
        </p:nvSpPr>
        <p:spPr>
          <a:xfrm>
            <a:off x="3722688" y="3311525"/>
            <a:ext cx="4979035" cy="368300"/>
          </a:xfrm>
          <a:prstGeom prst="rect">
            <a:avLst/>
          </a:prstGeom>
          <a:noFill/>
        </p:spPr>
        <p:txBody>
          <a:bodyPr wrap="none" rtlCol="0">
            <a:spAutoFit/>
          </a:bodyPr>
          <a:lstStyle/>
          <a:p>
            <a:pPr algn="l"/>
            <a:r>
              <a:rPr lang="zh-CN" altLang="en-US">
                <a:solidFill>
                  <a:schemeClr val="tx1"/>
                </a:solidFill>
                <a:latin typeface="阿里巴巴普惠体 R" panose="00020600040101010101" charset="-122"/>
                <a:ea typeface="阿里巴巴普惠体 R" panose="00020600040101010101" charset="-122"/>
              </a:rPr>
              <a:t>Xiaoqing Fresh Employee Training Template</a:t>
            </a:r>
          </a:p>
        </p:txBody>
      </p:sp>
      <p:sp>
        <p:nvSpPr>
          <p:cNvPr id="9" name="副标题 8"/>
          <p:cNvSpPr>
            <a:spLocks noGrp="1"/>
          </p:cNvSpPr>
          <p:nvPr>
            <p:ph type="subTitle" idx="1"/>
          </p:nvPr>
        </p:nvSpPr>
        <p:spPr>
          <a:xfrm>
            <a:off x="4112895" y="3679825"/>
            <a:ext cx="4198620" cy="370840"/>
          </a:xfrm>
        </p:spPr>
        <p:txBody>
          <a:bodyPr rtlCol="0"/>
          <a:lstStyle/>
          <a:p>
            <a:pPr eaLnBrk="1" fontAlgn="auto" hangingPunct="1">
              <a:spcAft>
                <a:spcPts val="0"/>
              </a:spcAft>
              <a:defRPr/>
            </a:pPr>
            <a:r>
              <a:rPr lang="zh-CN" altLang="en-US" sz="1800" dirty="0">
                <a:solidFill>
                  <a:schemeClr val="tx1"/>
                </a:solidFill>
                <a:latin typeface="阿里巴巴普惠体 R" panose="00020600040101010101" charset="-122"/>
                <a:ea typeface="阿里巴巴普惠体 R" panose="00020600040101010101" charset="-122"/>
                <a:cs typeface="阿里巴巴普惠体 R" panose="00020600040101010101" charset="-122"/>
              </a:rPr>
              <a:t>简约清醒</a:t>
            </a:r>
            <a:r>
              <a:rPr lang="en-US" altLang="zh-CN" sz="1800" dirty="0">
                <a:solidFill>
                  <a:schemeClr val="tx1"/>
                </a:solidFill>
                <a:latin typeface="阿里巴巴普惠体 R" panose="00020600040101010101" charset="-122"/>
                <a:ea typeface="阿里巴巴普惠体 R" panose="00020600040101010101" charset="-122"/>
                <a:cs typeface="阿里巴巴普惠体 R" panose="00020600040101010101" charset="-122"/>
              </a:rPr>
              <a:t>|</a:t>
            </a:r>
            <a:r>
              <a:rPr lang="zh-CN" altLang="en-US" sz="1800" dirty="0">
                <a:solidFill>
                  <a:schemeClr val="tx1"/>
                </a:solidFill>
                <a:latin typeface="阿里巴巴普惠体 R" panose="00020600040101010101" charset="-122"/>
                <a:ea typeface="阿里巴巴普惠体 R" panose="00020600040101010101" charset="-122"/>
                <a:cs typeface="阿里巴巴普惠体 R" panose="00020600040101010101" charset="-122"/>
              </a:rPr>
              <a:t>易编辑</a:t>
            </a:r>
            <a:r>
              <a:rPr lang="en-US" altLang="zh-CN" sz="1800" dirty="0">
                <a:solidFill>
                  <a:schemeClr val="tx1"/>
                </a:solidFill>
                <a:latin typeface="阿里巴巴普惠体 R" panose="00020600040101010101" charset="-122"/>
                <a:ea typeface="阿里巴巴普惠体 R" panose="00020600040101010101" charset="-122"/>
                <a:cs typeface="阿里巴巴普惠体 R" panose="00020600040101010101" charset="-122"/>
              </a:rPr>
              <a:t>|</a:t>
            </a:r>
            <a:r>
              <a:rPr lang="zh-CN" altLang="en-US" sz="1800" dirty="0">
                <a:solidFill>
                  <a:schemeClr val="tx1"/>
                </a:solidFill>
                <a:latin typeface="阿里巴巴普惠体 R" panose="00020600040101010101" charset="-122"/>
                <a:ea typeface="阿里巴巴普惠体 R" panose="00020600040101010101" charset="-122"/>
                <a:cs typeface="阿里巴巴普惠体 R" panose="00020600040101010101" charset="-122"/>
              </a:rPr>
              <a:t>任意替换内容</a:t>
            </a:r>
          </a:p>
        </p:txBody>
      </p:sp>
      <p:sp>
        <p:nvSpPr>
          <p:cNvPr id="10" name="文本框 9"/>
          <p:cNvSpPr txBox="1"/>
          <p:nvPr/>
        </p:nvSpPr>
        <p:spPr>
          <a:xfrm>
            <a:off x="5206365" y="4341495"/>
            <a:ext cx="1941557" cy="369332"/>
          </a:xfrm>
          <a:prstGeom prst="rect">
            <a:avLst/>
          </a:prstGeom>
          <a:noFill/>
        </p:spPr>
        <p:txBody>
          <a:bodyPr wrap="none" rtlCol="0">
            <a:spAutoFit/>
          </a:bodyPr>
          <a:lstStyle/>
          <a:p>
            <a:r>
              <a:rPr lang="zh-CN" altLang="en-US" smtClean="0">
                <a:solidFill>
                  <a:srgbClr val="F80B14"/>
                </a:solidFill>
                <a:ea typeface="宋体" panose="02010600030101010101" pitchFamily="2" charset="-122"/>
              </a:rPr>
              <a:t>汇报人：</a:t>
            </a:r>
            <a:r>
              <a:rPr lang="en-US" altLang="zh-CN" smtClean="0">
                <a:solidFill>
                  <a:srgbClr val="F80B14"/>
                </a:solidFill>
                <a:ea typeface="宋体" panose="02010600030101010101" pitchFamily="2" charset="-122"/>
              </a:rPr>
              <a:t>PPT818</a:t>
            </a:r>
            <a:endParaRPr lang="en-US" altLang="zh-CN" dirty="0">
              <a:solidFill>
                <a:srgbClr val="F80B14"/>
              </a:solidFill>
              <a:ea typeface="宋体" panose="02010600030101010101" pitchFamily="2"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7" name="组合 6"/>
          <p:cNvGrpSpPr/>
          <p:nvPr/>
        </p:nvGrpSpPr>
        <p:grpSpPr>
          <a:xfrm>
            <a:off x="2945426" y="2839033"/>
            <a:ext cx="4045106" cy="864235"/>
            <a:chOff x="3909356" y="1666934"/>
            <a:chExt cx="4045106" cy="864235"/>
          </a:xfrm>
        </p:grpSpPr>
        <p:grpSp>
          <p:nvGrpSpPr>
            <p:cNvPr id="8" name="组合 7"/>
            <p:cNvGrpSpPr/>
            <p:nvPr/>
          </p:nvGrpSpPr>
          <p:grpSpPr>
            <a:xfrm>
              <a:off x="4912812" y="1666934"/>
              <a:ext cx="3041650" cy="864235"/>
              <a:chOff x="4818742" y="1356667"/>
              <a:chExt cx="3041650" cy="864235"/>
            </a:xfrm>
          </p:grpSpPr>
          <p:sp>
            <p:nvSpPr>
              <p:cNvPr id="12" name="文本框 11"/>
              <p:cNvSpPr txBox="1"/>
              <p:nvPr/>
            </p:nvSpPr>
            <p:spPr>
              <a:xfrm>
                <a:off x="4818742" y="1356667"/>
                <a:ext cx="2394858" cy="521970"/>
              </a:xfrm>
              <a:prstGeom prst="rect">
                <a:avLst/>
              </a:prstGeom>
              <a:noFill/>
            </p:spPr>
            <p:txBody>
              <a:bodyPr wrap="square" rtlCol="0">
                <a:spAutoFit/>
              </a:bodyPr>
              <a:lstStyle/>
              <a:p>
                <a:r>
                  <a:rPr lang="zh-CN" altLang="en-US" sz="2800" dirty="0">
                    <a:solidFill>
                      <a:srgbClr val="000000"/>
                    </a:solidFill>
                    <a:ea typeface="阿里巴巴普惠体 R" panose="00020600040101010101" charset="-122"/>
                    <a:cs typeface="阿里巴巴普惠体 R" panose="00020600040101010101" charset="-122"/>
                  </a:rPr>
                  <a:t>公司简介</a:t>
                </a:r>
              </a:p>
            </p:txBody>
          </p:sp>
          <p:sp>
            <p:nvSpPr>
              <p:cNvPr id="13" name="文本框 12"/>
              <p:cNvSpPr txBox="1"/>
              <p:nvPr/>
            </p:nvSpPr>
            <p:spPr>
              <a:xfrm>
                <a:off x="4818742" y="1852602"/>
                <a:ext cx="3041650" cy="368300"/>
              </a:xfrm>
              <a:prstGeom prst="rect">
                <a:avLst/>
              </a:prstGeom>
              <a:noFill/>
            </p:spPr>
            <p:txBody>
              <a:bodyPr wrap="square" rtlCol="0">
                <a:spAutoFit/>
              </a:bodyPr>
              <a:lstStyle/>
              <a:p>
                <a:r>
                  <a:rPr lang="en-US" altLang="zh-CN" dirty="0">
                    <a:solidFill>
                      <a:srgbClr val="000000"/>
                    </a:solidFill>
                    <a:ea typeface="阿里巴巴普惠体 R" panose="00020600040101010101" charset="-122"/>
                    <a:cs typeface="阿里巴巴普惠体 R" panose="00020600040101010101" charset="-122"/>
                  </a:rPr>
                  <a:t>Company Profile</a:t>
                </a:r>
              </a:p>
            </p:txBody>
          </p:sp>
        </p:grpSp>
        <p:grpSp>
          <p:nvGrpSpPr>
            <p:cNvPr id="9" name="组合 8"/>
            <p:cNvGrpSpPr/>
            <p:nvPr/>
          </p:nvGrpSpPr>
          <p:grpSpPr>
            <a:xfrm>
              <a:off x="3909356" y="1685526"/>
              <a:ext cx="828000" cy="828000"/>
              <a:chOff x="3909356" y="1685526"/>
              <a:chExt cx="828000" cy="828000"/>
            </a:xfrm>
          </p:grpSpPr>
          <p:sp>
            <p:nvSpPr>
              <p:cNvPr id="10" name="文本框 9"/>
              <p:cNvSpPr txBox="1"/>
              <p:nvPr/>
            </p:nvSpPr>
            <p:spPr>
              <a:xfrm>
                <a:off x="3909356" y="1745583"/>
                <a:ext cx="828000" cy="707886"/>
              </a:xfrm>
              <a:prstGeom prst="rect">
                <a:avLst/>
              </a:prstGeom>
              <a:noFill/>
              <a:ln>
                <a:noFill/>
              </a:ln>
            </p:spPr>
            <p:txBody>
              <a:bodyPr wrap="square" rtlCol="0">
                <a:spAutoFit/>
              </a:bodyPr>
              <a:lstStyle/>
              <a:p>
                <a:pPr algn="ctr"/>
                <a:r>
                  <a:rPr lang="en-US" altLang="zh-CN" sz="4000" dirty="0">
                    <a:solidFill>
                      <a:srgbClr val="F80B14"/>
                    </a:solidFill>
                    <a:ea typeface="阿里巴巴普惠体 R" panose="00020600040101010101" charset="-122"/>
                    <a:cs typeface="阿里巴巴普惠体 R" panose="00020600040101010101" charset="-122"/>
                  </a:rPr>
                  <a:t>01</a:t>
                </a:r>
              </a:p>
            </p:txBody>
          </p:sp>
          <p:sp>
            <p:nvSpPr>
              <p:cNvPr id="11" name="矩形 10"/>
              <p:cNvSpPr/>
              <p:nvPr/>
            </p:nvSpPr>
            <p:spPr>
              <a:xfrm>
                <a:off x="3909356" y="1685526"/>
                <a:ext cx="828000" cy="828000"/>
              </a:xfrm>
              <a:prstGeom prst="rect">
                <a:avLst/>
              </a:prstGeom>
              <a:noFill/>
              <a:ln>
                <a:solidFill>
                  <a:srgbClr val="F80B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ea typeface="阿里巴巴普惠体 R" panose="00020600040101010101" charset="-122"/>
                  <a:cs typeface="阿里巴巴普惠体 R" panose="00020600040101010101" charset="-122"/>
                </a:endParaRPr>
              </a:p>
            </p:txBody>
          </p:sp>
        </p:grpSp>
      </p:grpSp>
      <p:grpSp>
        <p:nvGrpSpPr>
          <p:cNvPr id="2" name="组合 1"/>
          <p:cNvGrpSpPr/>
          <p:nvPr/>
        </p:nvGrpSpPr>
        <p:grpSpPr>
          <a:xfrm>
            <a:off x="2945426" y="4299533"/>
            <a:ext cx="4045106" cy="864235"/>
            <a:chOff x="3909356" y="1666934"/>
            <a:chExt cx="4045106" cy="864235"/>
          </a:xfrm>
        </p:grpSpPr>
        <p:grpSp>
          <p:nvGrpSpPr>
            <p:cNvPr id="3" name="组合 2"/>
            <p:cNvGrpSpPr/>
            <p:nvPr/>
          </p:nvGrpSpPr>
          <p:grpSpPr>
            <a:xfrm>
              <a:off x="4912812" y="1666934"/>
              <a:ext cx="3041650" cy="864235"/>
              <a:chOff x="4818742" y="1356667"/>
              <a:chExt cx="3041650" cy="864235"/>
            </a:xfrm>
          </p:grpSpPr>
          <p:sp>
            <p:nvSpPr>
              <p:cNvPr id="4" name="文本框 3"/>
              <p:cNvSpPr txBox="1"/>
              <p:nvPr/>
            </p:nvSpPr>
            <p:spPr>
              <a:xfrm>
                <a:off x="4818742" y="1356667"/>
                <a:ext cx="2394858" cy="521970"/>
              </a:xfrm>
              <a:prstGeom prst="rect">
                <a:avLst/>
              </a:prstGeom>
              <a:noFill/>
            </p:spPr>
            <p:txBody>
              <a:bodyPr wrap="square" rtlCol="0">
                <a:spAutoFit/>
              </a:bodyPr>
              <a:lstStyle/>
              <a:p>
                <a:r>
                  <a:rPr lang="zh-CN" altLang="en-US" sz="2800" dirty="0">
                    <a:solidFill>
                      <a:srgbClr val="000000"/>
                    </a:solidFill>
                    <a:ea typeface="阿里巴巴普惠体 R" panose="00020600040101010101" charset="-122"/>
                    <a:cs typeface="阿里巴巴普惠体 R" panose="00020600040101010101" charset="-122"/>
                  </a:rPr>
                  <a:t>认识产品</a:t>
                </a:r>
              </a:p>
            </p:txBody>
          </p:sp>
          <p:sp>
            <p:nvSpPr>
              <p:cNvPr id="5" name="文本框 4"/>
              <p:cNvSpPr txBox="1"/>
              <p:nvPr/>
            </p:nvSpPr>
            <p:spPr>
              <a:xfrm>
                <a:off x="4818742" y="1852602"/>
                <a:ext cx="3041650" cy="368300"/>
              </a:xfrm>
              <a:prstGeom prst="rect">
                <a:avLst/>
              </a:prstGeom>
              <a:noFill/>
            </p:spPr>
            <p:txBody>
              <a:bodyPr wrap="square" rtlCol="0">
                <a:spAutoFit/>
              </a:bodyPr>
              <a:lstStyle/>
              <a:p>
                <a:r>
                  <a:rPr lang="en-US" altLang="zh-CN" dirty="0">
                    <a:solidFill>
                      <a:srgbClr val="000000"/>
                    </a:solidFill>
                    <a:ea typeface="阿里巴巴普惠体 R" panose="00020600040101010101" charset="-122"/>
                    <a:cs typeface="阿里巴巴普惠体 R" panose="00020600040101010101" charset="-122"/>
                  </a:rPr>
                  <a:t>Understanding Products</a:t>
                </a:r>
              </a:p>
            </p:txBody>
          </p:sp>
        </p:grpSp>
        <p:grpSp>
          <p:nvGrpSpPr>
            <p:cNvPr id="6" name="组合 5"/>
            <p:cNvGrpSpPr/>
            <p:nvPr/>
          </p:nvGrpSpPr>
          <p:grpSpPr>
            <a:xfrm>
              <a:off x="3909356" y="1685526"/>
              <a:ext cx="828000" cy="828000"/>
              <a:chOff x="3909356" y="1685526"/>
              <a:chExt cx="828000" cy="828000"/>
            </a:xfrm>
          </p:grpSpPr>
          <p:sp>
            <p:nvSpPr>
              <p:cNvPr id="14" name="文本框 13"/>
              <p:cNvSpPr txBox="1"/>
              <p:nvPr/>
            </p:nvSpPr>
            <p:spPr>
              <a:xfrm>
                <a:off x="3909356" y="1745583"/>
                <a:ext cx="828000" cy="706755"/>
              </a:xfrm>
              <a:prstGeom prst="rect">
                <a:avLst/>
              </a:prstGeom>
              <a:noFill/>
              <a:ln>
                <a:noFill/>
              </a:ln>
            </p:spPr>
            <p:txBody>
              <a:bodyPr wrap="square" rtlCol="0">
                <a:spAutoFit/>
              </a:bodyPr>
              <a:lstStyle/>
              <a:p>
                <a:pPr algn="ctr"/>
                <a:r>
                  <a:rPr lang="en-US" altLang="zh-CN" sz="4000" dirty="0">
                    <a:solidFill>
                      <a:srgbClr val="F80B14"/>
                    </a:solidFill>
                    <a:ea typeface="阿里巴巴普惠体 R" panose="00020600040101010101" charset="-122"/>
                    <a:cs typeface="阿里巴巴普惠体 R" panose="00020600040101010101" charset="-122"/>
                  </a:rPr>
                  <a:t>03</a:t>
                </a:r>
              </a:p>
            </p:txBody>
          </p:sp>
          <p:sp>
            <p:nvSpPr>
              <p:cNvPr id="15" name="矩形 14"/>
              <p:cNvSpPr/>
              <p:nvPr/>
            </p:nvSpPr>
            <p:spPr>
              <a:xfrm>
                <a:off x="3909356" y="1685526"/>
                <a:ext cx="828000" cy="828000"/>
              </a:xfrm>
              <a:prstGeom prst="rect">
                <a:avLst/>
              </a:prstGeom>
              <a:noFill/>
              <a:ln>
                <a:solidFill>
                  <a:srgbClr val="F80B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ea typeface="阿里巴巴普惠体 R" panose="00020600040101010101" charset="-122"/>
                  <a:cs typeface="阿里巴巴普惠体 R" panose="00020600040101010101" charset="-122"/>
                </a:endParaRPr>
              </a:p>
            </p:txBody>
          </p:sp>
        </p:grpSp>
      </p:grpSp>
      <p:grpSp>
        <p:nvGrpSpPr>
          <p:cNvPr id="16" name="组合 15"/>
          <p:cNvGrpSpPr/>
          <p:nvPr/>
        </p:nvGrpSpPr>
        <p:grpSpPr>
          <a:xfrm>
            <a:off x="6714786" y="2839668"/>
            <a:ext cx="4045106" cy="864235"/>
            <a:chOff x="3909356" y="1666934"/>
            <a:chExt cx="4045106" cy="864235"/>
          </a:xfrm>
        </p:grpSpPr>
        <p:grpSp>
          <p:nvGrpSpPr>
            <p:cNvPr id="17" name="组合 16"/>
            <p:cNvGrpSpPr/>
            <p:nvPr/>
          </p:nvGrpSpPr>
          <p:grpSpPr>
            <a:xfrm>
              <a:off x="4912812" y="1666934"/>
              <a:ext cx="3041650" cy="864235"/>
              <a:chOff x="4818742" y="1356667"/>
              <a:chExt cx="3041650" cy="864235"/>
            </a:xfrm>
          </p:grpSpPr>
          <p:sp>
            <p:nvSpPr>
              <p:cNvPr id="18" name="文本框 17"/>
              <p:cNvSpPr txBox="1"/>
              <p:nvPr/>
            </p:nvSpPr>
            <p:spPr>
              <a:xfrm>
                <a:off x="4818742" y="1356667"/>
                <a:ext cx="2394858" cy="521970"/>
              </a:xfrm>
              <a:prstGeom prst="rect">
                <a:avLst/>
              </a:prstGeom>
              <a:noFill/>
            </p:spPr>
            <p:txBody>
              <a:bodyPr wrap="square" rtlCol="0">
                <a:spAutoFit/>
              </a:bodyPr>
              <a:lstStyle/>
              <a:p>
                <a:r>
                  <a:rPr lang="zh-CN" altLang="en-US" sz="2800" dirty="0">
                    <a:solidFill>
                      <a:srgbClr val="000000"/>
                    </a:solidFill>
                    <a:ea typeface="阿里巴巴普惠体 R" panose="00020600040101010101" charset="-122"/>
                    <a:cs typeface="阿里巴巴普惠体 R" panose="00020600040101010101" charset="-122"/>
                  </a:rPr>
                  <a:t>管理制度</a:t>
                </a:r>
              </a:p>
            </p:txBody>
          </p:sp>
          <p:sp>
            <p:nvSpPr>
              <p:cNvPr id="19" name="文本框 18"/>
              <p:cNvSpPr txBox="1"/>
              <p:nvPr/>
            </p:nvSpPr>
            <p:spPr>
              <a:xfrm>
                <a:off x="4818742" y="1852602"/>
                <a:ext cx="3041650" cy="368300"/>
              </a:xfrm>
              <a:prstGeom prst="rect">
                <a:avLst/>
              </a:prstGeom>
              <a:noFill/>
            </p:spPr>
            <p:txBody>
              <a:bodyPr wrap="square" rtlCol="0">
                <a:spAutoFit/>
              </a:bodyPr>
              <a:lstStyle/>
              <a:p>
                <a:r>
                  <a:rPr lang="en-US" altLang="zh-CN" dirty="0">
                    <a:solidFill>
                      <a:srgbClr val="000000"/>
                    </a:solidFill>
                    <a:ea typeface="阿里巴巴普惠体 R" panose="00020600040101010101" charset="-122"/>
                    <a:cs typeface="阿里巴巴普惠体 R" panose="00020600040101010101" charset="-122"/>
                  </a:rPr>
                  <a:t>management system</a:t>
                </a:r>
              </a:p>
            </p:txBody>
          </p:sp>
        </p:grpSp>
        <p:grpSp>
          <p:nvGrpSpPr>
            <p:cNvPr id="20" name="组合 19"/>
            <p:cNvGrpSpPr/>
            <p:nvPr/>
          </p:nvGrpSpPr>
          <p:grpSpPr>
            <a:xfrm>
              <a:off x="3909356" y="1685526"/>
              <a:ext cx="828000" cy="828000"/>
              <a:chOff x="3909356" y="1685526"/>
              <a:chExt cx="828000" cy="828000"/>
            </a:xfrm>
          </p:grpSpPr>
          <p:sp>
            <p:nvSpPr>
              <p:cNvPr id="21" name="文本框 20"/>
              <p:cNvSpPr txBox="1"/>
              <p:nvPr/>
            </p:nvSpPr>
            <p:spPr>
              <a:xfrm>
                <a:off x="3909356" y="1745583"/>
                <a:ext cx="828000" cy="706755"/>
              </a:xfrm>
              <a:prstGeom prst="rect">
                <a:avLst/>
              </a:prstGeom>
              <a:noFill/>
              <a:ln>
                <a:noFill/>
              </a:ln>
            </p:spPr>
            <p:txBody>
              <a:bodyPr wrap="square" rtlCol="0">
                <a:spAutoFit/>
              </a:bodyPr>
              <a:lstStyle/>
              <a:p>
                <a:pPr algn="ctr"/>
                <a:r>
                  <a:rPr lang="en-US" altLang="zh-CN" sz="4000" dirty="0">
                    <a:solidFill>
                      <a:srgbClr val="F80B14"/>
                    </a:solidFill>
                    <a:ea typeface="阿里巴巴普惠体 R" panose="00020600040101010101" charset="-122"/>
                    <a:cs typeface="阿里巴巴普惠体 R" panose="00020600040101010101" charset="-122"/>
                  </a:rPr>
                  <a:t>02</a:t>
                </a:r>
              </a:p>
            </p:txBody>
          </p:sp>
          <p:sp>
            <p:nvSpPr>
              <p:cNvPr id="22" name="矩形 21"/>
              <p:cNvSpPr/>
              <p:nvPr/>
            </p:nvSpPr>
            <p:spPr>
              <a:xfrm>
                <a:off x="3909356" y="1685526"/>
                <a:ext cx="828000" cy="828000"/>
              </a:xfrm>
              <a:prstGeom prst="rect">
                <a:avLst/>
              </a:prstGeom>
              <a:noFill/>
              <a:ln>
                <a:solidFill>
                  <a:srgbClr val="F80B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ea typeface="阿里巴巴普惠体 R" panose="00020600040101010101" charset="-122"/>
                  <a:cs typeface="阿里巴巴普惠体 R" panose="00020600040101010101" charset="-122"/>
                </a:endParaRPr>
              </a:p>
            </p:txBody>
          </p:sp>
        </p:grpSp>
      </p:grpSp>
      <p:grpSp>
        <p:nvGrpSpPr>
          <p:cNvPr id="23" name="组合 22"/>
          <p:cNvGrpSpPr/>
          <p:nvPr/>
        </p:nvGrpSpPr>
        <p:grpSpPr>
          <a:xfrm>
            <a:off x="6714786" y="4300168"/>
            <a:ext cx="4045106" cy="864235"/>
            <a:chOff x="3909356" y="1666934"/>
            <a:chExt cx="4045106" cy="864235"/>
          </a:xfrm>
        </p:grpSpPr>
        <p:grpSp>
          <p:nvGrpSpPr>
            <p:cNvPr id="24" name="组合 23"/>
            <p:cNvGrpSpPr/>
            <p:nvPr/>
          </p:nvGrpSpPr>
          <p:grpSpPr>
            <a:xfrm>
              <a:off x="4912812" y="1666934"/>
              <a:ext cx="3041650" cy="864235"/>
              <a:chOff x="4818742" y="1356667"/>
              <a:chExt cx="3041650" cy="864235"/>
            </a:xfrm>
          </p:grpSpPr>
          <p:sp>
            <p:nvSpPr>
              <p:cNvPr id="25" name="文本框 24"/>
              <p:cNvSpPr txBox="1"/>
              <p:nvPr/>
            </p:nvSpPr>
            <p:spPr>
              <a:xfrm>
                <a:off x="4818742" y="1356667"/>
                <a:ext cx="2394858" cy="521970"/>
              </a:xfrm>
              <a:prstGeom prst="rect">
                <a:avLst/>
              </a:prstGeom>
              <a:noFill/>
            </p:spPr>
            <p:txBody>
              <a:bodyPr wrap="square" rtlCol="0">
                <a:spAutoFit/>
              </a:bodyPr>
              <a:lstStyle/>
              <a:p>
                <a:r>
                  <a:rPr lang="zh-CN" altLang="en-US" sz="2800" dirty="0">
                    <a:solidFill>
                      <a:srgbClr val="000000"/>
                    </a:solidFill>
                    <a:ea typeface="阿里巴巴普惠体 R" panose="00020600040101010101" charset="-122"/>
                    <a:cs typeface="阿里巴巴普惠体 R" panose="00020600040101010101" charset="-122"/>
                  </a:rPr>
                  <a:t>业务推广</a:t>
                </a:r>
              </a:p>
            </p:txBody>
          </p:sp>
          <p:sp>
            <p:nvSpPr>
              <p:cNvPr id="26" name="文本框 25"/>
              <p:cNvSpPr txBox="1"/>
              <p:nvPr/>
            </p:nvSpPr>
            <p:spPr>
              <a:xfrm>
                <a:off x="4818742" y="1852602"/>
                <a:ext cx="3041650" cy="368300"/>
              </a:xfrm>
              <a:prstGeom prst="rect">
                <a:avLst/>
              </a:prstGeom>
              <a:noFill/>
            </p:spPr>
            <p:txBody>
              <a:bodyPr wrap="square" rtlCol="0">
                <a:spAutoFit/>
              </a:bodyPr>
              <a:lstStyle/>
              <a:p>
                <a:r>
                  <a:rPr lang="en-US" altLang="zh-CN" dirty="0">
                    <a:solidFill>
                      <a:srgbClr val="000000"/>
                    </a:solidFill>
                    <a:ea typeface="阿里巴巴普惠体 R" panose="00020600040101010101" charset="-122"/>
                    <a:cs typeface="阿里巴巴普惠体 R" panose="00020600040101010101" charset="-122"/>
                  </a:rPr>
                  <a:t>Business promotion</a:t>
                </a:r>
              </a:p>
            </p:txBody>
          </p:sp>
        </p:grpSp>
        <p:grpSp>
          <p:nvGrpSpPr>
            <p:cNvPr id="27" name="组合 26"/>
            <p:cNvGrpSpPr/>
            <p:nvPr/>
          </p:nvGrpSpPr>
          <p:grpSpPr>
            <a:xfrm>
              <a:off x="3909356" y="1685526"/>
              <a:ext cx="828000" cy="828000"/>
              <a:chOff x="3909356" y="1685526"/>
              <a:chExt cx="828000" cy="828000"/>
            </a:xfrm>
          </p:grpSpPr>
          <p:sp>
            <p:nvSpPr>
              <p:cNvPr id="28" name="文本框 27"/>
              <p:cNvSpPr txBox="1"/>
              <p:nvPr/>
            </p:nvSpPr>
            <p:spPr>
              <a:xfrm>
                <a:off x="3909356" y="1745583"/>
                <a:ext cx="828000" cy="706755"/>
              </a:xfrm>
              <a:prstGeom prst="rect">
                <a:avLst/>
              </a:prstGeom>
              <a:noFill/>
              <a:ln>
                <a:noFill/>
              </a:ln>
            </p:spPr>
            <p:txBody>
              <a:bodyPr wrap="square" rtlCol="0">
                <a:spAutoFit/>
              </a:bodyPr>
              <a:lstStyle/>
              <a:p>
                <a:pPr algn="ctr"/>
                <a:r>
                  <a:rPr lang="en-US" altLang="zh-CN" sz="4000" dirty="0">
                    <a:solidFill>
                      <a:srgbClr val="F80B14"/>
                    </a:solidFill>
                    <a:ea typeface="阿里巴巴普惠体 R" panose="00020600040101010101" charset="-122"/>
                    <a:cs typeface="阿里巴巴普惠体 R" panose="00020600040101010101" charset="-122"/>
                  </a:rPr>
                  <a:t>04</a:t>
                </a:r>
              </a:p>
            </p:txBody>
          </p:sp>
          <p:sp>
            <p:nvSpPr>
              <p:cNvPr id="29" name="矩形 28"/>
              <p:cNvSpPr/>
              <p:nvPr/>
            </p:nvSpPr>
            <p:spPr>
              <a:xfrm>
                <a:off x="3909356" y="1685526"/>
                <a:ext cx="828000" cy="828000"/>
              </a:xfrm>
              <a:prstGeom prst="rect">
                <a:avLst/>
              </a:prstGeom>
              <a:noFill/>
              <a:ln>
                <a:solidFill>
                  <a:srgbClr val="F80B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ea typeface="阿里巴巴普惠体 R" panose="00020600040101010101" charset="-122"/>
                  <a:cs typeface="阿里巴巴普惠体 R" panose="00020600040101010101" charset="-122"/>
                </a:endParaRPr>
              </a:p>
            </p:txBody>
          </p:sp>
        </p:grpSp>
      </p:grpSp>
      <p:sp>
        <p:nvSpPr>
          <p:cNvPr id="30" name="文本框 29"/>
          <p:cNvSpPr txBox="1"/>
          <p:nvPr/>
        </p:nvSpPr>
        <p:spPr>
          <a:xfrm>
            <a:off x="4945814" y="980774"/>
            <a:ext cx="2320188" cy="1015663"/>
          </a:xfrm>
          <a:prstGeom prst="rect">
            <a:avLst/>
          </a:prstGeom>
          <a:noFill/>
        </p:spPr>
        <p:txBody>
          <a:bodyPr wrap="square" rtlCol="0">
            <a:spAutoFit/>
          </a:bodyPr>
          <a:lstStyle/>
          <a:p>
            <a:pPr algn="ctr"/>
            <a:r>
              <a:rPr lang="zh-CN" altLang="en-US" sz="6000" dirty="0">
                <a:solidFill>
                  <a:srgbClr val="F80B14"/>
                </a:solidFill>
                <a:effectLst/>
                <a:ea typeface="阿里巴巴普惠体 R" panose="00020600040101010101" charset="-122"/>
                <a:cs typeface="阿里巴巴普惠体 R" panose="00020600040101010101" charset="-122"/>
              </a:rPr>
              <a:t>目录</a:t>
            </a:r>
          </a:p>
        </p:txBody>
      </p:sp>
      <p:sp>
        <p:nvSpPr>
          <p:cNvPr id="31" name="文本框 30"/>
          <p:cNvSpPr txBox="1"/>
          <p:nvPr/>
        </p:nvSpPr>
        <p:spPr>
          <a:xfrm>
            <a:off x="4493259" y="1943541"/>
            <a:ext cx="3225297" cy="707886"/>
          </a:xfrm>
          <a:prstGeom prst="rect">
            <a:avLst/>
          </a:prstGeom>
          <a:noFill/>
        </p:spPr>
        <p:txBody>
          <a:bodyPr wrap="square" rtlCol="0">
            <a:spAutoFit/>
          </a:bodyPr>
          <a:lstStyle/>
          <a:p>
            <a:pPr algn="ctr"/>
            <a:r>
              <a:rPr lang="en-US" altLang="zh-CN" sz="4000" dirty="0">
                <a:solidFill>
                  <a:schemeClr val="tx1"/>
                </a:solidFill>
                <a:effectLst/>
                <a:ea typeface="阿里巴巴普惠体 R" panose="00020600040101010101" charset="-122"/>
                <a:cs typeface="阿里巴巴普惠体 R" panose="00020600040101010101" charset="-122"/>
              </a:rPr>
              <a:t>CONTENTS</a:t>
            </a: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4817304" y="2195830"/>
            <a:ext cx="3316605" cy="768350"/>
          </a:xfrm>
          <a:prstGeom prst="rect">
            <a:avLst/>
          </a:prstGeom>
          <a:noFill/>
          <a:ln>
            <a:noFill/>
          </a:ln>
        </p:spPr>
        <p:txBody>
          <a:bodyPr wrap="square" rtlCol="0">
            <a:spAutoFit/>
          </a:bodyPr>
          <a:lstStyle/>
          <a:p>
            <a:pPr algn="l"/>
            <a:r>
              <a:rPr lang="en-US" altLang="zh-CN" sz="4400" dirty="0">
                <a:solidFill>
                  <a:srgbClr val="F80B14"/>
                </a:solidFill>
                <a:ea typeface="阿里巴巴普惠体 R" panose="00020600040101010101" charset="-122"/>
                <a:cs typeface="阿里巴巴普惠体 R" panose="00020600040101010101" charset="-122"/>
              </a:rPr>
              <a:t>PART ONE</a:t>
            </a:r>
          </a:p>
        </p:txBody>
      </p:sp>
      <p:sp>
        <p:nvSpPr>
          <p:cNvPr id="12" name="文本框 11"/>
          <p:cNvSpPr txBox="1"/>
          <p:nvPr/>
        </p:nvSpPr>
        <p:spPr>
          <a:xfrm>
            <a:off x="4817304" y="2964128"/>
            <a:ext cx="2394858" cy="521970"/>
          </a:xfrm>
          <a:prstGeom prst="rect">
            <a:avLst/>
          </a:prstGeom>
          <a:noFill/>
        </p:spPr>
        <p:txBody>
          <a:bodyPr wrap="square" rtlCol="0">
            <a:spAutoFit/>
          </a:bodyPr>
          <a:lstStyle/>
          <a:p>
            <a:pPr algn="l"/>
            <a:r>
              <a:rPr lang="zh-CN" altLang="en-US" sz="2800" dirty="0">
                <a:solidFill>
                  <a:srgbClr val="F80B14"/>
                </a:solidFill>
                <a:latin typeface="阿里巴巴普惠体 M" panose="00020600040101010101" charset="-122"/>
                <a:ea typeface="阿里巴巴普惠体 M" panose="00020600040101010101" charset="-122"/>
                <a:cs typeface="阿里巴巴普惠体 R" panose="00020600040101010101" charset="-122"/>
              </a:rPr>
              <a:t>公司简介</a:t>
            </a:r>
          </a:p>
        </p:txBody>
      </p:sp>
      <p:sp>
        <p:nvSpPr>
          <p:cNvPr id="6" name="矩形 5"/>
          <p:cNvSpPr/>
          <p:nvPr/>
        </p:nvSpPr>
        <p:spPr>
          <a:xfrm>
            <a:off x="4817304" y="3486218"/>
            <a:ext cx="2557780" cy="398780"/>
          </a:xfrm>
          <a:prstGeom prst="rect">
            <a:avLst/>
          </a:prstGeom>
        </p:spPr>
        <p:txBody>
          <a:bodyPr wrap="none">
            <a:spAutoFit/>
          </a:bodyPr>
          <a:lstStyle/>
          <a:p>
            <a:pPr marL="342900" indent="-342900">
              <a:buFont typeface="Arial" panose="020B0604020202020204" pitchFamily="34" charset="0"/>
              <a:buChar char="•"/>
            </a:pPr>
            <a:r>
              <a:rPr lang="zh-CN" altLang="en-US" sz="2000" dirty="0">
                <a:solidFill>
                  <a:srgbClr val="000000"/>
                </a:solidFill>
                <a:latin typeface="阿里巴巴普惠体 R" panose="00020600040101010101" charset="-122"/>
                <a:ea typeface="阿里巴巴普惠体 R" panose="00020600040101010101" charset="-122"/>
              </a:rPr>
              <a:t>点击此处添加标题</a:t>
            </a:r>
          </a:p>
        </p:txBody>
      </p:sp>
      <p:sp>
        <p:nvSpPr>
          <p:cNvPr id="3" name="矩形 2"/>
          <p:cNvSpPr/>
          <p:nvPr/>
        </p:nvSpPr>
        <p:spPr>
          <a:xfrm>
            <a:off x="4817304" y="3825943"/>
            <a:ext cx="2557780" cy="398780"/>
          </a:xfrm>
          <a:prstGeom prst="rect">
            <a:avLst/>
          </a:prstGeom>
        </p:spPr>
        <p:txBody>
          <a:bodyPr wrap="none">
            <a:spAutoFit/>
          </a:bodyPr>
          <a:lstStyle/>
          <a:p>
            <a:pPr marL="342900" indent="-342900">
              <a:buFont typeface="Arial" panose="020B0604020202020204" pitchFamily="34" charset="0"/>
              <a:buChar char="•"/>
            </a:pPr>
            <a:r>
              <a:rPr lang="zh-CN" altLang="en-US" sz="2000" dirty="0">
                <a:solidFill>
                  <a:srgbClr val="000000"/>
                </a:solidFill>
                <a:latin typeface="阿里巴巴普惠体 R" panose="00020600040101010101" charset="-122"/>
                <a:ea typeface="阿里巴巴普惠体 R" panose="00020600040101010101" charset="-122"/>
              </a:rPr>
              <a:t>点击此处添加标题</a:t>
            </a:r>
          </a:p>
        </p:txBody>
      </p:sp>
      <p:sp>
        <p:nvSpPr>
          <p:cNvPr id="4" name="矩形 3"/>
          <p:cNvSpPr/>
          <p:nvPr/>
        </p:nvSpPr>
        <p:spPr>
          <a:xfrm>
            <a:off x="4817304" y="4165668"/>
            <a:ext cx="2557780" cy="398780"/>
          </a:xfrm>
          <a:prstGeom prst="rect">
            <a:avLst/>
          </a:prstGeom>
        </p:spPr>
        <p:txBody>
          <a:bodyPr wrap="none">
            <a:spAutoFit/>
          </a:bodyPr>
          <a:lstStyle/>
          <a:p>
            <a:pPr marL="342900" indent="-342900">
              <a:buFont typeface="Arial" panose="020B0604020202020204" pitchFamily="34" charset="0"/>
              <a:buChar char="•"/>
            </a:pPr>
            <a:r>
              <a:rPr lang="zh-CN" altLang="en-US" sz="2000" dirty="0">
                <a:solidFill>
                  <a:srgbClr val="000000"/>
                </a:solidFill>
                <a:latin typeface="阿里巴巴普惠体 R" panose="00020600040101010101" charset="-122"/>
                <a:ea typeface="阿里巴巴普惠体 R" panose="00020600040101010101" charset="-122"/>
              </a:rPr>
              <a:t>点击此处添加标题</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120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strVal val="#ppt_w+.3"/>
                                          </p:val>
                                        </p:tav>
                                        <p:tav tm="100000">
                                          <p:val>
                                            <p:strVal val="#ppt_w"/>
                                          </p:val>
                                        </p:tav>
                                      </p:tavLst>
                                    </p:anim>
                                    <p:anim calcmode="lin" valueType="num">
                                      <p:cBhvr>
                                        <p:cTn id="8" dur="750" fill="hold"/>
                                        <p:tgtEl>
                                          <p:spTgt spid="2"/>
                                        </p:tgtEl>
                                        <p:attrNameLst>
                                          <p:attrName>ppt_h</p:attrName>
                                        </p:attrNameLst>
                                      </p:cBhvr>
                                      <p:tavLst>
                                        <p:tav tm="0">
                                          <p:val>
                                            <p:strVal val="#ppt_h"/>
                                          </p:val>
                                        </p:tav>
                                        <p:tav tm="100000">
                                          <p:val>
                                            <p:strVal val="#ppt_h"/>
                                          </p:val>
                                        </p:tav>
                                      </p:tavLst>
                                    </p:anim>
                                    <p:animEffect transition="in" filter="fade">
                                      <p:cBhvr>
                                        <p:cTn id="9" dur="750"/>
                                        <p:tgtEl>
                                          <p:spTgt spid="2"/>
                                        </p:tgtEl>
                                      </p:cBhvr>
                                    </p:animEffect>
                                  </p:childTnLst>
                                </p:cTn>
                              </p:par>
                            </p:childTnLst>
                          </p:cTn>
                        </p:par>
                        <p:par>
                          <p:cTn id="10" fill="hold">
                            <p:stCondLst>
                              <p:cond delay="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11" name="图片 10"/>
          <p:cNvPicPr>
            <a:picLocks noChangeAspect="1"/>
          </p:cNvPicPr>
          <p:nvPr/>
        </p:nvPicPr>
        <p:blipFill>
          <a:blip r:embed="rId5"/>
          <a:srcRect l="930" t="8011" r="930" b="21180"/>
          <a:stretch>
            <a:fillRect/>
          </a:stretch>
        </p:blipFill>
        <p:spPr>
          <a:xfrm>
            <a:off x="6027420" y="1609725"/>
            <a:ext cx="5229225" cy="4411345"/>
          </a:xfrm>
          <a:custGeom>
            <a:avLst/>
            <a:gdLst/>
            <a:ahLst/>
            <a:cxnLst>
              <a:cxn ang="3">
                <a:pos x="hc" y="t"/>
              </a:cxn>
              <a:cxn ang="cd2">
                <a:pos x="l" y="vc"/>
              </a:cxn>
              <a:cxn ang="cd4">
                <a:pos x="hc" y="b"/>
              </a:cxn>
              <a:cxn ang="0">
                <a:pos x="r" y="vc"/>
              </a:cxn>
            </a:cxnLst>
            <a:rect l="l" t="t" r="r" b="b"/>
            <a:pathLst>
              <a:path w="8235" h="6947">
                <a:moveTo>
                  <a:pt x="0" y="0"/>
                </a:moveTo>
                <a:lnTo>
                  <a:pt x="8235" y="0"/>
                </a:lnTo>
                <a:lnTo>
                  <a:pt x="8235" y="6947"/>
                </a:lnTo>
                <a:lnTo>
                  <a:pt x="0" y="6947"/>
                </a:lnTo>
                <a:lnTo>
                  <a:pt x="0" y="0"/>
                </a:lnTo>
                <a:close/>
              </a:path>
            </a:pathLst>
          </a:custGeom>
        </p:spPr>
      </p:pic>
      <p:sp>
        <p:nvSpPr>
          <p:cNvPr id="6" name="矩形 5"/>
          <p:cNvSpPr/>
          <p:nvPr/>
        </p:nvSpPr>
        <p:spPr>
          <a:xfrm>
            <a:off x="948884" y="90065"/>
            <a:ext cx="2621280" cy="460375"/>
          </a:xfrm>
          <a:prstGeom prst="rect">
            <a:avLst/>
          </a:prstGeom>
        </p:spPr>
        <p:txBody>
          <a:bodyPr wrap="none">
            <a:spAutoFit/>
          </a:bodyPr>
          <a:lstStyle/>
          <a:p>
            <a:r>
              <a:rPr lang="zh-CN" altLang="en-US" sz="2400" dirty="0">
                <a:solidFill>
                  <a:srgbClr val="F80B14"/>
                </a:solidFill>
                <a:latin typeface="阿里巴巴普惠体 R" panose="00020600040101010101" charset="-122"/>
                <a:ea typeface="阿里巴巴普惠体 R" panose="00020600040101010101" charset="-122"/>
              </a:rPr>
              <a:t>点击此处添加标题</a:t>
            </a:r>
          </a:p>
        </p:txBody>
      </p:sp>
      <p:cxnSp>
        <p:nvCxnSpPr>
          <p:cNvPr id="3" name="直接连接符 2"/>
          <p:cNvCxnSpPr/>
          <p:nvPr/>
        </p:nvCxnSpPr>
        <p:spPr>
          <a:xfrm>
            <a:off x="1033145" y="553720"/>
            <a:ext cx="11138535" cy="0"/>
          </a:xfrm>
          <a:prstGeom prst="line">
            <a:avLst/>
          </a:prstGeom>
          <a:ln w="12700" cmpd="sng">
            <a:solidFill>
              <a:srgbClr val="F80B14"/>
            </a:solidFill>
            <a:prstDash val="dash"/>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1082869" y="1480715"/>
            <a:ext cx="4246880" cy="583565"/>
          </a:xfrm>
          <a:prstGeom prst="rect">
            <a:avLst/>
          </a:prstGeom>
        </p:spPr>
        <p:txBody>
          <a:bodyPr wrap="none">
            <a:spAutoFit/>
          </a:bodyPr>
          <a:lstStyle/>
          <a:p>
            <a:r>
              <a:rPr lang="zh-CN" altLang="en-US" sz="3200" dirty="0">
                <a:solidFill>
                  <a:srgbClr val="F80B14"/>
                </a:solidFill>
                <a:latin typeface="阿里巴巴普惠体 R" panose="00020600040101010101" charset="-122"/>
                <a:ea typeface="阿里巴巴普惠体 R" panose="00020600040101010101" charset="-122"/>
              </a:rPr>
              <a:t>点击输入您的公司名称</a:t>
            </a:r>
          </a:p>
        </p:txBody>
      </p:sp>
      <p:sp>
        <p:nvSpPr>
          <p:cNvPr id="7" name="矩形 6"/>
          <p:cNvSpPr/>
          <p:nvPr/>
        </p:nvSpPr>
        <p:spPr>
          <a:xfrm>
            <a:off x="1082869" y="2360997"/>
            <a:ext cx="1120820" cy="369332"/>
          </a:xfrm>
          <a:prstGeom prst="rect">
            <a:avLst/>
          </a:prstGeom>
        </p:spPr>
        <p:txBody>
          <a:bodyPr wrap="none">
            <a:spAutoFit/>
          </a:bodyPr>
          <a:lstStyle/>
          <a:p>
            <a:r>
              <a:rPr lang="zh-CN" altLang="en-US" dirty="0">
                <a:solidFill>
                  <a:srgbClr val="000000"/>
                </a:solidFill>
                <a:latin typeface="阿里巴巴普惠体 R" panose="00020600040101010101" charset="-122"/>
                <a:ea typeface="阿里巴巴普惠体 R" panose="00020600040101010101" charset="-122"/>
              </a:rPr>
              <a:t>添加标题</a:t>
            </a:r>
          </a:p>
        </p:txBody>
      </p:sp>
      <p:sp>
        <p:nvSpPr>
          <p:cNvPr id="8" name="矩形 7"/>
          <p:cNvSpPr/>
          <p:nvPr/>
        </p:nvSpPr>
        <p:spPr>
          <a:xfrm>
            <a:off x="1071754" y="2747836"/>
            <a:ext cx="4376757" cy="1772793"/>
          </a:xfrm>
          <a:prstGeom prst="rect">
            <a:avLst/>
          </a:prstGeom>
        </p:spPr>
        <p:txBody>
          <a:bodyPr wrap="square">
            <a:spAutoFit/>
          </a:bodyPr>
          <a:lstStyle/>
          <a:p>
            <a:pPr marL="171450" indent="-171450">
              <a:lnSpc>
                <a:spcPct val="130000"/>
              </a:lnSpc>
              <a:buFont typeface="Wingdings" panose="05000000000000000000" pitchFamily="2" charset="2"/>
              <a:buChar char="p"/>
            </a:pPr>
            <a:r>
              <a:rPr lang="zh-CN" altLang="en-US" sz="1200" dirty="0">
                <a:solidFill>
                  <a:srgbClr val="000000"/>
                </a:solidFill>
                <a:latin typeface="阿里巴巴普惠体 R" panose="00020600040101010101" charset="-122"/>
                <a:ea typeface="阿里巴巴普惠体 R" panose="00020600040101010101" charset="-122"/>
              </a:rPr>
              <a:t>标题数字等都可以通过点击和重新输入进行更改，顶部“开始”面板中可以对字体、字号、颜色、行距等进行修改。建议正文</a:t>
            </a:r>
            <a:r>
              <a:rPr lang="en-US" altLang="zh-CN" sz="1200" dirty="0">
                <a:solidFill>
                  <a:srgbClr val="000000"/>
                </a:solidFill>
                <a:latin typeface="阿里巴巴普惠体 R" panose="00020600040101010101" charset="-122"/>
                <a:ea typeface="阿里巴巴普惠体 R" panose="00020600040101010101" charset="-122"/>
              </a:rPr>
              <a:t>8-14</a:t>
            </a:r>
            <a:r>
              <a:rPr lang="zh-CN" altLang="en-US" sz="1200" dirty="0">
                <a:solidFill>
                  <a:srgbClr val="000000"/>
                </a:solidFill>
                <a:latin typeface="阿里巴巴普惠体 R" panose="00020600040101010101" charset="-122"/>
                <a:ea typeface="阿里巴巴普惠体 R" panose="00020600040101010101" charset="-122"/>
              </a:rPr>
              <a:t>号字，</a:t>
            </a:r>
            <a:r>
              <a:rPr lang="en-US" altLang="zh-CN" sz="1200" dirty="0">
                <a:solidFill>
                  <a:srgbClr val="000000"/>
                </a:solidFill>
                <a:latin typeface="阿里巴巴普惠体 R" panose="00020600040101010101" charset="-122"/>
                <a:ea typeface="阿里巴巴普惠体 R" panose="00020600040101010101" charset="-122"/>
              </a:rPr>
              <a:t>1.3</a:t>
            </a:r>
            <a:r>
              <a:rPr lang="zh-CN" altLang="en-US" sz="1200" dirty="0">
                <a:solidFill>
                  <a:srgbClr val="000000"/>
                </a:solidFill>
                <a:latin typeface="阿里巴巴普惠体 R" panose="00020600040101010101" charset="-122"/>
                <a:ea typeface="阿里巴巴普惠体 R" panose="00020600040101010101" charset="-122"/>
              </a:rPr>
              <a:t>倍字间距。</a:t>
            </a:r>
            <a:endParaRPr lang="en-US" altLang="zh-CN" sz="1200" dirty="0">
              <a:solidFill>
                <a:srgbClr val="000000"/>
              </a:solidFill>
              <a:latin typeface="阿里巴巴普惠体 R" panose="00020600040101010101" charset="-122"/>
              <a:ea typeface="阿里巴巴普惠体 R" panose="00020600040101010101" charset="-122"/>
            </a:endParaRPr>
          </a:p>
          <a:p>
            <a:pPr marL="171450" indent="-171450">
              <a:lnSpc>
                <a:spcPct val="130000"/>
              </a:lnSpc>
              <a:buFont typeface="Wingdings" panose="05000000000000000000" pitchFamily="2" charset="2"/>
              <a:buChar char="p"/>
            </a:pPr>
            <a:r>
              <a:rPr lang="zh-CN" altLang="en-US" sz="1200" dirty="0">
                <a:solidFill>
                  <a:srgbClr val="000000"/>
                </a:solidFill>
                <a:latin typeface="阿里巴巴普惠体 R" panose="00020600040101010101" charset="-122"/>
                <a:ea typeface="阿里巴巴普惠体 R" panose="00020600040101010101" charset="-122"/>
              </a:rPr>
              <a:t>标题数字等都可以通过点击和重新输入进行更改。标题数字等都可以通过点击和重新输入进行更改，顶部“开始”面板中可以对字体、字号、颜色、行距等进行修改。建议正文</a:t>
            </a:r>
            <a:r>
              <a:rPr lang="en-US" altLang="zh-CN" sz="1200" dirty="0">
                <a:solidFill>
                  <a:srgbClr val="000000"/>
                </a:solidFill>
                <a:latin typeface="阿里巴巴普惠体 R" panose="00020600040101010101" charset="-122"/>
                <a:ea typeface="阿里巴巴普惠体 R" panose="00020600040101010101" charset="-122"/>
              </a:rPr>
              <a:t>8-14</a:t>
            </a:r>
            <a:r>
              <a:rPr lang="zh-CN" altLang="en-US" sz="1200" dirty="0">
                <a:solidFill>
                  <a:srgbClr val="000000"/>
                </a:solidFill>
                <a:latin typeface="阿里巴巴普惠体 R" panose="00020600040101010101" charset="-122"/>
                <a:ea typeface="阿里巴巴普惠体 R" panose="00020600040101010101" charset="-122"/>
              </a:rPr>
              <a:t>号字，</a:t>
            </a:r>
            <a:r>
              <a:rPr lang="en-US" altLang="zh-CN" sz="1200" dirty="0">
                <a:solidFill>
                  <a:srgbClr val="000000"/>
                </a:solidFill>
                <a:latin typeface="阿里巴巴普惠体 R" panose="00020600040101010101" charset="-122"/>
                <a:ea typeface="阿里巴巴普惠体 R" panose="00020600040101010101" charset="-122"/>
              </a:rPr>
              <a:t>1.3</a:t>
            </a:r>
            <a:r>
              <a:rPr lang="zh-CN" altLang="en-US" sz="1200" dirty="0">
                <a:solidFill>
                  <a:srgbClr val="000000"/>
                </a:solidFill>
                <a:latin typeface="阿里巴巴普惠体 R" panose="00020600040101010101" charset="-122"/>
                <a:ea typeface="阿里巴巴普惠体 R" panose="00020600040101010101" charset="-122"/>
              </a:rPr>
              <a:t>倍字间距。</a:t>
            </a:r>
            <a:endParaRPr lang="en-US" altLang="zh-CN" sz="1200" dirty="0">
              <a:solidFill>
                <a:srgbClr val="000000"/>
              </a:solidFill>
              <a:latin typeface="阿里巴巴普惠体 R" panose="00020600040101010101" charset="-122"/>
              <a:ea typeface="阿里巴巴普惠体 R" panose="00020600040101010101" charset="-122"/>
            </a:endParaRPr>
          </a:p>
        </p:txBody>
      </p:sp>
      <p:sp>
        <p:nvSpPr>
          <p:cNvPr id="9" name="矩形 8"/>
          <p:cNvSpPr/>
          <p:nvPr/>
        </p:nvSpPr>
        <p:spPr>
          <a:xfrm>
            <a:off x="1082869" y="4845217"/>
            <a:ext cx="1120820" cy="369332"/>
          </a:xfrm>
          <a:prstGeom prst="rect">
            <a:avLst/>
          </a:prstGeom>
        </p:spPr>
        <p:txBody>
          <a:bodyPr wrap="none">
            <a:spAutoFit/>
          </a:bodyPr>
          <a:lstStyle/>
          <a:p>
            <a:r>
              <a:rPr lang="zh-CN" altLang="en-US" dirty="0">
                <a:solidFill>
                  <a:srgbClr val="000000"/>
                </a:solidFill>
                <a:latin typeface="阿里巴巴普惠体 R" panose="00020600040101010101" charset="-122"/>
                <a:ea typeface="阿里巴巴普惠体 R" panose="00020600040101010101" charset="-122"/>
              </a:rPr>
              <a:t>添加标题</a:t>
            </a:r>
          </a:p>
        </p:txBody>
      </p:sp>
      <p:sp>
        <p:nvSpPr>
          <p:cNvPr id="10" name="矩形 9"/>
          <p:cNvSpPr/>
          <p:nvPr/>
        </p:nvSpPr>
        <p:spPr>
          <a:xfrm>
            <a:off x="1071754" y="5232056"/>
            <a:ext cx="4376757" cy="789127"/>
          </a:xfrm>
          <a:prstGeom prst="rect">
            <a:avLst/>
          </a:prstGeom>
        </p:spPr>
        <p:txBody>
          <a:bodyPr wrap="square">
            <a:spAutoFit/>
          </a:bodyPr>
          <a:lstStyle/>
          <a:p>
            <a:pPr marL="171450" indent="-171450">
              <a:lnSpc>
                <a:spcPct val="130000"/>
              </a:lnSpc>
              <a:buFont typeface="Wingdings" panose="05000000000000000000" pitchFamily="2" charset="2"/>
              <a:buChar char="p"/>
            </a:pPr>
            <a:r>
              <a:rPr lang="zh-CN" altLang="en-US" sz="1200" dirty="0">
                <a:solidFill>
                  <a:srgbClr val="000000"/>
                </a:solidFill>
                <a:latin typeface="阿里巴巴普惠体 R" panose="00020600040101010101" charset="-122"/>
                <a:ea typeface="阿里巴巴普惠体 R" panose="00020600040101010101" charset="-122"/>
              </a:rPr>
              <a:t>标题数字等都可以通过点击和重新输入进行更改，顶部“开始”面板中可以对字体、字号、颜色、行距等进行修改。建议正文</a:t>
            </a:r>
            <a:r>
              <a:rPr lang="en-US" altLang="zh-CN" sz="1200" dirty="0">
                <a:solidFill>
                  <a:srgbClr val="000000"/>
                </a:solidFill>
                <a:latin typeface="阿里巴巴普惠体 R" panose="00020600040101010101" charset="-122"/>
                <a:ea typeface="阿里巴巴普惠体 R" panose="00020600040101010101" charset="-122"/>
              </a:rPr>
              <a:t>8-14</a:t>
            </a:r>
            <a:r>
              <a:rPr lang="zh-CN" altLang="en-US" sz="1200" dirty="0">
                <a:solidFill>
                  <a:srgbClr val="000000"/>
                </a:solidFill>
                <a:latin typeface="阿里巴巴普惠体 R" panose="00020600040101010101" charset="-122"/>
                <a:ea typeface="阿里巴巴普惠体 R" panose="00020600040101010101" charset="-122"/>
              </a:rPr>
              <a:t>号字，</a:t>
            </a:r>
            <a:r>
              <a:rPr lang="en-US" altLang="zh-CN" sz="1200" dirty="0">
                <a:solidFill>
                  <a:srgbClr val="000000"/>
                </a:solidFill>
                <a:latin typeface="阿里巴巴普惠体 R" panose="00020600040101010101" charset="-122"/>
                <a:ea typeface="阿里巴巴普惠体 R" panose="00020600040101010101" charset="-122"/>
              </a:rPr>
              <a:t>1.3</a:t>
            </a:r>
            <a:r>
              <a:rPr lang="zh-CN" altLang="en-US" sz="1200" dirty="0">
                <a:solidFill>
                  <a:srgbClr val="000000"/>
                </a:solidFill>
                <a:latin typeface="阿里巴巴普惠体 R" panose="00020600040101010101" charset="-122"/>
                <a:ea typeface="阿里巴巴普惠体 R" panose="00020600040101010101" charset="-122"/>
              </a:rPr>
              <a:t>倍字间距。</a:t>
            </a:r>
            <a:endParaRPr lang="en-US" altLang="zh-CN" sz="1200" dirty="0">
              <a:solidFill>
                <a:srgbClr val="000000"/>
              </a:solidFill>
              <a:latin typeface="阿里巴巴普惠体 R" panose="00020600040101010101" charset="-122"/>
              <a:ea typeface="阿里巴巴普惠体 R" panose="00020600040101010101"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7" grpId="0"/>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12" name="图片 11"/>
          <p:cNvPicPr>
            <a:picLocks noChangeAspect="1"/>
          </p:cNvPicPr>
          <p:nvPr/>
        </p:nvPicPr>
        <p:blipFill>
          <a:blip r:embed="rId5"/>
          <a:srcRect l="3477" t="8575" r="11489" b="8575"/>
          <a:stretch>
            <a:fillRect/>
          </a:stretch>
        </p:blipFill>
        <p:spPr>
          <a:xfrm>
            <a:off x="6252210" y="4670425"/>
            <a:ext cx="4333240" cy="1343660"/>
          </a:xfrm>
          <a:custGeom>
            <a:avLst/>
            <a:gdLst/>
            <a:ahLst/>
            <a:cxnLst>
              <a:cxn ang="3">
                <a:pos x="hc" y="t"/>
              </a:cxn>
              <a:cxn ang="cd2">
                <a:pos x="l" y="vc"/>
              </a:cxn>
              <a:cxn ang="cd4">
                <a:pos x="hc" y="b"/>
              </a:cxn>
              <a:cxn ang="0">
                <a:pos x="r" y="vc"/>
              </a:cxn>
            </a:cxnLst>
            <a:rect l="l" t="t" r="r" b="b"/>
            <a:pathLst>
              <a:path w="6824" h="2116">
                <a:moveTo>
                  <a:pt x="0" y="0"/>
                </a:moveTo>
                <a:lnTo>
                  <a:pt x="6824" y="0"/>
                </a:lnTo>
                <a:lnTo>
                  <a:pt x="6824" y="2116"/>
                </a:lnTo>
                <a:lnTo>
                  <a:pt x="0" y="2116"/>
                </a:lnTo>
                <a:lnTo>
                  <a:pt x="0" y="0"/>
                </a:lnTo>
                <a:close/>
              </a:path>
            </a:pathLst>
          </a:custGeom>
        </p:spPr>
      </p:pic>
      <p:pic>
        <p:nvPicPr>
          <p:cNvPr id="5" name="图片 4"/>
          <p:cNvPicPr>
            <a:picLocks noChangeAspect="1"/>
          </p:cNvPicPr>
          <p:nvPr/>
        </p:nvPicPr>
        <p:blipFill>
          <a:blip r:embed="rId6"/>
          <a:srcRect l="9962" t="7477" r="9962"/>
          <a:stretch>
            <a:fillRect/>
          </a:stretch>
        </p:blipFill>
        <p:spPr>
          <a:xfrm>
            <a:off x="1509395" y="4670425"/>
            <a:ext cx="4333240" cy="1343660"/>
          </a:xfrm>
          <a:custGeom>
            <a:avLst/>
            <a:gdLst/>
            <a:ahLst/>
            <a:cxnLst>
              <a:cxn ang="3">
                <a:pos x="hc" y="t"/>
              </a:cxn>
              <a:cxn ang="cd2">
                <a:pos x="l" y="vc"/>
              </a:cxn>
              <a:cxn ang="cd4">
                <a:pos x="hc" y="b"/>
              </a:cxn>
              <a:cxn ang="0">
                <a:pos x="r" y="vc"/>
              </a:cxn>
            </a:cxnLst>
            <a:rect l="l" t="t" r="r" b="b"/>
            <a:pathLst>
              <a:path w="6824" h="2116">
                <a:moveTo>
                  <a:pt x="0" y="0"/>
                </a:moveTo>
                <a:lnTo>
                  <a:pt x="6824" y="0"/>
                </a:lnTo>
                <a:lnTo>
                  <a:pt x="6824" y="2116"/>
                </a:lnTo>
                <a:lnTo>
                  <a:pt x="0" y="2116"/>
                </a:lnTo>
                <a:lnTo>
                  <a:pt x="0" y="0"/>
                </a:lnTo>
                <a:close/>
              </a:path>
            </a:pathLst>
          </a:custGeom>
        </p:spPr>
      </p:pic>
      <p:sp>
        <p:nvSpPr>
          <p:cNvPr id="6" name="矩形 5"/>
          <p:cNvSpPr/>
          <p:nvPr/>
        </p:nvSpPr>
        <p:spPr>
          <a:xfrm>
            <a:off x="948884" y="90065"/>
            <a:ext cx="2621280" cy="460375"/>
          </a:xfrm>
          <a:prstGeom prst="rect">
            <a:avLst/>
          </a:prstGeom>
        </p:spPr>
        <p:txBody>
          <a:bodyPr wrap="none">
            <a:spAutoFit/>
          </a:bodyPr>
          <a:lstStyle/>
          <a:p>
            <a:r>
              <a:rPr lang="zh-CN" altLang="en-US" sz="2400" dirty="0">
                <a:solidFill>
                  <a:srgbClr val="F80B14"/>
                </a:solidFill>
                <a:latin typeface="阿里巴巴普惠体 R" panose="00020600040101010101" charset="-122"/>
                <a:ea typeface="阿里巴巴普惠体 R" panose="00020600040101010101" charset="-122"/>
              </a:rPr>
              <a:t>点击此处添加标题</a:t>
            </a:r>
          </a:p>
        </p:txBody>
      </p:sp>
      <p:cxnSp>
        <p:nvCxnSpPr>
          <p:cNvPr id="3" name="直接连接符 2"/>
          <p:cNvCxnSpPr/>
          <p:nvPr/>
        </p:nvCxnSpPr>
        <p:spPr>
          <a:xfrm>
            <a:off x="1033145" y="553720"/>
            <a:ext cx="11138535" cy="0"/>
          </a:xfrm>
          <a:prstGeom prst="line">
            <a:avLst/>
          </a:prstGeom>
          <a:ln w="12700" cmpd="sng">
            <a:solidFill>
              <a:srgbClr val="F80B14"/>
            </a:solidFill>
            <a:prstDash val="dash"/>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4137957" y="1280055"/>
            <a:ext cx="3916457" cy="646331"/>
          </a:xfrm>
          <a:prstGeom prst="rect">
            <a:avLst/>
          </a:prstGeom>
        </p:spPr>
        <p:txBody>
          <a:bodyPr wrap="none">
            <a:spAutoFit/>
          </a:bodyPr>
          <a:lstStyle/>
          <a:p>
            <a:r>
              <a:rPr lang="zh-CN" altLang="en-US" sz="3600" dirty="0">
                <a:solidFill>
                  <a:srgbClr val="F80B14"/>
                </a:solidFill>
                <a:latin typeface="阿里巴巴普惠体 R" panose="00020600040101010101" charset="-122"/>
                <a:ea typeface="阿里巴巴普惠体 R" panose="00020600040101010101" charset="-122"/>
              </a:rPr>
              <a:t>点击此处添加标题</a:t>
            </a:r>
          </a:p>
        </p:txBody>
      </p:sp>
      <p:sp>
        <p:nvSpPr>
          <p:cNvPr id="8" name="矩形 7"/>
          <p:cNvSpPr/>
          <p:nvPr/>
        </p:nvSpPr>
        <p:spPr>
          <a:xfrm>
            <a:off x="3560876" y="2052895"/>
            <a:ext cx="5032147" cy="369332"/>
          </a:xfrm>
          <a:prstGeom prst="rect">
            <a:avLst/>
          </a:prstGeom>
        </p:spPr>
        <p:txBody>
          <a:bodyPr wrap="none">
            <a:spAutoFit/>
          </a:bodyPr>
          <a:lstStyle/>
          <a:p>
            <a:r>
              <a:rPr lang="zh-CN" altLang="en-US" dirty="0">
                <a:solidFill>
                  <a:schemeClr val="tx1"/>
                </a:solidFill>
                <a:latin typeface="阿里巴巴普惠体 R" panose="00020600040101010101" charset="-122"/>
                <a:ea typeface="阿里巴巴普惠体 R" panose="00020600040101010101" charset="-122"/>
              </a:rPr>
              <a:t>标题数字等都可以通过点击和重新输入进行更改</a:t>
            </a:r>
          </a:p>
        </p:txBody>
      </p:sp>
      <p:sp>
        <p:nvSpPr>
          <p:cNvPr id="9" name="矩形 8"/>
          <p:cNvSpPr/>
          <p:nvPr/>
        </p:nvSpPr>
        <p:spPr>
          <a:xfrm>
            <a:off x="1509395" y="2562225"/>
            <a:ext cx="9076055" cy="810260"/>
          </a:xfrm>
          <a:prstGeom prst="rect">
            <a:avLst/>
          </a:prstGeom>
        </p:spPr>
        <p:txBody>
          <a:bodyPr wrap="square">
            <a:spAutoFit/>
          </a:bodyPr>
          <a:lstStyle/>
          <a:p>
            <a:pPr algn="ctr">
              <a:lnSpc>
                <a:spcPct val="130000"/>
              </a:lnSpc>
            </a:pPr>
            <a:r>
              <a:rPr lang="zh-CN" altLang="en-US" sz="1200" dirty="0">
                <a:solidFill>
                  <a:schemeClr val="tx1"/>
                </a:solidFill>
                <a:latin typeface="阿里巴巴普惠体 R" panose="00020600040101010101" charset="-122"/>
                <a:ea typeface="阿里巴巴普惠体 R" panose="00020600040101010101" charset="-122"/>
              </a:rPr>
              <a:t>标题数字等都可以通过点击和重新输入进行更改，顶部“开始”面板中可以对字体、字号、颜色、行距等进行修改。建议正文</a:t>
            </a:r>
            <a:r>
              <a:rPr lang="en-US" altLang="zh-CN" sz="1200" dirty="0">
                <a:solidFill>
                  <a:schemeClr val="tx1"/>
                </a:solidFill>
                <a:latin typeface="阿里巴巴普惠体 R" panose="00020600040101010101" charset="-122"/>
                <a:ea typeface="阿里巴巴普惠体 R" panose="00020600040101010101" charset="-122"/>
              </a:rPr>
              <a:t>8-14</a:t>
            </a:r>
            <a:r>
              <a:rPr lang="zh-CN" altLang="en-US" sz="1200" dirty="0">
                <a:solidFill>
                  <a:schemeClr val="tx1"/>
                </a:solidFill>
                <a:latin typeface="阿里巴巴普惠体 R" panose="00020600040101010101" charset="-122"/>
                <a:ea typeface="阿里巴巴普惠体 R" panose="00020600040101010101" charset="-122"/>
              </a:rPr>
              <a:t>号字，</a:t>
            </a:r>
            <a:r>
              <a:rPr lang="en-US" altLang="zh-CN" sz="1200" dirty="0">
                <a:solidFill>
                  <a:schemeClr val="tx1"/>
                </a:solidFill>
                <a:latin typeface="阿里巴巴普惠体 R" panose="00020600040101010101" charset="-122"/>
                <a:ea typeface="阿里巴巴普惠体 R" panose="00020600040101010101" charset="-122"/>
              </a:rPr>
              <a:t>1.3</a:t>
            </a:r>
            <a:r>
              <a:rPr lang="zh-CN" altLang="en-US" sz="1200" dirty="0">
                <a:solidFill>
                  <a:schemeClr val="tx1"/>
                </a:solidFill>
                <a:latin typeface="阿里巴巴普惠体 R" panose="00020600040101010101" charset="-122"/>
                <a:ea typeface="阿里巴巴普惠体 R" panose="00020600040101010101" charset="-122"/>
              </a:rPr>
              <a:t>倍字间距。标题数字等都可以通过点击和重新输入进行更改。标题数字等都可以通过点击和重新输入进行更改，顶部“开始”面板中可以对字体、字号、颜色、行距等进行修改。建议正文</a:t>
            </a:r>
            <a:r>
              <a:rPr lang="en-US" altLang="zh-CN" sz="1200" dirty="0">
                <a:solidFill>
                  <a:schemeClr val="tx1"/>
                </a:solidFill>
                <a:latin typeface="阿里巴巴普惠体 R" panose="00020600040101010101" charset="-122"/>
                <a:ea typeface="阿里巴巴普惠体 R" panose="00020600040101010101" charset="-122"/>
              </a:rPr>
              <a:t>8-14</a:t>
            </a:r>
            <a:r>
              <a:rPr lang="zh-CN" altLang="en-US" sz="1200" dirty="0">
                <a:solidFill>
                  <a:schemeClr val="tx1"/>
                </a:solidFill>
                <a:latin typeface="阿里巴巴普惠体 R" panose="00020600040101010101" charset="-122"/>
                <a:ea typeface="阿里巴巴普惠体 R" panose="00020600040101010101" charset="-122"/>
              </a:rPr>
              <a:t>号字，</a:t>
            </a:r>
            <a:r>
              <a:rPr lang="en-US" altLang="zh-CN" sz="1200" dirty="0">
                <a:solidFill>
                  <a:schemeClr val="tx1"/>
                </a:solidFill>
                <a:latin typeface="阿里巴巴普惠体 R" panose="00020600040101010101" charset="-122"/>
                <a:ea typeface="阿里巴巴普惠体 R" panose="00020600040101010101" charset="-122"/>
              </a:rPr>
              <a:t>1.3</a:t>
            </a:r>
            <a:r>
              <a:rPr lang="zh-CN" altLang="en-US" sz="1200" dirty="0">
                <a:solidFill>
                  <a:schemeClr val="tx1"/>
                </a:solidFill>
                <a:latin typeface="阿里巴巴普惠体 R" panose="00020600040101010101" charset="-122"/>
                <a:ea typeface="阿里巴巴普惠体 R" panose="00020600040101010101" charset="-122"/>
              </a:rPr>
              <a:t>倍字间距。</a:t>
            </a:r>
          </a:p>
        </p:txBody>
      </p:sp>
      <p:sp>
        <p:nvSpPr>
          <p:cNvPr id="10" name="矩形 9"/>
          <p:cNvSpPr/>
          <p:nvPr/>
        </p:nvSpPr>
        <p:spPr>
          <a:xfrm>
            <a:off x="5061287" y="3768968"/>
            <a:ext cx="2056973" cy="369332"/>
          </a:xfrm>
          <a:prstGeom prst="rect">
            <a:avLst/>
          </a:prstGeom>
        </p:spPr>
        <p:txBody>
          <a:bodyPr wrap="none">
            <a:spAutoFit/>
          </a:bodyPr>
          <a:lstStyle/>
          <a:p>
            <a:r>
              <a:rPr lang="zh-CN" altLang="en-US" dirty="0">
                <a:solidFill>
                  <a:schemeClr val="tx1"/>
                </a:solidFill>
                <a:latin typeface="阿里巴巴普惠体 R" panose="00020600040101010101" charset="-122"/>
                <a:ea typeface="阿里巴巴普惠体 R" panose="00020600040101010101" charset="-122"/>
              </a:rPr>
              <a:t>点击此处添加标题</a:t>
            </a:r>
          </a:p>
        </p:txBody>
      </p:sp>
      <p:sp>
        <p:nvSpPr>
          <p:cNvPr id="11" name="矩形 10"/>
          <p:cNvSpPr/>
          <p:nvPr/>
        </p:nvSpPr>
        <p:spPr>
          <a:xfrm>
            <a:off x="4368790" y="4138300"/>
            <a:ext cx="3416320" cy="276999"/>
          </a:xfrm>
          <a:prstGeom prst="rect">
            <a:avLst/>
          </a:prstGeom>
        </p:spPr>
        <p:txBody>
          <a:bodyPr wrap="none">
            <a:spAutoFit/>
          </a:bodyPr>
          <a:lstStyle/>
          <a:p>
            <a:pPr algn="ctr"/>
            <a:r>
              <a:rPr lang="zh-CN" altLang="en-US" sz="1200" dirty="0">
                <a:solidFill>
                  <a:schemeClr val="tx1"/>
                </a:solidFill>
                <a:latin typeface="阿里巴巴普惠体 R" panose="00020600040101010101" charset="-122"/>
                <a:ea typeface="阿里巴巴普惠体 R" panose="00020600040101010101" charset="-122"/>
              </a:rPr>
              <a:t>标题数字等都可以通过点击和重新输入进行更改</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26" name="图片 25"/>
          <p:cNvPicPr>
            <a:picLocks noChangeAspect="1"/>
          </p:cNvPicPr>
          <p:nvPr/>
        </p:nvPicPr>
        <p:blipFill>
          <a:blip r:embed="rId5"/>
          <a:srcRect l="4202" t="14401" r="4202" b="14417"/>
          <a:stretch>
            <a:fillRect/>
          </a:stretch>
        </p:blipFill>
        <p:spPr>
          <a:xfrm>
            <a:off x="8563610" y="1487805"/>
            <a:ext cx="2726690" cy="2853055"/>
          </a:xfrm>
          <a:custGeom>
            <a:avLst/>
            <a:gdLst/>
            <a:ahLst/>
            <a:cxnLst>
              <a:cxn ang="3">
                <a:pos x="hc" y="t"/>
              </a:cxn>
              <a:cxn ang="cd2">
                <a:pos x="l" y="vc"/>
              </a:cxn>
              <a:cxn ang="cd4">
                <a:pos x="hc" y="b"/>
              </a:cxn>
              <a:cxn ang="0">
                <a:pos x="r" y="vc"/>
              </a:cxn>
            </a:cxnLst>
            <a:rect l="l" t="t" r="r" b="b"/>
            <a:pathLst>
              <a:path w="4294" h="4493">
                <a:moveTo>
                  <a:pt x="0" y="0"/>
                </a:moveTo>
                <a:lnTo>
                  <a:pt x="4294" y="0"/>
                </a:lnTo>
                <a:lnTo>
                  <a:pt x="4294" y="4493"/>
                </a:lnTo>
                <a:lnTo>
                  <a:pt x="0" y="4493"/>
                </a:lnTo>
                <a:lnTo>
                  <a:pt x="0" y="0"/>
                </a:lnTo>
                <a:close/>
              </a:path>
            </a:pathLst>
          </a:custGeom>
        </p:spPr>
      </p:pic>
      <p:pic>
        <p:nvPicPr>
          <p:cNvPr id="25" name="图片 24"/>
          <p:cNvPicPr>
            <a:picLocks noChangeAspect="1"/>
          </p:cNvPicPr>
          <p:nvPr/>
        </p:nvPicPr>
        <p:blipFill>
          <a:blip r:embed="rId6"/>
          <a:srcRect l="1115" t="9236" r="1161" b="9236"/>
          <a:stretch>
            <a:fillRect/>
          </a:stretch>
        </p:blipFill>
        <p:spPr>
          <a:xfrm>
            <a:off x="4732655" y="1487805"/>
            <a:ext cx="2726690" cy="2853055"/>
          </a:xfrm>
          <a:custGeom>
            <a:avLst/>
            <a:gdLst/>
            <a:ahLst/>
            <a:cxnLst>
              <a:cxn ang="3">
                <a:pos x="hc" y="t"/>
              </a:cxn>
              <a:cxn ang="cd2">
                <a:pos x="l" y="vc"/>
              </a:cxn>
              <a:cxn ang="cd4">
                <a:pos x="hc" y="b"/>
              </a:cxn>
              <a:cxn ang="0">
                <a:pos x="r" y="vc"/>
              </a:cxn>
            </a:cxnLst>
            <a:rect l="l" t="t" r="r" b="b"/>
            <a:pathLst>
              <a:path w="4294" h="4493">
                <a:moveTo>
                  <a:pt x="0" y="0"/>
                </a:moveTo>
                <a:lnTo>
                  <a:pt x="4294" y="0"/>
                </a:lnTo>
                <a:lnTo>
                  <a:pt x="4294" y="4493"/>
                </a:lnTo>
                <a:lnTo>
                  <a:pt x="0" y="4493"/>
                </a:lnTo>
                <a:lnTo>
                  <a:pt x="0" y="0"/>
                </a:lnTo>
                <a:close/>
              </a:path>
            </a:pathLst>
          </a:custGeom>
        </p:spPr>
      </p:pic>
      <p:pic>
        <p:nvPicPr>
          <p:cNvPr id="24" name="图片 23"/>
          <p:cNvPicPr>
            <a:picLocks noChangeAspect="1"/>
          </p:cNvPicPr>
          <p:nvPr/>
        </p:nvPicPr>
        <p:blipFill>
          <a:blip r:embed="rId7"/>
          <a:srcRect l="8147" t="14730" r="8166" b="14714"/>
          <a:stretch>
            <a:fillRect/>
          </a:stretch>
        </p:blipFill>
        <p:spPr>
          <a:xfrm>
            <a:off x="901700" y="1487805"/>
            <a:ext cx="2726690" cy="2853055"/>
          </a:xfrm>
          <a:custGeom>
            <a:avLst/>
            <a:gdLst/>
            <a:ahLst/>
            <a:cxnLst>
              <a:cxn ang="3">
                <a:pos x="hc" y="t"/>
              </a:cxn>
              <a:cxn ang="cd2">
                <a:pos x="l" y="vc"/>
              </a:cxn>
              <a:cxn ang="cd4">
                <a:pos x="hc" y="b"/>
              </a:cxn>
              <a:cxn ang="0">
                <a:pos x="r" y="vc"/>
              </a:cxn>
            </a:cxnLst>
            <a:rect l="l" t="t" r="r" b="b"/>
            <a:pathLst>
              <a:path w="4294" h="4493">
                <a:moveTo>
                  <a:pt x="0" y="0"/>
                </a:moveTo>
                <a:lnTo>
                  <a:pt x="4294" y="0"/>
                </a:lnTo>
                <a:lnTo>
                  <a:pt x="4294" y="4493"/>
                </a:lnTo>
                <a:lnTo>
                  <a:pt x="0" y="4493"/>
                </a:lnTo>
                <a:lnTo>
                  <a:pt x="0" y="0"/>
                </a:lnTo>
                <a:close/>
              </a:path>
            </a:pathLst>
          </a:custGeom>
        </p:spPr>
      </p:pic>
      <p:sp>
        <p:nvSpPr>
          <p:cNvPr id="6" name="矩形 5"/>
          <p:cNvSpPr/>
          <p:nvPr/>
        </p:nvSpPr>
        <p:spPr>
          <a:xfrm>
            <a:off x="948884" y="90065"/>
            <a:ext cx="2621280" cy="460375"/>
          </a:xfrm>
          <a:prstGeom prst="rect">
            <a:avLst/>
          </a:prstGeom>
        </p:spPr>
        <p:txBody>
          <a:bodyPr wrap="none">
            <a:spAutoFit/>
          </a:bodyPr>
          <a:lstStyle/>
          <a:p>
            <a:r>
              <a:rPr lang="zh-CN" altLang="en-US" sz="2400" dirty="0">
                <a:solidFill>
                  <a:srgbClr val="F80B14"/>
                </a:solidFill>
                <a:latin typeface="阿里巴巴普惠体 R" panose="00020600040101010101" charset="-122"/>
                <a:ea typeface="阿里巴巴普惠体 R" panose="00020600040101010101" charset="-122"/>
              </a:rPr>
              <a:t>点击此处添加标题</a:t>
            </a:r>
          </a:p>
        </p:txBody>
      </p:sp>
      <p:cxnSp>
        <p:nvCxnSpPr>
          <p:cNvPr id="3" name="直接连接符 2"/>
          <p:cNvCxnSpPr/>
          <p:nvPr/>
        </p:nvCxnSpPr>
        <p:spPr>
          <a:xfrm>
            <a:off x="1033145" y="553720"/>
            <a:ext cx="11138535" cy="0"/>
          </a:xfrm>
          <a:prstGeom prst="line">
            <a:avLst/>
          </a:prstGeom>
          <a:ln w="12700" cmpd="sng">
            <a:solidFill>
              <a:srgbClr val="F80B14"/>
            </a:solidFill>
            <a:prstDash val="dash"/>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776605" y="4566285"/>
            <a:ext cx="2976880" cy="1146175"/>
            <a:chOff x="1494" y="6437"/>
            <a:chExt cx="4688" cy="1805"/>
          </a:xfrm>
        </p:grpSpPr>
        <p:sp>
          <p:nvSpPr>
            <p:cNvPr id="9" name="矩形 8"/>
            <p:cNvSpPr/>
            <p:nvPr/>
          </p:nvSpPr>
          <p:spPr>
            <a:xfrm>
              <a:off x="1494" y="6437"/>
              <a:ext cx="4689" cy="1185"/>
            </a:xfrm>
            <a:prstGeom prst="rect">
              <a:avLst/>
            </a:prstGeom>
          </p:spPr>
          <p:txBody>
            <a:bodyPr wrap="square">
              <a:spAutoFit/>
            </a:bodyPr>
            <a:lstStyle/>
            <a:p>
              <a:pPr algn="ctr">
                <a:lnSpc>
                  <a:spcPct val="130000"/>
                </a:lnSpc>
              </a:pPr>
              <a:r>
                <a:rPr lang="zh-CN" altLang="en-US" sz="1100" dirty="0">
                  <a:solidFill>
                    <a:srgbClr val="000000"/>
                  </a:solidFill>
                  <a:latin typeface="阿里巴巴普惠体 R" panose="00020600040101010101" charset="-122"/>
                  <a:ea typeface="阿里巴巴普惠体 R" panose="00020600040101010101" charset="-122"/>
                </a:rPr>
                <a:t>标题数字等都可以通过点击和重新输入进行更改，顶部“开始”面板中可以对字体、字号、颜色、行距等进行修改。</a:t>
              </a:r>
            </a:p>
          </p:txBody>
        </p:sp>
        <p:sp>
          <p:nvSpPr>
            <p:cNvPr id="12" name="文本框 11"/>
            <p:cNvSpPr txBox="1"/>
            <p:nvPr/>
          </p:nvSpPr>
          <p:spPr>
            <a:xfrm>
              <a:off x="2472" y="7612"/>
              <a:ext cx="2732" cy="630"/>
            </a:xfrm>
            <a:prstGeom prst="rect">
              <a:avLst/>
            </a:prstGeom>
            <a:noFill/>
          </p:spPr>
          <p:txBody>
            <a:bodyPr vert="horz" wrap="square" rtlCol="0">
              <a:spAutoFit/>
            </a:bodyPr>
            <a:lstStyle/>
            <a:p>
              <a:r>
                <a:rPr lang="zh-CN" altLang="en-US" sz="2000" dirty="0">
                  <a:solidFill>
                    <a:srgbClr val="F80B14"/>
                  </a:solidFill>
                  <a:latin typeface="阿里巴巴普惠体 R" panose="00020600040101010101" charset="-122"/>
                  <a:ea typeface="阿里巴巴普惠体 R" panose="00020600040101010101" charset="-122"/>
                </a:rPr>
                <a:t>「 输入标题 」</a:t>
              </a:r>
            </a:p>
          </p:txBody>
        </p:sp>
      </p:grpSp>
      <p:grpSp>
        <p:nvGrpSpPr>
          <p:cNvPr id="8" name="组合 7"/>
          <p:cNvGrpSpPr/>
          <p:nvPr/>
        </p:nvGrpSpPr>
        <p:grpSpPr>
          <a:xfrm>
            <a:off x="4607560" y="4566285"/>
            <a:ext cx="2976880" cy="1146175"/>
            <a:chOff x="1494" y="6437"/>
            <a:chExt cx="4688" cy="1805"/>
          </a:xfrm>
        </p:grpSpPr>
        <p:sp>
          <p:nvSpPr>
            <p:cNvPr id="10" name="矩形 9"/>
            <p:cNvSpPr/>
            <p:nvPr/>
          </p:nvSpPr>
          <p:spPr>
            <a:xfrm>
              <a:off x="1494" y="6437"/>
              <a:ext cx="4689" cy="1185"/>
            </a:xfrm>
            <a:prstGeom prst="rect">
              <a:avLst/>
            </a:prstGeom>
          </p:spPr>
          <p:txBody>
            <a:bodyPr wrap="square">
              <a:spAutoFit/>
            </a:bodyPr>
            <a:lstStyle/>
            <a:p>
              <a:pPr algn="ctr">
                <a:lnSpc>
                  <a:spcPct val="130000"/>
                </a:lnSpc>
              </a:pPr>
              <a:r>
                <a:rPr lang="zh-CN" altLang="en-US" sz="1100" dirty="0">
                  <a:solidFill>
                    <a:srgbClr val="000000"/>
                  </a:solidFill>
                  <a:latin typeface="阿里巴巴普惠体 R" panose="00020600040101010101" charset="-122"/>
                  <a:ea typeface="阿里巴巴普惠体 R" panose="00020600040101010101" charset="-122"/>
                </a:rPr>
                <a:t>标题数字等都可以通过点击和重新输入进行更改，顶部“开始”面板中可以对字体、字号、颜色、行距等进行修改。</a:t>
              </a:r>
            </a:p>
          </p:txBody>
        </p:sp>
        <p:sp>
          <p:nvSpPr>
            <p:cNvPr id="11" name="文本框 10"/>
            <p:cNvSpPr txBox="1"/>
            <p:nvPr/>
          </p:nvSpPr>
          <p:spPr>
            <a:xfrm>
              <a:off x="2472" y="7612"/>
              <a:ext cx="2732" cy="630"/>
            </a:xfrm>
            <a:prstGeom prst="rect">
              <a:avLst/>
            </a:prstGeom>
            <a:noFill/>
          </p:spPr>
          <p:txBody>
            <a:bodyPr vert="horz" wrap="square" rtlCol="0">
              <a:spAutoFit/>
            </a:bodyPr>
            <a:lstStyle/>
            <a:p>
              <a:r>
                <a:rPr lang="zh-CN" altLang="en-US" sz="2000" dirty="0">
                  <a:solidFill>
                    <a:srgbClr val="F80B14"/>
                  </a:solidFill>
                  <a:latin typeface="阿里巴巴普惠体 R" panose="00020600040101010101" charset="-122"/>
                  <a:ea typeface="阿里巴巴普惠体 R" panose="00020600040101010101" charset="-122"/>
                </a:rPr>
                <a:t>「 输入标题 」</a:t>
              </a:r>
            </a:p>
          </p:txBody>
        </p:sp>
      </p:grpSp>
      <p:grpSp>
        <p:nvGrpSpPr>
          <p:cNvPr id="15" name="组合 14"/>
          <p:cNvGrpSpPr/>
          <p:nvPr/>
        </p:nvGrpSpPr>
        <p:grpSpPr>
          <a:xfrm>
            <a:off x="8438515" y="4566285"/>
            <a:ext cx="2976880" cy="1146175"/>
            <a:chOff x="1494" y="6437"/>
            <a:chExt cx="4688" cy="1805"/>
          </a:xfrm>
        </p:grpSpPr>
        <p:sp>
          <p:nvSpPr>
            <p:cNvPr id="16" name="矩形 15"/>
            <p:cNvSpPr/>
            <p:nvPr/>
          </p:nvSpPr>
          <p:spPr>
            <a:xfrm>
              <a:off x="1494" y="6437"/>
              <a:ext cx="4689" cy="1185"/>
            </a:xfrm>
            <a:prstGeom prst="rect">
              <a:avLst/>
            </a:prstGeom>
          </p:spPr>
          <p:txBody>
            <a:bodyPr wrap="square">
              <a:spAutoFit/>
            </a:bodyPr>
            <a:lstStyle/>
            <a:p>
              <a:pPr algn="ctr">
                <a:lnSpc>
                  <a:spcPct val="130000"/>
                </a:lnSpc>
              </a:pPr>
              <a:r>
                <a:rPr lang="zh-CN" altLang="en-US" sz="1100" dirty="0">
                  <a:solidFill>
                    <a:srgbClr val="000000"/>
                  </a:solidFill>
                  <a:latin typeface="阿里巴巴普惠体 R" panose="00020600040101010101" charset="-122"/>
                  <a:ea typeface="阿里巴巴普惠体 R" panose="00020600040101010101" charset="-122"/>
                </a:rPr>
                <a:t>标题数字等都可以通过点击和重新输入进行更改，顶部“开始”面板中可以对字体、字号、颜色、行距等进行修改。</a:t>
              </a:r>
            </a:p>
          </p:txBody>
        </p:sp>
        <p:sp>
          <p:nvSpPr>
            <p:cNvPr id="17" name="文本框 16"/>
            <p:cNvSpPr txBox="1"/>
            <p:nvPr/>
          </p:nvSpPr>
          <p:spPr>
            <a:xfrm>
              <a:off x="2472" y="7612"/>
              <a:ext cx="2732" cy="630"/>
            </a:xfrm>
            <a:prstGeom prst="rect">
              <a:avLst/>
            </a:prstGeom>
            <a:noFill/>
          </p:spPr>
          <p:txBody>
            <a:bodyPr vert="horz" wrap="square" rtlCol="0">
              <a:spAutoFit/>
            </a:bodyPr>
            <a:lstStyle/>
            <a:p>
              <a:r>
                <a:rPr lang="zh-CN" altLang="en-US" sz="2000" dirty="0">
                  <a:solidFill>
                    <a:srgbClr val="F80B14"/>
                  </a:solidFill>
                  <a:latin typeface="阿里巴巴普惠体 R" panose="00020600040101010101" charset="-122"/>
                  <a:ea typeface="阿里巴巴普惠体 R" panose="00020600040101010101" charset="-122"/>
                </a:rPr>
                <a:t>「 输入标题 」</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4817110" y="2195830"/>
            <a:ext cx="4085590" cy="768350"/>
          </a:xfrm>
          <a:prstGeom prst="rect">
            <a:avLst/>
          </a:prstGeom>
          <a:noFill/>
          <a:ln>
            <a:noFill/>
          </a:ln>
        </p:spPr>
        <p:txBody>
          <a:bodyPr wrap="square" rtlCol="0">
            <a:spAutoFit/>
          </a:bodyPr>
          <a:lstStyle/>
          <a:p>
            <a:pPr algn="l"/>
            <a:r>
              <a:rPr lang="en-US" altLang="zh-CN" sz="4400" dirty="0">
                <a:solidFill>
                  <a:srgbClr val="F80B14"/>
                </a:solidFill>
                <a:ea typeface="阿里巴巴普惠体 R" panose="00020600040101010101" charset="-122"/>
                <a:cs typeface="阿里巴巴普惠体 R" panose="00020600040101010101" charset="-122"/>
              </a:rPr>
              <a:t>PART TWO</a:t>
            </a:r>
          </a:p>
        </p:txBody>
      </p:sp>
      <p:sp>
        <p:nvSpPr>
          <p:cNvPr id="12" name="文本框 11"/>
          <p:cNvSpPr txBox="1"/>
          <p:nvPr/>
        </p:nvSpPr>
        <p:spPr>
          <a:xfrm>
            <a:off x="4817304" y="2964128"/>
            <a:ext cx="2394858" cy="521970"/>
          </a:xfrm>
          <a:prstGeom prst="rect">
            <a:avLst/>
          </a:prstGeom>
          <a:noFill/>
        </p:spPr>
        <p:txBody>
          <a:bodyPr wrap="square" rtlCol="0">
            <a:spAutoFit/>
          </a:bodyPr>
          <a:lstStyle/>
          <a:p>
            <a:pPr algn="l"/>
            <a:r>
              <a:rPr lang="zh-CN" altLang="en-US" sz="2800" dirty="0">
                <a:solidFill>
                  <a:srgbClr val="F80B14"/>
                </a:solidFill>
                <a:latin typeface="阿里巴巴普惠体 M" panose="00020600040101010101" charset="-122"/>
                <a:ea typeface="阿里巴巴普惠体 M" panose="00020600040101010101" charset="-122"/>
                <a:cs typeface="阿里巴巴普惠体 R" panose="00020600040101010101" charset="-122"/>
              </a:rPr>
              <a:t>管理制度</a:t>
            </a:r>
          </a:p>
        </p:txBody>
      </p:sp>
      <p:sp>
        <p:nvSpPr>
          <p:cNvPr id="6" name="矩形 5"/>
          <p:cNvSpPr/>
          <p:nvPr/>
        </p:nvSpPr>
        <p:spPr>
          <a:xfrm>
            <a:off x="4817304" y="3486218"/>
            <a:ext cx="2557780" cy="398780"/>
          </a:xfrm>
          <a:prstGeom prst="rect">
            <a:avLst/>
          </a:prstGeom>
        </p:spPr>
        <p:txBody>
          <a:bodyPr wrap="none">
            <a:spAutoFit/>
          </a:bodyPr>
          <a:lstStyle/>
          <a:p>
            <a:pPr marL="342900" indent="-342900">
              <a:buFont typeface="Arial" panose="020B0604020202020204" pitchFamily="34" charset="0"/>
              <a:buChar char="•"/>
            </a:pPr>
            <a:r>
              <a:rPr lang="zh-CN" altLang="en-US" sz="2000" dirty="0">
                <a:solidFill>
                  <a:srgbClr val="000000"/>
                </a:solidFill>
                <a:latin typeface="阿里巴巴普惠体 R" panose="00020600040101010101" charset="-122"/>
                <a:ea typeface="阿里巴巴普惠体 R" panose="00020600040101010101" charset="-122"/>
              </a:rPr>
              <a:t>点击此处添加标题</a:t>
            </a:r>
          </a:p>
        </p:txBody>
      </p:sp>
      <p:sp>
        <p:nvSpPr>
          <p:cNvPr id="3" name="矩形 2"/>
          <p:cNvSpPr/>
          <p:nvPr/>
        </p:nvSpPr>
        <p:spPr>
          <a:xfrm>
            <a:off x="4817304" y="3825943"/>
            <a:ext cx="2557780" cy="398780"/>
          </a:xfrm>
          <a:prstGeom prst="rect">
            <a:avLst/>
          </a:prstGeom>
        </p:spPr>
        <p:txBody>
          <a:bodyPr wrap="none">
            <a:spAutoFit/>
          </a:bodyPr>
          <a:lstStyle/>
          <a:p>
            <a:pPr marL="342900" indent="-342900">
              <a:buFont typeface="Arial" panose="020B0604020202020204" pitchFamily="34" charset="0"/>
              <a:buChar char="•"/>
            </a:pPr>
            <a:r>
              <a:rPr lang="zh-CN" altLang="en-US" sz="2000" dirty="0">
                <a:solidFill>
                  <a:srgbClr val="000000"/>
                </a:solidFill>
                <a:latin typeface="阿里巴巴普惠体 R" panose="00020600040101010101" charset="-122"/>
                <a:ea typeface="阿里巴巴普惠体 R" panose="00020600040101010101" charset="-122"/>
              </a:rPr>
              <a:t>点击此处添加标题</a:t>
            </a:r>
          </a:p>
        </p:txBody>
      </p:sp>
      <p:sp>
        <p:nvSpPr>
          <p:cNvPr id="4" name="矩形 3"/>
          <p:cNvSpPr/>
          <p:nvPr/>
        </p:nvSpPr>
        <p:spPr>
          <a:xfrm>
            <a:off x="4817304" y="4165668"/>
            <a:ext cx="2557780" cy="398780"/>
          </a:xfrm>
          <a:prstGeom prst="rect">
            <a:avLst/>
          </a:prstGeom>
        </p:spPr>
        <p:txBody>
          <a:bodyPr wrap="none">
            <a:spAutoFit/>
          </a:bodyPr>
          <a:lstStyle/>
          <a:p>
            <a:pPr marL="342900" indent="-342900">
              <a:buFont typeface="Arial" panose="020B0604020202020204" pitchFamily="34" charset="0"/>
              <a:buChar char="•"/>
            </a:pPr>
            <a:r>
              <a:rPr lang="zh-CN" altLang="en-US" sz="2000" dirty="0">
                <a:solidFill>
                  <a:srgbClr val="000000"/>
                </a:solidFill>
                <a:latin typeface="阿里巴巴普惠体 R" panose="00020600040101010101" charset="-122"/>
                <a:ea typeface="阿里巴巴普惠体 R" panose="00020600040101010101" charset="-122"/>
              </a:rPr>
              <a:t>点击此处添加标题</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120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strVal val="#ppt_w+.3"/>
                                          </p:val>
                                        </p:tav>
                                        <p:tav tm="100000">
                                          <p:val>
                                            <p:strVal val="#ppt_w"/>
                                          </p:val>
                                        </p:tav>
                                      </p:tavLst>
                                    </p:anim>
                                    <p:anim calcmode="lin" valueType="num">
                                      <p:cBhvr>
                                        <p:cTn id="8" dur="750" fill="hold"/>
                                        <p:tgtEl>
                                          <p:spTgt spid="2"/>
                                        </p:tgtEl>
                                        <p:attrNameLst>
                                          <p:attrName>ppt_h</p:attrName>
                                        </p:attrNameLst>
                                      </p:cBhvr>
                                      <p:tavLst>
                                        <p:tav tm="0">
                                          <p:val>
                                            <p:strVal val="#ppt_h"/>
                                          </p:val>
                                        </p:tav>
                                        <p:tav tm="100000">
                                          <p:val>
                                            <p:strVal val="#ppt_h"/>
                                          </p:val>
                                        </p:tav>
                                      </p:tavLst>
                                    </p:anim>
                                    <p:animEffect transition="in" filter="fade">
                                      <p:cBhvr>
                                        <p:cTn id="9" dur="750"/>
                                        <p:tgtEl>
                                          <p:spTgt spid="2"/>
                                        </p:tgtEl>
                                      </p:cBhvr>
                                    </p:animEffect>
                                  </p:childTnLst>
                                </p:cTn>
                              </p:par>
                            </p:childTnLst>
                          </p:cTn>
                        </p:par>
                        <p:par>
                          <p:cTn id="10" fill="hold">
                            <p:stCondLst>
                              <p:cond delay="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23" name="图片 22"/>
          <p:cNvPicPr>
            <a:picLocks noChangeAspect="1"/>
          </p:cNvPicPr>
          <p:nvPr/>
        </p:nvPicPr>
        <p:blipFill>
          <a:blip r:embed="rId5"/>
          <a:srcRect l="7664" t="1763" r="28861" b="1729"/>
          <a:stretch>
            <a:fillRect/>
          </a:stretch>
        </p:blipFill>
        <p:spPr>
          <a:xfrm>
            <a:off x="6239510" y="3799205"/>
            <a:ext cx="1772285" cy="1772285"/>
          </a:xfrm>
          <a:custGeom>
            <a:avLst/>
            <a:gdLst/>
            <a:ahLst/>
            <a:cxnLst>
              <a:cxn ang="3">
                <a:pos x="hc" y="t"/>
              </a:cxn>
              <a:cxn ang="cd2">
                <a:pos x="l" y="vc"/>
              </a:cxn>
              <a:cxn ang="cd4">
                <a:pos x="hc" y="b"/>
              </a:cxn>
              <a:cxn ang="0">
                <a:pos x="r" y="vc"/>
              </a:cxn>
            </a:cxnLst>
            <a:rect l="l" t="t" r="r" b="b"/>
            <a:pathLst>
              <a:path w="2791" h="2791">
                <a:moveTo>
                  <a:pt x="0" y="0"/>
                </a:moveTo>
                <a:lnTo>
                  <a:pt x="2326" y="0"/>
                </a:lnTo>
                <a:lnTo>
                  <a:pt x="2791" y="465"/>
                </a:lnTo>
                <a:lnTo>
                  <a:pt x="2791" y="2791"/>
                </a:lnTo>
                <a:lnTo>
                  <a:pt x="465" y="2791"/>
                </a:lnTo>
                <a:lnTo>
                  <a:pt x="0" y="2326"/>
                </a:lnTo>
                <a:lnTo>
                  <a:pt x="0" y="0"/>
                </a:lnTo>
                <a:close/>
              </a:path>
            </a:pathLst>
          </a:custGeom>
        </p:spPr>
      </p:pic>
      <p:pic>
        <p:nvPicPr>
          <p:cNvPr id="22" name="图片 21"/>
          <p:cNvPicPr>
            <a:picLocks noChangeAspect="1"/>
          </p:cNvPicPr>
          <p:nvPr/>
        </p:nvPicPr>
        <p:blipFill>
          <a:blip r:embed="rId6"/>
          <a:srcRect l="5043" t="3654" r="33765" b="3621"/>
          <a:stretch>
            <a:fillRect/>
          </a:stretch>
        </p:blipFill>
        <p:spPr>
          <a:xfrm>
            <a:off x="4155440" y="3799205"/>
            <a:ext cx="1772285" cy="1772285"/>
          </a:xfrm>
          <a:custGeom>
            <a:avLst/>
            <a:gdLst/>
            <a:ahLst/>
            <a:cxnLst>
              <a:cxn ang="3">
                <a:pos x="hc" y="t"/>
              </a:cxn>
              <a:cxn ang="cd2">
                <a:pos x="l" y="vc"/>
              </a:cxn>
              <a:cxn ang="cd4">
                <a:pos x="hc" y="b"/>
              </a:cxn>
              <a:cxn ang="0">
                <a:pos x="r" y="vc"/>
              </a:cxn>
            </a:cxnLst>
            <a:rect l="l" t="t" r="r" b="b"/>
            <a:pathLst>
              <a:path w="2791" h="2791">
                <a:moveTo>
                  <a:pt x="0" y="0"/>
                </a:moveTo>
                <a:lnTo>
                  <a:pt x="2326" y="0"/>
                </a:lnTo>
                <a:lnTo>
                  <a:pt x="2791" y="465"/>
                </a:lnTo>
                <a:lnTo>
                  <a:pt x="2791" y="2791"/>
                </a:lnTo>
                <a:lnTo>
                  <a:pt x="465" y="2791"/>
                </a:lnTo>
                <a:lnTo>
                  <a:pt x="0" y="2326"/>
                </a:lnTo>
                <a:lnTo>
                  <a:pt x="0" y="0"/>
                </a:lnTo>
                <a:close/>
              </a:path>
            </a:pathLst>
          </a:custGeom>
        </p:spPr>
      </p:pic>
      <p:pic>
        <p:nvPicPr>
          <p:cNvPr id="21" name="图片 20"/>
          <p:cNvPicPr>
            <a:picLocks noChangeAspect="1"/>
          </p:cNvPicPr>
          <p:nvPr/>
        </p:nvPicPr>
        <p:blipFill>
          <a:blip r:embed="rId7"/>
          <a:srcRect l="10914" t="2872" r="27050" b="2838"/>
          <a:stretch>
            <a:fillRect/>
          </a:stretch>
        </p:blipFill>
        <p:spPr>
          <a:xfrm>
            <a:off x="6239510" y="1753235"/>
            <a:ext cx="1772285" cy="1772285"/>
          </a:xfrm>
          <a:custGeom>
            <a:avLst/>
            <a:gdLst/>
            <a:ahLst/>
            <a:cxnLst>
              <a:cxn ang="3">
                <a:pos x="hc" y="t"/>
              </a:cxn>
              <a:cxn ang="cd2">
                <a:pos x="l" y="vc"/>
              </a:cxn>
              <a:cxn ang="cd4">
                <a:pos x="hc" y="b"/>
              </a:cxn>
              <a:cxn ang="0">
                <a:pos x="r" y="vc"/>
              </a:cxn>
            </a:cxnLst>
            <a:rect l="l" t="t" r="r" b="b"/>
            <a:pathLst>
              <a:path w="2791" h="2791">
                <a:moveTo>
                  <a:pt x="0" y="0"/>
                </a:moveTo>
                <a:lnTo>
                  <a:pt x="2326" y="0"/>
                </a:lnTo>
                <a:lnTo>
                  <a:pt x="2791" y="465"/>
                </a:lnTo>
                <a:lnTo>
                  <a:pt x="2791" y="2791"/>
                </a:lnTo>
                <a:lnTo>
                  <a:pt x="465" y="2791"/>
                </a:lnTo>
                <a:lnTo>
                  <a:pt x="0" y="2326"/>
                </a:lnTo>
                <a:lnTo>
                  <a:pt x="0" y="0"/>
                </a:lnTo>
                <a:close/>
              </a:path>
            </a:pathLst>
          </a:custGeom>
        </p:spPr>
      </p:pic>
      <p:pic>
        <p:nvPicPr>
          <p:cNvPr id="20" name="图片 19"/>
          <p:cNvPicPr>
            <a:picLocks noChangeAspect="1"/>
          </p:cNvPicPr>
          <p:nvPr/>
        </p:nvPicPr>
        <p:blipFill>
          <a:blip r:embed="rId8"/>
          <a:srcRect r="36741" b="5964"/>
          <a:stretch>
            <a:fillRect/>
          </a:stretch>
        </p:blipFill>
        <p:spPr>
          <a:xfrm>
            <a:off x="4155440" y="1753235"/>
            <a:ext cx="1772285" cy="1772285"/>
          </a:xfrm>
          <a:custGeom>
            <a:avLst/>
            <a:gdLst/>
            <a:ahLst/>
            <a:cxnLst>
              <a:cxn ang="3">
                <a:pos x="hc" y="t"/>
              </a:cxn>
              <a:cxn ang="cd2">
                <a:pos x="l" y="vc"/>
              </a:cxn>
              <a:cxn ang="cd4">
                <a:pos x="hc" y="b"/>
              </a:cxn>
              <a:cxn ang="0">
                <a:pos x="r" y="vc"/>
              </a:cxn>
            </a:cxnLst>
            <a:rect l="l" t="t" r="r" b="b"/>
            <a:pathLst>
              <a:path w="2791" h="2791">
                <a:moveTo>
                  <a:pt x="0" y="0"/>
                </a:moveTo>
                <a:lnTo>
                  <a:pt x="2326" y="0"/>
                </a:lnTo>
                <a:lnTo>
                  <a:pt x="2791" y="465"/>
                </a:lnTo>
                <a:lnTo>
                  <a:pt x="2791" y="2791"/>
                </a:lnTo>
                <a:lnTo>
                  <a:pt x="465" y="2791"/>
                </a:lnTo>
                <a:lnTo>
                  <a:pt x="0" y="2326"/>
                </a:lnTo>
                <a:lnTo>
                  <a:pt x="0" y="0"/>
                </a:lnTo>
                <a:close/>
              </a:path>
            </a:pathLst>
          </a:custGeom>
        </p:spPr>
      </p:pic>
      <p:sp>
        <p:nvSpPr>
          <p:cNvPr id="6" name="矩形 5"/>
          <p:cNvSpPr/>
          <p:nvPr/>
        </p:nvSpPr>
        <p:spPr>
          <a:xfrm>
            <a:off x="948884" y="90065"/>
            <a:ext cx="2621280" cy="460375"/>
          </a:xfrm>
          <a:prstGeom prst="rect">
            <a:avLst/>
          </a:prstGeom>
        </p:spPr>
        <p:txBody>
          <a:bodyPr wrap="none">
            <a:spAutoFit/>
          </a:bodyPr>
          <a:lstStyle/>
          <a:p>
            <a:r>
              <a:rPr lang="zh-CN" altLang="en-US" sz="2400" dirty="0">
                <a:solidFill>
                  <a:srgbClr val="F80B14"/>
                </a:solidFill>
                <a:latin typeface="阿里巴巴普惠体 R" panose="00020600040101010101" charset="-122"/>
                <a:ea typeface="阿里巴巴普惠体 R" panose="00020600040101010101" charset="-122"/>
              </a:rPr>
              <a:t>点击此处添加标题</a:t>
            </a:r>
          </a:p>
        </p:txBody>
      </p:sp>
      <p:cxnSp>
        <p:nvCxnSpPr>
          <p:cNvPr id="3" name="直接连接符 2"/>
          <p:cNvCxnSpPr/>
          <p:nvPr/>
        </p:nvCxnSpPr>
        <p:spPr>
          <a:xfrm>
            <a:off x="1033145" y="553720"/>
            <a:ext cx="11138535" cy="0"/>
          </a:xfrm>
          <a:prstGeom prst="line">
            <a:avLst/>
          </a:prstGeom>
          <a:ln w="12700" cmpd="sng">
            <a:solidFill>
              <a:srgbClr val="F80B14"/>
            </a:solidFill>
            <a:prstDash val="dash"/>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367030" y="1828800"/>
            <a:ext cx="4145280" cy="1804035"/>
            <a:chOff x="1683" y="2757"/>
            <a:chExt cx="6528" cy="2841"/>
          </a:xfrm>
        </p:grpSpPr>
        <p:sp>
          <p:nvSpPr>
            <p:cNvPr id="7" name="矩形 6"/>
            <p:cNvSpPr/>
            <p:nvPr/>
          </p:nvSpPr>
          <p:spPr>
            <a:xfrm>
              <a:off x="1683" y="2757"/>
              <a:ext cx="6528" cy="824"/>
            </a:xfrm>
            <a:prstGeom prst="rect">
              <a:avLst/>
            </a:prstGeom>
          </p:spPr>
          <p:txBody>
            <a:bodyPr wrap="square">
              <a:spAutoFit/>
            </a:bodyPr>
            <a:lstStyle/>
            <a:p>
              <a:r>
                <a:rPr lang="zh-CN" altLang="en-US" sz="2800" dirty="0">
                  <a:solidFill>
                    <a:srgbClr val="F80B14"/>
                  </a:solidFill>
                  <a:latin typeface="阿里巴巴普惠体 R" panose="00020600040101010101" charset="-122"/>
                  <a:ea typeface="阿里巴巴普惠体 R" panose="00020600040101010101" charset="-122"/>
                </a:rPr>
                <a:t>「点击此处添加标题」</a:t>
              </a:r>
            </a:p>
          </p:txBody>
        </p:sp>
        <p:sp>
          <p:nvSpPr>
            <p:cNvPr id="8" name="矩形 7"/>
            <p:cNvSpPr/>
            <p:nvPr/>
          </p:nvSpPr>
          <p:spPr>
            <a:xfrm>
              <a:off x="2438" y="3562"/>
              <a:ext cx="4864" cy="2036"/>
            </a:xfrm>
            <a:prstGeom prst="rect">
              <a:avLst/>
            </a:prstGeom>
          </p:spPr>
          <p:txBody>
            <a:bodyPr wrap="square">
              <a:spAutoFit/>
            </a:bodyPr>
            <a:lstStyle/>
            <a:p>
              <a:pPr>
                <a:lnSpc>
                  <a:spcPct val="130000"/>
                </a:lnSpc>
              </a:pPr>
              <a:r>
                <a:rPr lang="zh-CN" altLang="en-US" sz="1200" dirty="0">
                  <a:solidFill>
                    <a:srgbClr val="000000"/>
                  </a:solidFill>
                  <a:latin typeface="阿里巴巴普惠体 R" panose="00020600040101010101" charset="-122"/>
                  <a:ea typeface="阿里巴巴普惠体 R" panose="00020600040101010101" charset="-122"/>
                </a:rPr>
                <a:t>标题数字等都可以通过点击和重新输入进行更改，顶部“开始”面板中可以对字体、字号、颜色、行距等进行修改。建议正文</a:t>
              </a:r>
              <a:r>
                <a:rPr lang="en-US" altLang="zh-CN" sz="1200" dirty="0">
                  <a:solidFill>
                    <a:srgbClr val="000000"/>
                  </a:solidFill>
                  <a:latin typeface="阿里巴巴普惠体 R" panose="00020600040101010101" charset="-122"/>
                  <a:ea typeface="阿里巴巴普惠体 R" panose="00020600040101010101" charset="-122"/>
                </a:rPr>
                <a:t>8-14</a:t>
              </a:r>
              <a:r>
                <a:rPr lang="zh-CN" altLang="en-US" sz="1200" dirty="0">
                  <a:solidFill>
                    <a:srgbClr val="000000"/>
                  </a:solidFill>
                  <a:latin typeface="阿里巴巴普惠体 R" panose="00020600040101010101" charset="-122"/>
                  <a:ea typeface="阿里巴巴普惠体 R" panose="00020600040101010101" charset="-122"/>
                </a:rPr>
                <a:t>号字，</a:t>
              </a:r>
              <a:r>
                <a:rPr lang="en-US" altLang="zh-CN" sz="1200" dirty="0">
                  <a:solidFill>
                    <a:srgbClr val="000000"/>
                  </a:solidFill>
                  <a:latin typeface="阿里巴巴普惠体 R" panose="00020600040101010101" charset="-122"/>
                  <a:ea typeface="阿里巴巴普惠体 R" panose="00020600040101010101" charset="-122"/>
                </a:rPr>
                <a:t>1.3</a:t>
              </a:r>
              <a:r>
                <a:rPr lang="zh-CN" altLang="en-US" sz="1200" dirty="0">
                  <a:solidFill>
                    <a:srgbClr val="000000"/>
                  </a:solidFill>
                  <a:latin typeface="阿里巴巴普惠体 R" panose="00020600040101010101" charset="-122"/>
                  <a:ea typeface="阿里巴巴普惠体 R" panose="00020600040101010101" charset="-122"/>
                </a:rPr>
                <a:t>倍字间距。标题数字等都可以通过点击和重新输入进行更改。</a:t>
              </a:r>
            </a:p>
          </p:txBody>
        </p:sp>
      </p:grpSp>
      <p:grpSp>
        <p:nvGrpSpPr>
          <p:cNvPr id="11" name="组合 10"/>
          <p:cNvGrpSpPr/>
          <p:nvPr/>
        </p:nvGrpSpPr>
        <p:grpSpPr>
          <a:xfrm>
            <a:off x="367030" y="3906520"/>
            <a:ext cx="4145280" cy="1804035"/>
            <a:chOff x="1683" y="2757"/>
            <a:chExt cx="6528" cy="2841"/>
          </a:xfrm>
        </p:grpSpPr>
        <p:sp>
          <p:nvSpPr>
            <p:cNvPr id="12" name="矩形 11"/>
            <p:cNvSpPr/>
            <p:nvPr/>
          </p:nvSpPr>
          <p:spPr>
            <a:xfrm>
              <a:off x="1683" y="2757"/>
              <a:ext cx="6528" cy="824"/>
            </a:xfrm>
            <a:prstGeom prst="rect">
              <a:avLst/>
            </a:prstGeom>
          </p:spPr>
          <p:txBody>
            <a:bodyPr wrap="square">
              <a:spAutoFit/>
            </a:bodyPr>
            <a:lstStyle/>
            <a:p>
              <a:r>
                <a:rPr lang="zh-CN" altLang="en-US" sz="2800" dirty="0">
                  <a:solidFill>
                    <a:srgbClr val="F80B14"/>
                  </a:solidFill>
                  <a:latin typeface="阿里巴巴普惠体 R" panose="00020600040101010101" charset="-122"/>
                  <a:ea typeface="阿里巴巴普惠体 R" panose="00020600040101010101" charset="-122"/>
                </a:rPr>
                <a:t>「点击此处添加标题」</a:t>
              </a:r>
            </a:p>
          </p:txBody>
        </p:sp>
        <p:sp>
          <p:nvSpPr>
            <p:cNvPr id="13" name="矩形 12"/>
            <p:cNvSpPr/>
            <p:nvPr/>
          </p:nvSpPr>
          <p:spPr>
            <a:xfrm>
              <a:off x="2438" y="3562"/>
              <a:ext cx="4864" cy="2036"/>
            </a:xfrm>
            <a:prstGeom prst="rect">
              <a:avLst/>
            </a:prstGeom>
          </p:spPr>
          <p:txBody>
            <a:bodyPr wrap="square">
              <a:spAutoFit/>
            </a:bodyPr>
            <a:lstStyle/>
            <a:p>
              <a:pPr>
                <a:lnSpc>
                  <a:spcPct val="130000"/>
                </a:lnSpc>
              </a:pPr>
              <a:r>
                <a:rPr lang="zh-CN" altLang="en-US" sz="1200" dirty="0">
                  <a:solidFill>
                    <a:srgbClr val="000000"/>
                  </a:solidFill>
                  <a:latin typeface="阿里巴巴普惠体 R" panose="00020600040101010101" charset="-122"/>
                  <a:ea typeface="阿里巴巴普惠体 R" panose="00020600040101010101" charset="-122"/>
                </a:rPr>
                <a:t>标题数字等都可以通过点击和重新输入进行更改，顶部“开始”面板中可以对字体、字号、颜色、行距等进行修改。建议正文</a:t>
              </a:r>
              <a:r>
                <a:rPr lang="en-US" altLang="zh-CN" sz="1200" dirty="0">
                  <a:solidFill>
                    <a:srgbClr val="000000"/>
                  </a:solidFill>
                  <a:latin typeface="阿里巴巴普惠体 R" panose="00020600040101010101" charset="-122"/>
                  <a:ea typeface="阿里巴巴普惠体 R" panose="00020600040101010101" charset="-122"/>
                </a:rPr>
                <a:t>8-14</a:t>
              </a:r>
              <a:r>
                <a:rPr lang="zh-CN" altLang="en-US" sz="1200" dirty="0">
                  <a:solidFill>
                    <a:srgbClr val="000000"/>
                  </a:solidFill>
                  <a:latin typeface="阿里巴巴普惠体 R" panose="00020600040101010101" charset="-122"/>
                  <a:ea typeface="阿里巴巴普惠体 R" panose="00020600040101010101" charset="-122"/>
                </a:rPr>
                <a:t>号字，</a:t>
              </a:r>
              <a:r>
                <a:rPr lang="en-US" altLang="zh-CN" sz="1200" dirty="0">
                  <a:solidFill>
                    <a:srgbClr val="000000"/>
                  </a:solidFill>
                  <a:latin typeface="阿里巴巴普惠体 R" panose="00020600040101010101" charset="-122"/>
                  <a:ea typeface="阿里巴巴普惠体 R" panose="00020600040101010101" charset="-122"/>
                </a:rPr>
                <a:t>1.3</a:t>
              </a:r>
              <a:r>
                <a:rPr lang="zh-CN" altLang="en-US" sz="1200" dirty="0">
                  <a:solidFill>
                    <a:srgbClr val="000000"/>
                  </a:solidFill>
                  <a:latin typeface="阿里巴巴普惠体 R" panose="00020600040101010101" charset="-122"/>
                  <a:ea typeface="阿里巴巴普惠体 R" panose="00020600040101010101" charset="-122"/>
                </a:rPr>
                <a:t>倍字间距。标题数字等都可以通过点击和重新输入进行更改。</a:t>
              </a:r>
            </a:p>
          </p:txBody>
        </p:sp>
      </p:grpSp>
      <p:grpSp>
        <p:nvGrpSpPr>
          <p:cNvPr id="14" name="组合 13"/>
          <p:cNvGrpSpPr/>
          <p:nvPr/>
        </p:nvGrpSpPr>
        <p:grpSpPr>
          <a:xfrm>
            <a:off x="8011795" y="1828800"/>
            <a:ext cx="4145280" cy="1804035"/>
            <a:chOff x="1683" y="2757"/>
            <a:chExt cx="6528" cy="2841"/>
          </a:xfrm>
        </p:grpSpPr>
        <p:sp>
          <p:nvSpPr>
            <p:cNvPr id="15" name="矩形 14"/>
            <p:cNvSpPr/>
            <p:nvPr/>
          </p:nvSpPr>
          <p:spPr>
            <a:xfrm>
              <a:off x="1683" y="2757"/>
              <a:ext cx="6528" cy="824"/>
            </a:xfrm>
            <a:prstGeom prst="rect">
              <a:avLst/>
            </a:prstGeom>
          </p:spPr>
          <p:txBody>
            <a:bodyPr wrap="square">
              <a:spAutoFit/>
            </a:bodyPr>
            <a:lstStyle/>
            <a:p>
              <a:r>
                <a:rPr lang="zh-CN" altLang="en-US" sz="2800" dirty="0">
                  <a:solidFill>
                    <a:srgbClr val="F80B14"/>
                  </a:solidFill>
                  <a:latin typeface="阿里巴巴普惠体 R" panose="00020600040101010101" charset="-122"/>
                  <a:ea typeface="阿里巴巴普惠体 R" panose="00020600040101010101" charset="-122"/>
                </a:rPr>
                <a:t>「点击此处添加标题」</a:t>
              </a:r>
            </a:p>
          </p:txBody>
        </p:sp>
        <p:sp>
          <p:nvSpPr>
            <p:cNvPr id="16" name="矩形 15"/>
            <p:cNvSpPr/>
            <p:nvPr/>
          </p:nvSpPr>
          <p:spPr>
            <a:xfrm>
              <a:off x="2438" y="3562"/>
              <a:ext cx="4864" cy="2036"/>
            </a:xfrm>
            <a:prstGeom prst="rect">
              <a:avLst/>
            </a:prstGeom>
          </p:spPr>
          <p:txBody>
            <a:bodyPr wrap="square">
              <a:spAutoFit/>
            </a:bodyPr>
            <a:lstStyle/>
            <a:p>
              <a:pPr>
                <a:lnSpc>
                  <a:spcPct val="130000"/>
                </a:lnSpc>
              </a:pPr>
              <a:r>
                <a:rPr lang="zh-CN" altLang="en-US" sz="1200" dirty="0">
                  <a:solidFill>
                    <a:srgbClr val="000000"/>
                  </a:solidFill>
                  <a:latin typeface="阿里巴巴普惠体 R" panose="00020600040101010101" charset="-122"/>
                  <a:ea typeface="阿里巴巴普惠体 R" panose="00020600040101010101" charset="-122"/>
                </a:rPr>
                <a:t>标题数字等都可以通过点击和重新输入进行更改，顶部“开始”面板中可以对字体、字号、颜色、行距等进行修改。建议正文</a:t>
              </a:r>
              <a:r>
                <a:rPr lang="en-US" altLang="zh-CN" sz="1200" dirty="0">
                  <a:solidFill>
                    <a:srgbClr val="000000"/>
                  </a:solidFill>
                  <a:latin typeface="阿里巴巴普惠体 R" panose="00020600040101010101" charset="-122"/>
                  <a:ea typeface="阿里巴巴普惠体 R" panose="00020600040101010101" charset="-122"/>
                </a:rPr>
                <a:t>8-14</a:t>
              </a:r>
              <a:r>
                <a:rPr lang="zh-CN" altLang="en-US" sz="1200" dirty="0">
                  <a:solidFill>
                    <a:srgbClr val="000000"/>
                  </a:solidFill>
                  <a:latin typeface="阿里巴巴普惠体 R" panose="00020600040101010101" charset="-122"/>
                  <a:ea typeface="阿里巴巴普惠体 R" panose="00020600040101010101" charset="-122"/>
                </a:rPr>
                <a:t>号字，</a:t>
              </a:r>
              <a:r>
                <a:rPr lang="en-US" altLang="zh-CN" sz="1200" dirty="0">
                  <a:solidFill>
                    <a:srgbClr val="000000"/>
                  </a:solidFill>
                  <a:latin typeface="阿里巴巴普惠体 R" panose="00020600040101010101" charset="-122"/>
                  <a:ea typeface="阿里巴巴普惠体 R" panose="00020600040101010101" charset="-122"/>
                </a:rPr>
                <a:t>1.3</a:t>
              </a:r>
              <a:r>
                <a:rPr lang="zh-CN" altLang="en-US" sz="1200" dirty="0">
                  <a:solidFill>
                    <a:srgbClr val="000000"/>
                  </a:solidFill>
                  <a:latin typeface="阿里巴巴普惠体 R" panose="00020600040101010101" charset="-122"/>
                  <a:ea typeface="阿里巴巴普惠体 R" panose="00020600040101010101" charset="-122"/>
                </a:rPr>
                <a:t>倍字间距。标题数字等都可以通过点击和重新输入进行更改。</a:t>
              </a:r>
            </a:p>
          </p:txBody>
        </p:sp>
      </p:grpSp>
      <p:grpSp>
        <p:nvGrpSpPr>
          <p:cNvPr id="17" name="组合 16"/>
          <p:cNvGrpSpPr/>
          <p:nvPr/>
        </p:nvGrpSpPr>
        <p:grpSpPr>
          <a:xfrm>
            <a:off x="8011795" y="3906520"/>
            <a:ext cx="4145280" cy="1804035"/>
            <a:chOff x="1683" y="2757"/>
            <a:chExt cx="6528" cy="2841"/>
          </a:xfrm>
        </p:grpSpPr>
        <p:sp>
          <p:nvSpPr>
            <p:cNvPr id="18" name="矩形 17"/>
            <p:cNvSpPr/>
            <p:nvPr/>
          </p:nvSpPr>
          <p:spPr>
            <a:xfrm>
              <a:off x="1683" y="2757"/>
              <a:ext cx="6528" cy="824"/>
            </a:xfrm>
            <a:prstGeom prst="rect">
              <a:avLst/>
            </a:prstGeom>
          </p:spPr>
          <p:txBody>
            <a:bodyPr wrap="square">
              <a:spAutoFit/>
            </a:bodyPr>
            <a:lstStyle/>
            <a:p>
              <a:r>
                <a:rPr lang="zh-CN" altLang="en-US" sz="2800" dirty="0">
                  <a:solidFill>
                    <a:srgbClr val="F80B14"/>
                  </a:solidFill>
                  <a:latin typeface="阿里巴巴普惠体 R" panose="00020600040101010101" charset="-122"/>
                  <a:ea typeface="阿里巴巴普惠体 R" panose="00020600040101010101" charset="-122"/>
                </a:rPr>
                <a:t>「点击此处添加标题」</a:t>
              </a:r>
            </a:p>
          </p:txBody>
        </p:sp>
        <p:sp>
          <p:nvSpPr>
            <p:cNvPr id="19" name="矩形 18"/>
            <p:cNvSpPr/>
            <p:nvPr/>
          </p:nvSpPr>
          <p:spPr>
            <a:xfrm>
              <a:off x="2438" y="3562"/>
              <a:ext cx="4864" cy="2036"/>
            </a:xfrm>
            <a:prstGeom prst="rect">
              <a:avLst/>
            </a:prstGeom>
          </p:spPr>
          <p:txBody>
            <a:bodyPr wrap="square">
              <a:spAutoFit/>
            </a:bodyPr>
            <a:lstStyle/>
            <a:p>
              <a:pPr>
                <a:lnSpc>
                  <a:spcPct val="130000"/>
                </a:lnSpc>
              </a:pPr>
              <a:r>
                <a:rPr lang="zh-CN" altLang="en-US" sz="1200" dirty="0">
                  <a:solidFill>
                    <a:srgbClr val="000000"/>
                  </a:solidFill>
                  <a:latin typeface="阿里巴巴普惠体 R" panose="00020600040101010101" charset="-122"/>
                  <a:ea typeface="阿里巴巴普惠体 R" panose="00020600040101010101" charset="-122"/>
                </a:rPr>
                <a:t>标题数字等都可以通过点击和重新输入进行更改，顶部“开始”面板中可以对字体、字号、颜色、行距等进行修改。建议正文</a:t>
              </a:r>
              <a:r>
                <a:rPr lang="en-US" altLang="zh-CN" sz="1200" dirty="0">
                  <a:solidFill>
                    <a:srgbClr val="000000"/>
                  </a:solidFill>
                  <a:latin typeface="阿里巴巴普惠体 R" panose="00020600040101010101" charset="-122"/>
                  <a:ea typeface="阿里巴巴普惠体 R" panose="00020600040101010101" charset="-122"/>
                </a:rPr>
                <a:t>8-14</a:t>
              </a:r>
              <a:r>
                <a:rPr lang="zh-CN" altLang="en-US" sz="1200" dirty="0">
                  <a:solidFill>
                    <a:srgbClr val="000000"/>
                  </a:solidFill>
                  <a:latin typeface="阿里巴巴普惠体 R" panose="00020600040101010101" charset="-122"/>
                  <a:ea typeface="阿里巴巴普惠体 R" panose="00020600040101010101" charset="-122"/>
                </a:rPr>
                <a:t>号字，</a:t>
              </a:r>
              <a:r>
                <a:rPr lang="en-US" altLang="zh-CN" sz="1200" dirty="0">
                  <a:solidFill>
                    <a:srgbClr val="000000"/>
                  </a:solidFill>
                  <a:latin typeface="阿里巴巴普惠体 R" panose="00020600040101010101" charset="-122"/>
                  <a:ea typeface="阿里巴巴普惠体 R" panose="00020600040101010101" charset="-122"/>
                </a:rPr>
                <a:t>1.3</a:t>
              </a:r>
              <a:r>
                <a:rPr lang="zh-CN" altLang="en-US" sz="1200" dirty="0">
                  <a:solidFill>
                    <a:srgbClr val="000000"/>
                  </a:solidFill>
                  <a:latin typeface="阿里巴巴普惠体 R" panose="00020600040101010101" charset="-122"/>
                  <a:ea typeface="阿里巴巴普惠体 R" panose="00020600040101010101" charset="-122"/>
                </a:rPr>
                <a:t>倍字间距。标题数字等都可以通过点击和重新输入进行更改。</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15" name="图片 14"/>
          <p:cNvPicPr>
            <a:picLocks noChangeAspect="1"/>
          </p:cNvPicPr>
          <p:nvPr/>
        </p:nvPicPr>
        <p:blipFill>
          <a:blip r:embed="rId5"/>
          <a:srcRect l="14914" t="2153" r="9751" b="5220"/>
          <a:stretch>
            <a:fillRect/>
          </a:stretch>
        </p:blipFill>
        <p:spPr>
          <a:xfrm>
            <a:off x="6134100" y="1590040"/>
            <a:ext cx="5141595" cy="4180205"/>
          </a:xfrm>
          <a:custGeom>
            <a:avLst/>
            <a:gdLst/>
            <a:ahLst/>
            <a:cxnLst>
              <a:cxn ang="3">
                <a:pos x="hc" y="t"/>
              </a:cxn>
              <a:cxn ang="cd2">
                <a:pos x="l" y="vc"/>
              </a:cxn>
              <a:cxn ang="cd4">
                <a:pos x="hc" y="b"/>
              </a:cxn>
              <a:cxn ang="0">
                <a:pos x="r" y="vc"/>
              </a:cxn>
            </a:cxnLst>
            <a:rect l="l" t="t" r="r" b="b"/>
            <a:pathLst>
              <a:path w="8097" h="6583">
                <a:moveTo>
                  <a:pt x="0" y="0"/>
                </a:moveTo>
                <a:lnTo>
                  <a:pt x="7000" y="0"/>
                </a:lnTo>
                <a:lnTo>
                  <a:pt x="8097" y="1097"/>
                </a:lnTo>
                <a:lnTo>
                  <a:pt x="8097" y="6583"/>
                </a:lnTo>
                <a:lnTo>
                  <a:pt x="1097" y="6583"/>
                </a:lnTo>
                <a:lnTo>
                  <a:pt x="0" y="5486"/>
                </a:lnTo>
                <a:lnTo>
                  <a:pt x="0" y="0"/>
                </a:lnTo>
                <a:close/>
              </a:path>
            </a:pathLst>
          </a:custGeom>
        </p:spPr>
      </p:pic>
      <p:sp>
        <p:nvSpPr>
          <p:cNvPr id="6" name="矩形 5"/>
          <p:cNvSpPr/>
          <p:nvPr/>
        </p:nvSpPr>
        <p:spPr>
          <a:xfrm>
            <a:off x="948884" y="90065"/>
            <a:ext cx="2621280" cy="460375"/>
          </a:xfrm>
          <a:prstGeom prst="rect">
            <a:avLst/>
          </a:prstGeom>
        </p:spPr>
        <p:txBody>
          <a:bodyPr wrap="none">
            <a:spAutoFit/>
          </a:bodyPr>
          <a:lstStyle/>
          <a:p>
            <a:r>
              <a:rPr lang="zh-CN" altLang="en-US" sz="2400" dirty="0">
                <a:solidFill>
                  <a:srgbClr val="F80B14"/>
                </a:solidFill>
                <a:latin typeface="阿里巴巴普惠体 R" panose="00020600040101010101" charset="-122"/>
                <a:ea typeface="阿里巴巴普惠体 R" panose="00020600040101010101" charset="-122"/>
              </a:rPr>
              <a:t>点击此处添加标题</a:t>
            </a:r>
          </a:p>
        </p:txBody>
      </p:sp>
      <p:cxnSp>
        <p:nvCxnSpPr>
          <p:cNvPr id="3" name="直接连接符 2"/>
          <p:cNvCxnSpPr/>
          <p:nvPr/>
        </p:nvCxnSpPr>
        <p:spPr>
          <a:xfrm>
            <a:off x="1033145" y="553720"/>
            <a:ext cx="11138535" cy="0"/>
          </a:xfrm>
          <a:prstGeom prst="line">
            <a:avLst/>
          </a:prstGeom>
          <a:ln w="12700" cmpd="sng">
            <a:solidFill>
              <a:srgbClr val="F80B14"/>
            </a:solidFill>
            <a:prstDash val="dash"/>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916305" y="1590040"/>
            <a:ext cx="4614545" cy="622300"/>
            <a:chOff x="1627" y="2534"/>
            <a:chExt cx="7267" cy="980"/>
          </a:xfrm>
        </p:grpSpPr>
        <p:sp>
          <p:nvSpPr>
            <p:cNvPr id="26" name="矩形 25"/>
            <p:cNvSpPr/>
            <p:nvPr/>
          </p:nvSpPr>
          <p:spPr>
            <a:xfrm>
              <a:off x="1627" y="2534"/>
              <a:ext cx="981" cy="981"/>
            </a:xfrm>
            <a:prstGeom prst="rect">
              <a:avLst/>
            </a:prstGeom>
            <a:solidFill>
              <a:srgbClr val="F80B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阿里巴巴普惠体 R" panose="00020600040101010101" charset="-122"/>
                  <a:ea typeface="阿里巴巴普惠体 R" panose="00020600040101010101" charset="-122"/>
                </a:rPr>
                <a:t>1</a:t>
              </a:r>
            </a:p>
          </p:txBody>
        </p:sp>
        <p:sp>
          <p:nvSpPr>
            <p:cNvPr id="29" name="矩形 28"/>
            <p:cNvSpPr/>
            <p:nvPr/>
          </p:nvSpPr>
          <p:spPr>
            <a:xfrm>
              <a:off x="2882" y="2606"/>
              <a:ext cx="6012" cy="839"/>
            </a:xfrm>
            <a:prstGeom prst="rect">
              <a:avLst/>
            </a:prstGeom>
          </p:spPr>
          <p:txBody>
            <a:bodyPr wrap="square">
              <a:spAutoFit/>
            </a:bodyPr>
            <a:lstStyle/>
            <a:p>
              <a:pPr>
                <a:lnSpc>
                  <a:spcPct val="130000"/>
                </a:lnSpc>
              </a:pPr>
              <a:r>
                <a:rPr lang="zh-CN" altLang="en-US" sz="1100" dirty="0">
                  <a:solidFill>
                    <a:srgbClr val="000000"/>
                  </a:solidFill>
                  <a:latin typeface="阿里巴巴普惠体 R" panose="00020600040101010101" charset="-122"/>
                  <a:ea typeface="阿里巴巴普惠体 R" panose="00020600040101010101" charset="-122"/>
                </a:rPr>
                <a:t>标题数字等都可以通过点击和重新输入进行更改，顶部“开始”面板中可以对字体、字号、颜色、行距等进行修改。</a:t>
              </a:r>
            </a:p>
          </p:txBody>
        </p:sp>
      </p:grpSp>
      <p:grpSp>
        <p:nvGrpSpPr>
          <p:cNvPr id="4" name="组合 3"/>
          <p:cNvGrpSpPr/>
          <p:nvPr/>
        </p:nvGrpSpPr>
        <p:grpSpPr>
          <a:xfrm>
            <a:off x="916305" y="2775585"/>
            <a:ext cx="4614545" cy="622300"/>
            <a:chOff x="1627" y="2534"/>
            <a:chExt cx="7267" cy="980"/>
          </a:xfrm>
        </p:grpSpPr>
        <p:sp>
          <p:nvSpPr>
            <p:cNvPr id="5" name="矩形 4"/>
            <p:cNvSpPr/>
            <p:nvPr/>
          </p:nvSpPr>
          <p:spPr>
            <a:xfrm>
              <a:off x="1627" y="2534"/>
              <a:ext cx="981" cy="981"/>
            </a:xfrm>
            <a:prstGeom prst="rect">
              <a:avLst/>
            </a:prstGeom>
            <a:solidFill>
              <a:srgbClr val="F80B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阿里巴巴普惠体 R" panose="00020600040101010101" charset="-122"/>
                  <a:ea typeface="阿里巴巴普惠体 R" panose="00020600040101010101" charset="-122"/>
                </a:rPr>
                <a:t>2</a:t>
              </a:r>
            </a:p>
          </p:txBody>
        </p:sp>
        <p:sp>
          <p:nvSpPr>
            <p:cNvPr id="7" name="矩形 6"/>
            <p:cNvSpPr/>
            <p:nvPr/>
          </p:nvSpPr>
          <p:spPr>
            <a:xfrm>
              <a:off x="2882" y="2606"/>
              <a:ext cx="6012" cy="839"/>
            </a:xfrm>
            <a:prstGeom prst="rect">
              <a:avLst/>
            </a:prstGeom>
          </p:spPr>
          <p:txBody>
            <a:bodyPr wrap="square">
              <a:spAutoFit/>
            </a:bodyPr>
            <a:lstStyle/>
            <a:p>
              <a:pPr>
                <a:lnSpc>
                  <a:spcPct val="130000"/>
                </a:lnSpc>
              </a:pPr>
              <a:r>
                <a:rPr lang="zh-CN" altLang="en-US" sz="1100" dirty="0">
                  <a:solidFill>
                    <a:srgbClr val="000000"/>
                  </a:solidFill>
                  <a:latin typeface="阿里巴巴普惠体 R" panose="00020600040101010101" charset="-122"/>
                  <a:ea typeface="阿里巴巴普惠体 R" panose="00020600040101010101" charset="-122"/>
                </a:rPr>
                <a:t>标题数字等都可以通过点击和重新输入进行更改，顶部“开始”面板中可以对字体、字号、颜色、行距等进行修改。</a:t>
              </a:r>
            </a:p>
          </p:txBody>
        </p:sp>
      </p:grpSp>
      <p:grpSp>
        <p:nvGrpSpPr>
          <p:cNvPr id="8" name="组合 7"/>
          <p:cNvGrpSpPr/>
          <p:nvPr/>
        </p:nvGrpSpPr>
        <p:grpSpPr>
          <a:xfrm>
            <a:off x="916305" y="3961130"/>
            <a:ext cx="4614545" cy="622300"/>
            <a:chOff x="1627" y="2534"/>
            <a:chExt cx="7267" cy="980"/>
          </a:xfrm>
        </p:grpSpPr>
        <p:sp>
          <p:nvSpPr>
            <p:cNvPr id="9" name="矩形 8"/>
            <p:cNvSpPr/>
            <p:nvPr/>
          </p:nvSpPr>
          <p:spPr>
            <a:xfrm>
              <a:off x="1627" y="2534"/>
              <a:ext cx="981" cy="981"/>
            </a:xfrm>
            <a:prstGeom prst="rect">
              <a:avLst/>
            </a:prstGeom>
            <a:solidFill>
              <a:srgbClr val="F80B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阿里巴巴普惠体 R" panose="00020600040101010101" charset="-122"/>
                  <a:ea typeface="阿里巴巴普惠体 R" panose="00020600040101010101" charset="-122"/>
                </a:rPr>
                <a:t>3</a:t>
              </a:r>
            </a:p>
          </p:txBody>
        </p:sp>
        <p:sp>
          <p:nvSpPr>
            <p:cNvPr id="10" name="矩形 9"/>
            <p:cNvSpPr/>
            <p:nvPr/>
          </p:nvSpPr>
          <p:spPr>
            <a:xfrm>
              <a:off x="2882" y="2606"/>
              <a:ext cx="6012" cy="839"/>
            </a:xfrm>
            <a:prstGeom prst="rect">
              <a:avLst/>
            </a:prstGeom>
          </p:spPr>
          <p:txBody>
            <a:bodyPr wrap="square">
              <a:spAutoFit/>
            </a:bodyPr>
            <a:lstStyle/>
            <a:p>
              <a:pPr>
                <a:lnSpc>
                  <a:spcPct val="130000"/>
                </a:lnSpc>
              </a:pPr>
              <a:r>
                <a:rPr lang="zh-CN" altLang="en-US" sz="1100" dirty="0">
                  <a:solidFill>
                    <a:srgbClr val="000000"/>
                  </a:solidFill>
                  <a:latin typeface="阿里巴巴普惠体 R" panose="00020600040101010101" charset="-122"/>
                  <a:ea typeface="阿里巴巴普惠体 R" panose="00020600040101010101" charset="-122"/>
                </a:rPr>
                <a:t>标题数字等都可以通过点击和重新输入进行更改，顶部“开始”面板中可以对字体、字号、颜色、行距等进行修改。</a:t>
              </a:r>
            </a:p>
          </p:txBody>
        </p:sp>
      </p:grpSp>
      <p:grpSp>
        <p:nvGrpSpPr>
          <p:cNvPr id="11" name="组合 10"/>
          <p:cNvGrpSpPr/>
          <p:nvPr/>
        </p:nvGrpSpPr>
        <p:grpSpPr>
          <a:xfrm>
            <a:off x="916305" y="5146675"/>
            <a:ext cx="4614545" cy="622300"/>
            <a:chOff x="1627" y="2534"/>
            <a:chExt cx="7267" cy="980"/>
          </a:xfrm>
        </p:grpSpPr>
        <p:sp>
          <p:nvSpPr>
            <p:cNvPr id="12" name="矩形 11"/>
            <p:cNvSpPr/>
            <p:nvPr/>
          </p:nvSpPr>
          <p:spPr>
            <a:xfrm>
              <a:off x="1627" y="2534"/>
              <a:ext cx="981" cy="981"/>
            </a:xfrm>
            <a:prstGeom prst="rect">
              <a:avLst/>
            </a:prstGeom>
            <a:solidFill>
              <a:srgbClr val="F80B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阿里巴巴普惠体 R" panose="00020600040101010101" charset="-122"/>
                  <a:ea typeface="阿里巴巴普惠体 R" panose="00020600040101010101" charset="-122"/>
                </a:rPr>
                <a:t>4</a:t>
              </a:r>
            </a:p>
          </p:txBody>
        </p:sp>
        <p:sp>
          <p:nvSpPr>
            <p:cNvPr id="13" name="矩形 12"/>
            <p:cNvSpPr/>
            <p:nvPr/>
          </p:nvSpPr>
          <p:spPr>
            <a:xfrm>
              <a:off x="2882" y="2606"/>
              <a:ext cx="6012" cy="839"/>
            </a:xfrm>
            <a:prstGeom prst="rect">
              <a:avLst/>
            </a:prstGeom>
          </p:spPr>
          <p:txBody>
            <a:bodyPr wrap="square">
              <a:spAutoFit/>
            </a:bodyPr>
            <a:lstStyle/>
            <a:p>
              <a:pPr>
                <a:lnSpc>
                  <a:spcPct val="130000"/>
                </a:lnSpc>
              </a:pPr>
              <a:r>
                <a:rPr lang="zh-CN" altLang="en-US" sz="1100" dirty="0">
                  <a:solidFill>
                    <a:srgbClr val="000000"/>
                  </a:solidFill>
                  <a:latin typeface="阿里巴巴普惠体 R" panose="00020600040101010101" charset="-122"/>
                  <a:ea typeface="阿里巴巴普惠体 R" panose="00020600040101010101" charset="-122"/>
                </a:rPr>
                <a:t>标题数字等都可以通过点击和重新输入进行更改，顶部“开始”面板中可以对字体、字号、颜色、行距等进行修改。</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SLIDE_MODEL_TYPE" val="cover"/>
</p:tagLst>
</file>

<file path=ppt/tags/tag58.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59.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60.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1.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2.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3.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4.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5.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6.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7.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8.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9.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1.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2.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3.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4.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5.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1837</Words>
  <Application>Microsoft Office PowerPoint</Application>
  <PresentationFormat>宽屏</PresentationFormat>
  <Paragraphs>176</Paragraphs>
  <Slides>19</Slides>
  <Notes>19</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19</vt:i4>
      </vt:variant>
    </vt:vector>
  </HeadingPairs>
  <TitlesOfParts>
    <vt:vector size="26" baseType="lpstr">
      <vt:lpstr>FZHei-B01S</vt:lpstr>
      <vt:lpstr>阿里巴巴普惠体 M</vt:lpstr>
      <vt:lpstr>阿里巴巴普惠体 R</vt:lpstr>
      <vt:lpstr>宋体</vt:lpstr>
      <vt:lpstr>Arial</vt:lpstr>
      <vt:lpstr>Wingdings</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2021-06-25T02:28:35Z</dcterms:created>
  <dcterms:modified xsi:type="dcterms:W3CDTF">2023-01-10T09:49:52Z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944C9654D37E4C4C804BBA3E824D4CA1</vt:lpwstr>
  </property>
  <property fmtid="{A09F084E-AD41-489F-8076-AA5BE3082BCA}" pid="100">
    <vt:ui4>5</vt:ui4>
  </property>
  <property fmtid="{64440492-4C8B-11D1-8B70-080036B11A03}" pid="11">
    <vt:lpwstr>www.2ppt.com-爱PPT提供资源下载</vt:lpwstr>
  </property>
</Properties>
</file>