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53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EA2FA29-8761-4766-BA88-7BC063691EE9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999A115-8E82-4E71-9C4C-2B8F94B13632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86B2A1-5D01-49CE-907C-E394382BF8E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EB6C39-93B0-485B-AACD-D7EDA1FD4AB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61315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24535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87120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50340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16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F112068-BE76-4512-9129-685FFA2571B4}" type="slidenum">
              <a:rPr lang="zh-CN" altLang="en-US" sz="1200" b="0"/>
              <a:t>2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6733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9F88FA7-67B7-4A33-B6C9-A3A31F10A8E9}" type="slidenum">
              <a:rPr lang="zh-CN" altLang="en-US" sz="1200" b="0"/>
              <a:t>11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6118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4C3A6EE-6C3D-4FD2-A56F-3E689AA10256}" type="slidenum">
              <a:rPr lang="zh-CN" altLang="en-US" sz="1200" b="0"/>
              <a:t>12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269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A423B0E-DD55-4D09-87FA-2E8595EB9914}" type="slidenum">
              <a:rPr lang="zh-CN" altLang="en-US" sz="1200" b="0"/>
              <a:t>13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37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66775B5-2B6F-4BA0-BFB0-566AFDCD6A16}" type="slidenum">
              <a:rPr lang="zh-CN" altLang="en-US" sz="1200" b="0"/>
              <a:t>14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474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A8EB18C-B09F-441C-8EE8-D19942D7C2E5}" type="slidenum">
              <a:rPr lang="zh-CN" altLang="en-US" sz="1200" b="0"/>
              <a:t>15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57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01498D7-A39D-4EAE-9632-A703D26152D5}" type="slidenum">
              <a:rPr lang="zh-CN" altLang="en-US" sz="1200" b="0"/>
              <a:t>16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678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6A40F82-09B8-4018-852E-D3C416572423}" type="slidenum">
              <a:rPr lang="zh-CN" altLang="en-US" sz="1200" b="0"/>
              <a:t>17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78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BE7B5C10-C7EB-450A-AA57-FCC41B28136F}" type="slidenum">
              <a:rPr lang="zh-CN" altLang="en-US" sz="1200" b="0"/>
              <a:t>18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883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3B7DC2C-AAC2-4D5C-A560-81DF4638D4E1}" type="slidenum">
              <a:rPr lang="zh-CN" altLang="en-US" sz="1200" b="0"/>
              <a:t>19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986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180BCDC-59E9-4B50-AFD2-F7A4D60437BE}" type="slidenum">
              <a:rPr lang="zh-CN" altLang="en-US" sz="1200" b="0"/>
              <a:t>20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724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8382BA3-4DF5-4668-BA89-220232EC251C}" type="slidenum">
              <a:rPr lang="zh-CN" altLang="en-US" sz="1200" b="0"/>
              <a:t>3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088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0B6EF8A-15EF-46FF-A7B7-59A26EF3DE7A}" type="slidenum">
              <a:rPr lang="zh-CN" altLang="en-US" sz="1200" b="0"/>
              <a:t>21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19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CD13313-C4D7-49B3-93BA-385FD987D705}" type="slidenum">
              <a:rPr lang="zh-CN" altLang="en-US" sz="1200" b="0"/>
              <a:t>22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293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4AD2ADF-9D66-436E-B952-BBD2A650EFEF}" type="slidenum">
              <a:rPr lang="zh-CN" altLang="en-US" sz="1200" b="0"/>
              <a:t>23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39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5BF55D7-FB85-472C-B90E-B45F407F3311}" type="slidenum">
              <a:rPr lang="zh-CN" altLang="en-US" sz="1200" b="0"/>
              <a:t>24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498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A952DF1-2CF4-46A7-9D9A-3BFD469816AF}" type="slidenum">
              <a:rPr lang="zh-CN" altLang="en-US" sz="1200" b="0"/>
              <a:t>25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60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2FBD8F76-A628-4F23-8B2B-171C9B455850}" type="slidenum">
              <a:rPr lang="zh-CN" altLang="en-US" sz="1200" b="0"/>
              <a:t>26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970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561F9AE-3276-41CE-BAE2-20DCB0327330}" type="slidenum">
              <a:rPr lang="zh-CN" altLang="en-US" sz="1200" b="0"/>
              <a:t>27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7347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31AD493-E24F-4182-9576-6BBC894BE101}" type="slidenum">
              <a:rPr lang="zh-CN" altLang="en-US" sz="1200" b="0"/>
              <a:t>4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7450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7C711BF-1ED5-480B-9A59-CCCD97D87382}" type="slidenum">
              <a:rPr lang="zh-CN" altLang="en-US" sz="1200" b="0"/>
              <a:t>5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7552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492449E7-EDBB-4510-996E-15CA15C987A5}" type="slidenum">
              <a:rPr lang="zh-CN" altLang="en-US" sz="1200" b="0"/>
              <a:t>6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765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84F2CE9-0B77-494D-A003-99B38A57147E}" type="slidenum">
              <a:rPr lang="zh-CN" altLang="en-US" sz="1200" b="0"/>
              <a:t>7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775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52A419B-EA3D-4D48-8337-BCF9E59493AA}" type="slidenum">
              <a:rPr lang="zh-CN" altLang="en-US" sz="1200" b="0"/>
              <a:t>8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007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6A09358-F8A2-4E0C-A029-25E7DF15428D}" type="slidenum">
              <a:rPr lang="zh-CN" altLang="en-US" sz="1200" b="0"/>
              <a:t>9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663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2655E41A-1537-4202-AB49-1AC152C9EC7D}" type="slidenum">
              <a:rPr lang="zh-CN" altLang="en-US" sz="1200" b="0"/>
              <a:t>10</a:t>
            </a:fld>
            <a:endParaRPr lang="en-US" altLang="zh-CN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141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84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Group 166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Picture 167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Rectangle 168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Picture 173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174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Group 187"/>
          <p:cNvGrpSpPr/>
          <p:nvPr userDrawn="1"/>
        </p:nvGrpSpPr>
        <p:grpSpPr bwMode="auto">
          <a:xfrm>
            <a:off x="9341797" y="1643098"/>
            <a:ext cx="318742" cy="1750202"/>
            <a:chOff x="7344" y="1304"/>
            <a:chExt cx="253" cy="1389"/>
          </a:xfrm>
        </p:grpSpPr>
        <p:sp>
          <p:nvSpPr>
            <p:cNvPr id="13" name="AutoShape 179"/>
            <p:cNvSpPr>
              <a:spLocks noChangeArrowheads="1"/>
            </p:cNvSpPr>
            <p:nvPr userDrawn="1"/>
          </p:nvSpPr>
          <p:spPr bwMode="auto">
            <a:xfrm>
              <a:off x="7344" y="1304"/>
              <a:ext cx="21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Text Box 180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5" y="1334"/>
              <a:ext cx="212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15" name="Group 188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6" name="AutoShape 189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Text Box 190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突破</a:t>
              </a: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语法大冲关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8" name="Rectangle 14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405729" y="75604"/>
            <a:ext cx="737013" cy="3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3CC422-42E0-48F3-9540-7B26482DDEBE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584E-6 4.11765E-6 L -0.05965 4.1176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165" rtl="0" fontAlgn="base">
        <a:lnSpc>
          <a:spcPct val="90000"/>
        </a:lnSpc>
        <a:spcBef>
          <a:spcPts val="75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15" indent="-17145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785" indent="-17272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610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6.png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6.png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6.png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6.png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6.png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6.png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6.png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6.png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188978" y="2244108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567" tIns="36283" rIns="72567" bIns="36283"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9"/>
          <p:cNvSpPr>
            <a:spLocks noChangeArrowheads="1"/>
          </p:cNvSpPr>
          <p:nvPr/>
        </p:nvSpPr>
        <p:spPr bwMode="auto">
          <a:xfrm>
            <a:off x="180160" y="2524944"/>
            <a:ext cx="8812659" cy="47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Section Ⅲ</a:t>
            </a: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Grammar——</a:t>
            </a:r>
            <a:r>
              <a:rPr lang="en-US" altLang="zh-CN" sz="2000" i="1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sz="200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.­ing</a:t>
            </a: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形式作宾语补足语和状语</a:t>
            </a:r>
            <a:endParaRPr lang="en-US" altLang="zh-CN" sz="2000" dirty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14488" y="1261183"/>
            <a:ext cx="9144000" cy="7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/>
            <a:r>
              <a:rPr lang="en-US" altLang="zh-CN" sz="40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Unit 2  </a:t>
            </a:r>
            <a:r>
              <a:rPr lang="en-US" altLang="zh-CN" sz="43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Morals and Virtues</a:t>
            </a:r>
          </a:p>
        </p:txBody>
      </p:sp>
      <p:sp>
        <p:nvSpPr>
          <p:cNvPr id="8" name="矩形 7"/>
          <p:cNvSpPr/>
          <p:nvPr/>
        </p:nvSpPr>
        <p:spPr>
          <a:xfrm>
            <a:off x="3263789" y="406954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F39445B-4E99-4B45-8685-243137A17F08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10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69379" name="Object 3"/>
          <p:cNvGraphicFramePr>
            <a:graphicFrameLocks noChangeAspect="1"/>
          </p:cNvGraphicFramePr>
          <p:nvPr/>
        </p:nvGraphicFramePr>
        <p:xfrm>
          <a:off x="395595" y="652704"/>
          <a:ext cx="8296121" cy="3806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9385" name="文档" r:id="rId4" imgW="10556875" imgH="4850765" progId="Word.Document.8">
                  <p:embed/>
                </p:oleObj>
              </mc:Choice>
              <mc:Fallback>
                <p:oleObj name="文档" r:id="rId4" imgW="10556875" imgH="485076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95" y="652704"/>
                        <a:ext cx="8296121" cy="3806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848CB90-B5C8-4347-9E59-82D1CD5E2A09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11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70404" name="Object 4"/>
          <p:cNvGraphicFramePr>
            <a:graphicFrameLocks noChangeAspect="1"/>
          </p:cNvGraphicFramePr>
          <p:nvPr/>
        </p:nvGraphicFramePr>
        <p:xfrm>
          <a:off x="391816" y="651445"/>
          <a:ext cx="8360373" cy="384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10" name="文档" r:id="rId4" imgW="10551160" imgH="4851400" progId="Word.Document.8">
                  <p:embed/>
                </p:oleObj>
              </mc:Choice>
              <mc:Fallback>
                <p:oleObj name="文档" r:id="rId4" imgW="10551160" imgH="48514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51445"/>
                        <a:ext cx="8360373" cy="3841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3173856-5B71-47A6-9B21-D0ED975CE8A1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12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64263" name="Object 7"/>
          <p:cNvGraphicFramePr>
            <a:graphicFrameLocks noChangeAspect="1"/>
          </p:cNvGraphicFramePr>
          <p:nvPr/>
        </p:nvGraphicFramePr>
        <p:xfrm>
          <a:off x="396856" y="657744"/>
          <a:ext cx="8352813" cy="406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269" name="文档" r:id="rId4" imgW="10541000" imgH="5153660" progId="Word.Document.8">
                  <p:embed/>
                </p:oleObj>
              </mc:Choice>
              <mc:Fallback>
                <p:oleObj name="文档" r:id="rId4" imgW="10541000" imgH="515366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56" y="657744"/>
                        <a:ext cx="8352813" cy="406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D919802-DA08-4C5A-9955-2129795D0F06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13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5634" name="Object 2"/>
          <p:cNvGraphicFramePr>
            <a:graphicFrameLocks noChangeAspect="1"/>
          </p:cNvGraphicFramePr>
          <p:nvPr/>
        </p:nvGraphicFramePr>
        <p:xfrm>
          <a:off x="391816" y="376754"/>
          <a:ext cx="8360373" cy="439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40" name="文档" r:id="rId4" imgW="10551160" imgH="5544185" progId="Word.Document.8">
                  <p:embed/>
                </p:oleObj>
              </mc:Choice>
              <mc:Fallback>
                <p:oleObj name="文档" r:id="rId4" imgW="10551160" imgH="55441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76754"/>
                        <a:ext cx="8360373" cy="4391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54ADB54C-A628-4031-AE2D-E41B66010DCB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14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4610" name="Object 2"/>
          <p:cNvGraphicFramePr>
            <a:graphicFrameLocks noChangeAspect="1"/>
          </p:cNvGraphicFramePr>
          <p:nvPr/>
        </p:nvGraphicFramePr>
        <p:xfrm>
          <a:off x="391816" y="681684"/>
          <a:ext cx="8360373" cy="378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616" name="文档" r:id="rId4" imgW="10519410" imgH="4756150" progId="Word.Document.8">
                  <p:embed/>
                </p:oleObj>
              </mc:Choice>
              <mc:Fallback>
                <p:oleObj name="文档" r:id="rId4" imgW="10519410" imgH="47561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81684"/>
                        <a:ext cx="8360373" cy="378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FA4DCB1-B570-4398-91C2-5BE2528790C1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15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3586" name="Object 2"/>
          <p:cNvGraphicFramePr>
            <a:graphicFrameLocks noChangeAspect="1"/>
          </p:cNvGraphicFramePr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92" name="文档" r:id="rId4" imgW="10519410" imgH="4142740" progId="Word.Document.8">
                  <p:embed/>
                </p:oleObj>
              </mc:Choice>
              <mc:Fallback>
                <p:oleObj name="文档" r:id="rId4" imgW="10519410" imgH="41427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C126975-5DA5-4273-98B9-0CD083DD75A2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16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2562" name="Object 2"/>
          <p:cNvGraphicFramePr>
            <a:graphicFrameLocks noChangeAspect="1"/>
          </p:cNvGraphicFramePr>
          <p:nvPr/>
        </p:nvGraphicFramePr>
        <p:xfrm>
          <a:off x="391816" y="342732"/>
          <a:ext cx="8360373" cy="378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72" name="文档" r:id="rId4" imgW="10519410" imgH="4756150" progId="Word.Document.8">
                  <p:embed/>
                </p:oleObj>
              </mc:Choice>
              <mc:Fallback>
                <p:oleObj name="文档" r:id="rId4" imgW="10519410" imgH="47561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42732"/>
                        <a:ext cx="8360373" cy="378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63" name="Object 3"/>
          <p:cNvGraphicFramePr>
            <a:graphicFrameLocks noChangeAspect="1"/>
          </p:cNvGraphicFramePr>
          <p:nvPr/>
        </p:nvGraphicFramePr>
        <p:xfrm>
          <a:off x="374178" y="4057343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73" name="文档" r:id="rId6" imgW="10519410" imgH="692150" progId="Word.Document.8">
                  <p:embed/>
                </p:oleObj>
              </mc:Choice>
              <mc:Fallback>
                <p:oleObj name="文档" r:id="rId6" imgW="10519410" imgH="6921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8" y="4057343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2424C172-929D-40F0-BE0B-E5A38D054AAB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17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1538" name="Object 2"/>
          <p:cNvGraphicFramePr>
            <a:graphicFrameLocks noChangeAspect="1"/>
          </p:cNvGraphicFramePr>
          <p:nvPr/>
        </p:nvGraphicFramePr>
        <p:xfrm>
          <a:off x="391816" y="565761"/>
          <a:ext cx="8360373" cy="32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548" name="文档" r:id="rId4" imgW="10542270" imgH="4080510" progId="Word.Document.8">
                  <p:embed/>
                </p:oleObj>
              </mc:Choice>
              <mc:Fallback>
                <p:oleObj name="文档" r:id="rId4" imgW="10542270" imgH="40805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565761"/>
                        <a:ext cx="8360373" cy="3230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1539" name="Object 3"/>
          <p:cNvGraphicFramePr>
            <a:graphicFrameLocks noChangeAspect="1"/>
          </p:cNvGraphicFramePr>
          <p:nvPr/>
        </p:nvGraphicFramePr>
        <p:xfrm>
          <a:off x="337642" y="3834316"/>
          <a:ext cx="8360373" cy="54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549" name="文档" r:id="rId6" imgW="10519410" imgH="692150" progId="Word.Document.8">
                  <p:embed/>
                </p:oleObj>
              </mc:Choice>
              <mc:Fallback>
                <p:oleObj name="文档" r:id="rId6" imgW="10519410" imgH="6921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2" y="3834316"/>
                        <a:ext cx="8360373" cy="54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BBC1338-18B6-43F6-856F-65557E69229B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18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0514" name="Object 2"/>
          <p:cNvGraphicFramePr>
            <a:graphicFrameLocks noChangeAspect="1"/>
          </p:cNvGraphicFramePr>
          <p:nvPr/>
        </p:nvGraphicFramePr>
        <p:xfrm>
          <a:off x="391816" y="376754"/>
          <a:ext cx="8360373" cy="439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520" name="文档" r:id="rId4" imgW="10551160" imgH="5544185" progId="Word.Document.8">
                  <p:embed/>
                </p:oleObj>
              </mc:Choice>
              <mc:Fallback>
                <p:oleObj name="文档" r:id="rId4" imgW="10551160" imgH="55441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76754"/>
                        <a:ext cx="8360373" cy="4391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10F4B761-6126-4585-BF9C-43DDA4E17E31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19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9490" name="Object 2"/>
          <p:cNvGraphicFramePr>
            <a:graphicFrameLocks noChangeAspect="1"/>
          </p:cNvGraphicFramePr>
          <p:nvPr/>
        </p:nvGraphicFramePr>
        <p:xfrm>
          <a:off x="391816" y="452357"/>
          <a:ext cx="8360373" cy="42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500" name="文档" r:id="rId4" imgW="10556875" imgH="5349240" progId="Word.Document.8">
                  <p:embed/>
                </p:oleObj>
              </mc:Choice>
              <mc:Fallback>
                <p:oleObj name="文档" r:id="rId4" imgW="10556875" imgH="534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52357"/>
                        <a:ext cx="8360373" cy="42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9491" name="Text Box 3"/>
          <p:cNvSpPr txBox="1">
            <a:spLocks noChangeArrowheads="1"/>
          </p:cNvSpPr>
          <p:nvPr/>
        </p:nvSpPr>
        <p:spPr bwMode="auto">
          <a:xfrm>
            <a:off x="1073395" y="1456612"/>
            <a:ext cx="459296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 understanding this problem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9492" name="Text Box 4"/>
          <p:cNvSpPr txBox="1">
            <a:spLocks noChangeArrowheads="1"/>
          </p:cNvSpPr>
          <p:nvPr/>
        </p:nvSpPr>
        <p:spPr bwMode="auto">
          <a:xfrm>
            <a:off x="7290761" y="3054348"/>
            <a:ext cx="1414527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making it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9493" name="Picture 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9494" name="Text Box 6"/>
          <p:cNvSpPr txBox="1">
            <a:spLocks noChangeArrowheads="1"/>
          </p:cNvSpPr>
          <p:nvPr/>
        </p:nvSpPr>
        <p:spPr bwMode="auto">
          <a:xfrm>
            <a:off x="337640" y="3608768"/>
            <a:ext cx="185375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much easier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9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5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9493"/>
                  </p:tgtEl>
                </p:cond>
              </p:nextCondLst>
            </p:seq>
          </p:childTnLst>
        </p:cTn>
      </p:par>
    </p:tnLst>
    <p:bldLst>
      <p:bldP spid="959491" grpId="0"/>
      <p:bldP spid="959491" grpId="1"/>
      <p:bldP spid="959492" grpId="0"/>
      <p:bldP spid="959492" grpId="1"/>
      <p:bldP spid="959494" grpId="0"/>
      <p:bldP spid="95949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B9A5669-08B0-43F9-968D-DD73C46C48EC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Group 3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45" name="TextBox 77"/>
            <p:cNvSpPr txBox="1">
              <a:spLocks noChangeArrowheads="1"/>
            </p:cNvSpPr>
            <p:nvPr/>
          </p:nvSpPr>
          <p:spPr bwMode="auto">
            <a:xfrm>
              <a:off x="1104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突</a:t>
              </a:r>
            </a:p>
          </p:txBody>
        </p:sp>
      </p:grpSp>
      <p:grpSp>
        <p:nvGrpSpPr>
          <p:cNvPr id="880646" name="Group 6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6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48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破</a:t>
              </a:r>
            </a:p>
          </p:txBody>
        </p:sp>
      </p:grpSp>
      <p:grpSp>
        <p:nvGrpSpPr>
          <p:cNvPr id="880649" name="Group 9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9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5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法</a:t>
              </a:r>
            </a:p>
          </p:txBody>
        </p:sp>
      </p:grpSp>
      <p:grpSp>
        <p:nvGrpSpPr>
          <p:cNvPr id="880652" name="Group 12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1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54" name="TextBox 77"/>
            <p:cNvSpPr txBox="1">
              <a:spLocks noChangeArrowheads="1"/>
            </p:cNvSpPr>
            <p:nvPr/>
          </p:nvSpPr>
          <p:spPr bwMode="auto">
            <a:xfrm>
              <a:off x="1104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大</a:t>
              </a:r>
            </a:p>
          </p:txBody>
        </p:sp>
      </p:grpSp>
      <p:grpSp>
        <p:nvGrpSpPr>
          <p:cNvPr id="880655" name="Group 15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57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冲</a:t>
              </a:r>
            </a:p>
          </p:txBody>
        </p:sp>
      </p:grpSp>
      <p:grpSp>
        <p:nvGrpSpPr>
          <p:cNvPr id="880658" name="Group 18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60" name="TextBox 77"/>
            <p:cNvSpPr txBox="1">
              <a:spLocks noChangeArrowheads="1"/>
            </p:cNvSpPr>
            <p:nvPr/>
          </p:nvSpPr>
          <p:spPr bwMode="auto">
            <a:xfrm>
              <a:off x="1103" y="2534"/>
              <a:ext cx="675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关</a:t>
              </a:r>
            </a:p>
          </p:txBody>
        </p:sp>
      </p:grpSp>
      <p:grpSp>
        <p:nvGrpSpPr>
          <p:cNvPr id="880661" name="Group 21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880663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语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A4F136E5-12B3-459F-9BE3-FA4737F703B8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20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8466" name="Object 2"/>
          <p:cNvGraphicFramePr>
            <a:graphicFrameLocks noChangeAspect="1"/>
          </p:cNvGraphicFramePr>
          <p:nvPr/>
        </p:nvGraphicFramePr>
        <p:xfrm>
          <a:off x="391816" y="709406"/>
          <a:ext cx="8360373" cy="372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476" name="文档" r:id="rId4" imgW="10519410" imgH="4687570" progId="Word.Document.8">
                  <p:embed/>
                </p:oleObj>
              </mc:Choice>
              <mc:Fallback>
                <p:oleObj name="文档" r:id="rId4" imgW="10519410" imgH="46875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09406"/>
                        <a:ext cx="8360373" cy="3724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8467" name="Text Box 3"/>
          <p:cNvSpPr txBox="1">
            <a:spLocks noChangeArrowheads="1"/>
          </p:cNvSpPr>
          <p:nvPr/>
        </p:nvSpPr>
        <p:spPr bwMode="auto">
          <a:xfrm>
            <a:off x="2344584" y="1215944"/>
            <a:ext cx="2662496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was seen entering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1341742" y="2283201"/>
            <a:ext cx="310191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had the light burning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8469" name="Text Box 5"/>
          <p:cNvSpPr txBox="1">
            <a:spLocks noChangeArrowheads="1"/>
          </p:cNvSpPr>
          <p:nvPr/>
        </p:nvSpPr>
        <p:spPr bwMode="auto">
          <a:xfrm>
            <a:off x="1193082" y="3856996"/>
            <a:ext cx="356056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won't have you speaking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8470" name="Picture 6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8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8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8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8470"/>
                  </p:tgtEl>
                </p:cond>
              </p:nextCondLst>
            </p:seq>
          </p:childTnLst>
        </p:cTn>
      </p:par>
    </p:tnLst>
    <p:bldLst>
      <p:bldP spid="958467" grpId="0"/>
      <p:bldP spid="958467" grpId="1"/>
      <p:bldP spid="958468" grpId="0"/>
      <p:bldP spid="958468" grpId="1"/>
      <p:bldP spid="958469" grpId="0"/>
      <p:bldP spid="95846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E8EB785-87B0-4EBE-B9FA-6EE8E5D85454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21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7442" name="Object 2"/>
          <p:cNvGraphicFramePr>
            <a:graphicFrameLocks noChangeAspect="1"/>
          </p:cNvGraphicFramePr>
          <p:nvPr/>
        </p:nvGraphicFramePr>
        <p:xfrm>
          <a:off x="391816" y="767368"/>
          <a:ext cx="8360373" cy="3699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452" name="文档" r:id="rId4" imgW="10519410" imgH="4653915" progId="Word.Document.8">
                  <p:embed/>
                </p:oleObj>
              </mc:Choice>
              <mc:Fallback>
                <p:oleObj name="文档" r:id="rId4" imgW="10519410" imgH="46539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67368"/>
                        <a:ext cx="8360373" cy="3699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7443" name="Text Box 3"/>
          <p:cNvSpPr txBox="1">
            <a:spLocks noChangeArrowheads="1"/>
          </p:cNvSpPr>
          <p:nvPr/>
        </p:nvSpPr>
        <p:spPr bwMode="auto">
          <a:xfrm>
            <a:off x="3681286" y="1753983"/>
            <a:ext cx="102339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riding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5167909" y="2298322"/>
            <a:ext cx="125185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barking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375438" y="3859516"/>
            <a:ext cx="121896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playing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7446" name="Picture 6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7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7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7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7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7446"/>
                  </p:tgtEl>
                </p:cond>
              </p:nextCondLst>
            </p:seq>
          </p:childTnLst>
        </p:cTn>
      </p:par>
    </p:tnLst>
    <p:bldLst>
      <p:bldP spid="957443" grpId="0"/>
      <p:bldP spid="957443" grpId="1"/>
      <p:bldP spid="957444" grpId="0"/>
      <p:bldP spid="957444" grpId="1"/>
      <p:bldP spid="957445" grpId="0"/>
      <p:bldP spid="95744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8F8635F-2F7A-40D8-8475-B1B0AF10C192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22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6418" name="Object 2"/>
          <p:cNvGraphicFramePr>
            <a:graphicFrameLocks noChangeAspect="1"/>
          </p:cNvGraphicFramePr>
          <p:nvPr/>
        </p:nvGraphicFramePr>
        <p:xfrm>
          <a:off x="391816" y="1234844"/>
          <a:ext cx="8360373" cy="2682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429" name="文档" r:id="rId4" imgW="10519410" imgH="3374390" progId="Word.Document.8">
                  <p:embed/>
                </p:oleObj>
              </mc:Choice>
              <mc:Fallback>
                <p:oleObj name="文档" r:id="rId4" imgW="10519410" imgH="33743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4844"/>
                        <a:ext cx="8360373" cy="2682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3531363" y="1184443"/>
            <a:ext cx="1020188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doing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1341744" y="1741382"/>
            <a:ext cx="1292699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Coming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356539" y="3300057"/>
            <a:ext cx="214870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caught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6423" name="Picture 7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6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6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6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6423"/>
                  </p:tgtEl>
                </p:cond>
              </p:nextCondLst>
            </p:seq>
          </p:childTnLst>
        </p:cTn>
      </p:par>
    </p:tnLst>
    <p:bldLst>
      <p:bldP spid="956420" grpId="0"/>
      <p:bldP spid="956420" grpId="1"/>
      <p:bldP spid="956421" grpId="0"/>
      <p:bldP spid="956421" grpId="1"/>
      <p:bldP spid="956422" grpId="0"/>
      <p:bldP spid="95642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7F75E2CC-F2F1-4719-AA16-1A6B0FF2D965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23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5394" name="Object 2"/>
          <p:cNvGraphicFramePr>
            <a:graphicFrameLocks noChangeAspect="1"/>
          </p:cNvGraphicFramePr>
          <p:nvPr/>
        </p:nvGraphicFramePr>
        <p:xfrm>
          <a:off x="391816" y="939993"/>
          <a:ext cx="8360373" cy="326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04" name="文档" r:id="rId4" imgW="10519410" imgH="4109720" progId="Word.Document.8">
                  <p:embed/>
                </p:oleObj>
              </mc:Choice>
              <mc:Fallback>
                <p:oleObj name="文档" r:id="rId4" imgW="10519410" imgH="41097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39993"/>
                        <a:ext cx="8360373" cy="3266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5395" name="Text Box 3"/>
          <p:cNvSpPr txBox="1">
            <a:spLocks noChangeArrowheads="1"/>
          </p:cNvSpPr>
          <p:nvPr/>
        </p:nvSpPr>
        <p:spPr bwMode="auto">
          <a:xfrm>
            <a:off x="1639069" y="1444012"/>
            <a:ext cx="1233387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making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375438" y="2559151"/>
            <a:ext cx="121838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turning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1862061" y="3612548"/>
            <a:ext cx="136804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allowing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5398" name="Picture 6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5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5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5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5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5398"/>
                  </p:tgtEl>
                </p:cond>
              </p:nextCondLst>
            </p:seq>
          </p:childTnLst>
        </p:cTn>
      </p:par>
    </p:tnLst>
    <p:bldLst>
      <p:bldP spid="955395" grpId="0"/>
      <p:bldP spid="955395" grpId="1"/>
      <p:bldP spid="955396" grpId="0"/>
      <p:bldP spid="955396" grpId="1"/>
      <p:bldP spid="955397" grpId="0"/>
      <p:bldP spid="95539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FEBD068-8C8D-4675-BFB8-E521D8AA716B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24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4370" name="Object 2"/>
          <p:cNvGraphicFramePr>
            <a:graphicFrameLocks noChangeAspect="1"/>
          </p:cNvGraphicFramePr>
          <p:nvPr/>
        </p:nvGraphicFramePr>
        <p:xfrm>
          <a:off x="391816" y="1505755"/>
          <a:ext cx="8360373" cy="213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380" name="文档" r:id="rId4" imgW="10519410" imgH="2684145" progId="Word.Document.8">
                  <p:embed/>
                </p:oleObj>
              </mc:Choice>
              <mc:Fallback>
                <p:oleObj name="文档" r:id="rId4" imgW="10519410" imgH="26841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05755"/>
                        <a:ext cx="8360373" cy="2133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4371" name="Text Box 3"/>
          <p:cNvSpPr txBox="1">
            <a:spLocks noChangeArrowheads="1"/>
          </p:cNvSpPr>
          <p:nvPr/>
        </p:nvSpPr>
        <p:spPr bwMode="auto">
          <a:xfrm>
            <a:off x="1416075" y="1444012"/>
            <a:ext cx="1307125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Judging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1416075" y="2002211"/>
            <a:ext cx="255907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struggled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4373" name="Picture 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4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5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4373"/>
                  </p:tgtEl>
                </p:cond>
              </p:nextCondLst>
            </p:seq>
          </p:childTnLst>
        </p:cTn>
      </p:par>
    </p:tnLst>
    <p:bldLst>
      <p:bldP spid="954371" grpId="0"/>
      <p:bldP spid="954371" grpId="1"/>
      <p:bldP spid="954372" grpId="0"/>
      <p:bldP spid="95437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9E54FCED-20D9-4033-9FE7-0D41681D7359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25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3346" name="Object 2"/>
          <p:cNvGraphicFramePr>
            <a:graphicFrameLocks noChangeAspect="1"/>
          </p:cNvGraphicFramePr>
          <p:nvPr/>
        </p:nvGraphicFramePr>
        <p:xfrm>
          <a:off x="391816" y="997955"/>
          <a:ext cx="8360373" cy="314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58" name="文档" r:id="rId4" imgW="10519410" imgH="3961765" progId="Word.Document.8">
                  <p:embed/>
                </p:oleObj>
              </mc:Choice>
              <mc:Fallback>
                <p:oleObj name="文档" r:id="rId4" imgW="10519410" imgH="39617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97955"/>
                        <a:ext cx="8360373" cy="3148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3347" name="Text Box 3"/>
          <p:cNvSpPr txBox="1">
            <a:spLocks noChangeArrowheads="1"/>
          </p:cNvSpPr>
          <p:nvPr/>
        </p:nvSpPr>
        <p:spPr bwMode="auto">
          <a:xfrm>
            <a:off x="4870585" y="1528435"/>
            <a:ext cx="163093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thousands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864902" y="2521350"/>
            <a:ext cx="1484866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travelling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1303949" y="3041748"/>
            <a:ext cx="385399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3351" name="Text Box 7"/>
          <p:cNvSpPr txBox="1">
            <a:spLocks noChangeArrowheads="1"/>
          </p:cNvSpPr>
          <p:nvPr/>
        </p:nvSpPr>
        <p:spPr bwMode="auto">
          <a:xfrm>
            <a:off x="589613" y="3570966"/>
            <a:ext cx="1701529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 allowed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3352" name="Picture 8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3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3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3352"/>
                  </p:tgtEl>
                </p:cond>
              </p:nextCondLst>
            </p:seq>
          </p:childTnLst>
        </p:cTn>
      </p:par>
    </p:tnLst>
    <p:bldLst>
      <p:bldP spid="953347" grpId="0"/>
      <p:bldP spid="953347" grpId="1"/>
      <p:bldP spid="953348" grpId="0"/>
      <p:bldP spid="953348" grpId="1"/>
      <p:bldP spid="953350" grpId="0"/>
      <p:bldP spid="953350" grpId="1"/>
      <p:bldP spid="953351" grpId="0"/>
      <p:bldP spid="95335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F5D3AAEA-BBC7-47E9-AAD6-10C2A636FC64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26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2322" name="Object 2"/>
          <p:cNvGraphicFramePr>
            <a:graphicFrameLocks noChangeAspect="1"/>
          </p:cNvGraphicFramePr>
          <p:nvPr/>
        </p:nvGraphicFramePr>
        <p:xfrm>
          <a:off x="396855" y="725786"/>
          <a:ext cx="8325097" cy="368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33" name="文档" r:id="rId4" imgW="10551160" imgH="4669790" progId="Word.Document.8">
                  <p:embed/>
                </p:oleObj>
              </mc:Choice>
              <mc:Fallback>
                <p:oleObj name="文档" r:id="rId4" imgW="10551160" imgH="46697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55" y="725786"/>
                        <a:ext cx="8325097" cy="3683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23" name="Text Box 3"/>
          <p:cNvSpPr txBox="1">
            <a:spLocks noChangeArrowheads="1"/>
          </p:cNvSpPr>
          <p:nvPr/>
        </p:nvSpPr>
        <p:spPr bwMode="auto">
          <a:xfrm>
            <a:off x="5757522" y="1197043"/>
            <a:ext cx="1941915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Transporting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7210131" y="1741382"/>
            <a:ext cx="117728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adding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6987137" y="2828800"/>
            <a:ext cx="649125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are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622369" y="3834316"/>
            <a:ext cx="1223769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putting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2327" name="Picture 7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2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2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2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52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327"/>
                  </p:tgtEl>
                </p:cond>
              </p:nextCondLst>
            </p:seq>
          </p:childTnLst>
        </p:cTn>
      </p:par>
    </p:tnLst>
    <p:bldLst>
      <p:bldP spid="952323" grpId="0"/>
      <p:bldP spid="952323" grpId="1"/>
      <p:bldP spid="952324" grpId="0"/>
      <p:bldP spid="952324" grpId="1"/>
      <p:bldP spid="952325" grpId="0"/>
      <p:bldP spid="952325" grpId="1"/>
      <p:bldP spid="952326" grpId="0"/>
      <p:bldP spid="95232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3DF512ED-32A5-45B4-8BAA-E7C3A0EEAB1A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27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51298" name="Object 2"/>
          <p:cNvGraphicFramePr>
            <a:graphicFrameLocks noChangeAspect="1"/>
          </p:cNvGraphicFramePr>
          <p:nvPr/>
        </p:nvGraphicFramePr>
        <p:xfrm>
          <a:off x="391816" y="1077340"/>
          <a:ext cx="8360373" cy="2990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307" name="文档" r:id="rId4" imgW="10519410" imgH="3761105" progId="Word.Document.8">
                  <p:embed/>
                </p:oleObj>
              </mc:Choice>
              <mc:Fallback>
                <p:oleObj name="文档" r:id="rId4" imgW="10519410" imgH="37611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077340"/>
                        <a:ext cx="8360373" cy="2990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1299" name="Text Box 3"/>
          <p:cNvSpPr txBox="1">
            <a:spLocks noChangeArrowheads="1"/>
          </p:cNvSpPr>
          <p:nvPr/>
        </p:nvSpPr>
        <p:spPr bwMode="auto">
          <a:xfrm>
            <a:off x="4350269" y="2002211"/>
            <a:ext cx="139253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personal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1300" name="Text Box 4"/>
          <p:cNvSpPr txBox="1">
            <a:spLocks noChangeArrowheads="1"/>
          </p:cNvSpPr>
          <p:nvPr/>
        </p:nvSpPr>
        <p:spPr bwMode="auto">
          <a:xfrm>
            <a:off x="3273094" y="2531430"/>
            <a:ext cx="805386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who </a:t>
            </a:r>
            <a:endParaRPr lang="zh-CN" altLang="en-US" b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51301" name="Picture 5" descr="答案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31865" y="4875112"/>
            <a:ext cx="495121" cy="3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1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51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1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1301"/>
                  </p:tgtEl>
                </p:cond>
              </p:nextCondLst>
            </p:seq>
          </p:childTnLst>
        </p:cTn>
      </p:par>
    </p:tnLst>
    <p:bldLst>
      <p:bldP spid="951299" grpId="0"/>
      <p:bldP spid="951299" grpId="1"/>
      <p:bldP spid="951300" grpId="0"/>
      <p:bldP spid="9513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008ADC1-E553-403C-9BD6-CB1A0A683D49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3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71778" name="Object 2"/>
          <p:cNvGraphicFramePr>
            <a:graphicFrameLocks noChangeAspect="1"/>
          </p:cNvGraphicFramePr>
          <p:nvPr/>
        </p:nvGraphicFramePr>
        <p:xfrm>
          <a:off x="391816" y="1500713"/>
          <a:ext cx="8360373" cy="214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784" name="Document" r:id="rId4" imgW="10541000" imgH="2696210" progId="Word.Document.8">
                  <p:embed/>
                </p:oleObj>
              </mc:Choice>
              <mc:Fallback>
                <p:oleObj name="Document" r:id="rId4" imgW="10541000" imgH="26962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00713"/>
                        <a:ext cx="8360373" cy="214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A339468-501D-4B86-9673-3B6649ED02FD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4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70754" name="Object 2"/>
          <p:cNvGraphicFramePr>
            <a:graphicFrameLocks noChangeAspect="1"/>
          </p:cNvGraphicFramePr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760" name="文档" r:id="rId4" imgW="10519410" imgH="3987800" progId="Word.Document.8">
                  <p:embed/>
                </p:oleObj>
              </mc:Choice>
              <mc:Fallback>
                <p:oleObj name="文档" r:id="rId4" imgW="10519410" imgH="3987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FA41505F-F8AB-4512-9F0C-2800EF49EBFB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5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9730" name="Object 2"/>
          <p:cNvGraphicFramePr>
            <a:graphicFrameLocks noChangeAspect="1"/>
          </p:cNvGraphicFramePr>
          <p:nvPr/>
        </p:nvGraphicFramePr>
        <p:xfrm>
          <a:off x="391816" y="406995"/>
          <a:ext cx="8360373" cy="432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736" name="Document" r:id="rId4" imgW="10541000" imgH="5451475" progId="Word.Document.8">
                  <p:embed/>
                </p:oleObj>
              </mc:Choice>
              <mc:Fallback>
                <p:oleObj name="Document" r:id="rId4" imgW="10541000" imgH="5451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06995"/>
                        <a:ext cx="8360373" cy="432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EFCC1829-5369-409B-A786-EB1F1E2D409F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6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8707" name="Object 3"/>
          <p:cNvGraphicFramePr>
            <a:graphicFrameLocks noChangeAspect="1"/>
          </p:cNvGraphicFramePr>
          <p:nvPr/>
        </p:nvGraphicFramePr>
        <p:xfrm>
          <a:off x="391816" y="438497"/>
          <a:ext cx="8360373" cy="426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713" name="文档" r:id="rId4" imgW="10519410" imgH="5367655" progId="Word.Document.8">
                  <p:embed/>
                </p:oleObj>
              </mc:Choice>
              <mc:Fallback>
                <p:oleObj name="文档" r:id="rId4" imgW="10519410" imgH="536765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8497"/>
                        <a:ext cx="8360373" cy="426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A83B0A1-1A0E-4EA9-AC39-DAE3F0663188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7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7682" name="Object 2"/>
          <p:cNvGraphicFramePr>
            <a:graphicFrameLocks noChangeAspect="1"/>
          </p:cNvGraphicFramePr>
          <p:nvPr/>
        </p:nvGraphicFramePr>
        <p:xfrm>
          <a:off x="391816" y="713186"/>
          <a:ext cx="8360373" cy="371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688" name="Document" r:id="rId4" imgW="10541000" imgH="4676775" progId="Word.Document.8">
                  <p:embed/>
                </p:oleObj>
              </mc:Choice>
              <mc:Fallback>
                <p:oleObj name="Document" r:id="rId4" imgW="10541000" imgH="46767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13186"/>
                        <a:ext cx="8360373" cy="371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9A185452-0A97-4BBF-A258-B058FD924C65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8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966658" name="Object 2"/>
          <p:cNvGraphicFramePr>
            <a:graphicFrameLocks noChangeAspect="1"/>
          </p:cNvGraphicFramePr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664" name="文档" r:id="rId4" imgW="10519410" imgH="3987800" progId="Word.Document.8">
                  <p:embed/>
                </p:oleObj>
              </mc:Choice>
              <mc:Fallback>
                <p:oleObj name="文档" r:id="rId4" imgW="10519410" imgH="3987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262C3056-3F98-4EA2-923F-CBDE39002BBE}" type="slidenum">
              <a:rPr lang="zh-CN" altLang="en-US">
                <a:latin typeface="+mn-lt"/>
                <a:ea typeface="+mn-ea"/>
                <a:cs typeface="+mn-ea"/>
                <a:sym typeface="+mn-lt"/>
              </a:rPr>
              <a:t>9</a:t>
            </a:fld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05891" name="Object 3"/>
          <p:cNvGraphicFramePr>
            <a:graphicFrameLocks noChangeAspect="1"/>
          </p:cNvGraphicFramePr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901" name="文档" r:id="rId4" imgW="10519410" imgH="4142740" progId="Word.Document.8">
                  <p:embed/>
                </p:oleObj>
              </mc:Choice>
              <mc:Fallback>
                <p:oleObj name="文档" r:id="rId4" imgW="10519410" imgH="41427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5892" name="Object 4"/>
          <p:cNvGraphicFramePr>
            <a:graphicFrameLocks noChangeAspect="1"/>
          </p:cNvGraphicFramePr>
          <p:nvPr/>
        </p:nvGraphicFramePr>
        <p:xfrm>
          <a:off x="342682" y="4163187"/>
          <a:ext cx="8323837" cy="56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902" name="文档" r:id="rId6" imgW="10505440" imgH="711200" progId="Word.Document.8">
                  <p:embed/>
                </p:oleObj>
              </mc:Choice>
              <mc:Fallback>
                <p:oleObj name="文档" r:id="rId6" imgW="10505440" imgH="7112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82" y="4163187"/>
                        <a:ext cx="8323837" cy="56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hkree2v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</Words>
  <Application>Microsoft Office PowerPoint</Application>
  <PresentationFormat>全屏显示(16:9)</PresentationFormat>
  <Paragraphs>89</Paragraphs>
  <Slides>27</Slides>
  <Notes>26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2023-01-16T14:02:03Z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C3DE7A2B496B498A845B03526C8DAB0C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