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sldIdLst>
    <p:sldId id="257" r:id="rId3"/>
    <p:sldId id="258" r:id="rId4"/>
    <p:sldId id="259" r:id="rId5"/>
    <p:sldId id="260" r:id="rId6"/>
    <p:sldId id="268" r:id="rId7"/>
    <p:sldId id="269" r:id="rId8"/>
    <p:sldId id="270" r:id="rId9"/>
    <p:sldId id="262" r:id="rId10"/>
    <p:sldId id="263" r:id="rId11"/>
    <p:sldId id="271" r:id="rId12"/>
    <p:sldId id="272" r:id="rId13"/>
    <p:sldId id="273" r:id="rId14"/>
    <p:sldId id="264" r:id="rId15"/>
    <p:sldId id="265" r:id="rId16"/>
    <p:sldId id="274" r:id="rId17"/>
    <p:sldId id="275" r:id="rId18"/>
    <p:sldId id="276" r:id="rId19"/>
    <p:sldId id="281" r:id="rId20"/>
    <p:sldId id="266" r:id="rId21"/>
    <p:sldId id="267" r:id="rId22"/>
    <p:sldId id="277" r:id="rId23"/>
    <p:sldId id="278" r:id="rId24"/>
    <p:sldId id="279" r:id="rId25"/>
    <p:sldId id="280" r:id="rId26"/>
    <p:sldId id="282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C2DC"/>
    <a:srgbClr val="EEF3FA"/>
    <a:srgbClr val="FEE6EB"/>
    <a:srgbClr val="FDD8E0"/>
    <a:srgbClr val="FCBFCC"/>
    <a:srgbClr val="F4C8CD"/>
    <a:srgbClr val="EB96A1"/>
    <a:srgbClr val="E98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>
        <p:scale>
          <a:sx n="75" d="100"/>
          <a:sy n="75" d="100"/>
        </p:scale>
        <p:origin x="-1950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38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E8E4-E48A-4505-81F4-0079BB1113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E8E4-E48A-4505-81F4-0079BB1113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A6A1-992E-4CAA-86FA-E61734BE4B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4449"/>
            <a:ext cx="12192000" cy="18335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72816" y="4421273"/>
            <a:ext cx="1723430" cy="15097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1230" y="876298"/>
            <a:ext cx="2126894" cy="31408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614946" y="419873"/>
            <a:ext cx="964941" cy="6480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16727" y="1471069"/>
            <a:ext cx="1723430" cy="9384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815474" y="917221"/>
            <a:ext cx="2107283" cy="296298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546833" y="2772208"/>
            <a:ext cx="9098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n w="44450">
                  <a:noFill/>
                </a:ln>
                <a:solidFill>
                  <a:srgbClr val="D679B3"/>
                </a:solidFill>
                <a:effectLst>
                  <a:outerShdw sx="96000" sy="96000" algn="ctr" rotWithShape="0">
                    <a:schemeClr val="bg1"/>
                  </a:outerShdw>
                </a:effectLst>
                <a:cs typeface="+mn-ea"/>
                <a:sym typeface="+mn-lt"/>
              </a:rPr>
              <a:t>卡通</a:t>
            </a:r>
            <a:r>
              <a:rPr lang="zh-CN" altLang="en-US" sz="7200" dirty="0">
                <a:ln w="44450">
                  <a:noFill/>
                </a:ln>
                <a:solidFill>
                  <a:srgbClr val="E98A96"/>
                </a:solidFill>
                <a:effectLst>
                  <a:outerShdw sx="96000" sy="96000" algn="ctr" rotWithShape="0">
                    <a:schemeClr val="bg1"/>
                  </a:outerShdw>
                </a:effectLst>
                <a:cs typeface="+mn-ea"/>
                <a:sym typeface="+mn-lt"/>
              </a:rPr>
              <a:t>教育</a:t>
            </a:r>
            <a:r>
              <a:rPr lang="zh-CN" altLang="en-US" sz="7200" dirty="0">
                <a:ln w="44450">
                  <a:noFill/>
                </a:ln>
                <a:solidFill>
                  <a:srgbClr val="92D050"/>
                </a:solidFill>
                <a:effectLst>
                  <a:outerShdw sx="96000" sy="96000" algn="ctr" rotWithShape="0">
                    <a:schemeClr val="bg1"/>
                  </a:outerShdw>
                </a:effectLst>
                <a:cs typeface="+mn-ea"/>
                <a:sym typeface="+mn-lt"/>
              </a:rPr>
              <a:t>通用</a:t>
            </a:r>
            <a:r>
              <a:rPr lang="zh-CN" altLang="en-US" sz="7200" dirty="0">
                <a:ln w="44450">
                  <a:noFill/>
                </a:ln>
                <a:solidFill>
                  <a:srgbClr val="60C2DC"/>
                </a:solidFill>
                <a:effectLst>
                  <a:outerShdw sx="96000" sy="96000" algn="ctr" rotWithShape="0">
                    <a:schemeClr val="bg1"/>
                  </a:outerShdw>
                </a:effectLst>
                <a:cs typeface="+mn-ea"/>
                <a:sym typeface="+mn-lt"/>
              </a:rPr>
              <a:t>模板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238901" y="4375658"/>
            <a:ext cx="3714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92D050"/>
                </a:solidFill>
                <a:cs typeface="+mn-ea"/>
                <a:sym typeface="+mn-lt"/>
              </a:rPr>
              <a:t>新学期 </a:t>
            </a:r>
            <a:r>
              <a:rPr lang="en-US" altLang="zh-CN" sz="2000" dirty="0">
                <a:solidFill>
                  <a:srgbClr val="92D050"/>
                </a:solidFill>
                <a:cs typeface="+mn-ea"/>
                <a:sym typeface="+mn-lt"/>
              </a:rPr>
              <a:t>/ </a:t>
            </a:r>
            <a:r>
              <a:rPr lang="zh-CN" altLang="en-US" sz="2000" dirty="0">
                <a:solidFill>
                  <a:srgbClr val="92D050"/>
                </a:solidFill>
                <a:cs typeface="+mn-ea"/>
                <a:sym typeface="+mn-lt"/>
              </a:rPr>
              <a:t>家长会 </a:t>
            </a:r>
            <a:r>
              <a:rPr lang="en-US" altLang="zh-CN" sz="2000" dirty="0">
                <a:solidFill>
                  <a:srgbClr val="92D050"/>
                </a:solidFill>
                <a:cs typeface="+mn-ea"/>
                <a:sym typeface="+mn-lt"/>
              </a:rPr>
              <a:t>/ </a:t>
            </a:r>
            <a:r>
              <a:rPr lang="zh-CN" altLang="en-US" sz="2000" dirty="0">
                <a:solidFill>
                  <a:srgbClr val="92D050"/>
                </a:solidFill>
                <a:cs typeface="+mn-ea"/>
                <a:sym typeface="+mn-lt"/>
              </a:rPr>
              <a:t>班会活动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58134" y="2084239"/>
            <a:ext cx="8462016" cy="336406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272246" y="1810105"/>
            <a:ext cx="2561620" cy="2930897"/>
            <a:chOff x="9272246" y="1810105"/>
            <a:chExt cx="2561620" cy="2930897"/>
          </a:xfrm>
        </p:grpSpPr>
        <p:sp>
          <p:nvSpPr>
            <p:cNvPr id="10" name="íşļïḋê"/>
            <p:cNvSpPr txBox="1"/>
            <p:nvPr/>
          </p:nvSpPr>
          <p:spPr>
            <a:xfrm>
              <a:off x="9272246" y="181010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iṣ1ïďè"/>
            <p:cNvSpPr/>
            <p:nvPr/>
          </p:nvSpPr>
          <p:spPr>
            <a:xfrm>
              <a:off x="9272246" y="205461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3" name="íşļïḋê"/>
            <p:cNvSpPr txBox="1"/>
            <p:nvPr/>
          </p:nvSpPr>
          <p:spPr>
            <a:xfrm>
              <a:off x="9272246" y="2895253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iṣ1ïďè"/>
            <p:cNvSpPr/>
            <p:nvPr/>
          </p:nvSpPr>
          <p:spPr>
            <a:xfrm>
              <a:off x="9272246" y="3139761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5" name="íşļïḋê"/>
            <p:cNvSpPr txBox="1"/>
            <p:nvPr/>
          </p:nvSpPr>
          <p:spPr>
            <a:xfrm>
              <a:off x="9272246" y="3962747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iṣ1ïďè"/>
            <p:cNvSpPr/>
            <p:nvPr/>
          </p:nvSpPr>
          <p:spPr>
            <a:xfrm>
              <a:off x="9272246" y="4207255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652996" y="1963550"/>
            <a:ext cx="2561620" cy="2930897"/>
            <a:chOff x="9272246" y="1810105"/>
            <a:chExt cx="2561620" cy="2930897"/>
          </a:xfrm>
        </p:grpSpPr>
        <p:sp>
          <p:nvSpPr>
            <p:cNvPr id="9" name="íşļïḋê"/>
            <p:cNvSpPr txBox="1"/>
            <p:nvPr/>
          </p:nvSpPr>
          <p:spPr>
            <a:xfrm>
              <a:off x="9272246" y="181010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iṣ1ïďè"/>
            <p:cNvSpPr/>
            <p:nvPr/>
          </p:nvSpPr>
          <p:spPr>
            <a:xfrm>
              <a:off x="9272246" y="205461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2" name="íşļïḋê"/>
            <p:cNvSpPr txBox="1"/>
            <p:nvPr/>
          </p:nvSpPr>
          <p:spPr>
            <a:xfrm>
              <a:off x="9272246" y="2895253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" name="iṣ1ïďè"/>
            <p:cNvSpPr/>
            <p:nvPr/>
          </p:nvSpPr>
          <p:spPr>
            <a:xfrm>
              <a:off x="9272246" y="3139761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" name="íşļïḋê"/>
            <p:cNvSpPr txBox="1"/>
            <p:nvPr/>
          </p:nvSpPr>
          <p:spPr>
            <a:xfrm>
              <a:off x="9272246" y="3962747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iṣ1ïďè"/>
            <p:cNvSpPr/>
            <p:nvPr/>
          </p:nvSpPr>
          <p:spPr>
            <a:xfrm>
              <a:off x="9272246" y="4207255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71612" y="1662112"/>
            <a:ext cx="5057775" cy="3533775"/>
            <a:chOff x="1471612" y="1662112"/>
            <a:chExt cx="5057775" cy="353377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1612" y="1662112"/>
              <a:ext cx="5057775" cy="35337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738687" y="2741805"/>
              <a:ext cx="900113" cy="157734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445544" y="2702683"/>
              <a:ext cx="1169534" cy="16974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5" y="1509712"/>
            <a:ext cx="3676650" cy="2809875"/>
          </a:xfrm>
          <a:prstGeom prst="rect">
            <a:avLst/>
          </a:prstGeom>
        </p:spPr>
      </p:pic>
      <p:sp>
        <p:nvSpPr>
          <p:cNvPr id="14" name="íşļïḋê"/>
          <p:cNvSpPr txBox="1"/>
          <p:nvPr/>
        </p:nvSpPr>
        <p:spPr>
          <a:xfrm>
            <a:off x="7430105" y="2343852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5" name="iṣ1ïďè"/>
          <p:cNvSpPr/>
          <p:nvPr/>
        </p:nvSpPr>
        <p:spPr>
          <a:xfrm>
            <a:off x="7430105" y="2588360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</a:t>
            </a:r>
            <a:endParaRPr lang="en-US" altLang="zh-CN" sz="1050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  <a:t>显示 （建议使用主题字体）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2944987"/>
            <a:ext cx="5296505" cy="318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07662" y="1181100"/>
            <a:ext cx="7336488" cy="3492626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3999090" y="2927413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1810105"/>
            <a:ext cx="4991100" cy="3333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089" y="1617224"/>
            <a:ext cx="3712261" cy="3719512"/>
          </a:xfrm>
          <a:prstGeom prst="rect">
            <a:avLst/>
          </a:prstGeom>
        </p:spPr>
      </p:pic>
      <p:sp>
        <p:nvSpPr>
          <p:cNvPr id="8" name="íşļïḋê"/>
          <p:cNvSpPr txBox="1"/>
          <p:nvPr/>
        </p:nvSpPr>
        <p:spPr>
          <a:xfrm>
            <a:off x="2661896" y="2223873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iṣ1ïďè"/>
          <p:cNvSpPr/>
          <p:nvPr/>
        </p:nvSpPr>
        <p:spPr>
          <a:xfrm>
            <a:off x="2661896" y="2468381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" name="íşļïḋê"/>
          <p:cNvSpPr txBox="1"/>
          <p:nvPr/>
        </p:nvSpPr>
        <p:spPr>
          <a:xfrm>
            <a:off x="2661896" y="3276617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iṣ1ïďè"/>
          <p:cNvSpPr/>
          <p:nvPr/>
        </p:nvSpPr>
        <p:spPr>
          <a:xfrm>
            <a:off x="2661896" y="3521125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63" y="1810105"/>
            <a:ext cx="3514725" cy="3686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00215"/>
            <a:ext cx="5476522" cy="3985970"/>
          </a:xfrm>
          <a:prstGeom prst="rect">
            <a:avLst/>
          </a:prstGeom>
        </p:spPr>
      </p:pic>
      <p:sp>
        <p:nvSpPr>
          <p:cNvPr id="12" name="íşļïḋê"/>
          <p:cNvSpPr txBox="1"/>
          <p:nvPr/>
        </p:nvSpPr>
        <p:spPr>
          <a:xfrm>
            <a:off x="8414996" y="2227925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iṣ1ïďè"/>
          <p:cNvSpPr/>
          <p:nvPr/>
        </p:nvSpPr>
        <p:spPr>
          <a:xfrm>
            <a:off x="8414996" y="2472433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4" name="íşļïḋê"/>
          <p:cNvSpPr txBox="1"/>
          <p:nvPr/>
        </p:nvSpPr>
        <p:spPr>
          <a:xfrm>
            <a:off x="8414996" y="3339966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5" name="iṣ1ïďè"/>
          <p:cNvSpPr/>
          <p:nvPr/>
        </p:nvSpPr>
        <p:spPr>
          <a:xfrm>
            <a:off x="8414996" y="3584474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3" y="1063655"/>
            <a:ext cx="3938588" cy="490099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729591" y="2140455"/>
            <a:ext cx="2561620" cy="778255"/>
            <a:chOff x="5729591" y="2285075"/>
            <a:chExt cx="2561620" cy="778255"/>
          </a:xfrm>
        </p:grpSpPr>
        <p:sp>
          <p:nvSpPr>
            <p:cNvPr id="6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87367" y="2140455"/>
            <a:ext cx="2561620" cy="778255"/>
            <a:chOff x="5729591" y="2285075"/>
            <a:chExt cx="2561620" cy="778255"/>
          </a:xfrm>
        </p:grpSpPr>
        <p:sp>
          <p:nvSpPr>
            <p:cNvPr id="10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29591" y="3435855"/>
            <a:ext cx="2561620" cy="778255"/>
            <a:chOff x="5729591" y="2285075"/>
            <a:chExt cx="2561620" cy="778255"/>
          </a:xfrm>
        </p:grpSpPr>
        <p:sp>
          <p:nvSpPr>
            <p:cNvPr id="14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387367" y="3435855"/>
            <a:ext cx="2561620" cy="778255"/>
            <a:chOff x="5729591" y="2285075"/>
            <a:chExt cx="2561620" cy="778255"/>
          </a:xfrm>
        </p:grpSpPr>
        <p:sp>
          <p:nvSpPr>
            <p:cNvPr id="18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82" y="2068293"/>
            <a:ext cx="4807561" cy="34837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4" y="2388374"/>
            <a:ext cx="5530001" cy="284357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666775" y="3291230"/>
            <a:ext cx="2561620" cy="778255"/>
            <a:chOff x="5729591" y="2285075"/>
            <a:chExt cx="2561620" cy="778255"/>
          </a:xfrm>
        </p:grpSpPr>
        <p:sp>
          <p:nvSpPr>
            <p:cNvPr id="9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4705" y="3273879"/>
            <a:ext cx="2561620" cy="778255"/>
            <a:chOff x="5729591" y="2285075"/>
            <a:chExt cx="2561620" cy="778255"/>
          </a:xfrm>
        </p:grpSpPr>
        <p:sp>
          <p:nvSpPr>
            <p:cNvPr id="13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788" y="1589365"/>
            <a:ext cx="4838462" cy="44369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41857" y="1589365"/>
            <a:ext cx="4320659" cy="4240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28393" y="3190673"/>
            <a:ext cx="2561620" cy="778255"/>
            <a:chOff x="5729591" y="2285075"/>
            <a:chExt cx="2561620" cy="778255"/>
          </a:xfrm>
        </p:grpSpPr>
        <p:sp>
          <p:nvSpPr>
            <p:cNvPr id="12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228393" y="4192839"/>
            <a:ext cx="2561620" cy="778255"/>
            <a:chOff x="5729591" y="2285075"/>
            <a:chExt cx="2561620" cy="778255"/>
          </a:xfrm>
        </p:grpSpPr>
        <p:sp>
          <p:nvSpPr>
            <p:cNvPr id="15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07662" y="1181100"/>
            <a:ext cx="7336488" cy="3492626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3999090" y="2927413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162531" y="1882698"/>
            <a:ext cx="9698396" cy="4998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901" y="524728"/>
            <a:ext cx="3714199" cy="25511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2" name="文本框 18"/>
          <p:cNvSpPr txBox="1"/>
          <p:nvPr/>
        </p:nvSpPr>
        <p:spPr>
          <a:xfrm>
            <a:off x="4543470" y="1236297"/>
            <a:ext cx="2936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目录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156130" y="3157640"/>
            <a:ext cx="3434309" cy="1133475"/>
            <a:chOff x="2156130" y="3157640"/>
            <a:chExt cx="3434309" cy="11334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29352">
              <a:off x="2156130" y="3157640"/>
              <a:ext cx="3116140" cy="1133475"/>
            </a:xfrm>
            <a:prstGeom prst="rect">
              <a:avLst/>
            </a:prstGeom>
          </p:spPr>
        </p:pic>
        <p:sp>
          <p:nvSpPr>
            <p:cNvPr id="27" name="文本框 39"/>
            <p:cNvSpPr txBox="1"/>
            <p:nvPr/>
          </p:nvSpPr>
          <p:spPr>
            <a:xfrm>
              <a:off x="2653920" y="3489797"/>
              <a:ext cx="2936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、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95029" y="3088837"/>
            <a:ext cx="3294460" cy="1133475"/>
            <a:chOff x="6395029" y="3088837"/>
            <a:chExt cx="3294460" cy="113347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642">
              <a:off x="6395029" y="3088837"/>
              <a:ext cx="3116140" cy="1133475"/>
            </a:xfrm>
            <a:prstGeom prst="rect">
              <a:avLst/>
            </a:prstGeom>
          </p:spPr>
        </p:pic>
        <p:sp>
          <p:nvSpPr>
            <p:cNvPr id="28" name="文本框 39"/>
            <p:cNvSpPr txBox="1"/>
            <p:nvPr/>
          </p:nvSpPr>
          <p:spPr>
            <a:xfrm>
              <a:off x="6752970" y="3435912"/>
              <a:ext cx="2936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、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14592" y="4640559"/>
            <a:ext cx="3283164" cy="1133475"/>
            <a:chOff x="2214592" y="4640559"/>
            <a:chExt cx="3283164" cy="113347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4592" y="4640559"/>
              <a:ext cx="3116140" cy="1133475"/>
            </a:xfrm>
            <a:prstGeom prst="rect">
              <a:avLst/>
            </a:prstGeom>
          </p:spPr>
        </p:pic>
        <p:sp>
          <p:nvSpPr>
            <p:cNvPr id="29" name="文本框 39"/>
            <p:cNvSpPr txBox="1"/>
            <p:nvPr/>
          </p:nvSpPr>
          <p:spPr>
            <a:xfrm>
              <a:off x="2561237" y="5058295"/>
              <a:ext cx="2936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、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41371" y="4385963"/>
            <a:ext cx="3363436" cy="1133475"/>
            <a:chOff x="6441371" y="4385963"/>
            <a:chExt cx="3363436" cy="113347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82431">
              <a:off x="6441371" y="4385963"/>
              <a:ext cx="3116140" cy="1133475"/>
            </a:xfrm>
            <a:prstGeom prst="rect">
              <a:avLst/>
            </a:prstGeom>
          </p:spPr>
        </p:pic>
        <p:sp>
          <p:nvSpPr>
            <p:cNvPr id="30" name="文本框 39"/>
            <p:cNvSpPr txBox="1"/>
            <p:nvPr/>
          </p:nvSpPr>
          <p:spPr>
            <a:xfrm>
              <a:off x="6868288" y="4708480"/>
              <a:ext cx="2936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r>
                <a: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、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请输入标题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373" y="1430750"/>
            <a:ext cx="7429500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11726" y="1810105"/>
            <a:ext cx="6454305" cy="364258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588915" y="4269640"/>
            <a:ext cx="2561620" cy="778255"/>
            <a:chOff x="5729591" y="2285075"/>
            <a:chExt cx="2561620" cy="778255"/>
          </a:xfrm>
        </p:grpSpPr>
        <p:sp>
          <p:nvSpPr>
            <p:cNvPr id="7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1810105"/>
            <a:ext cx="3467100" cy="3867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29591" y="2140455"/>
            <a:ext cx="2561620" cy="778255"/>
            <a:chOff x="5729591" y="2285075"/>
            <a:chExt cx="2561620" cy="778255"/>
          </a:xfrm>
        </p:grpSpPr>
        <p:sp>
          <p:nvSpPr>
            <p:cNvPr id="9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87367" y="2140455"/>
            <a:ext cx="2561620" cy="778255"/>
            <a:chOff x="5729591" y="2285075"/>
            <a:chExt cx="2561620" cy="778255"/>
          </a:xfrm>
        </p:grpSpPr>
        <p:sp>
          <p:nvSpPr>
            <p:cNvPr id="13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729591" y="3594175"/>
            <a:ext cx="2561620" cy="778255"/>
            <a:chOff x="5729591" y="2285075"/>
            <a:chExt cx="2561620" cy="778255"/>
          </a:xfrm>
        </p:grpSpPr>
        <p:sp>
          <p:nvSpPr>
            <p:cNvPr id="17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87367" y="3594175"/>
            <a:ext cx="2561620" cy="778255"/>
            <a:chOff x="5729591" y="2285075"/>
            <a:chExt cx="2561620" cy="778255"/>
          </a:xfrm>
        </p:grpSpPr>
        <p:sp>
          <p:nvSpPr>
            <p:cNvPr id="20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474661" y="3362889"/>
            <a:ext cx="2561620" cy="778255"/>
            <a:chOff x="5729591" y="2285075"/>
            <a:chExt cx="2561620" cy="778255"/>
          </a:xfrm>
        </p:grpSpPr>
        <p:sp>
          <p:nvSpPr>
            <p:cNvPr id="7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132437" y="3362889"/>
            <a:ext cx="2561620" cy="778255"/>
            <a:chOff x="5729591" y="2285075"/>
            <a:chExt cx="2561620" cy="778255"/>
          </a:xfrm>
        </p:grpSpPr>
        <p:sp>
          <p:nvSpPr>
            <p:cNvPr id="10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665" y="1639761"/>
            <a:ext cx="5570720" cy="4539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93" y="1226521"/>
            <a:ext cx="4096234" cy="440495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29591" y="2140455"/>
            <a:ext cx="2561620" cy="778255"/>
            <a:chOff x="5729591" y="2285075"/>
            <a:chExt cx="2561620" cy="778255"/>
          </a:xfrm>
        </p:grpSpPr>
        <p:sp>
          <p:nvSpPr>
            <p:cNvPr id="9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87367" y="2140455"/>
            <a:ext cx="2561620" cy="778255"/>
            <a:chOff x="5729591" y="2285075"/>
            <a:chExt cx="2561620" cy="778255"/>
          </a:xfrm>
        </p:grpSpPr>
        <p:sp>
          <p:nvSpPr>
            <p:cNvPr id="13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714020" y="3694783"/>
            <a:ext cx="2561620" cy="778255"/>
            <a:chOff x="5729591" y="2285075"/>
            <a:chExt cx="2561620" cy="778255"/>
          </a:xfrm>
        </p:grpSpPr>
        <p:sp>
          <p:nvSpPr>
            <p:cNvPr id="17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71796" y="3694783"/>
            <a:ext cx="2561620" cy="778255"/>
            <a:chOff x="5729591" y="2285075"/>
            <a:chExt cx="2561620" cy="778255"/>
          </a:xfrm>
        </p:grpSpPr>
        <p:sp>
          <p:nvSpPr>
            <p:cNvPr id="20" name="íşļïḋê"/>
            <p:cNvSpPr txBox="1"/>
            <p:nvPr/>
          </p:nvSpPr>
          <p:spPr>
            <a:xfrm>
              <a:off x="5729591" y="2285075"/>
              <a:ext cx="2561620" cy="2445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iṣ1ïďè"/>
            <p:cNvSpPr/>
            <p:nvPr/>
          </p:nvSpPr>
          <p:spPr>
            <a:xfrm>
              <a:off x="5729591" y="2529583"/>
              <a:ext cx="2561620" cy="53374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4449"/>
            <a:ext cx="12192000" cy="18335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72816" y="4421273"/>
            <a:ext cx="1723430" cy="15097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1230" y="876298"/>
            <a:ext cx="2126894" cy="31408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614946" y="419873"/>
            <a:ext cx="964941" cy="6480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16727" y="1471069"/>
            <a:ext cx="1723430" cy="9384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815474" y="917221"/>
            <a:ext cx="2107283" cy="296298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546833" y="2581708"/>
            <a:ext cx="9098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ln w="44450">
                  <a:noFill/>
                </a:ln>
                <a:solidFill>
                  <a:srgbClr val="D679B3"/>
                </a:solidFill>
                <a:effectLst>
                  <a:outerShdw sx="96000" sy="96000" algn="ctr" rotWithShape="0">
                    <a:srgbClr val="FFFFFF"/>
                  </a:outerShdw>
                </a:effectLst>
                <a:cs typeface="+mn-ea"/>
                <a:sym typeface="+mn-lt"/>
              </a:rPr>
              <a:t>谢谢</a:t>
            </a:r>
            <a:r>
              <a:rPr lang="zh-CN" altLang="en-US" sz="8800" dirty="0" smtClean="0">
                <a:ln w="44450">
                  <a:noFill/>
                </a:ln>
                <a:solidFill>
                  <a:srgbClr val="E98A96"/>
                </a:solidFill>
                <a:effectLst>
                  <a:outerShdw sx="96000" sy="96000" algn="ctr" rotWithShape="0">
                    <a:srgbClr val="FFFFFF"/>
                  </a:outerShdw>
                </a:effectLst>
                <a:cs typeface="+mn-ea"/>
                <a:sym typeface="+mn-lt"/>
              </a:rPr>
              <a:t>观看</a:t>
            </a:r>
            <a:endParaRPr lang="zh-CN" altLang="en-US" sz="8800" dirty="0">
              <a:ln w="44450">
                <a:noFill/>
              </a:ln>
              <a:solidFill>
                <a:srgbClr val="60C2DC"/>
              </a:solidFill>
              <a:effectLst>
                <a:outerShdw sx="96000" sy="96000" algn="ctr" rotWithShape="0">
                  <a:srgbClr val="FFFFFF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38901" y="4375658"/>
            <a:ext cx="3714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92D050"/>
                </a:solidFill>
                <a:cs typeface="+mn-ea"/>
                <a:sym typeface="+mn-lt"/>
              </a:rPr>
              <a:t>新学期 </a:t>
            </a:r>
            <a:r>
              <a:rPr lang="en-US" altLang="zh-CN" sz="2000" dirty="0">
                <a:solidFill>
                  <a:srgbClr val="92D050"/>
                </a:solidFill>
                <a:cs typeface="+mn-ea"/>
                <a:sym typeface="+mn-lt"/>
              </a:rPr>
              <a:t>/ </a:t>
            </a:r>
            <a:r>
              <a:rPr lang="zh-CN" altLang="en-US" sz="2000" dirty="0">
                <a:solidFill>
                  <a:srgbClr val="92D050"/>
                </a:solidFill>
                <a:cs typeface="+mn-ea"/>
                <a:sym typeface="+mn-lt"/>
              </a:rPr>
              <a:t>家长会 </a:t>
            </a:r>
            <a:r>
              <a:rPr lang="en-US" altLang="zh-CN" sz="2000" dirty="0">
                <a:solidFill>
                  <a:srgbClr val="92D050"/>
                </a:solidFill>
                <a:cs typeface="+mn-ea"/>
                <a:sym typeface="+mn-lt"/>
              </a:rPr>
              <a:t>/ </a:t>
            </a:r>
            <a:r>
              <a:rPr lang="zh-CN" altLang="en-US" sz="2000" dirty="0">
                <a:solidFill>
                  <a:srgbClr val="92D050"/>
                </a:solidFill>
                <a:cs typeface="+mn-ea"/>
                <a:sym typeface="+mn-lt"/>
              </a:rPr>
              <a:t>班会活动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07662" y="1181100"/>
            <a:ext cx="7336488" cy="3492626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3999090" y="2927413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762" y="2409470"/>
            <a:ext cx="4943475" cy="263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6" y="2290052"/>
            <a:ext cx="3914775" cy="2981325"/>
          </a:xfrm>
          <a:prstGeom prst="rect">
            <a:avLst/>
          </a:prstGeom>
        </p:spPr>
      </p:pic>
      <p:sp>
        <p:nvSpPr>
          <p:cNvPr id="12" name="íşļïḋê"/>
          <p:cNvSpPr txBox="1"/>
          <p:nvPr/>
        </p:nvSpPr>
        <p:spPr>
          <a:xfrm>
            <a:off x="2720790" y="3279846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iṣ1ïďè"/>
          <p:cNvSpPr/>
          <p:nvPr/>
        </p:nvSpPr>
        <p:spPr>
          <a:xfrm>
            <a:off x="2720790" y="3524354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645" y="64671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171220"/>
            <a:ext cx="2200275" cy="3876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395" y="2028470"/>
            <a:ext cx="5586410" cy="3019425"/>
          </a:xfrm>
          <a:prstGeom prst="rect">
            <a:avLst/>
          </a:prstGeom>
        </p:spPr>
      </p:pic>
      <p:sp>
        <p:nvSpPr>
          <p:cNvPr id="8" name="íşļïḋê"/>
          <p:cNvSpPr txBox="1"/>
          <p:nvPr/>
        </p:nvSpPr>
        <p:spPr>
          <a:xfrm>
            <a:off x="6096000" y="3429000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iṣ1ïďè"/>
          <p:cNvSpPr/>
          <p:nvPr/>
        </p:nvSpPr>
        <p:spPr>
          <a:xfrm>
            <a:off x="6096000" y="3673508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1602200"/>
            <a:ext cx="8696325" cy="4362450"/>
          </a:xfrm>
          <a:prstGeom prst="rect">
            <a:avLst/>
          </a:prstGeom>
        </p:spPr>
      </p:pic>
      <p:sp>
        <p:nvSpPr>
          <p:cNvPr id="8" name="íşļïḋê"/>
          <p:cNvSpPr txBox="1"/>
          <p:nvPr/>
        </p:nvSpPr>
        <p:spPr>
          <a:xfrm>
            <a:off x="3366219" y="2547541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iṣ1ïďè"/>
          <p:cNvSpPr/>
          <p:nvPr/>
        </p:nvSpPr>
        <p:spPr>
          <a:xfrm>
            <a:off x="3366219" y="2792049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" name="íşļïḋê"/>
          <p:cNvSpPr txBox="1"/>
          <p:nvPr/>
        </p:nvSpPr>
        <p:spPr>
          <a:xfrm>
            <a:off x="3366219" y="3866640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iṣ1ïďè"/>
          <p:cNvSpPr/>
          <p:nvPr/>
        </p:nvSpPr>
        <p:spPr>
          <a:xfrm>
            <a:off x="3366219" y="4111148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3" name="íşļïḋê"/>
          <p:cNvSpPr txBox="1"/>
          <p:nvPr/>
        </p:nvSpPr>
        <p:spPr>
          <a:xfrm>
            <a:off x="6916057" y="2528491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iṣ1ïďè"/>
          <p:cNvSpPr/>
          <p:nvPr/>
        </p:nvSpPr>
        <p:spPr>
          <a:xfrm>
            <a:off x="6916057" y="2772999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" name="íşļïḋê"/>
          <p:cNvSpPr txBox="1"/>
          <p:nvPr/>
        </p:nvSpPr>
        <p:spPr>
          <a:xfrm>
            <a:off x="6916057" y="3886632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7" name="iṣ1ïďè"/>
          <p:cNvSpPr/>
          <p:nvPr/>
        </p:nvSpPr>
        <p:spPr>
          <a:xfrm>
            <a:off x="6916057" y="4131140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1891876"/>
            <a:ext cx="4700588" cy="2914295"/>
          </a:xfrm>
          <a:prstGeom prst="rect">
            <a:avLst/>
          </a:prstGeom>
        </p:spPr>
      </p:pic>
      <p:sp>
        <p:nvSpPr>
          <p:cNvPr id="6" name="íşļïḋê"/>
          <p:cNvSpPr txBox="1"/>
          <p:nvPr/>
        </p:nvSpPr>
        <p:spPr>
          <a:xfrm>
            <a:off x="2947585" y="3330966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" name="iṣ1ïďè"/>
          <p:cNvSpPr/>
          <p:nvPr/>
        </p:nvSpPr>
        <p:spPr>
          <a:xfrm>
            <a:off x="2947585" y="3575474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39448"/>
            <a:ext cx="4372377" cy="4379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07662" y="1181100"/>
            <a:ext cx="7336488" cy="3492626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3999090" y="2927413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47895"/>
            <a:ext cx="12192000" cy="1833510"/>
          </a:xfrm>
          <a:prstGeom prst="rect">
            <a:avLst/>
          </a:prstGeom>
        </p:spPr>
      </p:pic>
      <p:sp>
        <p:nvSpPr>
          <p:cNvPr id="16" name="文本框 39"/>
          <p:cNvSpPr txBox="1"/>
          <p:nvPr/>
        </p:nvSpPr>
        <p:spPr>
          <a:xfrm>
            <a:off x="4228395" y="610969"/>
            <a:ext cx="373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0C2DC"/>
                </a:solidFill>
                <a:effectLst/>
                <a:uLnTx/>
                <a:uFillTx/>
                <a:cs typeface="+mn-ea"/>
                <a:sym typeface="+mn-lt"/>
              </a:rPr>
              <a:t>请输入标题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33375" y="3056525"/>
            <a:ext cx="6191250" cy="2535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0" y="1676222"/>
            <a:ext cx="4953000" cy="2952750"/>
          </a:xfrm>
          <a:prstGeom prst="rect">
            <a:avLst/>
          </a:prstGeom>
        </p:spPr>
      </p:pic>
      <p:sp>
        <p:nvSpPr>
          <p:cNvPr id="8" name="íşļïḋê"/>
          <p:cNvSpPr txBox="1"/>
          <p:nvPr/>
        </p:nvSpPr>
        <p:spPr>
          <a:xfrm rot="21359652">
            <a:off x="7048802" y="2561924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iṣ1ïďè"/>
          <p:cNvSpPr/>
          <p:nvPr/>
        </p:nvSpPr>
        <p:spPr>
          <a:xfrm rot="21359652">
            <a:off x="7048802" y="2806432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 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" name="íşļïḋê"/>
          <p:cNvSpPr txBox="1"/>
          <p:nvPr/>
        </p:nvSpPr>
        <p:spPr>
          <a:xfrm rot="662290">
            <a:off x="9005485" y="3447626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iṣ1ïďè"/>
          <p:cNvSpPr/>
          <p:nvPr/>
        </p:nvSpPr>
        <p:spPr>
          <a:xfrm rot="662290">
            <a:off x="9005485" y="3692134"/>
            <a:ext cx="2561620" cy="533747"/>
          </a:xfrm>
          <a:prstGeom prst="rect">
            <a:avLst/>
          </a:prstGeom>
        </p:spPr>
        <p:txBody>
          <a:bodyPr wrap="square" lIns="0" tIns="0" rIns="0" bIns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</a:t>
            </a:r>
            <a:endParaRPr lang="en-US" altLang="zh-CN" sz="1050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  <a:t>版占位显示 </a:t>
            </a:r>
            <a:b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A2NmIwMjRhMWY4Y2Q4MDk2NjAwMmUwMTA1ZDFlNjYifQ=="/>
</p:tagLst>
</file>

<file path=ppt/theme/theme1.xml><?xml version="1.0" encoding="utf-8"?>
<a:theme xmlns:a="http://schemas.openxmlformats.org/drawingml/2006/main" name="www.2ppt.com 提供免费下载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7F6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0C7F6"/>
      </a:hlink>
      <a:folHlink>
        <a:srgbClr val="BFBFBF"/>
      </a:folHlink>
    </a:clrScheme>
    <a:fontScheme name="0rffrmmn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宽屏</PresentationFormat>
  <Paragraphs>112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方正卡通简体</vt:lpstr>
      <vt:lpstr>宋体</vt:lpstr>
      <vt:lpstr>微软雅黑</vt:lpstr>
      <vt:lpstr>Arial</vt:lpstr>
      <vt:lpstr>Calibri</vt:lpstr>
      <vt:lpstr>www.2ppt.com 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2022-05-16T00:45:24Z</dcterms:created>
  <dcterms:modified xsi:type="dcterms:W3CDTF">2023-01-10T05:04:51Z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CD00CEA7A90A4691BEEE2B9C50901D51</vt:lpwstr>
  </property>
  <property fmtid="{D5CDD505-2E9C-101B-9397-08002B2CF9AE}" pid="3" name="KSOProductBuildVer">
    <vt:lpwstr>2052-11.1.0.11636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