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46" r:id="rId2"/>
    <p:sldId id="361" r:id="rId3"/>
    <p:sldId id="362" r:id="rId4"/>
    <p:sldId id="383" r:id="rId5"/>
    <p:sldId id="384" r:id="rId6"/>
    <p:sldId id="385" r:id="rId7"/>
    <p:sldId id="386" r:id="rId8"/>
    <p:sldId id="363" r:id="rId9"/>
    <p:sldId id="387" r:id="rId10"/>
    <p:sldId id="388" r:id="rId11"/>
    <p:sldId id="389" r:id="rId12"/>
    <p:sldId id="390" r:id="rId13"/>
    <p:sldId id="364" r:id="rId14"/>
    <p:sldId id="391" r:id="rId15"/>
    <p:sldId id="392" r:id="rId16"/>
    <p:sldId id="396" r:id="rId17"/>
    <p:sldId id="395" r:id="rId18"/>
    <p:sldId id="365" r:id="rId19"/>
    <p:sldId id="394" r:id="rId20"/>
    <p:sldId id="393" r:id="rId21"/>
    <p:sldId id="397" r:id="rId22"/>
    <p:sldId id="398" r:id="rId23"/>
    <p:sldId id="399" r:id="rId24"/>
    <p:sldId id="401" r:id="rId25"/>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75" autoAdjust="0"/>
    <p:restoredTop sz="94660"/>
  </p:normalViewPr>
  <p:slideViewPr>
    <p:cSldViewPr snapToGrid="0">
      <p:cViewPr>
        <p:scale>
          <a:sx n="100" d="100"/>
          <a:sy n="100" d="100"/>
        </p:scale>
        <p:origin x="606" y="414"/>
      </p:cViewPr>
      <p:guideLst/>
    </p:cSldViewPr>
  </p:slideViewPr>
  <p:notesTextViewPr>
    <p:cViewPr>
      <p:scale>
        <a:sx n="1" d="1"/>
        <a:sy n="1" d="1"/>
      </p:scale>
      <p:origin x="0" y="0"/>
    </p:cViewPr>
  </p:notesTextViewPr>
  <p:sorterViewPr>
    <p:cViewPr>
      <p:scale>
        <a:sx n="41" d="100"/>
        <a:sy n="41"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60000"/>
              </a:srgbClr>
            </a:solidFill>
            <a:ln>
              <a:noFill/>
            </a:ln>
          </c:spPr>
          <c:dPt>
            <c:idx val="0"/>
            <c:bubble3D val="0"/>
            <c:spPr>
              <a:solidFill>
                <a:srgbClr val="95B3D7">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903E-4314-9244-8DEDBADBDB43}"/>
              </c:ext>
            </c:extLst>
          </c:dPt>
          <c:dPt>
            <c:idx val="1"/>
            <c:bubble3D val="0"/>
            <c:spPr>
              <a:solidFill>
                <a:srgbClr val="64BE32">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903E-4314-9244-8DEDBADBDB43}"/>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903E-4314-9244-8DEDBADBDB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60000"/>
              </a:srgbClr>
            </a:solidFill>
            <a:ln>
              <a:noFill/>
            </a:ln>
          </c:spPr>
          <c:dPt>
            <c:idx val="0"/>
            <c:bubble3D val="0"/>
            <c:spPr>
              <a:solidFill>
                <a:srgbClr val="C3D69B">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4AB9-40A4-BEA9-8A46B28C483F}"/>
              </c:ext>
            </c:extLst>
          </c:dPt>
          <c:dPt>
            <c:idx val="1"/>
            <c:bubble3D val="0"/>
            <c:spPr>
              <a:solidFill>
                <a:srgbClr val="9BBB59">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4AB9-40A4-BEA9-8A46B28C483F}"/>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4AB9-40A4-BEA9-8A46B28C483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60000"/>
              </a:srgbClr>
            </a:solidFill>
            <a:ln>
              <a:noFill/>
            </a:ln>
          </c:spPr>
          <c:dPt>
            <c:idx val="0"/>
            <c:bubble3D val="0"/>
            <c:spPr>
              <a:solidFill>
                <a:srgbClr val="95B3D7">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3F08-4F1F-B3E8-A1EC9E21866B}"/>
              </c:ext>
            </c:extLst>
          </c:dPt>
          <c:dPt>
            <c:idx val="1"/>
            <c:bubble3D val="0"/>
            <c:spPr>
              <a:solidFill>
                <a:srgbClr val="64BE32">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3F08-4F1F-B3E8-A1EC9E21866B}"/>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3F08-4F1F-B3E8-A1EC9E2186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92000"/>
              </a:srgbClr>
            </a:solidFill>
            <a:ln>
              <a:noFill/>
            </a:ln>
          </c:spPr>
          <c:dPt>
            <c:idx val="0"/>
            <c:bubble3D val="0"/>
            <c:spPr>
              <a:solidFill>
                <a:srgbClr val="C3D69B">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9703-4884-8F21-24BD5C06080D}"/>
              </c:ext>
            </c:extLst>
          </c:dPt>
          <c:dPt>
            <c:idx val="1"/>
            <c:bubble3D val="0"/>
            <c:spPr>
              <a:solidFill>
                <a:srgbClr val="64BE32">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9703-4884-8F21-24BD5C06080D}"/>
              </c:ext>
            </c:extLst>
          </c:dPt>
          <c:cat>
            <c:strRef>
              <c:f>Sheet1!$A$2:$A$3</c:f>
              <c:strCache>
                <c:ptCount val="2"/>
                <c:pt idx="0">
                  <c:v>第一季度</c:v>
                </c:pt>
                <c:pt idx="1">
                  <c:v>第二季度</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9703-4884-8F21-24BD5C06080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A2DB85-0C81-4083-B5FA-BF9B07EA726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68ABC87-0CCD-465F-BF60-F0E2C7836A1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75BB6E-C017-4F33-A026-147B56E3B93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E9961C-96FC-437D-8B8B-79CBBB84F82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2225" y="1977"/>
            <a:ext cx="9526329" cy="5363323"/>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6" name="文本框 37"/>
          <p:cNvSpPr txBox="1"/>
          <p:nvPr userDrawn="1"/>
        </p:nvSpPr>
        <p:spPr>
          <a:xfrm>
            <a:off x="265447"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成功项目展示</a:t>
            </a:r>
          </a:p>
        </p:txBody>
      </p:sp>
      <p:sp>
        <p:nvSpPr>
          <p:cNvPr id="7" name="文本框 38"/>
          <p:cNvSpPr txBox="1"/>
          <p:nvPr userDrawn="1"/>
        </p:nvSpPr>
        <p:spPr>
          <a:xfrm>
            <a:off x="229411"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
        <p:nvSpPr>
          <p:cNvPr id="10" name="矩形 9"/>
          <p:cNvSpPr/>
          <p:nvPr userDrawn="1"/>
        </p:nvSpPr>
        <p:spPr>
          <a:xfrm>
            <a:off x="1" y="232284"/>
            <a:ext cx="17325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2225" y="1977"/>
            <a:ext cx="9526329" cy="5363323"/>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1" y="232284"/>
            <a:ext cx="17325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257416" y="232284"/>
            <a:ext cx="1629136" cy="315475"/>
          </a:xfrm>
          <a:prstGeom prst="rect">
            <a:avLst/>
          </a:prstGeom>
          <a:noFill/>
        </p:spPr>
        <p:txBody>
          <a:bodyPr wrap="square" lIns="68584" tIns="34292" rIns="68584" bIns="34292" rtlCol="0">
            <a:spAutoFit/>
          </a:bodyPr>
          <a:lstStyle/>
          <a:p>
            <a:pPr algn="dist"/>
            <a:r>
              <a:rPr lang="zh-CN" altLang="en-US" sz="1600" b="0" kern="1200">
                <a:solidFill>
                  <a:schemeClr val="accent1"/>
                </a:solidFill>
                <a:latin typeface="微软雅黑" panose="020B0503020204020204" pitchFamily="34" charset="-122"/>
                <a:ea typeface="微软雅黑" panose="020B0503020204020204" pitchFamily="34" charset="-122"/>
                <a:cs typeface="+mn-cs"/>
              </a:rPr>
              <a:t>下月</a:t>
            </a:r>
            <a:r>
              <a:rPr lang="zh-CN" altLang="zh-CN" sz="1600" b="0" kern="1200">
                <a:solidFill>
                  <a:schemeClr val="accent1"/>
                </a:solidFill>
                <a:latin typeface="微软雅黑" panose="020B0503020204020204" pitchFamily="34" charset="-122"/>
                <a:ea typeface="微软雅黑" panose="020B0503020204020204" pitchFamily="34" charset="-122"/>
                <a:cs typeface="+mn-cs"/>
              </a:rPr>
              <a:t>工作</a:t>
            </a:r>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计划</a:t>
            </a:r>
          </a:p>
        </p:txBody>
      </p:sp>
      <p:sp>
        <p:nvSpPr>
          <p:cNvPr id="7" name="文本框 38"/>
          <p:cNvSpPr txBox="1"/>
          <p:nvPr userDrawn="1"/>
        </p:nvSpPr>
        <p:spPr>
          <a:xfrm>
            <a:off x="221380" y="547760"/>
            <a:ext cx="1771049"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656BBA-ABFE-41B3-B648-AB586EB40D1B}"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656BBA-ABFE-41B3-B648-AB586EB40D1B}"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74"/>
            <a:ext cx="3276600" cy="2313387"/>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969"/>
            <a:ext cx="3383973" cy="323935"/>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9954"/>
            <a:ext cx="3383973" cy="171391"/>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7" y="3614484"/>
            <a:ext cx="3366029" cy="1153007"/>
          </a:xfrm>
          <a:prstGeom prst="rect">
            <a:avLst/>
          </a:prstGeom>
        </p:spPr>
        <p:txBody>
          <a:bodyPr vert="horz" lIns="0" tIns="0" rIns="0" bIns="0"/>
          <a:lstStyle>
            <a:lvl1pPr marL="0" indent="0" algn="ctr">
              <a:lnSpc>
                <a:spcPct val="130000"/>
              </a:lnSpc>
              <a:buNone/>
              <a:defRPr sz="12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6" cy="346232"/>
          </a:xfrm>
          <a:prstGeom prst="rect">
            <a:avLst/>
          </a:prstGeom>
          <a:noFill/>
        </p:spPr>
        <p:txBody>
          <a:bodyPr wrap="none" lIns="68563" tIns="34282" rIns="68563" bIns="34282" rtlCol="0">
            <a:spAutoFit/>
          </a:bodyPr>
          <a:lstStyle/>
          <a:p>
            <a:pPr algn="ctr" defTabSz="685800">
              <a:defRPr/>
            </a:pPr>
            <a:r>
              <a:rPr lang="zh-CN" altLang="en-US" sz="1800" b="1" dirty="0">
                <a:solidFill>
                  <a:schemeClr val="accent1"/>
                </a:solidFill>
                <a:latin typeface="微软雅黑" panose="020B0503020204020204" pitchFamily="34" charset="-122"/>
                <a:ea typeface="微软雅黑" panose="020B0503020204020204" pitchFamily="34" charset="-122"/>
              </a:rPr>
              <a:t>项目介绍</a:t>
            </a:r>
            <a:endParaRPr lang="zh-CN" altLang="en-US" sz="1800" kern="0" dirty="0">
              <a:solidFill>
                <a:schemeClr val="accent1"/>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2225" y="1977"/>
            <a:ext cx="9526329" cy="5363323"/>
          </a:xfrm>
          <a:prstGeom prst="rect">
            <a:avLst/>
          </a:prstGeom>
        </p:spPr>
      </p:pic>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2225" y="1977"/>
            <a:ext cx="9526329" cy="5363323"/>
          </a:xfrm>
          <a:prstGeom prst="rect">
            <a:avLst/>
          </a:prstGeom>
        </p:spPr>
      </p:pic>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2225" y="1977"/>
            <a:ext cx="9526329" cy="5363323"/>
          </a:xfrm>
          <a:prstGeom prst="rect">
            <a:avLst/>
          </a:prstGeom>
        </p:spPr>
      </p:pic>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sz="1800"/>
          </a:p>
        </p:txBody>
      </p:sp>
      <p:sp>
        <p:nvSpPr>
          <p:cNvPr id="3" name="TextBox 1"/>
          <p:cNvSpPr txBox="1"/>
          <p:nvPr userDrawn="1"/>
        </p:nvSpPr>
        <p:spPr>
          <a:xfrm>
            <a:off x="3865664" y="368823"/>
            <a:ext cx="1292638" cy="299944"/>
          </a:xfrm>
          <a:prstGeom prst="rect">
            <a:avLst/>
          </a:prstGeom>
          <a:noFill/>
        </p:spPr>
        <p:txBody>
          <a:bodyPr wrap="none" lIns="68568" tIns="34285" rIns="68568" bIns="3428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9" y="710767"/>
            <a:ext cx="2562232" cy="346239"/>
          </a:xfrm>
          <a:prstGeom prst="rect">
            <a:avLst/>
          </a:prstGeom>
          <a:noFill/>
        </p:spPr>
        <p:txBody>
          <a:bodyPr wrap="square" lIns="68568" tIns="34285" rIns="68568" bIns="3428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cSld>
  <p:clrMapOvr>
    <a:masterClrMapping/>
  </p:clrMapOvr>
  <p:transition spd="slow" advClick="0" advTm="0">
    <p:check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1" y="940385"/>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2702370"/>
            <a:ext cx="6858000" cy="1242205"/>
          </a:xfrm>
          <a:prstGeom prst="rect">
            <a:avLst/>
          </a:prstGeom>
        </p:spPr>
        <p:txBody>
          <a:bodyPr/>
          <a:lstStyle>
            <a:lvl1pPr marL="0" indent="0" algn="ctr">
              <a:buNone/>
              <a:defRPr sz="2000"/>
            </a:lvl1pPr>
            <a:lvl2pPr marL="375285" indent="0" algn="ctr">
              <a:buNone/>
              <a:defRPr sz="1600"/>
            </a:lvl2pPr>
            <a:lvl3pPr marL="749935" indent="0" algn="ctr">
              <a:buNone/>
              <a:defRPr sz="1500"/>
            </a:lvl3pPr>
            <a:lvl4pPr marL="1125220" indent="0" algn="ctr">
              <a:buNone/>
              <a:defRPr sz="1300"/>
            </a:lvl4pPr>
            <a:lvl5pPr marL="1499870" indent="0" algn="ctr">
              <a:buNone/>
              <a:defRPr sz="1300"/>
            </a:lvl5pPr>
            <a:lvl6pPr marL="1875155" indent="0" algn="ctr">
              <a:buNone/>
              <a:defRPr sz="1300"/>
            </a:lvl6pPr>
            <a:lvl7pPr marL="2250440" indent="0" algn="ctr">
              <a:buNone/>
              <a:defRPr sz="1300"/>
            </a:lvl7pPr>
            <a:lvl8pPr marL="2625090" indent="0" algn="ctr">
              <a:buNone/>
              <a:defRPr sz="1300"/>
            </a:lvl8pPr>
            <a:lvl9pPr marL="3000375" indent="0" algn="ctr">
              <a:buNone/>
              <a:defRPr sz="1300"/>
            </a:lvl9pPr>
          </a:lstStyle>
          <a:p>
            <a:r>
              <a:rPr lang="en-US"/>
              <a:t>Click to edit Master subtitle style</a:t>
            </a:r>
            <a:endParaRPr lang="id-ID"/>
          </a:p>
        </p:txBody>
      </p:sp>
      <p:sp>
        <p:nvSpPr>
          <p:cNvPr id="4" name="Date Placeholder 3"/>
          <p:cNvSpPr>
            <a:spLocks noGrp="1"/>
          </p:cNvSpPr>
          <p:nvPr>
            <p:ph type="dt" sz="half" idx="10"/>
          </p:nvPr>
        </p:nvSpPr>
        <p:spPr>
          <a:xfrm>
            <a:off x="628652" y="4768756"/>
            <a:ext cx="2057400" cy="273929"/>
          </a:xfrm>
          <a:prstGeom prst="rect">
            <a:avLst/>
          </a:prstGeom>
        </p:spPr>
        <p:txBody>
          <a:bodyPr/>
          <a:lstStyle/>
          <a:p>
            <a:fld id="{EB5C08A1-7713-47CE-97B4-863D833656A0}" type="datetimeFigureOut">
              <a:rPr lang="id-ID" smtClean="0"/>
              <a:t>10/01/2023</a:t>
            </a:fld>
            <a:endParaRPr lang="id-ID"/>
          </a:p>
        </p:txBody>
      </p:sp>
      <p:sp>
        <p:nvSpPr>
          <p:cNvPr id="5" name="Footer Placeholder 4"/>
          <p:cNvSpPr>
            <a:spLocks noGrp="1"/>
          </p:cNvSpPr>
          <p:nvPr>
            <p:ph type="ftr" sz="quarter" idx="11"/>
          </p:nvPr>
        </p:nvSpPr>
        <p:spPr>
          <a:xfrm>
            <a:off x="3028954" y="4768756"/>
            <a:ext cx="3086100" cy="273929"/>
          </a:xfrm>
          <a:prstGeom prst="rect">
            <a:avLst/>
          </a:prstGeom>
        </p:spPr>
        <p:txBody>
          <a:bodyPr/>
          <a:lstStyle/>
          <a:p>
            <a:endParaRPr lang="id-ID"/>
          </a:p>
        </p:txBody>
      </p:sp>
      <p:sp>
        <p:nvSpPr>
          <p:cNvPr id="6" name="Slide Number Placeholder 5"/>
          <p:cNvSpPr>
            <a:spLocks noGrp="1"/>
          </p:cNvSpPr>
          <p:nvPr>
            <p:ph type="sldNum" sz="quarter" idx="12"/>
          </p:nvPr>
        </p:nvSpPr>
        <p:spPr>
          <a:xfrm>
            <a:off x="8143878" y="4768756"/>
            <a:ext cx="371476" cy="273929"/>
          </a:xfrm>
          <a:prstGeom prst="rect">
            <a:avLst/>
          </a:prstGeom>
        </p:spPr>
        <p:txBody>
          <a:bodyPr/>
          <a:lstStyle/>
          <a:p>
            <a:fld id="{BD3C9449-514E-4F2F-BDF6-E5528CC1E8B5}"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2000" advClick="0" advTm="0">
        <p14:doors dir="vert"/>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56560" cy="5145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椭圆 1"/>
          <p:cNvSpPr/>
          <p:nvPr userDrawn="1"/>
        </p:nvSpPr>
        <p:spPr>
          <a:xfrm>
            <a:off x="328167" y="271621"/>
            <a:ext cx="280838" cy="280924"/>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500" dirty="0">
                <a:solidFill>
                  <a:schemeClr val="accent1"/>
                </a:solidFill>
                <a:latin typeface="华文细黑" panose="02010600040101010101" pitchFamily="2" charset="-122"/>
                <a:ea typeface="华文细黑" panose="02010600040101010101" pitchFamily="2" charset="-122"/>
              </a:rPr>
              <a:t>M</a:t>
            </a:r>
            <a:endParaRPr lang="zh-CN" altLang="en-US" sz="1500" dirty="0">
              <a:solidFill>
                <a:schemeClr val="accent1"/>
              </a:solidFill>
              <a:latin typeface="华文细黑" panose="02010600040101010101" pitchFamily="2" charset="-122"/>
              <a:ea typeface="华文细黑" panose="02010600040101010101" pitchFamily="2" charset="-122"/>
            </a:endParaRPr>
          </a:p>
        </p:txBody>
      </p:sp>
      <p:sp>
        <p:nvSpPr>
          <p:cNvPr id="3" name="矩形 2"/>
          <p:cNvSpPr/>
          <p:nvPr userDrawn="1"/>
        </p:nvSpPr>
        <p:spPr>
          <a:xfrm rot="16200000">
            <a:off x="-376516" y="2453281"/>
            <a:ext cx="1690206" cy="238527"/>
          </a:xfrm>
          <a:prstGeom prst="rect">
            <a:avLst/>
          </a:prstGeom>
        </p:spPr>
        <p:txBody>
          <a:bodyPr wrap="none" lIns="68580" tIns="34290" rIns="68580" bIns="34290">
            <a:spAutoFit/>
          </a:bodyPr>
          <a:lstStyle/>
          <a:p>
            <a:pPr>
              <a:spcBef>
                <a:spcPts val="450"/>
              </a:spcBef>
            </a:pPr>
            <a:r>
              <a:rPr lang="en-US" altLang="zh-CN" sz="1100" dirty="0">
                <a:solidFill>
                  <a:schemeClr val="bg1">
                    <a:lumMod val="75000"/>
                  </a:schemeClr>
                </a:solidFill>
                <a:latin typeface="华文细黑" panose="02010600040101010101" pitchFamily="2" charset="-122"/>
                <a:ea typeface="华文细黑" panose="02010600040101010101" pitchFamily="2" charset="-122"/>
              </a:rPr>
              <a:t>Business Annual Report</a:t>
            </a:r>
          </a:p>
        </p:txBody>
      </p:sp>
      <p:sp>
        <p:nvSpPr>
          <p:cNvPr id="4" name="文本框 3"/>
          <p:cNvSpPr txBox="1"/>
          <p:nvPr userDrawn="1"/>
        </p:nvSpPr>
        <p:spPr>
          <a:xfrm>
            <a:off x="16743" y="4680549"/>
            <a:ext cx="903686" cy="207749"/>
          </a:xfrm>
          <a:prstGeom prst="rect">
            <a:avLst/>
          </a:prstGeom>
          <a:noFill/>
        </p:spPr>
        <p:txBody>
          <a:bodyPr wrap="square" lIns="68580" tIns="34290" rIns="68580" bIns="34290" rtlCol="0">
            <a:spAutoFit/>
          </a:bodyPr>
          <a:lstStyle/>
          <a:p>
            <a:pPr algn="ctr"/>
            <a:r>
              <a:rPr lang="en-US" altLang="zh-CN" sz="900" dirty="0">
                <a:solidFill>
                  <a:schemeClr val="bg1">
                    <a:lumMod val="75000"/>
                  </a:schemeClr>
                </a:solidFill>
              </a:rPr>
              <a:t>Page </a:t>
            </a:r>
            <a:fld id="{839E13CE-6B44-48A0-86CD-2E68D4F2DAD8}" type="slidenum">
              <a:rPr lang="zh-CN" altLang="en-US" sz="900" dirty="0" smtClean="0">
                <a:solidFill>
                  <a:schemeClr val="bg1">
                    <a:lumMod val="75000"/>
                  </a:schemeClr>
                </a:solidFill>
              </a:rPr>
              <a:t>‹#›</a:t>
            </a:fld>
            <a:endParaRPr lang="zh-CN" altLang="en-US" sz="900" dirty="0">
              <a:solidFill>
                <a:schemeClr val="bg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C656BBA-ABFE-41B3-B648-AB586EB40D1B}"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C656BBA-ABFE-41B3-B648-AB586EB40D1B}"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C656BBA-ABFE-41B3-B648-AB586EB40D1B}"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56BBA-ABFE-41B3-B648-AB586EB40D1B}"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2225" y="1977"/>
            <a:ext cx="9526329" cy="5363323"/>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6" name="文本框 37"/>
          <p:cNvSpPr txBox="1"/>
          <p:nvPr userDrawn="1"/>
        </p:nvSpPr>
        <p:spPr>
          <a:xfrm>
            <a:off x="332825" y="232284"/>
            <a:ext cx="1836172" cy="315475"/>
          </a:xfrm>
          <a:prstGeom prst="rect">
            <a:avLst/>
          </a:prstGeom>
          <a:noFill/>
        </p:spPr>
        <p:txBody>
          <a:bodyPr wrap="square" lIns="68584" tIns="34292" rIns="68584" bIns="34292" rtlCol="0">
            <a:spAutoFit/>
          </a:bodyPr>
          <a:lstStyle/>
          <a:p>
            <a:pPr lvl="0" algn="dist"/>
            <a:r>
              <a:rPr lang="zh-CN" altLang="en-US" sz="1600" dirty="0">
                <a:solidFill>
                  <a:schemeClr val="accent1"/>
                </a:solidFill>
                <a:latin typeface="微软雅黑" panose="020B0503020204020204" pitchFamily="34" charset="-122"/>
                <a:ea typeface="微软雅黑" panose="020B0503020204020204" pitchFamily="34" charset="-122"/>
              </a:rPr>
              <a:t>月</a:t>
            </a:r>
            <a:r>
              <a:rPr lang="zh-CN" altLang="zh-CN" sz="1600" dirty="0">
                <a:solidFill>
                  <a:schemeClr val="accent1"/>
                </a:solidFill>
                <a:latin typeface="微软雅黑" panose="020B0503020204020204" pitchFamily="34" charset="-122"/>
                <a:ea typeface="微软雅黑" panose="020B0503020204020204" pitchFamily="34" charset="-122"/>
              </a:rPr>
              <a:t>度工作概述</a:t>
            </a:r>
          </a:p>
        </p:txBody>
      </p:sp>
      <p:sp>
        <p:nvSpPr>
          <p:cNvPr id="7" name="文本框 38"/>
          <p:cNvSpPr txBox="1"/>
          <p:nvPr userDrawn="1"/>
        </p:nvSpPr>
        <p:spPr>
          <a:xfrm>
            <a:off x="296789"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
        <p:nvSpPr>
          <p:cNvPr id="9" name="矩形 8"/>
          <p:cNvSpPr/>
          <p:nvPr userDrawn="1"/>
        </p:nvSpPr>
        <p:spPr>
          <a:xfrm>
            <a:off x="1" y="232284"/>
            <a:ext cx="17325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2225" y="1977"/>
            <a:ext cx="9526329" cy="5363323"/>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6" name="文本框 37"/>
          <p:cNvSpPr txBox="1"/>
          <p:nvPr userDrawn="1"/>
        </p:nvSpPr>
        <p:spPr>
          <a:xfrm>
            <a:off x="294321"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工作完成情况</a:t>
            </a:r>
          </a:p>
        </p:txBody>
      </p:sp>
      <p:sp>
        <p:nvSpPr>
          <p:cNvPr id="7" name="文本框 38"/>
          <p:cNvSpPr txBox="1"/>
          <p:nvPr userDrawn="1"/>
        </p:nvSpPr>
        <p:spPr>
          <a:xfrm>
            <a:off x="258285"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
        <p:nvSpPr>
          <p:cNvPr id="9" name="矩形 8"/>
          <p:cNvSpPr/>
          <p:nvPr userDrawn="1"/>
        </p:nvSpPr>
        <p:spPr>
          <a:xfrm>
            <a:off x="1" y="232284"/>
            <a:ext cx="17325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CC656BBA-ABFE-41B3-B648-AB586EB40D1B}"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35F372B-0072-4BE8-B1FF-3116CE4E13A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7.png"/><Relationship Id="rId5" Type="http://schemas.openxmlformats.org/officeDocument/2006/relationships/tags" Target="../tags/tag5.xml"/><Relationship Id="rId10" Type="http://schemas.openxmlformats.org/officeDocument/2006/relationships/notesSlide" Target="../notesSlides/notesSlide15.xml"/><Relationship Id="rId4" Type="http://schemas.openxmlformats.org/officeDocument/2006/relationships/tags" Target="../tags/tag4.xml"/><Relationship Id="rId9"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stretch>
            <a:fillRect/>
          </a:stretch>
        </p:blipFill>
        <p:spPr>
          <a:xfrm>
            <a:off x="-382329" y="0"/>
            <a:ext cx="9526329" cy="5363323"/>
          </a:xfrm>
          <a:prstGeom prst="rect">
            <a:avLst/>
          </a:prstGeom>
        </p:spPr>
      </p:pic>
      <p:sp>
        <p:nvSpPr>
          <p:cNvPr id="4" name="文本框 158"/>
          <p:cNvSpPr txBox="1"/>
          <p:nvPr/>
        </p:nvSpPr>
        <p:spPr>
          <a:xfrm>
            <a:off x="1996105" y="2141092"/>
            <a:ext cx="2388362" cy="742776"/>
          </a:xfrm>
          <a:prstGeom prst="rect">
            <a:avLst/>
          </a:prstGeom>
          <a:noFill/>
        </p:spPr>
        <p:txBody>
          <a:bodyPr wrap="none" lIns="65032" tIns="32516" rIns="65032" bIns="32516" rtlCol="0">
            <a:spAutoFit/>
          </a:bodyPr>
          <a:lstStyle/>
          <a:p>
            <a:r>
              <a:rPr kumimoji="1" lang="zh-CN" altLang="en-US" sz="4400" dirty="0">
                <a:solidFill>
                  <a:schemeClr val="accent1"/>
                </a:solidFill>
                <a:latin typeface="微软雅黑" panose="020B0503020204020204" pitchFamily="34" charset="-122"/>
                <a:ea typeface="微软雅黑" panose="020B0503020204020204" pitchFamily="34" charset="-122"/>
              </a:rPr>
              <a:t>清新绿茶</a:t>
            </a:r>
          </a:p>
        </p:txBody>
      </p:sp>
      <p:sp>
        <p:nvSpPr>
          <p:cNvPr id="5" name="文本框 159"/>
          <p:cNvSpPr txBox="1"/>
          <p:nvPr/>
        </p:nvSpPr>
        <p:spPr>
          <a:xfrm>
            <a:off x="296431" y="3106419"/>
            <a:ext cx="4293222" cy="481165"/>
          </a:xfrm>
          <a:prstGeom prst="rect">
            <a:avLst/>
          </a:prstGeom>
          <a:noFill/>
        </p:spPr>
        <p:txBody>
          <a:bodyPr wrap="square" lIns="65032" tIns="32516" rIns="65032" bIns="32516" rtlCol="0">
            <a:spAutoFit/>
          </a:bodyPr>
          <a:lstStyle/>
          <a:p>
            <a:pPr algn="just">
              <a:lnSpc>
                <a:spcPct val="150000"/>
              </a:lnSpc>
              <a:buNone/>
            </a:pPr>
            <a:r>
              <a:rPr lang="en-US" altLang="zh-CN" sz="600" dirty="0">
                <a:solidFill>
                  <a:schemeClr val="tx1">
                    <a:lumMod val="50000"/>
                    <a:lumOff val="50000"/>
                  </a:schemeClr>
                </a:solidFill>
                <a:latin typeface="Arial" panose="020B0604020202020204" pitchFamily="34" charset="0"/>
                <a:cs typeface="Arial" panose="020B0604020202020204" pitchFamily="34" charset="0"/>
              </a:rPr>
              <a:t>CONTRACTED WIND POWERPOINT TEMPLATE DESIGNS CONTRACTED WIND POWERPOINT TEMPLATE DESIGNS CONTRACTED WIND POWERPOINT TEMPLATE DESIGNS CONTRACTED WIND POWERPOINT TEMPLATE DESIGNS</a:t>
            </a:r>
            <a:endParaRPr lang="zh-CN" altLang="en-US" sz="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文本框 36"/>
          <p:cNvSpPr txBox="1"/>
          <p:nvPr/>
        </p:nvSpPr>
        <p:spPr>
          <a:xfrm>
            <a:off x="315679" y="1933467"/>
            <a:ext cx="1750060" cy="988060"/>
          </a:xfrm>
          <a:prstGeom prst="rect">
            <a:avLst/>
          </a:prstGeom>
          <a:noFill/>
        </p:spPr>
        <p:txBody>
          <a:bodyPr wrap="none" lIns="65032" tIns="32516" rIns="65032" bIns="32516" rtlCol="0">
            <a:spAutoFit/>
          </a:bodyPr>
          <a:lstStyle/>
          <a:p>
            <a:r>
              <a:rPr kumimoji="1" lang="en-US" altLang="zh-CN" sz="6000" b="1" dirty="0">
                <a:solidFill>
                  <a:schemeClr val="accent1"/>
                </a:solidFill>
                <a:latin typeface="方正姚体" panose="02010601030101010101" pitchFamily="2" charset="-122"/>
                <a:ea typeface="方正姚体" panose="02010601030101010101" pitchFamily="2" charset="-122"/>
              </a:rPr>
              <a:t>20XX</a:t>
            </a:r>
            <a:endParaRPr kumimoji="1" lang="zh-CN" altLang="en-US" sz="4400" b="1" dirty="0">
              <a:solidFill>
                <a:schemeClr val="accent1"/>
              </a:solidFill>
              <a:latin typeface="方正姚体" panose="02010601030101010101" pitchFamily="2" charset="-122"/>
              <a:ea typeface="方正姚体" panose="02010601030101010101" pitchFamily="2" charset="-122"/>
            </a:endParaRPr>
          </a:p>
        </p:txBody>
      </p:sp>
      <p:pic>
        <p:nvPicPr>
          <p:cNvPr id="2" name="你的笑颜 your smi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1259" y="791580"/>
            <a:ext cx="609600" cy="609600"/>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50" presetClass="entr" presetSubtype="0" decel="10000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3"/>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iterate type="lt">
                                    <p:tmPct val="0"/>
                                  </p:iterate>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par>
                          <p:cTn id="30" fill="hold">
                            <p:stCondLst>
                              <p:cond delay="26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4"/>
                                        </p:tgtEl>
                                      </p:cBhvr>
                                    </p:animEffect>
                                    <p:animScale>
                                      <p:cBhvr>
                                        <p:cTn id="33" dur="250" autoRev="1" fill="hold"/>
                                        <p:tgtEl>
                                          <p:spTgt spid="4"/>
                                        </p:tgtEl>
                                      </p:cBhvr>
                                      <p:by x="105000" y="105000"/>
                                    </p:animScale>
                                  </p:childTnLst>
                                </p:cTn>
                              </p:par>
                            </p:childTnLst>
                          </p:cTn>
                        </p:par>
                        <p:par>
                          <p:cTn id="34" fill="hold">
                            <p:stCondLst>
                              <p:cond delay="31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 calcmode="lin" valueType="num">
                                      <p:cBhvr>
                                        <p:cTn id="3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42" repeatCount="indefinite" fill="hold" display="0">
                  <p:stCondLst>
                    <p:cond delay="indefinite"/>
                  </p:stCondLst>
                  <p:endCondLst>
                    <p:cond evt="onStopAudio" delay="0">
                      <p:tgtEl>
                        <p:sldTgt/>
                      </p:tgtEl>
                    </p:cond>
                  </p:endCondLst>
                </p:cTn>
                <p:tgtEl>
                  <p:spTgt spid="2"/>
                </p:tgtEl>
              </p:cMediaNode>
            </p:audio>
          </p:childTnLst>
        </p:cTn>
      </p:par>
    </p:tnLst>
    <p:bldLst>
      <p:bldP spid="4" grpId="0"/>
      <p:bldP spid="4" grpId="1"/>
      <p:bldP spid="5" grpId="0"/>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p:nvPr/>
        </p:nvSpPr>
        <p:spPr bwMode="auto">
          <a:xfrm>
            <a:off x="6507759" y="3725425"/>
            <a:ext cx="1743075" cy="0"/>
          </a:xfrm>
          <a:custGeom>
            <a:avLst/>
            <a:gdLst>
              <a:gd name="T0" fmla="*/ 2147483647 w 1984"/>
              <a:gd name="T1" fmla="*/ 0 w 1984"/>
              <a:gd name="T2" fmla="*/ 2147483647 w 1984"/>
              <a:gd name="T3" fmla="*/ 0 60000 65536"/>
              <a:gd name="T4" fmla="*/ 0 60000 65536"/>
              <a:gd name="T5" fmla="*/ 0 60000 65536"/>
              <a:gd name="T6" fmla="*/ 0 w 1984"/>
              <a:gd name="T7" fmla="*/ 1984 w 1984"/>
            </a:gdLst>
            <a:ahLst/>
            <a:cxnLst>
              <a:cxn ang="T3">
                <a:pos x="T0" y="0"/>
              </a:cxn>
              <a:cxn ang="T4">
                <a:pos x="T1" y="0"/>
              </a:cxn>
              <a:cxn ang="T5">
                <a:pos x="T2" y="0"/>
              </a:cxn>
            </a:cxnLst>
            <a:rect l="T6" t="0" r="T7" b="0"/>
            <a:pathLst>
              <a:path w="1984">
                <a:moveTo>
                  <a:pt x="1984" y="0"/>
                </a:moveTo>
                <a:lnTo>
                  <a:pt x="0" y="0"/>
                </a:lnTo>
                <a:lnTo>
                  <a:pt x="1984" y="0"/>
                </a:lnTo>
                <a:close/>
              </a:path>
            </a:pathLst>
          </a:custGeom>
          <a:solidFill>
            <a:srgbClr val="E6325C"/>
          </a:solidFill>
          <a:ln w="9525">
            <a:noFill/>
            <a:round/>
          </a:ln>
        </p:spPr>
        <p:txBody>
          <a:bodyPr lIns="68580" tIns="34290" rIns="68580" bIns="34290"/>
          <a:lstStyle/>
          <a:p>
            <a:pPr defTabSz="913765">
              <a:defRPr/>
            </a:pPr>
            <a:endParaRPr lang="zh-CN" altLang="en-US" kern="0" dirty="0">
              <a:solidFill>
                <a:sysClr val="windowText" lastClr="000000"/>
              </a:solidFill>
            </a:endParaRPr>
          </a:p>
        </p:txBody>
      </p:sp>
      <p:sp>
        <p:nvSpPr>
          <p:cNvPr id="5" name="Line 12"/>
          <p:cNvSpPr>
            <a:spLocks noChangeShapeType="1"/>
          </p:cNvSpPr>
          <p:nvPr/>
        </p:nvSpPr>
        <p:spPr bwMode="auto">
          <a:xfrm flipH="1">
            <a:off x="6507759" y="3725425"/>
            <a:ext cx="1743075" cy="0"/>
          </a:xfrm>
          <a:prstGeom prst="line">
            <a:avLst/>
          </a:prstGeom>
          <a:noFill/>
          <a:ln w="9525">
            <a:noFill/>
            <a:round/>
          </a:ln>
        </p:spPr>
        <p:txBody>
          <a:bodyPr lIns="68580" tIns="34290" rIns="68580" bIns="34290"/>
          <a:lstStyle/>
          <a:p>
            <a:pPr defTabSz="913765">
              <a:defRPr/>
            </a:pPr>
            <a:endParaRPr lang="zh-CN" altLang="en-US" kern="0" dirty="0">
              <a:solidFill>
                <a:sysClr val="windowText" lastClr="000000"/>
              </a:solidFill>
            </a:endParaRPr>
          </a:p>
        </p:txBody>
      </p:sp>
      <p:cxnSp>
        <p:nvCxnSpPr>
          <p:cNvPr id="7" name="直接连接符 6"/>
          <p:cNvCxnSpPr>
            <a:stCxn id="42" idx="3"/>
          </p:cNvCxnSpPr>
          <p:nvPr/>
        </p:nvCxnSpPr>
        <p:spPr>
          <a:xfrm flipV="1">
            <a:off x="632420" y="1564172"/>
            <a:ext cx="0" cy="1518118"/>
          </a:xfrm>
          <a:prstGeom prst="line">
            <a:avLst/>
          </a:prstGeom>
          <a:noFill/>
          <a:ln w="9525" cap="flat" cmpd="sng" algn="ctr">
            <a:solidFill>
              <a:schemeClr val="accent1"/>
            </a:solidFill>
            <a:prstDash val="dash"/>
            <a:tailEnd type="oval"/>
          </a:ln>
          <a:effectLst/>
        </p:spPr>
      </p:cxnSp>
      <p:cxnSp>
        <p:nvCxnSpPr>
          <p:cNvPr id="8" name="直接连接符 7"/>
          <p:cNvCxnSpPr/>
          <p:nvPr/>
        </p:nvCxnSpPr>
        <p:spPr>
          <a:xfrm flipV="1">
            <a:off x="2607271" y="1564172"/>
            <a:ext cx="0" cy="1518118"/>
          </a:xfrm>
          <a:prstGeom prst="line">
            <a:avLst/>
          </a:prstGeom>
          <a:noFill/>
          <a:ln w="9525" cap="flat" cmpd="sng" algn="ctr">
            <a:solidFill>
              <a:schemeClr val="accent2"/>
            </a:solidFill>
            <a:prstDash val="dash"/>
            <a:tailEnd type="oval"/>
          </a:ln>
          <a:effectLst/>
        </p:spPr>
      </p:cxnSp>
      <p:cxnSp>
        <p:nvCxnSpPr>
          <p:cNvPr id="9" name="直接连接符 8"/>
          <p:cNvCxnSpPr/>
          <p:nvPr/>
        </p:nvCxnSpPr>
        <p:spPr>
          <a:xfrm flipV="1">
            <a:off x="4594820" y="1564172"/>
            <a:ext cx="0" cy="1518118"/>
          </a:xfrm>
          <a:prstGeom prst="line">
            <a:avLst/>
          </a:prstGeom>
          <a:noFill/>
          <a:ln w="9525" cap="flat" cmpd="sng" algn="ctr">
            <a:solidFill>
              <a:schemeClr val="accent3"/>
            </a:solidFill>
            <a:prstDash val="dash"/>
            <a:tailEnd type="oval"/>
          </a:ln>
          <a:effectLst/>
        </p:spPr>
      </p:cxnSp>
      <p:cxnSp>
        <p:nvCxnSpPr>
          <p:cNvPr id="10" name="直接连接符 9"/>
          <p:cNvCxnSpPr/>
          <p:nvPr/>
        </p:nvCxnSpPr>
        <p:spPr>
          <a:xfrm flipV="1">
            <a:off x="6569671" y="1564172"/>
            <a:ext cx="0" cy="1518118"/>
          </a:xfrm>
          <a:prstGeom prst="line">
            <a:avLst/>
          </a:prstGeom>
          <a:noFill/>
          <a:ln w="9525" cap="flat" cmpd="sng" algn="ctr">
            <a:solidFill>
              <a:schemeClr val="accent4"/>
            </a:solidFill>
            <a:prstDash val="dash"/>
            <a:tailEnd type="oval"/>
          </a:ln>
          <a:effectLst/>
        </p:spPr>
      </p:cxnSp>
      <p:grpSp>
        <p:nvGrpSpPr>
          <p:cNvPr id="2" name="组合 10"/>
          <p:cNvGrpSpPr/>
          <p:nvPr/>
        </p:nvGrpSpPr>
        <p:grpSpPr bwMode="auto">
          <a:xfrm>
            <a:off x="6576022" y="3082291"/>
            <a:ext cx="2024063" cy="643135"/>
            <a:chOff x="6575446" y="3440667"/>
            <a:chExt cx="2023780" cy="643251"/>
          </a:xfrm>
        </p:grpSpPr>
        <p:sp>
          <p:nvSpPr>
            <p:cNvPr id="12" name="Freeform 13"/>
            <p:cNvSpPr/>
            <p:nvPr/>
          </p:nvSpPr>
          <p:spPr bwMode="auto">
            <a:xfrm>
              <a:off x="6575446" y="3440667"/>
              <a:ext cx="2023780" cy="643251"/>
            </a:xfrm>
            <a:custGeom>
              <a:avLst/>
              <a:gdLst>
                <a:gd name="T0" fmla="*/ 1984 w 2303"/>
                <a:gd name="T1" fmla="*/ 732 h 732"/>
                <a:gd name="T2" fmla="*/ 0 w 2303"/>
                <a:gd name="T3" fmla="*/ 732 h 732"/>
                <a:gd name="T4" fmla="*/ 321 w 2303"/>
                <a:gd name="T5" fmla="*/ 366 h 732"/>
                <a:gd name="T6" fmla="*/ 0 w 2303"/>
                <a:gd name="T7" fmla="*/ 0 h 732"/>
                <a:gd name="T8" fmla="*/ 1984 w 2303"/>
                <a:gd name="T9" fmla="*/ 0 h 732"/>
                <a:gd name="T10" fmla="*/ 2303 w 2303"/>
                <a:gd name="T11" fmla="*/ 366 h 732"/>
                <a:gd name="T12" fmla="*/ 1984 w 2303"/>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3" h="732">
                  <a:moveTo>
                    <a:pt x="1984" y="732"/>
                  </a:moveTo>
                  <a:lnTo>
                    <a:pt x="0" y="732"/>
                  </a:lnTo>
                  <a:lnTo>
                    <a:pt x="321" y="366"/>
                  </a:lnTo>
                  <a:lnTo>
                    <a:pt x="0" y="0"/>
                  </a:lnTo>
                  <a:lnTo>
                    <a:pt x="1984" y="0"/>
                  </a:lnTo>
                  <a:lnTo>
                    <a:pt x="2303" y="366"/>
                  </a:lnTo>
                  <a:lnTo>
                    <a:pt x="1984" y="732"/>
                  </a:lnTo>
                  <a:close/>
                </a:path>
              </a:pathLst>
            </a:custGeom>
            <a:solidFill>
              <a:schemeClr val="accent4"/>
            </a:solidFill>
            <a:ln>
              <a:noFill/>
            </a:ln>
          </p:spPr>
          <p:txBody>
            <a:bodyPr/>
            <a:lstStyle/>
            <a:p>
              <a:pPr defTabSz="913765">
                <a:defRPr/>
              </a:pPr>
              <a:endParaRPr lang="zh-CN" altLang="en-US" sz="1600" kern="0" dirty="0">
                <a:solidFill>
                  <a:schemeClr val="bg1"/>
                </a:solidFill>
              </a:endParaRPr>
            </a:p>
          </p:txBody>
        </p:sp>
        <p:grpSp>
          <p:nvGrpSpPr>
            <p:cNvPr id="3" name="组合 26"/>
            <p:cNvGrpSpPr/>
            <p:nvPr/>
          </p:nvGrpSpPr>
          <p:grpSpPr bwMode="auto">
            <a:xfrm>
              <a:off x="6964552" y="3576351"/>
              <a:ext cx="1295718" cy="371881"/>
              <a:chOff x="1491944" y="1784655"/>
              <a:chExt cx="1295718" cy="371881"/>
            </a:xfrm>
          </p:grpSpPr>
          <p:grpSp>
            <p:nvGrpSpPr>
              <p:cNvPr id="11" name="Group 6"/>
              <p:cNvGrpSpPr>
                <a:grpSpLocks noChangeAspect="1"/>
              </p:cNvGrpSpPr>
              <p:nvPr/>
            </p:nvGrpSpPr>
            <p:grpSpPr bwMode="auto">
              <a:xfrm>
                <a:off x="1491944" y="1784655"/>
                <a:ext cx="415760" cy="371881"/>
                <a:chOff x="833" y="1348"/>
                <a:chExt cx="379" cy="339"/>
              </a:xfrm>
              <a:solidFill>
                <a:sysClr val="window" lastClr="FFFFFF"/>
              </a:solidFill>
              <a:effectLst>
                <a:outerShdw blurRad="25400" dist="25400" dir="2700000" algn="tl" rotWithShape="0">
                  <a:prstClr val="black">
                    <a:alpha val="40000"/>
                  </a:prstClr>
                </a:outerShdw>
              </a:effectLst>
            </p:grpSpPr>
            <p:sp>
              <p:nvSpPr>
                <p:cNvPr id="16" name="Freeform 7"/>
                <p:cNvSpPr/>
                <p:nvPr/>
              </p:nvSpPr>
              <p:spPr bwMode="auto">
                <a:xfrm>
                  <a:off x="1101" y="1360"/>
                  <a:ext cx="111" cy="315"/>
                </a:xfrm>
                <a:custGeom>
                  <a:avLst/>
                  <a:gdLst>
                    <a:gd name="T0" fmla="*/ 15 w 19"/>
                    <a:gd name="T1" fmla="*/ 27 h 54"/>
                    <a:gd name="T2" fmla="*/ 0 w 19"/>
                    <a:gd name="T3" fmla="*/ 3 h 54"/>
                    <a:gd name="T4" fmla="*/ 2 w 19"/>
                    <a:gd name="T5" fmla="*/ 0 h 54"/>
                    <a:gd name="T6" fmla="*/ 19 w 19"/>
                    <a:gd name="T7" fmla="*/ 27 h 54"/>
                    <a:gd name="T8" fmla="*/ 1 w 19"/>
                    <a:gd name="T9" fmla="*/ 54 h 54"/>
                    <a:gd name="T10" fmla="*/ 0 w 19"/>
                    <a:gd name="T11" fmla="*/ 51 h 54"/>
                    <a:gd name="T12" fmla="*/ 15 w 1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p:spPr>
              <p:txBody>
                <a:bodyPr/>
                <a:lstStyle/>
                <a:p>
                  <a:pPr defTabSz="913765">
                    <a:defRPr/>
                  </a:pPr>
                  <a:endParaRPr lang="zh-CN" altLang="en-US" sz="1600" kern="0" dirty="0">
                    <a:solidFill>
                      <a:schemeClr val="bg1"/>
                    </a:solidFill>
                  </a:endParaRPr>
                </a:p>
              </p:txBody>
            </p:sp>
            <p:sp>
              <p:nvSpPr>
                <p:cNvPr id="17" name="Freeform 8"/>
                <p:cNvSpPr/>
                <p:nvPr/>
              </p:nvSpPr>
              <p:spPr bwMode="auto">
                <a:xfrm>
                  <a:off x="1060" y="1389"/>
                  <a:ext cx="99" cy="257"/>
                </a:xfrm>
                <a:custGeom>
                  <a:avLst/>
                  <a:gdLst>
                    <a:gd name="T0" fmla="*/ 14 w 17"/>
                    <a:gd name="T1" fmla="*/ 22 h 44"/>
                    <a:gd name="T2" fmla="*/ 1 w 17"/>
                    <a:gd name="T3" fmla="*/ 3 h 44"/>
                    <a:gd name="T4" fmla="*/ 2 w 17"/>
                    <a:gd name="T5" fmla="*/ 0 h 44"/>
                    <a:gd name="T6" fmla="*/ 17 w 17"/>
                    <a:gd name="T7" fmla="*/ 22 h 44"/>
                    <a:gd name="T8" fmla="*/ 2 w 17"/>
                    <a:gd name="T9" fmla="*/ 44 h 44"/>
                    <a:gd name="T10" fmla="*/ 0 w 17"/>
                    <a:gd name="T11" fmla="*/ 41 h 44"/>
                    <a:gd name="T12" fmla="*/ 14 w 17"/>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p:spPr>
              <p:txBody>
                <a:bodyPr/>
                <a:lstStyle/>
                <a:p>
                  <a:pPr defTabSz="913765">
                    <a:defRPr/>
                  </a:pPr>
                  <a:endParaRPr lang="zh-CN" altLang="en-US" sz="1600" kern="0" dirty="0">
                    <a:solidFill>
                      <a:schemeClr val="bg1"/>
                    </a:solidFill>
                  </a:endParaRPr>
                </a:p>
              </p:txBody>
            </p:sp>
            <p:sp>
              <p:nvSpPr>
                <p:cNvPr id="18" name="Freeform 9"/>
                <p:cNvSpPr/>
                <p:nvPr/>
              </p:nvSpPr>
              <p:spPr bwMode="auto">
                <a:xfrm>
                  <a:off x="915" y="1348"/>
                  <a:ext cx="110" cy="339"/>
                </a:xfrm>
                <a:custGeom>
                  <a:avLst/>
                  <a:gdLst>
                    <a:gd name="T0" fmla="*/ 0 w 110"/>
                    <a:gd name="T1" fmla="*/ 99 h 339"/>
                    <a:gd name="T2" fmla="*/ 0 w 110"/>
                    <a:gd name="T3" fmla="*/ 240 h 339"/>
                    <a:gd name="T4" fmla="*/ 70 w 110"/>
                    <a:gd name="T5" fmla="*/ 298 h 339"/>
                    <a:gd name="T6" fmla="*/ 70 w 110"/>
                    <a:gd name="T7" fmla="*/ 175 h 339"/>
                    <a:gd name="T8" fmla="*/ 81 w 110"/>
                    <a:gd name="T9" fmla="*/ 175 h 339"/>
                    <a:gd name="T10" fmla="*/ 81 w 110"/>
                    <a:gd name="T11" fmla="*/ 310 h 339"/>
                    <a:gd name="T12" fmla="*/ 110 w 110"/>
                    <a:gd name="T13" fmla="*/ 339 h 339"/>
                    <a:gd name="T14" fmla="*/ 110 w 110"/>
                    <a:gd name="T15" fmla="*/ 0 h 339"/>
                    <a:gd name="T16" fmla="*/ 0 w 110"/>
                    <a:gd name="T17" fmla="*/ 9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39">
                      <a:moveTo>
                        <a:pt x="0" y="99"/>
                      </a:moveTo>
                      <a:lnTo>
                        <a:pt x="0" y="240"/>
                      </a:lnTo>
                      <a:lnTo>
                        <a:pt x="70" y="298"/>
                      </a:lnTo>
                      <a:lnTo>
                        <a:pt x="70" y="175"/>
                      </a:lnTo>
                      <a:lnTo>
                        <a:pt x="81" y="175"/>
                      </a:lnTo>
                      <a:lnTo>
                        <a:pt x="81" y="310"/>
                      </a:lnTo>
                      <a:lnTo>
                        <a:pt x="110" y="339"/>
                      </a:lnTo>
                      <a:lnTo>
                        <a:pt x="110" y="0"/>
                      </a:lnTo>
                      <a:lnTo>
                        <a:pt x="0" y="99"/>
                      </a:lnTo>
                      <a:close/>
                    </a:path>
                  </a:pathLst>
                </a:custGeom>
                <a:grpFill/>
                <a:ln>
                  <a:noFill/>
                </a:ln>
              </p:spPr>
              <p:txBody>
                <a:bodyPr/>
                <a:lstStyle/>
                <a:p>
                  <a:pPr defTabSz="913765">
                    <a:defRPr/>
                  </a:pPr>
                  <a:endParaRPr lang="zh-CN" altLang="en-US" sz="1600" kern="0" dirty="0">
                    <a:solidFill>
                      <a:schemeClr val="bg1"/>
                    </a:solidFill>
                  </a:endParaRPr>
                </a:p>
              </p:txBody>
            </p:sp>
            <p:sp>
              <p:nvSpPr>
                <p:cNvPr id="19" name="Freeform 10"/>
                <p:cNvSpPr/>
                <p:nvPr/>
              </p:nvSpPr>
              <p:spPr bwMode="auto">
                <a:xfrm>
                  <a:off x="833" y="1453"/>
                  <a:ext cx="64" cy="129"/>
                </a:xfrm>
                <a:custGeom>
                  <a:avLst/>
                  <a:gdLst>
                    <a:gd name="T0" fmla="*/ 0 w 64"/>
                    <a:gd name="T1" fmla="*/ 0 h 129"/>
                    <a:gd name="T2" fmla="*/ 0 w 64"/>
                    <a:gd name="T3" fmla="*/ 129 h 129"/>
                    <a:gd name="T4" fmla="*/ 35 w 64"/>
                    <a:gd name="T5" fmla="*/ 129 h 129"/>
                    <a:gd name="T6" fmla="*/ 35 w 64"/>
                    <a:gd name="T7" fmla="*/ 59 h 129"/>
                    <a:gd name="T8" fmla="*/ 47 w 64"/>
                    <a:gd name="T9" fmla="*/ 59 h 129"/>
                    <a:gd name="T10" fmla="*/ 47 w 64"/>
                    <a:gd name="T11" fmla="*/ 129 h 129"/>
                    <a:gd name="T12" fmla="*/ 64 w 64"/>
                    <a:gd name="T13" fmla="*/ 129 h 129"/>
                    <a:gd name="T14" fmla="*/ 64 w 64"/>
                    <a:gd name="T15" fmla="*/ 0 h 129"/>
                    <a:gd name="T16" fmla="*/ 0 w 64"/>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9">
                      <a:moveTo>
                        <a:pt x="0" y="0"/>
                      </a:moveTo>
                      <a:lnTo>
                        <a:pt x="0" y="129"/>
                      </a:lnTo>
                      <a:lnTo>
                        <a:pt x="35" y="129"/>
                      </a:lnTo>
                      <a:lnTo>
                        <a:pt x="35" y="59"/>
                      </a:lnTo>
                      <a:lnTo>
                        <a:pt x="47" y="59"/>
                      </a:lnTo>
                      <a:lnTo>
                        <a:pt x="47" y="129"/>
                      </a:lnTo>
                      <a:lnTo>
                        <a:pt x="64" y="129"/>
                      </a:lnTo>
                      <a:lnTo>
                        <a:pt x="64" y="0"/>
                      </a:lnTo>
                      <a:lnTo>
                        <a:pt x="0" y="0"/>
                      </a:lnTo>
                      <a:close/>
                    </a:path>
                  </a:pathLst>
                </a:custGeom>
                <a:grpFill/>
                <a:ln>
                  <a:noFill/>
                </a:ln>
              </p:spPr>
              <p:txBody>
                <a:bodyPr/>
                <a:lstStyle/>
                <a:p>
                  <a:pPr defTabSz="913765">
                    <a:defRPr/>
                  </a:pPr>
                  <a:endParaRPr lang="zh-CN" altLang="en-US" sz="1600" kern="0" dirty="0">
                    <a:solidFill>
                      <a:schemeClr val="bg1"/>
                    </a:solidFill>
                  </a:endParaRPr>
                </a:p>
              </p:txBody>
            </p:sp>
          </p:grpSp>
          <p:sp>
            <p:nvSpPr>
              <p:cNvPr id="15" name="TextBox 28"/>
              <p:cNvSpPr txBox="1">
                <a:spLocks noChangeArrowheads="1"/>
              </p:cNvSpPr>
              <p:nvPr/>
            </p:nvSpPr>
            <p:spPr bwMode="auto">
              <a:xfrm>
                <a:off x="1987555" y="1832129"/>
                <a:ext cx="800107" cy="277049"/>
              </a:xfrm>
              <a:prstGeom prst="rect">
                <a:avLst/>
              </a:prstGeom>
              <a:noFill/>
              <a:ln w="9525">
                <a:noFill/>
                <a:miter lim="800000"/>
              </a:ln>
            </p:spPr>
            <p:txBody>
              <a:bodyPr wrap="none">
                <a:spAutoFit/>
              </a:bodyPr>
              <a:lstStyle/>
              <a:p>
                <a:pPr algn="ct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13" name="组合 19"/>
          <p:cNvGrpSpPr/>
          <p:nvPr/>
        </p:nvGrpSpPr>
        <p:grpSpPr bwMode="auto">
          <a:xfrm>
            <a:off x="4594821" y="3082291"/>
            <a:ext cx="2025650" cy="643135"/>
            <a:chOff x="4594140" y="3440667"/>
            <a:chExt cx="2026416" cy="643251"/>
          </a:xfrm>
        </p:grpSpPr>
        <p:sp>
          <p:nvSpPr>
            <p:cNvPr id="21" name="Freeform 8"/>
            <p:cNvSpPr/>
            <p:nvPr/>
          </p:nvSpPr>
          <p:spPr bwMode="auto">
            <a:xfrm>
              <a:off x="4594140" y="3440667"/>
              <a:ext cx="2026416" cy="643251"/>
            </a:xfrm>
            <a:custGeom>
              <a:avLst/>
              <a:gdLst>
                <a:gd name="T0" fmla="*/ 1985 w 2306"/>
                <a:gd name="T1" fmla="*/ 732 h 732"/>
                <a:gd name="T2" fmla="*/ 0 w 2306"/>
                <a:gd name="T3" fmla="*/ 732 h 732"/>
                <a:gd name="T4" fmla="*/ 322 w 2306"/>
                <a:gd name="T5" fmla="*/ 366 h 732"/>
                <a:gd name="T6" fmla="*/ 0 w 2306"/>
                <a:gd name="T7" fmla="*/ 0 h 732"/>
                <a:gd name="T8" fmla="*/ 1985 w 2306"/>
                <a:gd name="T9" fmla="*/ 0 h 732"/>
                <a:gd name="T10" fmla="*/ 2306 w 2306"/>
                <a:gd name="T11" fmla="*/ 366 h 732"/>
                <a:gd name="T12" fmla="*/ 1985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5" y="732"/>
                  </a:moveTo>
                  <a:lnTo>
                    <a:pt x="0" y="732"/>
                  </a:lnTo>
                  <a:lnTo>
                    <a:pt x="322" y="366"/>
                  </a:lnTo>
                  <a:lnTo>
                    <a:pt x="0" y="0"/>
                  </a:lnTo>
                  <a:lnTo>
                    <a:pt x="1985" y="0"/>
                  </a:lnTo>
                  <a:lnTo>
                    <a:pt x="2306" y="366"/>
                  </a:lnTo>
                  <a:lnTo>
                    <a:pt x="1985" y="732"/>
                  </a:lnTo>
                  <a:close/>
                </a:path>
              </a:pathLst>
            </a:custGeom>
            <a:solidFill>
              <a:schemeClr val="accent3"/>
            </a:solidFill>
            <a:ln>
              <a:noFill/>
            </a:ln>
          </p:spPr>
          <p:txBody>
            <a:bodyPr/>
            <a:lstStyle/>
            <a:p>
              <a:pPr defTabSz="913765">
                <a:defRPr/>
              </a:pPr>
              <a:endParaRPr lang="zh-CN" altLang="en-US" sz="1600" kern="0" dirty="0">
                <a:solidFill>
                  <a:schemeClr val="bg1"/>
                </a:solidFill>
              </a:endParaRPr>
            </a:p>
          </p:txBody>
        </p:sp>
        <p:grpSp>
          <p:nvGrpSpPr>
            <p:cNvPr id="14" name="组合 35"/>
            <p:cNvGrpSpPr/>
            <p:nvPr/>
          </p:nvGrpSpPr>
          <p:grpSpPr bwMode="auto">
            <a:xfrm>
              <a:off x="5068931" y="3515742"/>
              <a:ext cx="1131467" cy="493098"/>
              <a:chOff x="6086862" y="1851804"/>
              <a:chExt cx="1131467" cy="493098"/>
            </a:xfrm>
          </p:grpSpPr>
          <p:grpSp>
            <p:nvGrpSpPr>
              <p:cNvPr id="20" name="Group 29"/>
              <p:cNvGrpSpPr>
                <a:grpSpLocks noChangeAspect="1"/>
              </p:cNvGrpSpPr>
              <p:nvPr/>
            </p:nvGrpSpPr>
            <p:grpSpPr bwMode="auto">
              <a:xfrm>
                <a:off x="6086862" y="1851804"/>
                <a:ext cx="234382" cy="493098"/>
                <a:chOff x="4377" y="1861"/>
                <a:chExt cx="183" cy="385"/>
              </a:xfrm>
              <a:solidFill>
                <a:sysClr val="window" lastClr="FFFFFF"/>
              </a:solidFill>
              <a:effectLst>
                <a:outerShdw blurRad="25400" dist="25400" dir="2700000" algn="tl" rotWithShape="0">
                  <a:prstClr val="black">
                    <a:alpha val="40000"/>
                  </a:prstClr>
                </a:outerShdw>
              </a:effectLst>
            </p:grpSpPr>
            <p:sp>
              <p:nvSpPr>
                <p:cNvPr id="25" name="Freeform 30"/>
                <p:cNvSpPr/>
                <p:nvPr/>
              </p:nvSpPr>
              <p:spPr bwMode="auto">
                <a:xfrm>
                  <a:off x="4473" y="1967"/>
                  <a:ext cx="87" cy="125"/>
                </a:xfrm>
                <a:custGeom>
                  <a:avLst/>
                  <a:gdLst>
                    <a:gd name="T0" fmla="*/ 3 w 18"/>
                    <a:gd name="T1" fmla="*/ 10 h 26"/>
                    <a:gd name="T2" fmla="*/ 5 w 18"/>
                    <a:gd name="T3" fmla="*/ 16 h 26"/>
                    <a:gd name="T4" fmla="*/ 0 w 18"/>
                    <a:gd name="T5" fmla="*/ 22 h 26"/>
                    <a:gd name="T6" fmla="*/ 0 w 18"/>
                    <a:gd name="T7" fmla="*/ 26 h 26"/>
                    <a:gd name="T8" fmla="*/ 18 w 18"/>
                    <a:gd name="T9" fmla="*/ 26 h 26"/>
                    <a:gd name="T10" fmla="*/ 11 w 18"/>
                    <a:gd name="T11" fmla="*/ 8 h 26"/>
                    <a:gd name="T12" fmla="*/ 0 w 18"/>
                    <a:gd name="T13" fmla="*/ 0 h 26"/>
                    <a:gd name="T14" fmla="*/ 0 w 18"/>
                    <a:gd name="T15" fmla="*/ 8 h 26"/>
                    <a:gd name="T16" fmla="*/ 3 w 18"/>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3" y="10"/>
                      </a:moveTo>
                      <a:cubicBezTo>
                        <a:pt x="4" y="12"/>
                        <a:pt x="5" y="14"/>
                        <a:pt x="5" y="16"/>
                      </a:cubicBezTo>
                      <a:cubicBezTo>
                        <a:pt x="5" y="19"/>
                        <a:pt x="3" y="22"/>
                        <a:pt x="0" y="22"/>
                      </a:cubicBezTo>
                      <a:cubicBezTo>
                        <a:pt x="0" y="26"/>
                        <a:pt x="0" y="26"/>
                        <a:pt x="0" y="26"/>
                      </a:cubicBezTo>
                      <a:cubicBezTo>
                        <a:pt x="18" y="26"/>
                        <a:pt x="18" y="26"/>
                        <a:pt x="18" y="26"/>
                      </a:cubicBezTo>
                      <a:cubicBezTo>
                        <a:pt x="17" y="19"/>
                        <a:pt x="15" y="13"/>
                        <a:pt x="11" y="8"/>
                      </a:cubicBezTo>
                      <a:cubicBezTo>
                        <a:pt x="8" y="3"/>
                        <a:pt x="4" y="0"/>
                        <a:pt x="0" y="0"/>
                      </a:cubicBezTo>
                      <a:cubicBezTo>
                        <a:pt x="0" y="8"/>
                        <a:pt x="0" y="8"/>
                        <a:pt x="0" y="8"/>
                      </a:cubicBezTo>
                      <a:cubicBezTo>
                        <a:pt x="2" y="8"/>
                        <a:pt x="3" y="9"/>
                        <a:pt x="3" y="10"/>
                      </a:cubicBezTo>
                      <a:close/>
                    </a:path>
                  </a:pathLst>
                </a:custGeom>
                <a:grpFill/>
                <a:ln>
                  <a:noFill/>
                </a:ln>
              </p:spPr>
              <p:txBody>
                <a:bodyPr/>
                <a:lstStyle/>
                <a:p>
                  <a:pPr defTabSz="913765">
                    <a:defRPr/>
                  </a:pPr>
                  <a:endParaRPr lang="zh-CN" altLang="en-US" sz="1600" kern="0" dirty="0">
                    <a:solidFill>
                      <a:schemeClr val="bg1"/>
                    </a:solidFill>
                  </a:endParaRPr>
                </a:p>
              </p:txBody>
            </p:sp>
            <p:sp>
              <p:nvSpPr>
                <p:cNvPr id="26" name="Freeform 31"/>
                <p:cNvSpPr/>
                <p:nvPr/>
              </p:nvSpPr>
              <p:spPr bwMode="auto">
                <a:xfrm>
                  <a:off x="4464" y="1952"/>
                  <a:ext cx="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p:spPr>
              <p:txBody>
                <a:bodyPr/>
                <a:lstStyle/>
                <a:p>
                  <a:pPr defTabSz="913765">
                    <a:defRPr/>
                  </a:pPr>
                  <a:endParaRPr lang="zh-CN" altLang="en-US" sz="1600" kern="0" dirty="0">
                    <a:solidFill>
                      <a:schemeClr val="bg1"/>
                    </a:solidFill>
                  </a:endParaRPr>
                </a:p>
              </p:txBody>
            </p:sp>
            <p:sp>
              <p:nvSpPr>
                <p:cNvPr id="27" name="Freeform 32"/>
                <p:cNvSpPr>
                  <a:spLocks noEditPoints="1"/>
                </p:cNvSpPr>
                <p:nvPr/>
              </p:nvSpPr>
              <p:spPr bwMode="auto">
                <a:xfrm>
                  <a:off x="4377" y="2106"/>
                  <a:ext cx="183" cy="140"/>
                </a:xfrm>
                <a:custGeom>
                  <a:avLst/>
                  <a:gdLst>
                    <a:gd name="T0" fmla="*/ 0 w 38"/>
                    <a:gd name="T1" fmla="*/ 0 h 29"/>
                    <a:gd name="T2" fmla="*/ 0 w 38"/>
                    <a:gd name="T3" fmla="*/ 3 h 29"/>
                    <a:gd name="T4" fmla="*/ 6 w 38"/>
                    <a:gd name="T5" fmla="*/ 22 h 29"/>
                    <a:gd name="T6" fmla="*/ 19 w 38"/>
                    <a:gd name="T7" fmla="*/ 29 h 29"/>
                    <a:gd name="T8" fmla="*/ 33 w 38"/>
                    <a:gd name="T9" fmla="*/ 22 h 29"/>
                    <a:gd name="T10" fmla="*/ 38 w 38"/>
                    <a:gd name="T11" fmla="*/ 3 h 29"/>
                    <a:gd name="T12" fmla="*/ 38 w 38"/>
                    <a:gd name="T13" fmla="*/ 0 h 29"/>
                    <a:gd name="T14" fmla="*/ 0 w 38"/>
                    <a:gd name="T15" fmla="*/ 0 h 29"/>
                    <a:gd name="T16" fmla="*/ 22 w 38"/>
                    <a:gd name="T17" fmla="*/ 23 h 29"/>
                    <a:gd name="T18" fmla="*/ 22 w 38"/>
                    <a:gd name="T19" fmla="*/ 23 h 29"/>
                    <a:gd name="T20" fmla="*/ 22 w 38"/>
                    <a:gd name="T21" fmla="*/ 23 h 29"/>
                    <a:gd name="T22" fmla="*/ 21 w 38"/>
                    <a:gd name="T23" fmla="*/ 22 h 29"/>
                    <a:gd name="T24" fmla="*/ 22 w 38"/>
                    <a:gd name="T25" fmla="*/ 21 h 29"/>
                    <a:gd name="T26" fmla="*/ 34 w 38"/>
                    <a:gd name="T27" fmla="*/ 6 h 29"/>
                    <a:gd name="T28" fmla="*/ 34 w 38"/>
                    <a:gd name="T29" fmla="*/ 5 h 29"/>
                    <a:gd name="T30" fmla="*/ 35 w 38"/>
                    <a:gd name="T31" fmla="*/ 4 h 29"/>
                    <a:gd name="T32" fmla="*/ 36 w 38"/>
                    <a:gd name="T33" fmla="*/ 5 h 29"/>
                    <a:gd name="T34" fmla="*/ 36 w 38"/>
                    <a:gd name="T35" fmla="*/ 6 h 29"/>
                    <a:gd name="T36" fmla="*/ 22 w 38"/>
                    <a:gd name="T3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9">
                      <a:moveTo>
                        <a:pt x="0" y="0"/>
                      </a:moveTo>
                      <a:cubicBezTo>
                        <a:pt x="0" y="1"/>
                        <a:pt x="0" y="2"/>
                        <a:pt x="0" y="3"/>
                      </a:cubicBezTo>
                      <a:cubicBezTo>
                        <a:pt x="0" y="11"/>
                        <a:pt x="2" y="17"/>
                        <a:pt x="6" y="22"/>
                      </a:cubicBezTo>
                      <a:cubicBezTo>
                        <a:pt x="9" y="26"/>
                        <a:pt x="14" y="29"/>
                        <a:pt x="19" y="29"/>
                      </a:cubicBezTo>
                      <a:cubicBezTo>
                        <a:pt x="24" y="29"/>
                        <a:pt x="29" y="26"/>
                        <a:pt x="33" y="22"/>
                      </a:cubicBezTo>
                      <a:cubicBezTo>
                        <a:pt x="36" y="17"/>
                        <a:pt x="38" y="11"/>
                        <a:pt x="38" y="3"/>
                      </a:cubicBezTo>
                      <a:cubicBezTo>
                        <a:pt x="38" y="2"/>
                        <a:pt x="38" y="1"/>
                        <a:pt x="38" y="0"/>
                      </a:cubicBezTo>
                      <a:lnTo>
                        <a:pt x="0" y="0"/>
                      </a:lnTo>
                      <a:close/>
                      <a:moveTo>
                        <a:pt x="22" y="23"/>
                      </a:moveTo>
                      <a:cubicBezTo>
                        <a:pt x="22" y="23"/>
                        <a:pt x="22" y="23"/>
                        <a:pt x="22" y="23"/>
                      </a:cubicBezTo>
                      <a:cubicBezTo>
                        <a:pt x="22" y="23"/>
                        <a:pt x="22" y="23"/>
                        <a:pt x="22" y="23"/>
                      </a:cubicBezTo>
                      <a:cubicBezTo>
                        <a:pt x="21" y="23"/>
                        <a:pt x="21" y="22"/>
                        <a:pt x="21" y="22"/>
                      </a:cubicBezTo>
                      <a:cubicBezTo>
                        <a:pt x="21" y="21"/>
                        <a:pt x="21" y="21"/>
                        <a:pt x="22" y="21"/>
                      </a:cubicBezTo>
                      <a:cubicBezTo>
                        <a:pt x="28" y="21"/>
                        <a:pt x="34" y="14"/>
                        <a:pt x="34" y="6"/>
                      </a:cubicBezTo>
                      <a:cubicBezTo>
                        <a:pt x="34" y="5"/>
                        <a:pt x="34" y="5"/>
                        <a:pt x="34" y="5"/>
                      </a:cubicBezTo>
                      <a:cubicBezTo>
                        <a:pt x="34" y="5"/>
                        <a:pt x="34" y="4"/>
                        <a:pt x="35" y="4"/>
                      </a:cubicBezTo>
                      <a:cubicBezTo>
                        <a:pt x="35" y="4"/>
                        <a:pt x="36" y="5"/>
                        <a:pt x="36" y="5"/>
                      </a:cubicBezTo>
                      <a:cubicBezTo>
                        <a:pt x="36" y="6"/>
                        <a:pt x="36" y="6"/>
                        <a:pt x="36" y="6"/>
                      </a:cubicBezTo>
                      <a:cubicBezTo>
                        <a:pt x="36" y="15"/>
                        <a:pt x="30" y="23"/>
                        <a:pt x="22" y="23"/>
                      </a:cubicBezTo>
                      <a:close/>
                    </a:path>
                  </a:pathLst>
                </a:custGeom>
                <a:grpFill/>
                <a:ln>
                  <a:noFill/>
                </a:ln>
              </p:spPr>
              <p:txBody>
                <a:bodyPr/>
                <a:lstStyle/>
                <a:p>
                  <a:pPr defTabSz="913765">
                    <a:defRPr/>
                  </a:pPr>
                  <a:endParaRPr lang="zh-CN" altLang="en-US" sz="1600" kern="0" dirty="0">
                    <a:solidFill>
                      <a:schemeClr val="bg1"/>
                    </a:solidFill>
                  </a:endParaRPr>
                </a:p>
              </p:txBody>
            </p:sp>
            <p:sp>
              <p:nvSpPr>
                <p:cNvPr id="28" name="Freeform 33"/>
                <p:cNvSpPr/>
                <p:nvPr/>
              </p:nvSpPr>
              <p:spPr bwMode="auto">
                <a:xfrm>
                  <a:off x="4377" y="1967"/>
                  <a:ext cx="87" cy="125"/>
                </a:xfrm>
                <a:custGeom>
                  <a:avLst/>
                  <a:gdLst>
                    <a:gd name="T0" fmla="*/ 13 w 18"/>
                    <a:gd name="T1" fmla="*/ 16 h 26"/>
                    <a:gd name="T2" fmla="*/ 15 w 18"/>
                    <a:gd name="T3" fmla="*/ 10 h 26"/>
                    <a:gd name="T4" fmla="*/ 18 w 18"/>
                    <a:gd name="T5" fmla="*/ 8 h 26"/>
                    <a:gd name="T6" fmla="*/ 18 w 18"/>
                    <a:gd name="T7" fmla="*/ 0 h 26"/>
                    <a:gd name="T8" fmla="*/ 7 w 18"/>
                    <a:gd name="T9" fmla="*/ 8 h 26"/>
                    <a:gd name="T10" fmla="*/ 0 w 18"/>
                    <a:gd name="T11" fmla="*/ 26 h 26"/>
                    <a:gd name="T12" fmla="*/ 18 w 18"/>
                    <a:gd name="T13" fmla="*/ 26 h 26"/>
                    <a:gd name="T14" fmla="*/ 18 w 18"/>
                    <a:gd name="T15" fmla="*/ 22 h 26"/>
                    <a:gd name="T16" fmla="*/ 13 w 18"/>
                    <a:gd name="T1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3" y="16"/>
                      </a:moveTo>
                      <a:cubicBezTo>
                        <a:pt x="13" y="14"/>
                        <a:pt x="14" y="12"/>
                        <a:pt x="15" y="10"/>
                      </a:cubicBezTo>
                      <a:cubicBezTo>
                        <a:pt x="15" y="9"/>
                        <a:pt x="16" y="8"/>
                        <a:pt x="18" y="8"/>
                      </a:cubicBezTo>
                      <a:cubicBezTo>
                        <a:pt x="18" y="0"/>
                        <a:pt x="18" y="0"/>
                        <a:pt x="18" y="0"/>
                      </a:cubicBezTo>
                      <a:cubicBezTo>
                        <a:pt x="14" y="0"/>
                        <a:pt x="10" y="3"/>
                        <a:pt x="7" y="8"/>
                      </a:cubicBezTo>
                      <a:cubicBezTo>
                        <a:pt x="3" y="13"/>
                        <a:pt x="1" y="20"/>
                        <a:pt x="0" y="26"/>
                      </a:cubicBezTo>
                      <a:cubicBezTo>
                        <a:pt x="18" y="26"/>
                        <a:pt x="18" y="26"/>
                        <a:pt x="18" y="26"/>
                      </a:cubicBezTo>
                      <a:cubicBezTo>
                        <a:pt x="18" y="22"/>
                        <a:pt x="18" y="22"/>
                        <a:pt x="18" y="22"/>
                      </a:cubicBezTo>
                      <a:cubicBezTo>
                        <a:pt x="15" y="22"/>
                        <a:pt x="13" y="19"/>
                        <a:pt x="13" y="16"/>
                      </a:cubicBezTo>
                      <a:close/>
                    </a:path>
                  </a:pathLst>
                </a:custGeom>
                <a:grpFill/>
                <a:ln>
                  <a:noFill/>
                </a:ln>
              </p:spPr>
              <p:txBody>
                <a:bodyPr/>
                <a:lstStyle/>
                <a:p>
                  <a:pPr defTabSz="913765">
                    <a:defRPr/>
                  </a:pPr>
                  <a:endParaRPr lang="zh-CN" altLang="en-US" sz="1600" kern="0" dirty="0">
                    <a:solidFill>
                      <a:schemeClr val="bg1"/>
                    </a:solidFill>
                  </a:endParaRPr>
                </a:p>
              </p:txBody>
            </p:sp>
            <p:sp>
              <p:nvSpPr>
                <p:cNvPr id="29" name="Freeform 34"/>
                <p:cNvSpPr/>
                <p:nvPr/>
              </p:nvSpPr>
              <p:spPr bwMode="auto">
                <a:xfrm>
                  <a:off x="4469" y="1952"/>
                  <a:ext cx="4"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grpFill/>
                <a:ln>
                  <a:noFill/>
                </a:ln>
              </p:spPr>
              <p:txBody>
                <a:bodyPr/>
                <a:lstStyle/>
                <a:p>
                  <a:pPr defTabSz="913765">
                    <a:defRPr/>
                  </a:pPr>
                  <a:endParaRPr lang="zh-CN" altLang="en-US" sz="1600" kern="0" dirty="0">
                    <a:solidFill>
                      <a:schemeClr val="bg1"/>
                    </a:solidFill>
                  </a:endParaRPr>
                </a:p>
              </p:txBody>
            </p:sp>
            <p:sp>
              <p:nvSpPr>
                <p:cNvPr id="30" name="Freeform 35"/>
                <p:cNvSpPr/>
                <p:nvPr/>
              </p:nvSpPr>
              <p:spPr bwMode="auto">
                <a:xfrm>
                  <a:off x="4425" y="1861"/>
                  <a:ext cx="58" cy="91"/>
                </a:xfrm>
                <a:custGeom>
                  <a:avLst/>
                  <a:gdLst>
                    <a:gd name="T0" fmla="*/ 2 w 12"/>
                    <a:gd name="T1" fmla="*/ 8 h 19"/>
                    <a:gd name="T2" fmla="*/ 8 w 12"/>
                    <a:gd name="T3" fmla="*/ 10 h 19"/>
                    <a:gd name="T4" fmla="*/ 10 w 12"/>
                    <a:gd name="T5" fmla="*/ 11 h 19"/>
                    <a:gd name="T6" fmla="*/ 10 w 12"/>
                    <a:gd name="T7" fmla="*/ 12 h 19"/>
                    <a:gd name="T8" fmla="*/ 8 w 12"/>
                    <a:gd name="T9" fmla="*/ 17 h 19"/>
                    <a:gd name="T10" fmla="*/ 8 w 12"/>
                    <a:gd name="T11" fmla="*/ 19 h 19"/>
                    <a:gd name="T12" fmla="*/ 9 w 12"/>
                    <a:gd name="T13" fmla="*/ 19 h 19"/>
                    <a:gd name="T14" fmla="*/ 10 w 12"/>
                    <a:gd name="T15" fmla="*/ 18 h 19"/>
                    <a:gd name="T16" fmla="*/ 10 w 12"/>
                    <a:gd name="T17" fmla="*/ 18 h 19"/>
                    <a:gd name="T18" fmla="*/ 12 w 12"/>
                    <a:gd name="T19" fmla="*/ 12 h 19"/>
                    <a:gd name="T20" fmla="*/ 10 w 12"/>
                    <a:gd name="T21" fmla="*/ 9 h 19"/>
                    <a:gd name="T22" fmla="*/ 5 w 12"/>
                    <a:gd name="T23" fmla="*/ 7 h 19"/>
                    <a:gd name="T24" fmla="*/ 3 w 12"/>
                    <a:gd name="T25" fmla="*/ 7 h 19"/>
                    <a:gd name="T26" fmla="*/ 2 w 12"/>
                    <a:gd name="T27" fmla="*/ 5 h 19"/>
                    <a:gd name="T28" fmla="*/ 4 w 12"/>
                    <a:gd name="T29" fmla="*/ 1 h 19"/>
                    <a:gd name="T30" fmla="*/ 3 w 12"/>
                    <a:gd name="T31" fmla="*/ 0 h 19"/>
                    <a:gd name="T32" fmla="*/ 2 w 12"/>
                    <a:gd name="T33" fmla="*/ 0 h 19"/>
                    <a:gd name="T34" fmla="*/ 0 w 12"/>
                    <a:gd name="T35" fmla="*/ 5 h 19"/>
                    <a:gd name="T36" fmla="*/ 2 w 12"/>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9">
                      <a:moveTo>
                        <a:pt x="2" y="8"/>
                      </a:moveTo>
                      <a:cubicBezTo>
                        <a:pt x="4" y="9"/>
                        <a:pt x="6" y="10"/>
                        <a:pt x="8" y="10"/>
                      </a:cubicBezTo>
                      <a:cubicBezTo>
                        <a:pt x="8" y="10"/>
                        <a:pt x="9" y="11"/>
                        <a:pt x="10" y="11"/>
                      </a:cubicBezTo>
                      <a:cubicBezTo>
                        <a:pt x="10" y="11"/>
                        <a:pt x="10" y="12"/>
                        <a:pt x="10" y="12"/>
                      </a:cubicBezTo>
                      <a:cubicBezTo>
                        <a:pt x="10" y="13"/>
                        <a:pt x="10" y="15"/>
                        <a:pt x="8" y="17"/>
                      </a:cubicBezTo>
                      <a:cubicBezTo>
                        <a:pt x="8" y="18"/>
                        <a:pt x="8" y="18"/>
                        <a:pt x="8" y="19"/>
                      </a:cubicBezTo>
                      <a:cubicBezTo>
                        <a:pt x="9" y="19"/>
                        <a:pt x="9" y="19"/>
                        <a:pt x="9" y="19"/>
                      </a:cubicBezTo>
                      <a:cubicBezTo>
                        <a:pt x="10" y="18"/>
                        <a:pt x="10" y="18"/>
                        <a:pt x="10" y="18"/>
                      </a:cubicBezTo>
                      <a:cubicBezTo>
                        <a:pt x="10" y="18"/>
                        <a:pt x="10" y="18"/>
                        <a:pt x="10" y="18"/>
                      </a:cubicBezTo>
                      <a:cubicBezTo>
                        <a:pt x="11" y="16"/>
                        <a:pt x="12" y="14"/>
                        <a:pt x="12" y="12"/>
                      </a:cubicBezTo>
                      <a:cubicBezTo>
                        <a:pt x="12" y="11"/>
                        <a:pt x="11" y="10"/>
                        <a:pt x="10" y="9"/>
                      </a:cubicBezTo>
                      <a:cubicBezTo>
                        <a:pt x="8" y="8"/>
                        <a:pt x="6" y="8"/>
                        <a:pt x="5" y="7"/>
                      </a:cubicBezTo>
                      <a:cubicBezTo>
                        <a:pt x="4" y="7"/>
                        <a:pt x="3" y="7"/>
                        <a:pt x="3" y="7"/>
                      </a:cubicBezTo>
                      <a:cubicBezTo>
                        <a:pt x="2" y="6"/>
                        <a:pt x="2" y="6"/>
                        <a:pt x="2" y="5"/>
                      </a:cubicBezTo>
                      <a:cubicBezTo>
                        <a:pt x="2" y="4"/>
                        <a:pt x="2" y="3"/>
                        <a:pt x="4" y="1"/>
                      </a:cubicBezTo>
                      <a:cubicBezTo>
                        <a:pt x="4" y="1"/>
                        <a:pt x="4" y="0"/>
                        <a:pt x="3" y="0"/>
                      </a:cubicBezTo>
                      <a:cubicBezTo>
                        <a:pt x="3" y="0"/>
                        <a:pt x="2" y="0"/>
                        <a:pt x="2" y="0"/>
                      </a:cubicBezTo>
                      <a:cubicBezTo>
                        <a:pt x="1" y="2"/>
                        <a:pt x="0" y="4"/>
                        <a:pt x="0" y="5"/>
                      </a:cubicBezTo>
                      <a:cubicBezTo>
                        <a:pt x="0" y="7"/>
                        <a:pt x="1" y="8"/>
                        <a:pt x="2" y="8"/>
                      </a:cubicBezTo>
                      <a:close/>
                    </a:path>
                  </a:pathLst>
                </a:custGeom>
                <a:grpFill/>
                <a:ln>
                  <a:noFill/>
                </a:ln>
              </p:spPr>
              <p:txBody>
                <a:bodyPr/>
                <a:lstStyle/>
                <a:p>
                  <a:pPr defTabSz="913765">
                    <a:defRPr/>
                  </a:pPr>
                  <a:endParaRPr lang="zh-CN" altLang="en-US" sz="1600" kern="0" dirty="0">
                    <a:solidFill>
                      <a:schemeClr val="bg1"/>
                    </a:solidFill>
                  </a:endParaRPr>
                </a:p>
              </p:txBody>
            </p:sp>
          </p:grpSp>
          <p:sp>
            <p:nvSpPr>
              <p:cNvPr id="24" name="TextBox 45"/>
              <p:cNvSpPr txBox="1">
                <a:spLocks noChangeArrowheads="1"/>
              </p:cNvSpPr>
              <p:nvPr/>
            </p:nvSpPr>
            <p:spPr bwMode="auto">
              <a:xfrm>
                <a:off x="6417807" y="1969133"/>
                <a:ext cx="800522" cy="277049"/>
              </a:xfrm>
              <a:prstGeom prst="rect">
                <a:avLst/>
              </a:prstGeom>
              <a:noFill/>
              <a:ln w="9525">
                <a:noFill/>
                <a:miter lim="800000"/>
              </a:ln>
            </p:spPr>
            <p:txBody>
              <a:bodyPr wrap="none">
                <a:spAutoFit/>
              </a:bodyPr>
              <a:lstStyle/>
              <a:p>
                <a:pPr algn="ct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22" name="组合 30"/>
          <p:cNvGrpSpPr/>
          <p:nvPr/>
        </p:nvGrpSpPr>
        <p:grpSpPr bwMode="auto">
          <a:xfrm>
            <a:off x="2613621" y="3082288"/>
            <a:ext cx="2025650" cy="643732"/>
            <a:chOff x="2613712" y="3440667"/>
            <a:chExt cx="2025537" cy="643251"/>
          </a:xfrm>
        </p:grpSpPr>
        <p:sp>
          <p:nvSpPr>
            <p:cNvPr id="32" name="Freeform 7"/>
            <p:cNvSpPr/>
            <p:nvPr/>
          </p:nvSpPr>
          <p:spPr bwMode="auto">
            <a:xfrm>
              <a:off x="2613712" y="3440667"/>
              <a:ext cx="2025537" cy="643251"/>
            </a:xfrm>
            <a:custGeom>
              <a:avLst/>
              <a:gdLst>
                <a:gd name="T0" fmla="*/ 2147483647 w 2305"/>
                <a:gd name="T1" fmla="*/ 2147483647 h 732"/>
                <a:gd name="T2" fmla="*/ 0 w 2305"/>
                <a:gd name="T3" fmla="*/ 2147483647 h 732"/>
                <a:gd name="T4" fmla="*/ 2147483647 w 2305"/>
                <a:gd name="T5" fmla="*/ 2147483647 h 732"/>
                <a:gd name="T6" fmla="*/ 0 w 2305"/>
                <a:gd name="T7" fmla="*/ 0 h 732"/>
                <a:gd name="T8" fmla="*/ 2147483647 w 2305"/>
                <a:gd name="T9" fmla="*/ 0 h 732"/>
                <a:gd name="T10" fmla="*/ 2147483647 w 2305"/>
                <a:gd name="T11" fmla="*/ 2147483647 h 732"/>
                <a:gd name="T12" fmla="*/ 2147483647 w 2305"/>
                <a:gd name="T13" fmla="*/ 2147483647 h 732"/>
                <a:gd name="T14" fmla="*/ 0 60000 65536"/>
                <a:gd name="T15" fmla="*/ 0 60000 65536"/>
                <a:gd name="T16" fmla="*/ 0 60000 65536"/>
                <a:gd name="T17" fmla="*/ 0 60000 65536"/>
                <a:gd name="T18" fmla="*/ 0 60000 65536"/>
                <a:gd name="T19" fmla="*/ 0 60000 65536"/>
                <a:gd name="T20" fmla="*/ 0 60000 65536"/>
                <a:gd name="T21" fmla="*/ 0 w 2305"/>
                <a:gd name="T22" fmla="*/ 0 h 732"/>
                <a:gd name="T23" fmla="*/ 2305 w 2305"/>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5" h="732">
                  <a:moveTo>
                    <a:pt x="1984" y="732"/>
                  </a:moveTo>
                  <a:lnTo>
                    <a:pt x="0" y="732"/>
                  </a:lnTo>
                  <a:lnTo>
                    <a:pt x="321" y="366"/>
                  </a:lnTo>
                  <a:lnTo>
                    <a:pt x="0" y="0"/>
                  </a:lnTo>
                  <a:lnTo>
                    <a:pt x="1984" y="0"/>
                  </a:lnTo>
                  <a:lnTo>
                    <a:pt x="2305" y="366"/>
                  </a:lnTo>
                  <a:lnTo>
                    <a:pt x="1984" y="732"/>
                  </a:lnTo>
                  <a:close/>
                </a:path>
              </a:pathLst>
            </a:custGeom>
            <a:solidFill>
              <a:schemeClr val="accent2"/>
            </a:solidFill>
            <a:ln w="9525">
              <a:noFill/>
              <a:round/>
            </a:ln>
          </p:spPr>
          <p:txBody>
            <a:bodyPr/>
            <a:lstStyle/>
            <a:p>
              <a:pPr defTabSz="913765">
                <a:defRPr/>
              </a:pPr>
              <a:endParaRPr lang="zh-CN" altLang="en-US" sz="1600" kern="0" dirty="0">
                <a:solidFill>
                  <a:schemeClr val="bg1"/>
                </a:solidFill>
              </a:endParaRPr>
            </a:p>
          </p:txBody>
        </p:sp>
        <p:grpSp>
          <p:nvGrpSpPr>
            <p:cNvPr id="23" name="组合 54"/>
            <p:cNvGrpSpPr/>
            <p:nvPr/>
          </p:nvGrpSpPr>
          <p:grpSpPr bwMode="auto">
            <a:xfrm>
              <a:off x="2973796" y="3605948"/>
              <a:ext cx="1265966" cy="332887"/>
              <a:chOff x="1641394" y="3123021"/>
              <a:chExt cx="1265966" cy="332887"/>
            </a:xfrm>
          </p:grpSpPr>
          <p:grpSp>
            <p:nvGrpSpPr>
              <p:cNvPr id="31" name="Group 20"/>
              <p:cNvGrpSpPr>
                <a:grpSpLocks noChangeAspect="1"/>
              </p:cNvGrpSpPr>
              <p:nvPr/>
            </p:nvGrpSpPr>
            <p:grpSpPr bwMode="auto">
              <a:xfrm>
                <a:off x="1641394" y="3123021"/>
                <a:ext cx="433721" cy="332887"/>
                <a:chOff x="1066" y="1895"/>
                <a:chExt cx="314" cy="241"/>
              </a:xfrm>
              <a:solidFill>
                <a:sysClr val="window" lastClr="FFFFFF"/>
              </a:solidFill>
              <a:effectLst>
                <a:outerShdw blurRad="25400" dist="25400" dir="2700000" algn="tl" rotWithShape="0">
                  <a:prstClr val="black">
                    <a:alpha val="40000"/>
                  </a:prstClr>
                </a:outerShdw>
              </a:effectLst>
            </p:grpSpPr>
            <p:sp>
              <p:nvSpPr>
                <p:cNvPr id="36" name="Freeform 21"/>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p:spPr>
              <p:txBody>
                <a:bodyPr/>
                <a:lstStyle/>
                <a:p>
                  <a:pPr defTabSz="913765">
                    <a:defRPr/>
                  </a:pPr>
                  <a:endParaRPr lang="zh-CN" altLang="en-US" sz="1600" kern="0" dirty="0">
                    <a:solidFill>
                      <a:schemeClr val="bg1"/>
                    </a:solidFill>
                  </a:endParaRPr>
                </a:p>
              </p:txBody>
            </p:sp>
            <p:sp>
              <p:nvSpPr>
                <p:cNvPr id="37" name="Rectangle 22"/>
                <p:cNvSpPr>
                  <a:spLocks noChangeArrowheads="1"/>
                </p:cNvSpPr>
                <p:nvPr/>
              </p:nvSpPr>
              <p:spPr bwMode="auto">
                <a:xfrm>
                  <a:off x="1107" y="1949"/>
                  <a:ext cx="46" cy="154"/>
                </a:xfrm>
                <a:prstGeom prst="rect">
                  <a:avLst/>
                </a:prstGeom>
                <a:grpFill/>
                <a:ln>
                  <a:noFill/>
                </a:ln>
              </p:spPr>
              <p:txBody>
                <a:bodyPr/>
                <a:lstStyle/>
                <a:p>
                  <a:pPr defTabSz="913765">
                    <a:defRPr/>
                  </a:pPr>
                  <a:endParaRPr lang="zh-CN" altLang="en-US" sz="1600" kern="0" dirty="0">
                    <a:solidFill>
                      <a:schemeClr val="bg1"/>
                    </a:solidFill>
                  </a:endParaRPr>
                </a:p>
              </p:txBody>
            </p:sp>
            <p:sp>
              <p:nvSpPr>
                <p:cNvPr id="38" name="Rectangle 23"/>
                <p:cNvSpPr>
                  <a:spLocks noChangeArrowheads="1"/>
                </p:cNvSpPr>
                <p:nvPr/>
              </p:nvSpPr>
              <p:spPr bwMode="auto">
                <a:xfrm>
                  <a:off x="1173" y="1895"/>
                  <a:ext cx="46" cy="208"/>
                </a:xfrm>
                <a:prstGeom prst="rect">
                  <a:avLst/>
                </a:prstGeom>
                <a:grpFill/>
                <a:ln>
                  <a:noFill/>
                </a:ln>
              </p:spPr>
              <p:txBody>
                <a:bodyPr/>
                <a:lstStyle/>
                <a:p>
                  <a:pPr defTabSz="913765">
                    <a:defRPr/>
                  </a:pPr>
                  <a:endParaRPr lang="zh-CN" altLang="en-US" sz="1600" kern="0" dirty="0">
                    <a:solidFill>
                      <a:schemeClr val="bg1"/>
                    </a:solidFill>
                  </a:endParaRPr>
                </a:p>
              </p:txBody>
            </p:sp>
            <p:sp>
              <p:nvSpPr>
                <p:cNvPr id="39" name="Rectangle 24"/>
                <p:cNvSpPr>
                  <a:spLocks noChangeArrowheads="1"/>
                </p:cNvSpPr>
                <p:nvPr/>
              </p:nvSpPr>
              <p:spPr bwMode="auto">
                <a:xfrm>
                  <a:off x="1235" y="1961"/>
                  <a:ext cx="46" cy="142"/>
                </a:xfrm>
                <a:prstGeom prst="rect">
                  <a:avLst/>
                </a:prstGeom>
                <a:grpFill/>
                <a:ln>
                  <a:noFill/>
                </a:ln>
              </p:spPr>
              <p:txBody>
                <a:bodyPr/>
                <a:lstStyle/>
                <a:p>
                  <a:pPr defTabSz="913765">
                    <a:defRPr/>
                  </a:pPr>
                  <a:endParaRPr lang="zh-CN" altLang="en-US" sz="1600" kern="0" dirty="0">
                    <a:solidFill>
                      <a:schemeClr val="bg1"/>
                    </a:solidFill>
                  </a:endParaRPr>
                </a:p>
              </p:txBody>
            </p:sp>
            <p:sp>
              <p:nvSpPr>
                <p:cNvPr id="40" name="Rectangle 25"/>
                <p:cNvSpPr>
                  <a:spLocks noChangeArrowheads="1"/>
                </p:cNvSpPr>
                <p:nvPr/>
              </p:nvSpPr>
              <p:spPr bwMode="auto">
                <a:xfrm>
                  <a:off x="1306" y="2007"/>
                  <a:ext cx="45" cy="96"/>
                </a:xfrm>
                <a:prstGeom prst="rect">
                  <a:avLst/>
                </a:prstGeom>
                <a:grpFill/>
                <a:ln>
                  <a:noFill/>
                </a:ln>
              </p:spPr>
              <p:txBody>
                <a:bodyPr/>
                <a:lstStyle/>
                <a:p>
                  <a:pPr defTabSz="913765">
                    <a:defRPr/>
                  </a:pPr>
                  <a:endParaRPr lang="zh-CN" altLang="en-US" sz="1600" kern="0" dirty="0">
                    <a:solidFill>
                      <a:schemeClr val="bg1"/>
                    </a:solidFill>
                  </a:endParaRPr>
                </a:p>
              </p:txBody>
            </p:sp>
          </p:grpSp>
          <p:sp>
            <p:nvSpPr>
              <p:cNvPr id="35" name="TextBox 56"/>
              <p:cNvSpPr txBox="1">
                <a:spLocks noChangeArrowheads="1"/>
              </p:cNvSpPr>
              <p:nvPr/>
            </p:nvSpPr>
            <p:spPr bwMode="auto">
              <a:xfrm>
                <a:off x="2107185" y="3157969"/>
                <a:ext cx="800175" cy="276792"/>
              </a:xfrm>
              <a:prstGeom prst="rect">
                <a:avLst/>
              </a:prstGeom>
              <a:noFill/>
              <a:ln w="9525">
                <a:noFill/>
                <a:miter lim="800000"/>
              </a:ln>
            </p:spPr>
            <p:txBody>
              <a:bodyPr wrap="none">
                <a:spAutoFit/>
              </a:bodyPr>
              <a:lstStyle/>
              <a:p>
                <a:pPr algn="ct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33" name="组合 40"/>
          <p:cNvGrpSpPr/>
          <p:nvPr/>
        </p:nvGrpSpPr>
        <p:grpSpPr bwMode="auto">
          <a:xfrm>
            <a:off x="632421" y="3082291"/>
            <a:ext cx="2027238" cy="643135"/>
            <a:chOff x="632405" y="3440667"/>
            <a:chExt cx="2026416" cy="643251"/>
          </a:xfrm>
        </p:grpSpPr>
        <p:sp>
          <p:nvSpPr>
            <p:cNvPr id="42" name="Freeform 6"/>
            <p:cNvSpPr/>
            <p:nvPr/>
          </p:nvSpPr>
          <p:spPr bwMode="auto">
            <a:xfrm>
              <a:off x="632405" y="3440667"/>
              <a:ext cx="2026416" cy="643251"/>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accent1"/>
            </a:solidFill>
            <a:ln w="9525">
              <a:noFill/>
              <a:round/>
            </a:ln>
          </p:spPr>
          <p:txBody>
            <a:bodyPr/>
            <a:lstStyle/>
            <a:p>
              <a:pPr defTabSz="913765">
                <a:defRPr/>
              </a:pPr>
              <a:endParaRPr lang="zh-CN" altLang="en-US" sz="1600" kern="0" dirty="0">
                <a:solidFill>
                  <a:schemeClr val="bg1"/>
                </a:solidFill>
              </a:endParaRPr>
            </a:p>
          </p:txBody>
        </p:sp>
        <p:grpSp>
          <p:nvGrpSpPr>
            <p:cNvPr id="34" name="组合 70"/>
            <p:cNvGrpSpPr/>
            <p:nvPr/>
          </p:nvGrpSpPr>
          <p:grpSpPr bwMode="auto">
            <a:xfrm>
              <a:off x="1072594" y="3573700"/>
              <a:ext cx="1287318" cy="351799"/>
              <a:chOff x="6008914" y="3093443"/>
              <a:chExt cx="1287318" cy="351799"/>
            </a:xfrm>
          </p:grpSpPr>
          <p:grpSp>
            <p:nvGrpSpPr>
              <p:cNvPr id="41" name="Group 14"/>
              <p:cNvGrpSpPr>
                <a:grpSpLocks noChangeAspect="1"/>
              </p:cNvGrpSpPr>
              <p:nvPr/>
            </p:nvGrpSpPr>
            <p:grpSpPr bwMode="auto">
              <a:xfrm>
                <a:off x="6008914" y="3093443"/>
                <a:ext cx="390557" cy="351799"/>
                <a:chOff x="4645" y="1318"/>
                <a:chExt cx="262" cy="236"/>
              </a:xfrm>
              <a:solidFill>
                <a:sysClr val="window" lastClr="FFFFFF"/>
              </a:solidFill>
              <a:effectLst>
                <a:outerShdw blurRad="25400" dist="25400" dir="2700000" algn="tl" rotWithShape="0">
                  <a:prstClr val="black">
                    <a:alpha val="40000"/>
                  </a:prstClr>
                </a:outerShdw>
              </a:effectLst>
            </p:grpSpPr>
            <p:sp>
              <p:nvSpPr>
                <p:cNvPr id="46" name="Freeform 15"/>
                <p:cNvSpPr/>
                <p:nvPr/>
              </p:nvSpPr>
              <p:spPr bwMode="auto">
                <a:xfrm>
                  <a:off x="4645" y="1425"/>
                  <a:ext cx="262" cy="129"/>
                </a:xfrm>
                <a:custGeom>
                  <a:avLst/>
                  <a:gdLst>
                    <a:gd name="T0" fmla="*/ 44 w 71"/>
                    <a:gd name="T1" fmla="*/ 6 h 35"/>
                    <a:gd name="T2" fmla="*/ 42 w 71"/>
                    <a:gd name="T3" fmla="*/ 8 h 35"/>
                    <a:gd name="T4" fmla="*/ 29 w 71"/>
                    <a:gd name="T5" fmla="*/ 8 h 35"/>
                    <a:gd name="T6" fmla="*/ 27 w 71"/>
                    <a:gd name="T7" fmla="*/ 6 h 35"/>
                    <a:gd name="T8" fmla="*/ 27 w 71"/>
                    <a:gd name="T9" fmla="*/ 0 h 35"/>
                    <a:gd name="T10" fmla="*/ 0 w 71"/>
                    <a:gd name="T11" fmla="*/ 0 h 35"/>
                    <a:gd name="T12" fmla="*/ 0 w 71"/>
                    <a:gd name="T13" fmla="*/ 28 h 35"/>
                    <a:gd name="T14" fmla="*/ 7 w 71"/>
                    <a:gd name="T15" fmla="*/ 35 h 35"/>
                    <a:gd name="T16" fmla="*/ 64 w 71"/>
                    <a:gd name="T17" fmla="*/ 35 h 35"/>
                    <a:gd name="T18" fmla="*/ 71 w 71"/>
                    <a:gd name="T19" fmla="*/ 28 h 35"/>
                    <a:gd name="T20" fmla="*/ 71 w 71"/>
                    <a:gd name="T21" fmla="*/ 0 h 35"/>
                    <a:gd name="T22" fmla="*/ 44 w 71"/>
                    <a:gd name="T23" fmla="*/ 0 h 35"/>
                    <a:gd name="T24" fmla="*/ 44 w 71"/>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35">
                      <a:moveTo>
                        <a:pt x="44" y="6"/>
                      </a:moveTo>
                      <a:cubicBezTo>
                        <a:pt x="44" y="7"/>
                        <a:pt x="43" y="8"/>
                        <a:pt x="42" y="8"/>
                      </a:cubicBezTo>
                      <a:cubicBezTo>
                        <a:pt x="29" y="8"/>
                        <a:pt x="29" y="8"/>
                        <a:pt x="29" y="8"/>
                      </a:cubicBezTo>
                      <a:cubicBezTo>
                        <a:pt x="28" y="8"/>
                        <a:pt x="27" y="7"/>
                        <a:pt x="27" y="6"/>
                      </a:cubicBezTo>
                      <a:cubicBezTo>
                        <a:pt x="27" y="0"/>
                        <a:pt x="27" y="0"/>
                        <a:pt x="27" y="0"/>
                      </a:cubicBezTo>
                      <a:cubicBezTo>
                        <a:pt x="0" y="0"/>
                        <a:pt x="0" y="0"/>
                        <a:pt x="0" y="0"/>
                      </a:cubicBezTo>
                      <a:cubicBezTo>
                        <a:pt x="0" y="28"/>
                        <a:pt x="0" y="28"/>
                        <a:pt x="0" y="28"/>
                      </a:cubicBezTo>
                      <a:cubicBezTo>
                        <a:pt x="0" y="31"/>
                        <a:pt x="3" y="35"/>
                        <a:pt x="7" y="35"/>
                      </a:cubicBezTo>
                      <a:cubicBezTo>
                        <a:pt x="64" y="35"/>
                        <a:pt x="64" y="35"/>
                        <a:pt x="64" y="35"/>
                      </a:cubicBezTo>
                      <a:cubicBezTo>
                        <a:pt x="68" y="35"/>
                        <a:pt x="71" y="31"/>
                        <a:pt x="71" y="28"/>
                      </a:cubicBezTo>
                      <a:cubicBezTo>
                        <a:pt x="71" y="0"/>
                        <a:pt x="71" y="0"/>
                        <a:pt x="71" y="0"/>
                      </a:cubicBezTo>
                      <a:cubicBezTo>
                        <a:pt x="44" y="0"/>
                        <a:pt x="44" y="0"/>
                        <a:pt x="44" y="0"/>
                      </a:cubicBezTo>
                      <a:lnTo>
                        <a:pt x="44" y="6"/>
                      </a:lnTo>
                      <a:close/>
                    </a:path>
                  </a:pathLst>
                </a:custGeom>
                <a:grpFill/>
                <a:ln>
                  <a:noFill/>
                </a:ln>
              </p:spPr>
              <p:txBody>
                <a:bodyPr/>
                <a:lstStyle/>
                <a:p>
                  <a:pPr defTabSz="913765">
                    <a:defRPr/>
                  </a:pPr>
                  <a:endParaRPr lang="zh-CN" altLang="en-US" sz="1600" kern="0" dirty="0">
                    <a:solidFill>
                      <a:schemeClr val="bg1"/>
                    </a:solidFill>
                  </a:endParaRPr>
                </a:p>
              </p:txBody>
            </p:sp>
            <p:sp>
              <p:nvSpPr>
                <p:cNvPr id="47" name="Freeform 16"/>
                <p:cNvSpPr>
                  <a:spLocks noEditPoints="1"/>
                </p:cNvSpPr>
                <p:nvPr/>
              </p:nvSpPr>
              <p:spPr bwMode="auto">
                <a:xfrm>
                  <a:off x="4645" y="1318"/>
                  <a:ext cx="262" cy="100"/>
                </a:xfrm>
                <a:custGeom>
                  <a:avLst/>
                  <a:gdLst>
                    <a:gd name="T0" fmla="*/ 64 w 71"/>
                    <a:gd name="T1" fmla="*/ 12 h 27"/>
                    <a:gd name="T2" fmla="*/ 47 w 71"/>
                    <a:gd name="T3" fmla="*/ 12 h 27"/>
                    <a:gd name="T4" fmla="*/ 47 w 71"/>
                    <a:gd name="T5" fmla="*/ 5 h 27"/>
                    <a:gd name="T6" fmla="*/ 43 w 71"/>
                    <a:gd name="T7" fmla="*/ 0 h 27"/>
                    <a:gd name="T8" fmla="*/ 28 w 71"/>
                    <a:gd name="T9" fmla="*/ 0 h 27"/>
                    <a:gd name="T10" fmla="*/ 23 w 71"/>
                    <a:gd name="T11" fmla="*/ 5 h 27"/>
                    <a:gd name="T12" fmla="*/ 23 w 71"/>
                    <a:gd name="T13" fmla="*/ 12 h 27"/>
                    <a:gd name="T14" fmla="*/ 7 w 71"/>
                    <a:gd name="T15" fmla="*/ 12 h 27"/>
                    <a:gd name="T16" fmla="*/ 0 w 71"/>
                    <a:gd name="T17" fmla="*/ 19 h 27"/>
                    <a:gd name="T18" fmla="*/ 0 w 71"/>
                    <a:gd name="T19" fmla="*/ 27 h 27"/>
                    <a:gd name="T20" fmla="*/ 71 w 71"/>
                    <a:gd name="T21" fmla="*/ 27 h 27"/>
                    <a:gd name="T22" fmla="*/ 71 w 71"/>
                    <a:gd name="T23" fmla="*/ 19 h 27"/>
                    <a:gd name="T24" fmla="*/ 64 w 71"/>
                    <a:gd name="T25" fmla="*/ 12 h 27"/>
                    <a:gd name="T26" fmla="*/ 28 w 71"/>
                    <a:gd name="T27" fmla="*/ 5 h 27"/>
                    <a:gd name="T28" fmla="*/ 43 w 71"/>
                    <a:gd name="T29" fmla="*/ 5 h 27"/>
                    <a:gd name="T30" fmla="*/ 43 w 71"/>
                    <a:gd name="T31" fmla="*/ 12 h 27"/>
                    <a:gd name="T32" fmla="*/ 28 w 71"/>
                    <a:gd name="T33" fmla="*/ 12 h 27"/>
                    <a:gd name="T34" fmla="*/ 28 w 71"/>
                    <a:gd name="T3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27">
                      <a:moveTo>
                        <a:pt x="64" y="12"/>
                      </a:moveTo>
                      <a:cubicBezTo>
                        <a:pt x="47" y="12"/>
                        <a:pt x="47" y="12"/>
                        <a:pt x="47" y="12"/>
                      </a:cubicBezTo>
                      <a:cubicBezTo>
                        <a:pt x="47" y="5"/>
                        <a:pt x="47" y="5"/>
                        <a:pt x="47" y="5"/>
                      </a:cubicBezTo>
                      <a:cubicBezTo>
                        <a:pt x="47" y="2"/>
                        <a:pt x="45" y="0"/>
                        <a:pt x="43" y="0"/>
                      </a:cubicBezTo>
                      <a:cubicBezTo>
                        <a:pt x="28" y="0"/>
                        <a:pt x="28" y="0"/>
                        <a:pt x="28" y="0"/>
                      </a:cubicBezTo>
                      <a:cubicBezTo>
                        <a:pt x="25" y="0"/>
                        <a:pt x="23" y="2"/>
                        <a:pt x="23" y="5"/>
                      </a:cubicBezTo>
                      <a:cubicBezTo>
                        <a:pt x="23" y="12"/>
                        <a:pt x="23" y="12"/>
                        <a:pt x="23" y="12"/>
                      </a:cubicBezTo>
                      <a:cubicBezTo>
                        <a:pt x="7" y="12"/>
                        <a:pt x="7" y="12"/>
                        <a:pt x="7" y="12"/>
                      </a:cubicBezTo>
                      <a:cubicBezTo>
                        <a:pt x="3" y="12"/>
                        <a:pt x="0" y="15"/>
                        <a:pt x="0" y="19"/>
                      </a:cubicBezTo>
                      <a:cubicBezTo>
                        <a:pt x="0" y="27"/>
                        <a:pt x="0" y="27"/>
                        <a:pt x="0" y="27"/>
                      </a:cubicBezTo>
                      <a:cubicBezTo>
                        <a:pt x="71" y="27"/>
                        <a:pt x="71" y="27"/>
                        <a:pt x="71" y="27"/>
                      </a:cubicBezTo>
                      <a:cubicBezTo>
                        <a:pt x="71" y="19"/>
                        <a:pt x="71" y="19"/>
                        <a:pt x="71" y="19"/>
                      </a:cubicBezTo>
                      <a:cubicBezTo>
                        <a:pt x="71" y="15"/>
                        <a:pt x="68" y="12"/>
                        <a:pt x="64" y="12"/>
                      </a:cubicBezTo>
                      <a:close/>
                      <a:moveTo>
                        <a:pt x="28" y="5"/>
                      </a:moveTo>
                      <a:cubicBezTo>
                        <a:pt x="43" y="5"/>
                        <a:pt x="43" y="5"/>
                        <a:pt x="43" y="5"/>
                      </a:cubicBezTo>
                      <a:cubicBezTo>
                        <a:pt x="43" y="12"/>
                        <a:pt x="43" y="12"/>
                        <a:pt x="43" y="12"/>
                      </a:cubicBezTo>
                      <a:cubicBezTo>
                        <a:pt x="28" y="12"/>
                        <a:pt x="28" y="12"/>
                        <a:pt x="28" y="12"/>
                      </a:cubicBezTo>
                      <a:lnTo>
                        <a:pt x="28" y="5"/>
                      </a:lnTo>
                      <a:close/>
                    </a:path>
                  </a:pathLst>
                </a:custGeom>
                <a:grpFill/>
                <a:ln>
                  <a:noFill/>
                </a:ln>
              </p:spPr>
              <p:txBody>
                <a:bodyPr/>
                <a:lstStyle/>
                <a:p>
                  <a:pPr defTabSz="913765">
                    <a:defRPr/>
                  </a:pPr>
                  <a:endParaRPr lang="zh-CN" altLang="en-US" sz="1600" kern="0" dirty="0">
                    <a:solidFill>
                      <a:schemeClr val="bg1"/>
                    </a:solidFill>
                  </a:endParaRPr>
                </a:p>
              </p:txBody>
            </p:sp>
          </p:grpSp>
          <p:sp>
            <p:nvSpPr>
              <p:cNvPr id="45" name="TextBox 72"/>
              <p:cNvSpPr txBox="1">
                <a:spLocks noChangeArrowheads="1"/>
              </p:cNvSpPr>
              <p:nvPr/>
            </p:nvSpPr>
            <p:spPr bwMode="auto">
              <a:xfrm>
                <a:off x="6496337" y="3138015"/>
                <a:ext cx="799895" cy="277049"/>
              </a:xfrm>
              <a:prstGeom prst="rect">
                <a:avLst/>
              </a:prstGeom>
              <a:noFill/>
              <a:ln w="9525">
                <a:noFill/>
                <a:miter lim="800000"/>
              </a:ln>
            </p:spPr>
            <p:txBody>
              <a:bodyPr wrap="none">
                <a:spAutoFit/>
              </a:bodyPr>
              <a:lstStyle/>
              <a:p>
                <a:pPr algn="ct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
        <p:nvSpPr>
          <p:cNvPr id="48" name="矩形 1"/>
          <p:cNvSpPr>
            <a:spLocks noChangeArrowheads="1"/>
          </p:cNvSpPr>
          <p:nvPr/>
        </p:nvSpPr>
        <p:spPr bwMode="auto">
          <a:xfrm>
            <a:off x="6756996" y="2098829"/>
            <a:ext cx="1631950" cy="761747"/>
          </a:xfrm>
          <a:prstGeom prst="rect">
            <a:avLst/>
          </a:prstGeom>
          <a:noFill/>
          <a:ln>
            <a:noFill/>
          </a:ln>
        </p:spPr>
        <p:txBody>
          <a:bodyPr lIns="68580" tIns="34290" rIns="68580" bIns="34290">
            <a:spAutoFit/>
          </a:bodyPr>
          <a:lstStyle/>
          <a:p>
            <a:pPr algn="just">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p>
        </p:txBody>
      </p:sp>
      <p:sp>
        <p:nvSpPr>
          <p:cNvPr id="49" name="矩形 1"/>
          <p:cNvSpPr>
            <a:spLocks noChangeArrowheads="1"/>
          </p:cNvSpPr>
          <p:nvPr/>
        </p:nvSpPr>
        <p:spPr bwMode="auto">
          <a:xfrm>
            <a:off x="4764684" y="2098829"/>
            <a:ext cx="1631950" cy="761747"/>
          </a:xfrm>
          <a:prstGeom prst="rect">
            <a:avLst/>
          </a:prstGeom>
          <a:noFill/>
          <a:ln>
            <a:noFill/>
          </a:ln>
        </p:spPr>
        <p:txBody>
          <a:bodyPr lIns="68580" tIns="34290" rIns="68580" bIns="34290">
            <a:spAutoFit/>
          </a:bodyPr>
          <a:lstStyle/>
          <a:p>
            <a:pPr algn="just">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p>
        </p:txBody>
      </p:sp>
      <p:sp>
        <p:nvSpPr>
          <p:cNvPr id="50" name="矩形 1"/>
          <p:cNvSpPr>
            <a:spLocks noChangeArrowheads="1"/>
          </p:cNvSpPr>
          <p:nvPr/>
        </p:nvSpPr>
        <p:spPr bwMode="auto">
          <a:xfrm>
            <a:off x="2772371" y="2098829"/>
            <a:ext cx="1631950" cy="761747"/>
          </a:xfrm>
          <a:prstGeom prst="rect">
            <a:avLst/>
          </a:prstGeom>
          <a:noFill/>
          <a:ln>
            <a:noFill/>
          </a:ln>
        </p:spPr>
        <p:txBody>
          <a:bodyPr lIns="68580" tIns="34290" rIns="68580" bIns="34290">
            <a:spAutoFit/>
          </a:bodyPr>
          <a:lstStyle/>
          <a:p>
            <a:pPr algn="just">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p>
        </p:txBody>
      </p:sp>
      <p:sp>
        <p:nvSpPr>
          <p:cNvPr id="51" name="矩形 1"/>
          <p:cNvSpPr>
            <a:spLocks noChangeArrowheads="1"/>
          </p:cNvSpPr>
          <p:nvPr/>
        </p:nvSpPr>
        <p:spPr bwMode="auto">
          <a:xfrm>
            <a:off x="780059" y="2098829"/>
            <a:ext cx="1631950" cy="761747"/>
          </a:xfrm>
          <a:prstGeom prst="rect">
            <a:avLst/>
          </a:prstGeom>
          <a:noFill/>
          <a:ln>
            <a:noFill/>
          </a:ln>
        </p:spPr>
        <p:txBody>
          <a:bodyPr lIns="68580" tIns="34290" rIns="68580" bIns="34290">
            <a:spAutoFit/>
          </a:bodyPr>
          <a:lstStyle/>
          <a:p>
            <a:pPr algn="just">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p>
        </p:txBody>
      </p:sp>
    </p:spTree>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52000" fill="hold" nodeType="withEffect">
                                  <p:stCondLst>
                                    <p:cond delay="3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52000" fill="hold" nodeType="withEffect">
                                  <p:stCondLst>
                                    <p:cond delay="6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decel="52000" fill="hold" nodeType="withEffect">
                                  <p:stCondLst>
                                    <p:cond delay="9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400"/>
                                        <p:tgtEl>
                                          <p:spTgt spid="10"/>
                                        </p:tgtEl>
                                      </p:cBhvr>
                                    </p:animEffect>
                                  </p:childTnLst>
                                </p:cTn>
                              </p:par>
                              <p:par>
                                <p:cTn id="25" presetID="22" presetClass="entr" presetSubtype="4" fill="hold" nodeType="withEffect">
                                  <p:stCondLst>
                                    <p:cond delay="20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400"/>
                                        <p:tgtEl>
                                          <p:spTgt spid="9"/>
                                        </p:tgtEl>
                                      </p:cBhvr>
                                    </p:animEffect>
                                  </p:childTnLst>
                                </p:cTn>
                              </p:par>
                              <p:par>
                                <p:cTn id="28" presetID="22" presetClass="entr" presetSubtype="4" fill="hold" nodeType="withEffect">
                                  <p:stCondLst>
                                    <p:cond delay="40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400"/>
                                        <p:tgtEl>
                                          <p:spTgt spid="8"/>
                                        </p:tgtEl>
                                      </p:cBhvr>
                                    </p:animEffect>
                                  </p:childTnLst>
                                </p:cTn>
                              </p:par>
                              <p:par>
                                <p:cTn id="31" presetID="22" presetClass="entr" presetSubtype="4" fill="hold" nodeType="withEffect">
                                  <p:stCondLst>
                                    <p:cond delay="60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400"/>
                                        <p:tgtEl>
                                          <p:spTgt spid="7"/>
                                        </p:tgtEl>
                                      </p:cBhvr>
                                    </p:animEffect>
                                  </p:childTnLst>
                                </p:cTn>
                              </p:par>
                            </p:childTnLst>
                          </p:cTn>
                        </p:par>
                        <p:par>
                          <p:cTn id="34" fill="hold">
                            <p:stCondLst>
                              <p:cond delay="1000"/>
                            </p:stCondLst>
                            <p:childTnLst>
                              <p:par>
                                <p:cTn id="35" presetID="2" presetClass="entr" presetSubtype="2"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300" fill="hold"/>
                                        <p:tgtEl>
                                          <p:spTgt spid="48"/>
                                        </p:tgtEl>
                                        <p:attrNameLst>
                                          <p:attrName>ppt_x</p:attrName>
                                        </p:attrNameLst>
                                      </p:cBhvr>
                                      <p:tavLst>
                                        <p:tav tm="0">
                                          <p:val>
                                            <p:strVal val="1+#ppt_w/2"/>
                                          </p:val>
                                        </p:tav>
                                        <p:tav tm="100000">
                                          <p:val>
                                            <p:strVal val="#ppt_x"/>
                                          </p:val>
                                        </p:tav>
                                      </p:tavLst>
                                    </p:anim>
                                    <p:anim calcmode="lin" valueType="num">
                                      <p:cBhvr additive="base">
                                        <p:cTn id="38" dur="300" fill="hold"/>
                                        <p:tgtEl>
                                          <p:spTgt spid="48"/>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2"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300" fill="hold"/>
                                        <p:tgtEl>
                                          <p:spTgt spid="49"/>
                                        </p:tgtEl>
                                        <p:attrNameLst>
                                          <p:attrName>ppt_x</p:attrName>
                                        </p:attrNameLst>
                                      </p:cBhvr>
                                      <p:tavLst>
                                        <p:tav tm="0">
                                          <p:val>
                                            <p:strVal val="1+#ppt_w/2"/>
                                          </p:val>
                                        </p:tav>
                                        <p:tav tm="100000">
                                          <p:val>
                                            <p:strVal val="#ppt_x"/>
                                          </p:val>
                                        </p:tav>
                                      </p:tavLst>
                                    </p:anim>
                                    <p:anim calcmode="lin" valueType="num">
                                      <p:cBhvr additive="base">
                                        <p:cTn id="43" dur="300" fill="hold"/>
                                        <p:tgtEl>
                                          <p:spTgt spid="49"/>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2"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300" fill="hold"/>
                                        <p:tgtEl>
                                          <p:spTgt spid="50"/>
                                        </p:tgtEl>
                                        <p:attrNameLst>
                                          <p:attrName>ppt_x</p:attrName>
                                        </p:attrNameLst>
                                      </p:cBhvr>
                                      <p:tavLst>
                                        <p:tav tm="0">
                                          <p:val>
                                            <p:strVal val="1+#ppt_w/2"/>
                                          </p:val>
                                        </p:tav>
                                        <p:tav tm="100000">
                                          <p:val>
                                            <p:strVal val="#ppt_x"/>
                                          </p:val>
                                        </p:tav>
                                      </p:tavLst>
                                    </p:anim>
                                    <p:anim calcmode="lin" valueType="num">
                                      <p:cBhvr additive="base">
                                        <p:cTn id="48" dur="300" fill="hold"/>
                                        <p:tgtEl>
                                          <p:spTgt spid="5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2"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additive="base">
                                        <p:cTn id="52" dur="300" fill="hold"/>
                                        <p:tgtEl>
                                          <p:spTgt spid="51"/>
                                        </p:tgtEl>
                                        <p:attrNameLst>
                                          <p:attrName>ppt_x</p:attrName>
                                        </p:attrNameLst>
                                      </p:cBhvr>
                                      <p:tavLst>
                                        <p:tav tm="0">
                                          <p:val>
                                            <p:strVal val="1+#ppt_w/2"/>
                                          </p:val>
                                        </p:tav>
                                        <p:tav tm="100000">
                                          <p:val>
                                            <p:strVal val="#ppt_x"/>
                                          </p:val>
                                        </p:tav>
                                      </p:tavLst>
                                    </p:anim>
                                    <p:anim calcmode="lin" valueType="num">
                                      <p:cBhvr additive="base">
                                        <p:cTn id="53" dur="3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Oval 5"/>
          <p:cNvSpPr/>
          <p:nvPr/>
        </p:nvSpPr>
        <p:spPr>
          <a:xfrm>
            <a:off x="764835" y="1468981"/>
            <a:ext cx="692870" cy="693084"/>
          </a:xfrm>
          <a:prstGeom prst="ellipse">
            <a:avLst/>
          </a:prstGeom>
          <a:solidFill>
            <a:schemeClr val="accent1"/>
          </a:solidFill>
          <a:ln w="25400" cap="flat" cmpd="sng" algn="ctr">
            <a:noFill/>
            <a:prstDash val="solid"/>
          </a:ln>
          <a:effectLst/>
        </p:spPr>
        <p:txBody>
          <a:bodyPr lIns="68580" tIns="34290" rIns="68580" bIns="34290" rtlCol="0" anchor="ctr"/>
          <a:lstStyle/>
          <a:p>
            <a:pPr algn="ctr">
              <a:defRPr/>
            </a:pPr>
            <a:endParaRPr lang="id-ID" sz="2400" kern="0" dirty="0">
              <a:solidFill>
                <a:prstClr val="white"/>
              </a:solidFill>
              <a:latin typeface="微软雅黑" panose="020B0503020204020204" pitchFamily="34" charset="-122"/>
              <a:ea typeface="微软雅黑" panose="020B0503020204020204" pitchFamily="34" charset="-122"/>
            </a:endParaRPr>
          </a:p>
        </p:txBody>
      </p:sp>
      <p:sp>
        <p:nvSpPr>
          <p:cNvPr id="105" name="TextBox 6"/>
          <p:cNvSpPr txBox="1"/>
          <p:nvPr/>
        </p:nvSpPr>
        <p:spPr>
          <a:xfrm>
            <a:off x="1511660" y="1312404"/>
            <a:ext cx="1061829" cy="253916"/>
          </a:xfrm>
          <a:prstGeom prst="rect">
            <a:avLst/>
          </a:prstGeom>
          <a:noFill/>
        </p:spPr>
        <p:txBody>
          <a:bodyPr wrap="none" lIns="68580" tIns="34290" rIns="68580" bIns="34290" rtlCol="0">
            <a:spAutoFit/>
          </a:bodyPr>
          <a:lstStyle/>
          <a:p>
            <a:pPr algn="ctr" defTabSz="913765">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Rectangle 7"/>
          <p:cNvSpPr/>
          <p:nvPr/>
        </p:nvSpPr>
        <p:spPr>
          <a:xfrm>
            <a:off x="1504349" y="1599431"/>
            <a:ext cx="2817315" cy="484748"/>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a:t>
            </a:r>
            <a:endParaRPr lang="id-ID"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7" name="Oval 10"/>
          <p:cNvSpPr/>
          <p:nvPr/>
        </p:nvSpPr>
        <p:spPr>
          <a:xfrm>
            <a:off x="764835" y="2450011"/>
            <a:ext cx="692870" cy="693084"/>
          </a:xfrm>
          <a:prstGeom prst="ellipse">
            <a:avLst/>
          </a:prstGeom>
          <a:solidFill>
            <a:schemeClr val="accent3"/>
          </a:solidFill>
          <a:ln w="25400" cap="flat" cmpd="sng" algn="ctr">
            <a:noFill/>
            <a:prstDash val="solid"/>
          </a:ln>
          <a:effectLst/>
        </p:spPr>
        <p:txBody>
          <a:bodyPr lIns="68580" tIns="34290" rIns="68580" bIns="34290" rtlCol="0" anchor="ctr"/>
          <a:lstStyle/>
          <a:p>
            <a:pPr algn="ctr">
              <a:defRPr/>
            </a:pPr>
            <a:endParaRPr lang="id-ID" sz="2400" kern="0" dirty="0">
              <a:solidFill>
                <a:prstClr val="white"/>
              </a:solidFill>
              <a:latin typeface="微软雅黑" panose="020B0503020204020204" pitchFamily="34" charset="-122"/>
              <a:ea typeface="微软雅黑" panose="020B0503020204020204" pitchFamily="34" charset="-122"/>
            </a:endParaRPr>
          </a:p>
        </p:txBody>
      </p:sp>
      <p:sp>
        <p:nvSpPr>
          <p:cNvPr id="108" name="TextBox 11"/>
          <p:cNvSpPr txBox="1"/>
          <p:nvPr/>
        </p:nvSpPr>
        <p:spPr>
          <a:xfrm>
            <a:off x="1511660" y="2293435"/>
            <a:ext cx="1061829" cy="253916"/>
          </a:xfrm>
          <a:prstGeom prst="rect">
            <a:avLst/>
          </a:prstGeom>
          <a:noFill/>
        </p:spPr>
        <p:txBody>
          <a:bodyPr wrap="none" lIns="68580" tIns="34290" rIns="68580" bIns="34290" rtlCol="0">
            <a:spAutoFit/>
          </a:bodyPr>
          <a:lstStyle/>
          <a:p>
            <a:pPr algn="ctr" defTabSz="913765">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Rectangle 12"/>
          <p:cNvSpPr/>
          <p:nvPr/>
        </p:nvSpPr>
        <p:spPr>
          <a:xfrm>
            <a:off x="1504349" y="2580462"/>
            <a:ext cx="2817315" cy="484748"/>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a:t>
            </a:r>
            <a:endParaRPr lang="id-ID"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0" name="Oval 13"/>
          <p:cNvSpPr/>
          <p:nvPr/>
        </p:nvSpPr>
        <p:spPr>
          <a:xfrm>
            <a:off x="764835" y="3430070"/>
            <a:ext cx="692870" cy="693084"/>
          </a:xfrm>
          <a:prstGeom prst="ellipse">
            <a:avLst/>
          </a:prstGeom>
          <a:solidFill>
            <a:schemeClr val="accent1"/>
          </a:solidFill>
          <a:ln w="25400" cap="flat" cmpd="sng" algn="ctr">
            <a:noFill/>
            <a:prstDash val="solid"/>
          </a:ln>
          <a:effectLst/>
        </p:spPr>
        <p:txBody>
          <a:bodyPr lIns="68580" tIns="34290" rIns="68580" bIns="34290" rtlCol="0" anchor="ctr"/>
          <a:lstStyle/>
          <a:p>
            <a:pPr algn="ctr">
              <a:defRPr/>
            </a:pPr>
            <a:endParaRPr lang="id-ID" sz="2400" kern="0" dirty="0">
              <a:solidFill>
                <a:prstClr val="white"/>
              </a:solidFill>
              <a:latin typeface="微软雅黑" panose="020B0503020204020204" pitchFamily="34" charset="-122"/>
              <a:ea typeface="微软雅黑" panose="020B0503020204020204" pitchFamily="34" charset="-122"/>
            </a:endParaRPr>
          </a:p>
        </p:txBody>
      </p:sp>
      <p:sp>
        <p:nvSpPr>
          <p:cNvPr id="111" name="TextBox 14"/>
          <p:cNvSpPr txBox="1"/>
          <p:nvPr/>
        </p:nvSpPr>
        <p:spPr>
          <a:xfrm>
            <a:off x="1588604" y="3249171"/>
            <a:ext cx="1061829" cy="253916"/>
          </a:xfrm>
          <a:prstGeom prst="rect">
            <a:avLst/>
          </a:prstGeom>
          <a:noFill/>
        </p:spPr>
        <p:txBody>
          <a:bodyPr wrap="none" lIns="68580" tIns="34290" rIns="68580" bIns="34290" rtlCol="0">
            <a:spAutoFit/>
          </a:bodyPr>
          <a:lstStyle/>
          <a:p>
            <a:pPr algn="ctr" defTabSz="913765">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Rectangle 15"/>
          <p:cNvSpPr/>
          <p:nvPr/>
        </p:nvSpPr>
        <p:spPr>
          <a:xfrm>
            <a:off x="1504349" y="3560519"/>
            <a:ext cx="2817315" cy="484748"/>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a:t>
            </a:r>
            <a:endParaRPr lang="id-ID"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3" name="Oval 16"/>
          <p:cNvSpPr/>
          <p:nvPr/>
        </p:nvSpPr>
        <p:spPr>
          <a:xfrm>
            <a:off x="4909795" y="1468981"/>
            <a:ext cx="692870" cy="693084"/>
          </a:xfrm>
          <a:prstGeom prst="ellipse">
            <a:avLst/>
          </a:prstGeom>
          <a:solidFill>
            <a:schemeClr val="accent2"/>
          </a:solidFill>
          <a:ln w="25400" cap="flat" cmpd="sng" algn="ctr">
            <a:noFill/>
            <a:prstDash val="solid"/>
          </a:ln>
          <a:effectLst/>
        </p:spPr>
        <p:txBody>
          <a:bodyPr lIns="68580" tIns="34290" rIns="68580" bIns="34290" rtlCol="0" anchor="ctr"/>
          <a:lstStyle/>
          <a:p>
            <a:pPr algn="ctr">
              <a:defRPr/>
            </a:pPr>
            <a:endParaRPr lang="id-ID" sz="2400" kern="0" dirty="0">
              <a:solidFill>
                <a:prstClr val="white"/>
              </a:solidFill>
              <a:latin typeface="微软雅黑" panose="020B0503020204020204" pitchFamily="34" charset="-122"/>
              <a:ea typeface="微软雅黑" panose="020B0503020204020204" pitchFamily="34" charset="-122"/>
            </a:endParaRPr>
          </a:p>
        </p:txBody>
      </p:sp>
      <p:sp>
        <p:nvSpPr>
          <p:cNvPr id="114" name="TextBox 17"/>
          <p:cNvSpPr txBox="1"/>
          <p:nvPr/>
        </p:nvSpPr>
        <p:spPr>
          <a:xfrm>
            <a:off x="5688124" y="1312404"/>
            <a:ext cx="1061829" cy="253916"/>
          </a:xfrm>
          <a:prstGeom prst="rect">
            <a:avLst/>
          </a:prstGeom>
          <a:noFill/>
        </p:spPr>
        <p:txBody>
          <a:bodyPr wrap="none" lIns="68580" tIns="34290" rIns="68580" bIns="34290" rtlCol="0">
            <a:spAutoFit/>
          </a:bodyPr>
          <a:lstStyle/>
          <a:p>
            <a:pPr algn="ctr" defTabSz="913765">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Rectangle 18"/>
          <p:cNvSpPr/>
          <p:nvPr/>
        </p:nvSpPr>
        <p:spPr>
          <a:xfrm>
            <a:off x="5665656" y="1599431"/>
            <a:ext cx="2967536" cy="484748"/>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a:t>
            </a:r>
            <a:endParaRPr lang="id-ID"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6" name="Oval 19"/>
          <p:cNvSpPr/>
          <p:nvPr/>
        </p:nvSpPr>
        <p:spPr>
          <a:xfrm>
            <a:off x="4926143" y="2450011"/>
            <a:ext cx="692870" cy="693084"/>
          </a:xfrm>
          <a:prstGeom prst="ellipse">
            <a:avLst/>
          </a:prstGeom>
          <a:solidFill>
            <a:schemeClr val="accent4"/>
          </a:solidFill>
          <a:ln w="25400" cap="flat" cmpd="sng" algn="ctr">
            <a:noFill/>
            <a:prstDash val="solid"/>
          </a:ln>
          <a:effectLst/>
        </p:spPr>
        <p:txBody>
          <a:bodyPr lIns="68580" tIns="34290" rIns="68580" bIns="34290" rtlCol="0" anchor="ctr"/>
          <a:lstStyle/>
          <a:p>
            <a:pPr algn="ctr">
              <a:defRPr/>
            </a:pPr>
            <a:endParaRPr lang="id-ID" sz="2400" kern="0" dirty="0">
              <a:solidFill>
                <a:prstClr val="white"/>
              </a:solidFill>
              <a:latin typeface="微软雅黑" panose="020B0503020204020204" pitchFamily="34" charset="-122"/>
              <a:ea typeface="微软雅黑" panose="020B0503020204020204" pitchFamily="34" charset="-122"/>
            </a:endParaRPr>
          </a:p>
        </p:txBody>
      </p:sp>
      <p:sp>
        <p:nvSpPr>
          <p:cNvPr id="117" name="TextBox 20"/>
          <p:cNvSpPr txBox="1"/>
          <p:nvPr/>
        </p:nvSpPr>
        <p:spPr>
          <a:xfrm>
            <a:off x="5701479" y="2293435"/>
            <a:ext cx="1061829" cy="253916"/>
          </a:xfrm>
          <a:prstGeom prst="rect">
            <a:avLst/>
          </a:prstGeom>
          <a:noFill/>
        </p:spPr>
        <p:txBody>
          <a:bodyPr wrap="none" lIns="68580" tIns="34290" rIns="68580" bIns="34290" rtlCol="0">
            <a:spAutoFit/>
          </a:bodyPr>
          <a:lstStyle/>
          <a:p>
            <a:pPr algn="ctr" defTabSz="913765">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Rectangle 21"/>
          <p:cNvSpPr/>
          <p:nvPr/>
        </p:nvSpPr>
        <p:spPr>
          <a:xfrm>
            <a:off x="5665656" y="2580462"/>
            <a:ext cx="2967536" cy="484748"/>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a:t>
            </a:r>
            <a:endParaRPr lang="id-ID"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9" name="Oval 22"/>
          <p:cNvSpPr/>
          <p:nvPr/>
        </p:nvSpPr>
        <p:spPr>
          <a:xfrm>
            <a:off x="4926143" y="3430070"/>
            <a:ext cx="692870" cy="693084"/>
          </a:xfrm>
          <a:prstGeom prst="ellipse">
            <a:avLst/>
          </a:prstGeom>
          <a:solidFill>
            <a:schemeClr val="accent2"/>
          </a:solidFill>
          <a:ln w="25400" cap="flat" cmpd="sng" algn="ctr">
            <a:noFill/>
            <a:prstDash val="solid"/>
          </a:ln>
          <a:effectLst/>
        </p:spPr>
        <p:txBody>
          <a:bodyPr lIns="68580" tIns="34290" rIns="68580" bIns="34290" rtlCol="0" anchor="ctr"/>
          <a:lstStyle/>
          <a:p>
            <a:pPr algn="ctr">
              <a:defRPr/>
            </a:pPr>
            <a:endParaRPr lang="id-ID" sz="2400" kern="0" dirty="0">
              <a:solidFill>
                <a:prstClr val="white"/>
              </a:solidFill>
              <a:latin typeface="微软雅黑" panose="020B0503020204020204" pitchFamily="34" charset="-122"/>
              <a:ea typeface="微软雅黑" panose="020B0503020204020204" pitchFamily="34" charset="-122"/>
            </a:endParaRPr>
          </a:p>
        </p:txBody>
      </p:sp>
      <p:sp>
        <p:nvSpPr>
          <p:cNvPr id="120" name="TextBox 23"/>
          <p:cNvSpPr txBox="1"/>
          <p:nvPr/>
        </p:nvSpPr>
        <p:spPr>
          <a:xfrm>
            <a:off x="5706415" y="3249171"/>
            <a:ext cx="1061829" cy="253916"/>
          </a:xfrm>
          <a:prstGeom prst="rect">
            <a:avLst/>
          </a:prstGeom>
          <a:noFill/>
        </p:spPr>
        <p:txBody>
          <a:bodyPr wrap="none" lIns="68580" tIns="34290" rIns="68580" bIns="34290" rtlCol="0">
            <a:spAutoFit/>
          </a:bodyPr>
          <a:lstStyle/>
          <a:p>
            <a:pPr algn="ctr" defTabSz="913765">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Rectangle 24"/>
          <p:cNvSpPr/>
          <p:nvPr/>
        </p:nvSpPr>
        <p:spPr>
          <a:xfrm>
            <a:off x="5665656" y="3560519"/>
            <a:ext cx="2967536" cy="484748"/>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a:t>
            </a:r>
            <a:endParaRPr lang="id-ID"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Group 25"/>
          <p:cNvGrpSpPr/>
          <p:nvPr/>
        </p:nvGrpSpPr>
        <p:grpSpPr>
          <a:xfrm>
            <a:off x="5115536" y="2689675"/>
            <a:ext cx="324273" cy="247921"/>
            <a:chOff x="5516563" y="84138"/>
            <a:chExt cx="1414463" cy="1081087"/>
          </a:xfrm>
          <a:solidFill>
            <a:sysClr val="window" lastClr="FFFFFF"/>
          </a:solidFill>
        </p:grpSpPr>
        <p:sp>
          <p:nvSpPr>
            <p:cNvPr id="123"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sp>
          <p:nvSpPr>
            <p:cNvPr id="124"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sp>
          <p:nvSpPr>
            <p:cNvPr id="12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sp>
          <p:nvSpPr>
            <p:cNvPr id="126"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sp>
          <p:nvSpPr>
            <p:cNvPr id="127"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sp>
          <p:nvSpPr>
            <p:cNvPr id="128"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sp>
          <p:nvSpPr>
            <p:cNvPr id="129"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grpSp>
      <p:grpSp>
        <p:nvGrpSpPr>
          <p:cNvPr id="3" name="Group 33"/>
          <p:cNvGrpSpPr/>
          <p:nvPr/>
        </p:nvGrpSpPr>
        <p:grpSpPr>
          <a:xfrm>
            <a:off x="975734" y="3618246"/>
            <a:ext cx="296613" cy="316728"/>
            <a:chOff x="8342313" y="10972800"/>
            <a:chExt cx="1293813" cy="1381125"/>
          </a:xfrm>
          <a:solidFill>
            <a:sysClr val="window" lastClr="FFFFFF"/>
          </a:solidFill>
        </p:grpSpPr>
        <p:sp>
          <p:nvSpPr>
            <p:cNvPr id="131"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sp>
          <p:nvSpPr>
            <p:cNvPr id="132"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sp>
          <p:nvSpPr>
            <p:cNvPr id="133"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grpSp>
      <p:grpSp>
        <p:nvGrpSpPr>
          <p:cNvPr id="4" name="Group 37"/>
          <p:cNvGrpSpPr/>
          <p:nvPr/>
        </p:nvGrpSpPr>
        <p:grpSpPr>
          <a:xfrm>
            <a:off x="965180" y="1664184"/>
            <a:ext cx="317722" cy="277774"/>
            <a:chOff x="8296275" y="8293096"/>
            <a:chExt cx="1385888" cy="1211261"/>
          </a:xfrm>
          <a:solidFill>
            <a:sysClr val="window" lastClr="FFFFFF"/>
          </a:solidFill>
        </p:grpSpPr>
        <p:sp>
          <p:nvSpPr>
            <p:cNvPr id="135"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sp>
          <p:nvSpPr>
            <p:cNvPr id="136"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grpSp>
      <p:grpSp>
        <p:nvGrpSpPr>
          <p:cNvPr id="5" name="Group 40"/>
          <p:cNvGrpSpPr/>
          <p:nvPr/>
        </p:nvGrpSpPr>
        <p:grpSpPr>
          <a:xfrm>
            <a:off x="5114262" y="1669281"/>
            <a:ext cx="316630" cy="267580"/>
            <a:chOff x="13828713" y="2805113"/>
            <a:chExt cx="1381125" cy="1166812"/>
          </a:xfrm>
          <a:solidFill>
            <a:sysClr val="window" lastClr="FFFFFF"/>
          </a:solidFill>
        </p:grpSpPr>
        <p:sp>
          <p:nvSpPr>
            <p:cNvPr id="138"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sp>
          <p:nvSpPr>
            <p:cNvPr id="139"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sp>
          <p:nvSpPr>
            <p:cNvPr id="140"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grpSp>
      <p:grpSp>
        <p:nvGrpSpPr>
          <p:cNvPr id="7" name="Group 44"/>
          <p:cNvGrpSpPr/>
          <p:nvPr/>
        </p:nvGrpSpPr>
        <p:grpSpPr>
          <a:xfrm>
            <a:off x="5115258" y="3632081"/>
            <a:ext cx="335555" cy="289059"/>
            <a:chOff x="2727325" y="-39687"/>
            <a:chExt cx="1463675" cy="1260475"/>
          </a:xfrm>
          <a:solidFill>
            <a:sysClr val="window" lastClr="FFFFFF"/>
          </a:solidFill>
        </p:grpSpPr>
        <p:sp>
          <p:nvSpPr>
            <p:cNvPr id="142"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sp>
          <p:nvSpPr>
            <p:cNvPr id="143"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grpSp>
      <p:sp>
        <p:nvSpPr>
          <p:cNvPr id="144" name="Freeform 22"/>
          <p:cNvSpPr>
            <a:spLocks noEditPoints="1"/>
          </p:cNvSpPr>
          <p:nvPr/>
        </p:nvSpPr>
        <p:spPr bwMode="auto">
          <a:xfrm>
            <a:off x="965726" y="2668696"/>
            <a:ext cx="316630" cy="228262"/>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ysClr val="window" lastClr="FFFFFF"/>
          </a:solidFill>
          <a:ln>
            <a:noFill/>
          </a:ln>
        </p:spPr>
        <p:txBody>
          <a:bodyPr vert="horz" wrap="square" lIns="68580" tIns="34290" rIns="68580" bIns="34290" numCol="1" anchor="t" anchorCtr="0" compatLnSpc="1"/>
          <a:lstStyle/>
          <a:p>
            <a:pPr>
              <a:defRPr/>
            </a:pPr>
            <a:endParaRPr lang="id-ID" sz="2400" kern="0" dirty="0">
              <a:solidFill>
                <a:srgbClr val="5C5C5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wipe(left)">
                                      <p:cBhvr>
                                        <p:cTn id="16" dur="500"/>
                                        <p:tgtEl>
                                          <p:spTgt spid="10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fade">
                                      <p:cBhvr>
                                        <p:cTn id="20" dur="500"/>
                                        <p:tgtEl>
                                          <p:spTgt spid="10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500"/>
                                        <p:tgtEl>
                                          <p:spTgt spid="10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4"/>
                                        </p:tgtEl>
                                        <p:attrNameLst>
                                          <p:attrName>style.visibility</p:attrName>
                                        </p:attrNameLst>
                                      </p:cBhvr>
                                      <p:to>
                                        <p:strVal val="visible"/>
                                      </p:to>
                                    </p:set>
                                    <p:anim calcmode="lin" valueType="num">
                                      <p:cBhvr>
                                        <p:cTn id="27" dur="500" fill="hold"/>
                                        <p:tgtEl>
                                          <p:spTgt spid="144"/>
                                        </p:tgtEl>
                                        <p:attrNameLst>
                                          <p:attrName>ppt_w</p:attrName>
                                        </p:attrNameLst>
                                      </p:cBhvr>
                                      <p:tavLst>
                                        <p:tav tm="0">
                                          <p:val>
                                            <p:fltVal val="0"/>
                                          </p:val>
                                        </p:tav>
                                        <p:tav tm="100000">
                                          <p:val>
                                            <p:strVal val="#ppt_w"/>
                                          </p:val>
                                        </p:tav>
                                      </p:tavLst>
                                    </p:anim>
                                    <p:anim calcmode="lin" valueType="num">
                                      <p:cBhvr>
                                        <p:cTn id="28" dur="500" fill="hold"/>
                                        <p:tgtEl>
                                          <p:spTgt spid="144"/>
                                        </p:tgtEl>
                                        <p:attrNameLst>
                                          <p:attrName>ppt_h</p:attrName>
                                        </p:attrNameLst>
                                      </p:cBhvr>
                                      <p:tavLst>
                                        <p:tav tm="0">
                                          <p:val>
                                            <p:fltVal val="0"/>
                                          </p:val>
                                        </p:tav>
                                        <p:tav tm="100000">
                                          <p:val>
                                            <p:strVal val="#ppt_h"/>
                                          </p:val>
                                        </p:tav>
                                      </p:tavLst>
                                    </p:anim>
                                    <p:animEffect transition="in" filter="fade">
                                      <p:cBhvr>
                                        <p:cTn id="29" dur="500"/>
                                        <p:tgtEl>
                                          <p:spTgt spid="14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wipe(left)">
                                      <p:cBhvr>
                                        <p:cTn id="32" dur="500"/>
                                        <p:tgtEl>
                                          <p:spTgt spid="108"/>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fade">
                                      <p:cBhvr>
                                        <p:cTn id="40" dur="500"/>
                                        <p:tgtEl>
                                          <p:spTgt spid="110"/>
                                        </p:tgtEl>
                                      </p:cBhvr>
                                    </p:animEffect>
                                  </p:childTnLst>
                                </p:cTn>
                              </p:par>
                              <p:par>
                                <p:cTn id="41" presetID="53" presetClass="entr" presetSubtype="16"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1"/>
                                        </p:tgtEl>
                                        <p:attrNameLst>
                                          <p:attrName>style.visibility</p:attrName>
                                        </p:attrNameLst>
                                      </p:cBhvr>
                                      <p:to>
                                        <p:strVal val="visible"/>
                                      </p:to>
                                    </p:set>
                                    <p:animEffect transition="in" filter="wipe(left)">
                                      <p:cBhvr>
                                        <p:cTn id="48" dur="500"/>
                                        <p:tgtEl>
                                          <p:spTgt spid="111"/>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500"/>
                                        <p:tgtEl>
                                          <p:spTgt spid="112"/>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fade">
                                      <p:cBhvr>
                                        <p:cTn id="56" dur="500"/>
                                        <p:tgtEl>
                                          <p:spTgt spid="113"/>
                                        </p:tgtEl>
                                      </p:cBhvr>
                                    </p:animEffect>
                                  </p:childTnLst>
                                </p:cTn>
                              </p:par>
                              <p:par>
                                <p:cTn id="57" presetID="53" presetClass="entr" presetSubtype="16"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4"/>
                                        </p:tgtEl>
                                        <p:attrNameLst>
                                          <p:attrName>style.visibility</p:attrName>
                                        </p:attrNameLst>
                                      </p:cBhvr>
                                      <p:to>
                                        <p:strVal val="visible"/>
                                      </p:to>
                                    </p:set>
                                    <p:animEffect transition="in" filter="wipe(left)">
                                      <p:cBhvr>
                                        <p:cTn id="64" dur="500"/>
                                        <p:tgtEl>
                                          <p:spTgt spid="114"/>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fade">
                                      <p:cBhvr>
                                        <p:cTn id="68" dur="500"/>
                                        <p:tgtEl>
                                          <p:spTgt spid="115"/>
                                        </p:tgtEl>
                                      </p:cBhvr>
                                    </p:animEffect>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116"/>
                                        </p:tgtEl>
                                        <p:attrNameLst>
                                          <p:attrName>style.visibility</p:attrName>
                                        </p:attrNameLst>
                                      </p:cBhvr>
                                      <p:to>
                                        <p:strVal val="visible"/>
                                      </p:to>
                                    </p:set>
                                    <p:animEffect transition="in" filter="fade">
                                      <p:cBhvr>
                                        <p:cTn id="72" dur="500"/>
                                        <p:tgtEl>
                                          <p:spTgt spid="116"/>
                                        </p:tgtEl>
                                      </p:cBhvr>
                                    </p:animEffect>
                                  </p:childTnLst>
                                </p:cTn>
                              </p:par>
                              <p:par>
                                <p:cTn id="73" presetID="53" presetClass="entr" presetSubtype="16" fill="hold" nodeType="with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p:cTn id="75" dur="500" fill="hold"/>
                                        <p:tgtEl>
                                          <p:spTgt spid="2"/>
                                        </p:tgtEl>
                                        <p:attrNameLst>
                                          <p:attrName>ppt_w</p:attrName>
                                        </p:attrNameLst>
                                      </p:cBhvr>
                                      <p:tavLst>
                                        <p:tav tm="0">
                                          <p:val>
                                            <p:fltVal val="0"/>
                                          </p:val>
                                        </p:tav>
                                        <p:tav tm="100000">
                                          <p:val>
                                            <p:strVal val="#ppt_w"/>
                                          </p:val>
                                        </p:tav>
                                      </p:tavLst>
                                    </p:anim>
                                    <p:anim calcmode="lin" valueType="num">
                                      <p:cBhvr>
                                        <p:cTn id="76" dur="500" fill="hold"/>
                                        <p:tgtEl>
                                          <p:spTgt spid="2"/>
                                        </p:tgtEl>
                                        <p:attrNameLst>
                                          <p:attrName>ppt_h</p:attrName>
                                        </p:attrNameLst>
                                      </p:cBhvr>
                                      <p:tavLst>
                                        <p:tav tm="0">
                                          <p:val>
                                            <p:fltVal val="0"/>
                                          </p:val>
                                        </p:tav>
                                        <p:tav tm="100000">
                                          <p:val>
                                            <p:strVal val="#ppt_h"/>
                                          </p:val>
                                        </p:tav>
                                      </p:tavLst>
                                    </p:anim>
                                    <p:animEffect transition="in" filter="fade">
                                      <p:cBhvr>
                                        <p:cTn id="77" dur="500"/>
                                        <p:tgtEl>
                                          <p:spTgt spid="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000"/>
                            </p:stCondLst>
                            <p:childTnLst>
                              <p:par>
                                <p:cTn id="82" presetID="10" presetClass="entr" presetSubtype="0" fill="hold" grpId="0" nodeType="after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fade">
                                      <p:cBhvr>
                                        <p:cTn id="84" dur="500"/>
                                        <p:tgtEl>
                                          <p:spTgt spid="118"/>
                                        </p:tgtEl>
                                      </p:cBhvr>
                                    </p:animEffect>
                                  </p:childTnLst>
                                </p:cTn>
                              </p:par>
                            </p:childTnLst>
                          </p:cTn>
                        </p:par>
                        <p:par>
                          <p:cTn id="85" fill="hold">
                            <p:stCondLst>
                              <p:cond delay="5500"/>
                            </p:stCondLst>
                            <p:childTnLst>
                              <p:par>
                                <p:cTn id="86" presetID="10" presetClass="entr" presetSubtype="0" fill="hold" grpId="0" nodeType="afterEffect">
                                  <p:stCondLst>
                                    <p:cond delay="0"/>
                                  </p:stCondLst>
                                  <p:childTnLst>
                                    <p:set>
                                      <p:cBhvr>
                                        <p:cTn id="87" dur="1" fill="hold">
                                          <p:stCondLst>
                                            <p:cond delay="0"/>
                                          </p:stCondLst>
                                        </p:cTn>
                                        <p:tgtEl>
                                          <p:spTgt spid="119"/>
                                        </p:tgtEl>
                                        <p:attrNameLst>
                                          <p:attrName>style.visibility</p:attrName>
                                        </p:attrNameLst>
                                      </p:cBhvr>
                                      <p:to>
                                        <p:strVal val="visible"/>
                                      </p:to>
                                    </p:set>
                                    <p:animEffect transition="in" filter="fade">
                                      <p:cBhvr>
                                        <p:cTn id="88" dur="500"/>
                                        <p:tgtEl>
                                          <p:spTgt spid="119"/>
                                        </p:tgtEl>
                                      </p:cBhvr>
                                    </p:animEffect>
                                  </p:childTnLst>
                                </p:cTn>
                              </p:par>
                              <p:par>
                                <p:cTn id="89" presetID="53" presetClass="entr" presetSubtype="16" fill="hold" nodeType="with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wipe(left)">
                                      <p:cBhvr>
                                        <p:cTn id="96" dur="500"/>
                                        <p:tgtEl>
                                          <p:spTgt spid="120"/>
                                        </p:tgtEl>
                                      </p:cBhvr>
                                    </p:animEffect>
                                  </p:childTnLst>
                                </p:cTn>
                              </p:par>
                            </p:childTnLst>
                          </p:cTn>
                        </p:par>
                        <p:par>
                          <p:cTn id="97" fill="hold">
                            <p:stCondLst>
                              <p:cond delay="6000"/>
                            </p:stCondLst>
                            <p:childTnLst>
                              <p:par>
                                <p:cTn id="98" presetID="10" presetClass="entr" presetSubtype="0" fill="hold" grpId="0" nodeType="afterEffect">
                                  <p:stCondLst>
                                    <p:cond delay="0"/>
                                  </p:stCondLst>
                                  <p:childTnLst>
                                    <p:set>
                                      <p:cBhvr>
                                        <p:cTn id="99" dur="1" fill="hold">
                                          <p:stCondLst>
                                            <p:cond delay="0"/>
                                          </p:stCondLst>
                                        </p:cTn>
                                        <p:tgtEl>
                                          <p:spTgt spid="121"/>
                                        </p:tgtEl>
                                        <p:attrNameLst>
                                          <p:attrName>style.visibility</p:attrName>
                                        </p:attrNameLst>
                                      </p:cBhvr>
                                      <p:to>
                                        <p:strVal val="visible"/>
                                      </p:to>
                                    </p:set>
                                    <p:animEffect transition="in" filter="fade">
                                      <p:cBhvr>
                                        <p:cTn id="10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p:bldP spid="106" grpId="0"/>
      <p:bldP spid="107" grpId="0" animBg="1"/>
      <p:bldP spid="108" grpId="0"/>
      <p:bldP spid="109" grpId="0"/>
      <p:bldP spid="110" grpId="0" animBg="1"/>
      <p:bldP spid="111" grpId="0"/>
      <p:bldP spid="112" grpId="0"/>
      <p:bldP spid="113" grpId="0" animBg="1"/>
      <p:bldP spid="114" grpId="0"/>
      <p:bldP spid="115" grpId="0"/>
      <p:bldP spid="116" grpId="0" animBg="1"/>
      <p:bldP spid="117" grpId="0"/>
      <p:bldP spid="118" grpId="0"/>
      <p:bldP spid="119" grpId="0" animBg="1"/>
      <p:bldP spid="120" grpId="0"/>
      <p:bldP spid="121" grpId="0"/>
      <p:bldP spid="1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01440" y="1473834"/>
            <a:ext cx="2188836" cy="253916"/>
          </a:xfrm>
          <a:prstGeom prst="rect">
            <a:avLst/>
          </a:prstGeom>
        </p:spPr>
        <p:txBody>
          <a:bodyPr wrap="squar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输入您的标题文字</a:t>
            </a:r>
          </a:p>
        </p:txBody>
      </p:sp>
      <p:sp>
        <p:nvSpPr>
          <p:cNvPr id="5" name="Freeform 23"/>
          <p:cNvSpPr/>
          <p:nvPr/>
        </p:nvSpPr>
        <p:spPr bwMode="auto">
          <a:xfrm>
            <a:off x="3725069" y="1977638"/>
            <a:ext cx="628854" cy="829328"/>
          </a:xfrm>
          <a:custGeom>
            <a:avLst/>
            <a:gdLst>
              <a:gd name="T0" fmla="*/ 1006 w 2917"/>
              <a:gd name="T1" fmla="*/ 0 h 3850"/>
              <a:gd name="T2" fmla="*/ 797 w 2917"/>
              <a:gd name="T3" fmla="*/ 449 h 3850"/>
              <a:gd name="T4" fmla="*/ 555 w 2917"/>
              <a:gd name="T5" fmla="*/ 1755 h 3850"/>
              <a:gd name="T6" fmla="*/ 555 w 2917"/>
              <a:gd name="T7" fmla="*/ 1882 h 3850"/>
              <a:gd name="T8" fmla="*/ 354 w 2917"/>
              <a:gd name="T9" fmla="*/ 1882 h 3850"/>
              <a:gd name="T10" fmla="*/ 159 w 2917"/>
              <a:gd name="T11" fmla="*/ 2270 h 3850"/>
              <a:gd name="T12" fmla="*/ 1171 w 2917"/>
              <a:gd name="T13" fmla="*/ 3636 h 3850"/>
              <a:gd name="T14" fmla="*/ 1747 w 2917"/>
              <a:gd name="T15" fmla="*/ 3636 h 3850"/>
              <a:gd name="T16" fmla="*/ 2759 w 2917"/>
              <a:gd name="T17" fmla="*/ 2270 h 3850"/>
              <a:gd name="T18" fmla="*/ 2563 w 2917"/>
              <a:gd name="T19" fmla="*/ 1882 h 3850"/>
              <a:gd name="T20" fmla="*/ 2367 w 2917"/>
              <a:gd name="T21" fmla="*/ 1882 h 3850"/>
              <a:gd name="T22" fmla="*/ 2367 w 2917"/>
              <a:gd name="T23" fmla="*/ 1783 h 3850"/>
              <a:gd name="T24" fmla="*/ 2366 w 2917"/>
              <a:gd name="T25" fmla="*/ 1731 h 3850"/>
              <a:gd name="T26" fmla="*/ 2510 w 2917"/>
              <a:gd name="T27" fmla="*/ 1040 h 3850"/>
              <a:gd name="T28" fmla="*/ 2574 w 2917"/>
              <a:gd name="T29" fmla="*/ 905 h 3850"/>
              <a:gd name="T30" fmla="*/ 1006 w 2917"/>
              <a:gd name="T31" fmla="*/ 0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17" h="3850">
                <a:moveTo>
                  <a:pt x="1006" y="0"/>
                </a:moveTo>
                <a:cubicBezTo>
                  <a:pt x="926" y="144"/>
                  <a:pt x="856" y="294"/>
                  <a:pt x="797" y="449"/>
                </a:cubicBezTo>
                <a:cubicBezTo>
                  <a:pt x="641" y="854"/>
                  <a:pt x="555" y="1295"/>
                  <a:pt x="555" y="1755"/>
                </a:cubicBezTo>
                <a:lnTo>
                  <a:pt x="555" y="1882"/>
                </a:lnTo>
                <a:lnTo>
                  <a:pt x="354" y="1882"/>
                </a:lnTo>
                <a:cubicBezTo>
                  <a:pt x="88" y="1882"/>
                  <a:pt x="0" y="2057"/>
                  <a:pt x="159" y="2270"/>
                </a:cubicBezTo>
                <a:lnTo>
                  <a:pt x="1171" y="3636"/>
                </a:lnTo>
                <a:cubicBezTo>
                  <a:pt x="1329" y="3850"/>
                  <a:pt x="1588" y="3850"/>
                  <a:pt x="1747" y="3636"/>
                </a:cubicBezTo>
                <a:lnTo>
                  <a:pt x="2759" y="2270"/>
                </a:lnTo>
                <a:cubicBezTo>
                  <a:pt x="2917" y="2057"/>
                  <a:pt x="2829" y="1882"/>
                  <a:pt x="2563" y="1882"/>
                </a:cubicBezTo>
                <a:lnTo>
                  <a:pt x="2367" y="1882"/>
                </a:lnTo>
                <a:lnTo>
                  <a:pt x="2367" y="1783"/>
                </a:lnTo>
                <a:cubicBezTo>
                  <a:pt x="2367" y="1764"/>
                  <a:pt x="2366" y="1750"/>
                  <a:pt x="2366" y="1731"/>
                </a:cubicBezTo>
                <a:cubicBezTo>
                  <a:pt x="2369" y="1486"/>
                  <a:pt x="2420" y="1253"/>
                  <a:pt x="2510" y="1040"/>
                </a:cubicBezTo>
                <a:cubicBezTo>
                  <a:pt x="2530" y="994"/>
                  <a:pt x="2551" y="949"/>
                  <a:pt x="2574" y="905"/>
                </a:cubicBezTo>
                <a:lnTo>
                  <a:pt x="1006" y="0"/>
                </a:lnTo>
                <a:close/>
              </a:path>
            </a:pathLst>
          </a:cu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6" name="Freeform 24"/>
          <p:cNvSpPr/>
          <p:nvPr/>
        </p:nvSpPr>
        <p:spPr bwMode="auto">
          <a:xfrm>
            <a:off x="3960066" y="1568616"/>
            <a:ext cx="1044330" cy="571691"/>
          </a:xfrm>
          <a:custGeom>
            <a:avLst/>
            <a:gdLst>
              <a:gd name="T0" fmla="*/ 4839 w 4839"/>
              <a:gd name="T1" fmla="*/ 435 h 2651"/>
              <a:gd name="T2" fmla="*/ 4744 w 4839"/>
              <a:gd name="T3" fmla="*/ 385 h 2651"/>
              <a:gd name="T4" fmla="*/ 3113 w 4839"/>
              <a:gd name="T5" fmla="*/ 0 h 2651"/>
              <a:gd name="T6" fmla="*/ 1637 w 4839"/>
              <a:gd name="T7" fmla="*/ 312 h 2651"/>
              <a:gd name="T8" fmla="*/ 0 w 4839"/>
              <a:gd name="T9" fmla="*/ 1745 h 2651"/>
              <a:gd name="T10" fmla="*/ 1569 w 4839"/>
              <a:gd name="T11" fmla="*/ 2651 h 2651"/>
              <a:gd name="T12" fmla="*/ 2376 w 4839"/>
              <a:gd name="T13" fmla="*/ 1965 h 2651"/>
              <a:gd name="T14" fmla="*/ 2506 w 4839"/>
              <a:gd name="T15" fmla="*/ 1914 h 2651"/>
              <a:gd name="T16" fmla="*/ 3113 w 4839"/>
              <a:gd name="T17" fmla="*/ 1811 h 2651"/>
              <a:gd name="T18" fmla="*/ 3838 w 4839"/>
              <a:gd name="T19" fmla="*/ 1960 h 2651"/>
              <a:gd name="T20" fmla="*/ 3933 w 4839"/>
              <a:gd name="T21" fmla="*/ 2004 h 2651"/>
              <a:gd name="T22" fmla="*/ 4839 w 4839"/>
              <a:gd name="T23" fmla="*/ 435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39" h="2651">
                <a:moveTo>
                  <a:pt x="4839" y="435"/>
                </a:moveTo>
                <a:cubicBezTo>
                  <a:pt x="4808" y="418"/>
                  <a:pt x="4776" y="401"/>
                  <a:pt x="4744" y="385"/>
                </a:cubicBezTo>
                <a:cubicBezTo>
                  <a:pt x="4253" y="139"/>
                  <a:pt x="3699" y="0"/>
                  <a:pt x="3113" y="0"/>
                </a:cubicBezTo>
                <a:cubicBezTo>
                  <a:pt x="2588" y="0"/>
                  <a:pt x="2088" y="112"/>
                  <a:pt x="1637" y="312"/>
                </a:cubicBezTo>
                <a:cubicBezTo>
                  <a:pt x="962" y="612"/>
                  <a:pt x="387" y="1116"/>
                  <a:pt x="0" y="1745"/>
                </a:cubicBezTo>
                <a:lnTo>
                  <a:pt x="1569" y="2651"/>
                </a:lnTo>
                <a:cubicBezTo>
                  <a:pt x="1764" y="2350"/>
                  <a:pt x="2045" y="2110"/>
                  <a:pt x="2376" y="1965"/>
                </a:cubicBezTo>
                <a:cubicBezTo>
                  <a:pt x="2419" y="1946"/>
                  <a:pt x="2462" y="1929"/>
                  <a:pt x="2506" y="1914"/>
                </a:cubicBezTo>
                <a:cubicBezTo>
                  <a:pt x="2696" y="1847"/>
                  <a:pt x="2900" y="1811"/>
                  <a:pt x="3113" y="1811"/>
                </a:cubicBezTo>
                <a:cubicBezTo>
                  <a:pt x="3370" y="1811"/>
                  <a:pt x="3616" y="1864"/>
                  <a:pt x="3838" y="1960"/>
                </a:cubicBezTo>
                <a:cubicBezTo>
                  <a:pt x="3870" y="1974"/>
                  <a:pt x="3902" y="1989"/>
                  <a:pt x="3933" y="2004"/>
                </a:cubicBezTo>
                <a:lnTo>
                  <a:pt x="4839" y="435"/>
                </a:lnTo>
                <a:close/>
              </a:path>
            </a:pathLst>
          </a:cu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7" name="Freeform 25"/>
          <p:cNvSpPr/>
          <p:nvPr/>
        </p:nvSpPr>
        <p:spPr bwMode="auto">
          <a:xfrm>
            <a:off x="4841779" y="1681450"/>
            <a:ext cx="577154" cy="1044652"/>
          </a:xfrm>
          <a:custGeom>
            <a:avLst/>
            <a:gdLst>
              <a:gd name="T0" fmla="*/ 2190 w 2678"/>
              <a:gd name="T1" fmla="*/ 4846 h 4846"/>
              <a:gd name="T2" fmla="*/ 2678 w 2678"/>
              <a:gd name="T3" fmla="*/ 3129 h 4846"/>
              <a:gd name="T4" fmla="*/ 2470 w 2678"/>
              <a:gd name="T5" fmla="*/ 1915 h 4846"/>
              <a:gd name="T6" fmla="*/ 905 w 2678"/>
              <a:gd name="T7" fmla="*/ 0 h 4846"/>
              <a:gd name="T8" fmla="*/ 0 w 2678"/>
              <a:gd name="T9" fmla="*/ 1568 h 4846"/>
              <a:gd name="T10" fmla="*/ 763 w 2678"/>
              <a:gd name="T11" fmla="*/ 2520 h 4846"/>
              <a:gd name="T12" fmla="*/ 779 w 2678"/>
              <a:gd name="T13" fmla="*/ 2566 h 4846"/>
              <a:gd name="T14" fmla="*/ 867 w 2678"/>
              <a:gd name="T15" fmla="*/ 3129 h 4846"/>
              <a:gd name="T16" fmla="*/ 628 w 2678"/>
              <a:gd name="T17" fmla="*/ 3926 h 4846"/>
              <a:gd name="T18" fmla="*/ 619 w 2678"/>
              <a:gd name="T19" fmla="*/ 3939 h 4846"/>
              <a:gd name="T20" fmla="*/ 2190 w 2678"/>
              <a:gd name="T21" fmla="*/ 4846 h 4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8" h="4846">
                <a:moveTo>
                  <a:pt x="2190" y="4846"/>
                </a:moveTo>
                <a:cubicBezTo>
                  <a:pt x="2475" y="4387"/>
                  <a:pt x="2678" y="3830"/>
                  <a:pt x="2678" y="3129"/>
                </a:cubicBezTo>
                <a:cubicBezTo>
                  <a:pt x="2678" y="2704"/>
                  <a:pt x="2604" y="2295"/>
                  <a:pt x="2470" y="1915"/>
                </a:cubicBezTo>
                <a:cubicBezTo>
                  <a:pt x="2185" y="1110"/>
                  <a:pt x="1626" y="434"/>
                  <a:pt x="905" y="0"/>
                </a:cubicBezTo>
                <a:lnTo>
                  <a:pt x="0" y="1568"/>
                </a:lnTo>
                <a:cubicBezTo>
                  <a:pt x="351" y="1788"/>
                  <a:pt x="623" y="2123"/>
                  <a:pt x="763" y="2520"/>
                </a:cubicBezTo>
                <a:cubicBezTo>
                  <a:pt x="769" y="2535"/>
                  <a:pt x="774" y="2551"/>
                  <a:pt x="779" y="2566"/>
                </a:cubicBezTo>
                <a:cubicBezTo>
                  <a:pt x="836" y="2744"/>
                  <a:pt x="867" y="2933"/>
                  <a:pt x="867" y="3129"/>
                </a:cubicBezTo>
                <a:cubicBezTo>
                  <a:pt x="867" y="3440"/>
                  <a:pt x="782" y="3690"/>
                  <a:pt x="628" y="3926"/>
                </a:cubicBezTo>
                <a:cubicBezTo>
                  <a:pt x="626" y="3930"/>
                  <a:pt x="622" y="3935"/>
                  <a:pt x="619" y="3939"/>
                </a:cubicBezTo>
                <a:lnTo>
                  <a:pt x="2190" y="4846"/>
                </a:lnTo>
                <a:close/>
              </a:path>
            </a:pathLst>
          </a:cu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8" name="Freeform 26"/>
          <p:cNvSpPr/>
          <p:nvPr/>
        </p:nvSpPr>
        <p:spPr bwMode="auto">
          <a:xfrm>
            <a:off x="4505262" y="2560612"/>
            <a:ext cx="787712" cy="866939"/>
          </a:xfrm>
          <a:custGeom>
            <a:avLst/>
            <a:gdLst>
              <a:gd name="T0" fmla="*/ 1403 w 3656"/>
              <a:gd name="T1" fmla="*/ 676 h 4019"/>
              <a:gd name="T2" fmla="*/ 744 w 3656"/>
              <a:gd name="T3" fmla="*/ 1318 h 4019"/>
              <a:gd name="T4" fmla="*/ 0 w 3656"/>
              <a:gd name="T5" fmla="*/ 3113 h 4019"/>
              <a:gd name="T6" fmla="*/ 906 w 3656"/>
              <a:gd name="T7" fmla="*/ 4019 h 4019"/>
              <a:gd name="T8" fmla="*/ 1811 w 3656"/>
              <a:gd name="T9" fmla="*/ 3113 h 4019"/>
              <a:gd name="T10" fmla="*/ 2185 w 3656"/>
              <a:gd name="T11" fmla="*/ 2427 h 4019"/>
              <a:gd name="T12" fmla="*/ 2616 w 3656"/>
              <a:gd name="T13" fmla="*/ 2021 h 4019"/>
              <a:gd name="T14" fmla="*/ 3656 w 3656"/>
              <a:gd name="T15" fmla="*/ 911 h 4019"/>
              <a:gd name="T16" fmla="*/ 2078 w 3656"/>
              <a:gd name="T17" fmla="*/ 0 h 4019"/>
              <a:gd name="T18" fmla="*/ 1403 w 3656"/>
              <a:gd name="T19" fmla="*/ 676 h 4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6" h="4019">
                <a:moveTo>
                  <a:pt x="1403" y="676"/>
                </a:moveTo>
                <a:cubicBezTo>
                  <a:pt x="1189" y="869"/>
                  <a:pt x="957" y="1079"/>
                  <a:pt x="744" y="1318"/>
                </a:cubicBezTo>
                <a:cubicBezTo>
                  <a:pt x="336" y="1776"/>
                  <a:pt x="0" y="2343"/>
                  <a:pt x="0" y="3113"/>
                </a:cubicBezTo>
                <a:cubicBezTo>
                  <a:pt x="0" y="3613"/>
                  <a:pt x="405" y="4019"/>
                  <a:pt x="906" y="4019"/>
                </a:cubicBezTo>
                <a:cubicBezTo>
                  <a:pt x="1406" y="4019"/>
                  <a:pt x="1811" y="3613"/>
                  <a:pt x="1811" y="3113"/>
                </a:cubicBezTo>
                <a:cubicBezTo>
                  <a:pt x="1811" y="2884"/>
                  <a:pt x="1928" y="2691"/>
                  <a:pt x="2185" y="2427"/>
                </a:cubicBezTo>
                <a:cubicBezTo>
                  <a:pt x="2300" y="2309"/>
                  <a:pt x="2443" y="2177"/>
                  <a:pt x="2616" y="2021"/>
                </a:cubicBezTo>
                <a:cubicBezTo>
                  <a:pt x="2949" y="1721"/>
                  <a:pt x="3340" y="1367"/>
                  <a:pt x="3656" y="911"/>
                </a:cubicBezTo>
                <a:lnTo>
                  <a:pt x="2078" y="0"/>
                </a:lnTo>
                <a:cubicBezTo>
                  <a:pt x="1907" y="216"/>
                  <a:pt x="1678" y="428"/>
                  <a:pt x="1403" y="676"/>
                </a:cubicBezTo>
                <a:close/>
              </a:path>
            </a:pathLst>
          </a:custGeom>
          <a:solidFill>
            <a:schemeClr val="accent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9" name="Freeform 28"/>
          <p:cNvSpPr>
            <a:spLocks noEditPoints="1"/>
          </p:cNvSpPr>
          <p:nvPr/>
        </p:nvSpPr>
        <p:spPr bwMode="auto">
          <a:xfrm>
            <a:off x="4563541" y="2169455"/>
            <a:ext cx="211499" cy="449455"/>
          </a:xfrm>
          <a:custGeom>
            <a:avLst/>
            <a:gdLst>
              <a:gd name="T0" fmla="*/ 378 w 977"/>
              <a:gd name="T1" fmla="*/ 550 h 2086"/>
              <a:gd name="T2" fmla="*/ 390 w 977"/>
              <a:gd name="T3" fmla="*/ 531 h 2086"/>
              <a:gd name="T4" fmla="*/ 375 w 977"/>
              <a:gd name="T5" fmla="*/ 506 h 2086"/>
              <a:gd name="T6" fmla="*/ 351 w 977"/>
              <a:gd name="T7" fmla="*/ 506 h 2086"/>
              <a:gd name="T8" fmla="*/ 336 w 977"/>
              <a:gd name="T9" fmla="*/ 531 h 2086"/>
              <a:gd name="T10" fmla="*/ 348 w 977"/>
              <a:gd name="T11" fmla="*/ 550 h 2086"/>
              <a:gd name="T12" fmla="*/ 378 w 977"/>
              <a:gd name="T13" fmla="*/ 550 h 2086"/>
              <a:gd name="T14" fmla="*/ 939 w 977"/>
              <a:gd name="T15" fmla="*/ 151 h 2086"/>
              <a:gd name="T16" fmla="*/ 933 w 977"/>
              <a:gd name="T17" fmla="*/ 148 h 2086"/>
              <a:gd name="T18" fmla="*/ 817 w 977"/>
              <a:gd name="T19" fmla="*/ 175 h 2086"/>
              <a:gd name="T20" fmla="*/ 611 w 977"/>
              <a:gd name="T21" fmla="*/ 485 h 2086"/>
              <a:gd name="T22" fmla="*/ 538 w 977"/>
              <a:gd name="T23" fmla="*/ 519 h 2086"/>
              <a:gd name="T24" fmla="*/ 538 w 977"/>
              <a:gd name="T25" fmla="*/ 519 h 2086"/>
              <a:gd name="T26" fmla="*/ 487 w 977"/>
              <a:gd name="T27" fmla="*/ 520 h 2086"/>
              <a:gd name="T28" fmla="*/ 487 w 977"/>
              <a:gd name="T29" fmla="*/ 520 h 2086"/>
              <a:gd name="T30" fmla="*/ 363 w 977"/>
              <a:gd name="T31" fmla="*/ 735 h 2086"/>
              <a:gd name="T32" fmla="*/ 238 w 977"/>
              <a:gd name="T33" fmla="*/ 518 h 2086"/>
              <a:gd name="T34" fmla="*/ 0 w 977"/>
              <a:gd name="T35" fmla="*/ 741 h 2086"/>
              <a:gd name="T36" fmla="*/ 0 w 977"/>
              <a:gd name="T37" fmla="*/ 1267 h 2086"/>
              <a:gd name="T38" fmla="*/ 80 w 977"/>
              <a:gd name="T39" fmla="*/ 1346 h 2086"/>
              <a:gd name="T40" fmla="*/ 110 w 977"/>
              <a:gd name="T41" fmla="*/ 1346 h 2086"/>
              <a:gd name="T42" fmla="*/ 110 w 977"/>
              <a:gd name="T43" fmla="*/ 801 h 2086"/>
              <a:gd name="T44" fmla="*/ 124 w 977"/>
              <a:gd name="T45" fmla="*/ 787 h 2086"/>
              <a:gd name="T46" fmla="*/ 138 w 977"/>
              <a:gd name="T47" fmla="*/ 801 h 2086"/>
              <a:gd name="T48" fmla="*/ 138 w 977"/>
              <a:gd name="T49" fmla="*/ 2019 h 2086"/>
              <a:gd name="T50" fmla="*/ 232 w 977"/>
              <a:gd name="T51" fmla="*/ 2086 h 2086"/>
              <a:gd name="T52" fmla="*/ 235 w 977"/>
              <a:gd name="T53" fmla="*/ 2086 h 2086"/>
              <a:gd name="T54" fmla="*/ 334 w 977"/>
              <a:gd name="T55" fmla="*/ 2000 h 2086"/>
              <a:gd name="T56" fmla="*/ 334 w 977"/>
              <a:gd name="T57" fmla="*/ 1346 h 2086"/>
              <a:gd name="T58" fmla="*/ 386 w 977"/>
              <a:gd name="T59" fmla="*/ 1346 h 2086"/>
              <a:gd name="T60" fmla="*/ 386 w 977"/>
              <a:gd name="T61" fmla="*/ 2000 h 2086"/>
              <a:gd name="T62" fmla="*/ 486 w 977"/>
              <a:gd name="T63" fmla="*/ 2086 h 2086"/>
              <a:gd name="T64" fmla="*/ 488 w 977"/>
              <a:gd name="T65" fmla="*/ 2086 h 2086"/>
              <a:gd name="T66" fmla="*/ 582 w 977"/>
              <a:gd name="T67" fmla="*/ 2019 h 2086"/>
              <a:gd name="T68" fmla="*/ 582 w 977"/>
              <a:gd name="T69" fmla="*/ 923 h 2086"/>
              <a:gd name="T70" fmla="*/ 588 w 977"/>
              <a:gd name="T71" fmla="*/ 829 h 2086"/>
              <a:gd name="T72" fmla="*/ 635 w 977"/>
              <a:gd name="T73" fmla="*/ 746 h 2086"/>
              <a:gd name="T74" fmla="*/ 946 w 977"/>
              <a:gd name="T75" fmla="*/ 270 h 2086"/>
              <a:gd name="T76" fmla="*/ 939 w 977"/>
              <a:gd name="T77" fmla="*/ 151 h 2086"/>
              <a:gd name="T78" fmla="*/ 362 w 977"/>
              <a:gd name="T79" fmla="*/ 462 h 2086"/>
              <a:gd name="T80" fmla="*/ 593 w 977"/>
              <a:gd name="T81" fmla="*/ 231 h 2086"/>
              <a:gd name="T82" fmla="*/ 362 w 977"/>
              <a:gd name="T83" fmla="*/ 0 h 2086"/>
              <a:gd name="T84" fmla="*/ 131 w 977"/>
              <a:gd name="T85" fmla="*/ 231 h 2086"/>
              <a:gd name="T86" fmla="*/ 362 w 977"/>
              <a:gd name="T87" fmla="*/ 462 h 2086"/>
              <a:gd name="T88" fmla="*/ 363 w 977"/>
              <a:gd name="T89" fmla="*/ 706 h 2086"/>
              <a:gd name="T90" fmla="*/ 405 w 977"/>
              <a:gd name="T91" fmla="*/ 634 h 2086"/>
              <a:gd name="T92" fmla="*/ 386 w 977"/>
              <a:gd name="T93" fmla="*/ 552 h 2086"/>
              <a:gd name="T94" fmla="*/ 385 w 977"/>
              <a:gd name="T95" fmla="*/ 553 h 2086"/>
              <a:gd name="T96" fmla="*/ 363 w 977"/>
              <a:gd name="T97" fmla="*/ 567 h 2086"/>
              <a:gd name="T98" fmla="*/ 341 w 977"/>
              <a:gd name="T99" fmla="*/ 553 h 2086"/>
              <a:gd name="T100" fmla="*/ 340 w 977"/>
              <a:gd name="T101" fmla="*/ 552 h 2086"/>
              <a:gd name="T102" fmla="*/ 321 w 977"/>
              <a:gd name="T103" fmla="*/ 634 h 2086"/>
              <a:gd name="T104" fmla="*/ 363 w 977"/>
              <a:gd name="T105" fmla="*/ 706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7" h="2086">
                <a:moveTo>
                  <a:pt x="378" y="550"/>
                </a:moveTo>
                <a:lnTo>
                  <a:pt x="390" y="531"/>
                </a:lnTo>
                <a:cubicBezTo>
                  <a:pt x="399" y="517"/>
                  <a:pt x="392" y="506"/>
                  <a:pt x="375" y="506"/>
                </a:cubicBezTo>
                <a:lnTo>
                  <a:pt x="351" y="506"/>
                </a:lnTo>
                <a:cubicBezTo>
                  <a:pt x="335" y="506"/>
                  <a:pt x="328" y="517"/>
                  <a:pt x="336" y="531"/>
                </a:cubicBezTo>
                <a:lnTo>
                  <a:pt x="348" y="550"/>
                </a:lnTo>
                <a:cubicBezTo>
                  <a:pt x="356" y="563"/>
                  <a:pt x="370" y="563"/>
                  <a:pt x="378" y="550"/>
                </a:cubicBezTo>
                <a:close/>
                <a:moveTo>
                  <a:pt x="939" y="151"/>
                </a:moveTo>
                <a:lnTo>
                  <a:pt x="933" y="148"/>
                </a:lnTo>
                <a:cubicBezTo>
                  <a:pt x="897" y="124"/>
                  <a:pt x="840" y="139"/>
                  <a:pt x="817" y="175"/>
                </a:cubicBezTo>
                <a:lnTo>
                  <a:pt x="611" y="485"/>
                </a:lnTo>
                <a:cubicBezTo>
                  <a:pt x="584" y="519"/>
                  <a:pt x="566" y="519"/>
                  <a:pt x="538" y="519"/>
                </a:cubicBezTo>
                <a:cubicBezTo>
                  <a:pt x="538" y="519"/>
                  <a:pt x="538" y="519"/>
                  <a:pt x="538" y="519"/>
                </a:cubicBezTo>
                <a:cubicBezTo>
                  <a:pt x="531" y="519"/>
                  <a:pt x="487" y="520"/>
                  <a:pt x="487" y="520"/>
                </a:cubicBezTo>
                <a:cubicBezTo>
                  <a:pt x="487" y="520"/>
                  <a:pt x="487" y="520"/>
                  <a:pt x="487" y="520"/>
                </a:cubicBezTo>
                <a:lnTo>
                  <a:pt x="363" y="735"/>
                </a:lnTo>
                <a:lnTo>
                  <a:pt x="238" y="518"/>
                </a:lnTo>
                <a:cubicBezTo>
                  <a:pt x="99" y="553"/>
                  <a:pt x="0" y="642"/>
                  <a:pt x="0" y="741"/>
                </a:cubicBezTo>
                <a:lnTo>
                  <a:pt x="0" y="1267"/>
                </a:lnTo>
                <a:cubicBezTo>
                  <a:pt x="0" y="1311"/>
                  <a:pt x="36" y="1346"/>
                  <a:pt x="80" y="1346"/>
                </a:cubicBezTo>
                <a:lnTo>
                  <a:pt x="110" y="1346"/>
                </a:lnTo>
                <a:lnTo>
                  <a:pt x="110" y="801"/>
                </a:lnTo>
                <a:cubicBezTo>
                  <a:pt x="110" y="794"/>
                  <a:pt x="117" y="787"/>
                  <a:pt x="124" y="787"/>
                </a:cubicBezTo>
                <a:cubicBezTo>
                  <a:pt x="132" y="787"/>
                  <a:pt x="138" y="794"/>
                  <a:pt x="138" y="801"/>
                </a:cubicBezTo>
                <a:lnTo>
                  <a:pt x="138" y="2019"/>
                </a:lnTo>
                <a:cubicBezTo>
                  <a:pt x="152" y="2058"/>
                  <a:pt x="188" y="2086"/>
                  <a:pt x="232" y="2086"/>
                </a:cubicBezTo>
                <a:lnTo>
                  <a:pt x="235" y="2086"/>
                </a:lnTo>
                <a:cubicBezTo>
                  <a:pt x="289" y="2086"/>
                  <a:pt x="334" y="2055"/>
                  <a:pt x="334" y="2000"/>
                </a:cubicBezTo>
                <a:lnTo>
                  <a:pt x="334" y="1346"/>
                </a:lnTo>
                <a:lnTo>
                  <a:pt x="386" y="1346"/>
                </a:lnTo>
                <a:lnTo>
                  <a:pt x="386" y="2000"/>
                </a:lnTo>
                <a:cubicBezTo>
                  <a:pt x="386" y="2055"/>
                  <a:pt x="431" y="2086"/>
                  <a:pt x="486" y="2086"/>
                </a:cubicBezTo>
                <a:lnTo>
                  <a:pt x="488" y="2086"/>
                </a:lnTo>
                <a:cubicBezTo>
                  <a:pt x="532" y="2086"/>
                  <a:pt x="568" y="2058"/>
                  <a:pt x="582" y="2019"/>
                </a:cubicBezTo>
                <a:lnTo>
                  <a:pt x="582" y="923"/>
                </a:lnTo>
                <a:cubicBezTo>
                  <a:pt x="582" y="923"/>
                  <a:pt x="580" y="856"/>
                  <a:pt x="588" y="829"/>
                </a:cubicBezTo>
                <a:cubicBezTo>
                  <a:pt x="594" y="809"/>
                  <a:pt x="612" y="780"/>
                  <a:pt x="635" y="746"/>
                </a:cubicBezTo>
                <a:cubicBezTo>
                  <a:pt x="744" y="586"/>
                  <a:pt x="946" y="270"/>
                  <a:pt x="946" y="270"/>
                </a:cubicBezTo>
                <a:cubicBezTo>
                  <a:pt x="970" y="234"/>
                  <a:pt x="977" y="177"/>
                  <a:pt x="939" y="151"/>
                </a:cubicBezTo>
                <a:close/>
                <a:moveTo>
                  <a:pt x="362" y="462"/>
                </a:moveTo>
                <a:cubicBezTo>
                  <a:pt x="490" y="462"/>
                  <a:pt x="593" y="359"/>
                  <a:pt x="593" y="231"/>
                </a:cubicBezTo>
                <a:cubicBezTo>
                  <a:pt x="593" y="104"/>
                  <a:pt x="490" y="0"/>
                  <a:pt x="362" y="0"/>
                </a:cubicBezTo>
                <a:cubicBezTo>
                  <a:pt x="235" y="0"/>
                  <a:pt x="131" y="104"/>
                  <a:pt x="131" y="231"/>
                </a:cubicBezTo>
                <a:cubicBezTo>
                  <a:pt x="131" y="359"/>
                  <a:pt x="235" y="462"/>
                  <a:pt x="362" y="462"/>
                </a:cubicBezTo>
                <a:close/>
                <a:moveTo>
                  <a:pt x="363" y="706"/>
                </a:moveTo>
                <a:lnTo>
                  <a:pt x="405" y="634"/>
                </a:lnTo>
                <a:lnTo>
                  <a:pt x="386" y="552"/>
                </a:lnTo>
                <a:lnTo>
                  <a:pt x="385" y="553"/>
                </a:lnTo>
                <a:cubicBezTo>
                  <a:pt x="380" y="562"/>
                  <a:pt x="372" y="567"/>
                  <a:pt x="363" y="567"/>
                </a:cubicBezTo>
                <a:cubicBezTo>
                  <a:pt x="354" y="567"/>
                  <a:pt x="346" y="562"/>
                  <a:pt x="341" y="553"/>
                </a:cubicBezTo>
                <a:lnTo>
                  <a:pt x="340" y="552"/>
                </a:lnTo>
                <a:lnTo>
                  <a:pt x="321" y="634"/>
                </a:lnTo>
                <a:lnTo>
                  <a:pt x="363" y="706"/>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10" name="椭圆 9"/>
          <p:cNvSpPr/>
          <p:nvPr/>
        </p:nvSpPr>
        <p:spPr>
          <a:xfrm>
            <a:off x="4412054" y="3563274"/>
            <a:ext cx="568991" cy="569166"/>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11" name="矩形 10"/>
          <p:cNvSpPr/>
          <p:nvPr/>
        </p:nvSpPr>
        <p:spPr>
          <a:xfrm>
            <a:off x="1101440" y="1732641"/>
            <a:ext cx="2340175" cy="623248"/>
          </a:xfrm>
          <a:prstGeom prst="rect">
            <a:avLst/>
          </a:prstGeom>
        </p:spPr>
        <p:txBody>
          <a:bodyPr wrap="square" lIns="68580" tIns="34290" rIns="68580" bIns="3429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2" name="矩形 11"/>
          <p:cNvSpPr/>
          <p:nvPr/>
        </p:nvSpPr>
        <p:spPr>
          <a:xfrm>
            <a:off x="1101440" y="2868881"/>
            <a:ext cx="2188836" cy="253916"/>
          </a:xfrm>
          <a:prstGeom prst="rect">
            <a:avLst/>
          </a:prstGeom>
        </p:spPr>
        <p:txBody>
          <a:bodyPr wrap="squar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输入您的标题文字</a:t>
            </a:r>
          </a:p>
        </p:txBody>
      </p:sp>
      <p:sp>
        <p:nvSpPr>
          <p:cNvPr id="13" name="矩形 12"/>
          <p:cNvSpPr/>
          <p:nvPr/>
        </p:nvSpPr>
        <p:spPr>
          <a:xfrm>
            <a:off x="1101440" y="3127688"/>
            <a:ext cx="2340175" cy="623248"/>
          </a:xfrm>
          <a:prstGeom prst="rect">
            <a:avLst/>
          </a:prstGeom>
        </p:spPr>
        <p:txBody>
          <a:bodyPr wrap="square" lIns="68580" tIns="34290" rIns="68580" bIns="3429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4" name="矩形 13"/>
          <p:cNvSpPr/>
          <p:nvPr/>
        </p:nvSpPr>
        <p:spPr>
          <a:xfrm>
            <a:off x="5780829" y="1473834"/>
            <a:ext cx="2188836" cy="253916"/>
          </a:xfrm>
          <a:prstGeom prst="rect">
            <a:avLst/>
          </a:prstGeom>
        </p:spPr>
        <p:txBody>
          <a:bodyPr wrap="squar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输入您的标题文字</a:t>
            </a:r>
          </a:p>
        </p:txBody>
      </p:sp>
      <p:sp>
        <p:nvSpPr>
          <p:cNvPr id="15" name="矩形 14"/>
          <p:cNvSpPr/>
          <p:nvPr/>
        </p:nvSpPr>
        <p:spPr>
          <a:xfrm>
            <a:off x="5780829" y="1732641"/>
            <a:ext cx="2340175" cy="623248"/>
          </a:xfrm>
          <a:prstGeom prst="rect">
            <a:avLst/>
          </a:prstGeom>
        </p:spPr>
        <p:txBody>
          <a:bodyPr wrap="square" lIns="68580" tIns="34290" rIns="68580" bIns="3429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6" name="矩形 15"/>
          <p:cNvSpPr/>
          <p:nvPr/>
        </p:nvSpPr>
        <p:spPr>
          <a:xfrm>
            <a:off x="5780829" y="2868881"/>
            <a:ext cx="2188836" cy="253916"/>
          </a:xfrm>
          <a:prstGeom prst="rect">
            <a:avLst/>
          </a:prstGeom>
        </p:spPr>
        <p:txBody>
          <a:bodyPr wrap="squar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输入您的标题文字</a:t>
            </a:r>
          </a:p>
        </p:txBody>
      </p:sp>
      <p:sp>
        <p:nvSpPr>
          <p:cNvPr id="17" name="矩形 16"/>
          <p:cNvSpPr/>
          <p:nvPr/>
        </p:nvSpPr>
        <p:spPr>
          <a:xfrm>
            <a:off x="5780829" y="3127688"/>
            <a:ext cx="2340175" cy="623248"/>
          </a:xfrm>
          <a:prstGeom prst="rect">
            <a:avLst/>
          </a:prstGeom>
        </p:spPr>
        <p:txBody>
          <a:bodyPr wrap="square" lIns="68580" tIns="34290" rIns="68580" bIns="3429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Tree>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500"/>
                            </p:stCondLst>
                            <p:childTnLst>
                              <p:par>
                                <p:cTn id="36" presetID="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11"/>
                                        </p:tgtEl>
                                        <p:attrNameLst>
                                          <p:attrName>style.visibility</p:attrName>
                                        </p:attrNameLst>
                                      </p:cBhvr>
                                      <p:to>
                                        <p:strVal val="visible"/>
                                      </p:to>
                                    </p:set>
                                    <p:anim calcmode="lin" valueType="num">
                                      <p:cBhvr>
                                        <p:cTn id="43" dur="100" fill="hold"/>
                                        <p:tgtEl>
                                          <p:spTgt spid="11"/>
                                        </p:tgtEl>
                                        <p:attrNameLst>
                                          <p:attrName>ppt_w</p:attrName>
                                        </p:attrNameLst>
                                      </p:cBhvr>
                                      <p:tavLst>
                                        <p:tav tm="0">
                                          <p:val>
                                            <p:fltVal val="0"/>
                                          </p:val>
                                        </p:tav>
                                        <p:tav tm="100000">
                                          <p:val>
                                            <p:strVal val="#ppt_w"/>
                                          </p:val>
                                        </p:tav>
                                      </p:tavLst>
                                    </p:anim>
                                    <p:anim calcmode="lin" valueType="num">
                                      <p:cBhvr>
                                        <p:cTn id="44" dur="100" fill="hold"/>
                                        <p:tgtEl>
                                          <p:spTgt spid="11"/>
                                        </p:tgtEl>
                                        <p:attrNameLst>
                                          <p:attrName>ppt_h</p:attrName>
                                        </p:attrNameLst>
                                      </p:cBhvr>
                                      <p:tavLst>
                                        <p:tav tm="0">
                                          <p:val>
                                            <p:fltVal val="0"/>
                                          </p:val>
                                        </p:tav>
                                        <p:tav tm="100000">
                                          <p:val>
                                            <p:strVal val="#ppt_h"/>
                                          </p:val>
                                        </p:tav>
                                      </p:tavLst>
                                    </p:anim>
                                    <p:animEffect transition="in" filter="fade">
                                      <p:cBhvr>
                                        <p:cTn id="45" dur="100"/>
                                        <p:tgtEl>
                                          <p:spTgt spid="11"/>
                                        </p:tgtEl>
                                      </p:cBhvr>
                                    </p:animEffect>
                                  </p:childTnLst>
                                </p:cTn>
                              </p:par>
                            </p:childTnLst>
                          </p:cTn>
                        </p:par>
                        <p:par>
                          <p:cTn id="46" fill="hold">
                            <p:stCondLst>
                              <p:cond delay="3099"/>
                            </p:stCondLst>
                            <p:childTnLst>
                              <p:par>
                                <p:cTn id="47" presetID="2" presetClass="entr" presetSubtype="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par>
                          <p:cTn id="51" fill="hold">
                            <p:stCondLst>
                              <p:cond delay="3599"/>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15"/>
                                        </p:tgtEl>
                                        <p:attrNameLst>
                                          <p:attrName>style.visibility</p:attrName>
                                        </p:attrNameLst>
                                      </p:cBhvr>
                                      <p:to>
                                        <p:strVal val="visible"/>
                                      </p:to>
                                    </p:set>
                                    <p:anim calcmode="lin" valueType="num">
                                      <p:cBhvr>
                                        <p:cTn id="54" dur="100" fill="hold"/>
                                        <p:tgtEl>
                                          <p:spTgt spid="15"/>
                                        </p:tgtEl>
                                        <p:attrNameLst>
                                          <p:attrName>ppt_w</p:attrName>
                                        </p:attrNameLst>
                                      </p:cBhvr>
                                      <p:tavLst>
                                        <p:tav tm="0">
                                          <p:val>
                                            <p:fltVal val="0"/>
                                          </p:val>
                                        </p:tav>
                                        <p:tav tm="100000">
                                          <p:val>
                                            <p:strVal val="#ppt_w"/>
                                          </p:val>
                                        </p:tav>
                                      </p:tavLst>
                                    </p:anim>
                                    <p:anim calcmode="lin" valueType="num">
                                      <p:cBhvr>
                                        <p:cTn id="55" dur="100" fill="hold"/>
                                        <p:tgtEl>
                                          <p:spTgt spid="15"/>
                                        </p:tgtEl>
                                        <p:attrNameLst>
                                          <p:attrName>ppt_h</p:attrName>
                                        </p:attrNameLst>
                                      </p:cBhvr>
                                      <p:tavLst>
                                        <p:tav tm="0">
                                          <p:val>
                                            <p:fltVal val="0"/>
                                          </p:val>
                                        </p:tav>
                                        <p:tav tm="100000">
                                          <p:val>
                                            <p:strVal val="#ppt_h"/>
                                          </p:val>
                                        </p:tav>
                                      </p:tavLst>
                                    </p:anim>
                                    <p:animEffect transition="in" filter="fade">
                                      <p:cBhvr>
                                        <p:cTn id="56" dur="100"/>
                                        <p:tgtEl>
                                          <p:spTgt spid="15"/>
                                        </p:tgtEl>
                                      </p:cBhvr>
                                    </p:animEffect>
                                  </p:childTnLst>
                                </p:cTn>
                              </p:par>
                            </p:childTnLst>
                          </p:cTn>
                        </p:par>
                        <p:par>
                          <p:cTn id="57" fill="hold">
                            <p:stCondLst>
                              <p:cond delay="4449"/>
                            </p:stCondLst>
                            <p:childTnLst>
                              <p:par>
                                <p:cTn id="58" presetID="2" presetClass="entr" presetSubtype="8"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childTnLst>
                          </p:cTn>
                        </p:par>
                        <p:par>
                          <p:cTn id="62" fill="hold">
                            <p:stCondLst>
                              <p:cond delay="4949"/>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100" fill="hold"/>
                                        <p:tgtEl>
                                          <p:spTgt spid="13"/>
                                        </p:tgtEl>
                                        <p:attrNameLst>
                                          <p:attrName>ppt_w</p:attrName>
                                        </p:attrNameLst>
                                      </p:cBhvr>
                                      <p:tavLst>
                                        <p:tav tm="0">
                                          <p:val>
                                            <p:fltVal val="0"/>
                                          </p:val>
                                        </p:tav>
                                        <p:tav tm="100000">
                                          <p:val>
                                            <p:strVal val="#ppt_w"/>
                                          </p:val>
                                        </p:tav>
                                      </p:tavLst>
                                    </p:anim>
                                    <p:anim calcmode="lin" valueType="num">
                                      <p:cBhvr>
                                        <p:cTn id="66" dur="100" fill="hold"/>
                                        <p:tgtEl>
                                          <p:spTgt spid="13"/>
                                        </p:tgtEl>
                                        <p:attrNameLst>
                                          <p:attrName>ppt_h</p:attrName>
                                        </p:attrNameLst>
                                      </p:cBhvr>
                                      <p:tavLst>
                                        <p:tav tm="0">
                                          <p:val>
                                            <p:fltVal val="0"/>
                                          </p:val>
                                        </p:tav>
                                        <p:tav tm="100000">
                                          <p:val>
                                            <p:strVal val="#ppt_h"/>
                                          </p:val>
                                        </p:tav>
                                      </p:tavLst>
                                    </p:anim>
                                    <p:animEffect transition="in" filter="fade">
                                      <p:cBhvr>
                                        <p:cTn id="67" dur="100"/>
                                        <p:tgtEl>
                                          <p:spTgt spid="13"/>
                                        </p:tgtEl>
                                      </p:cBhvr>
                                    </p:animEffect>
                                  </p:childTnLst>
                                </p:cTn>
                              </p:par>
                            </p:childTnLst>
                          </p:cTn>
                        </p:par>
                        <p:par>
                          <p:cTn id="68" fill="hold">
                            <p:stCondLst>
                              <p:cond delay="5800"/>
                            </p:stCondLst>
                            <p:childTnLst>
                              <p:par>
                                <p:cTn id="69" presetID="2" presetClass="entr" presetSubtype="2"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1+#ppt_w/2"/>
                                          </p:val>
                                        </p:tav>
                                        <p:tav tm="100000">
                                          <p:val>
                                            <p:strVal val="#ppt_x"/>
                                          </p:val>
                                        </p:tav>
                                      </p:tavLst>
                                    </p:anim>
                                    <p:anim calcmode="lin" valueType="num">
                                      <p:cBhvr additive="base">
                                        <p:cTn id="72" dur="500" fill="hold"/>
                                        <p:tgtEl>
                                          <p:spTgt spid="16"/>
                                        </p:tgtEl>
                                        <p:attrNameLst>
                                          <p:attrName>ppt_y</p:attrName>
                                        </p:attrNameLst>
                                      </p:cBhvr>
                                      <p:tavLst>
                                        <p:tav tm="0">
                                          <p:val>
                                            <p:strVal val="#ppt_y"/>
                                          </p:val>
                                        </p:tav>
                                        <p:tav tm="100000">
                                          <p:val>
                                            <p:strVal val="#ppt_y"/>
                                          </p:val>
                                        </p:tav>
                                      </p:tavLst>
                                    </p:anim>
                                  </p:childTnLst>
                                </p:cTn>
                              </p:par>
                            </p:childTnLst>
                          </p:cTn>
                        </p:par>
                        <p:par>
                          <p:cTn id="73" fill="hold">
                            <p:stCondLst>
                              <p:cond delay="630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17"/>
                                        </p:tgtEl>
                                        <p:attrNameLst>
                                          <p:attrName>style.visibility</p:attrName>
                                        </p:attrNameLst>
                                      </p:cBhvr>
                                      <p:to>
                                        <p:strVal val="visible"/>
                                      </p:to>
                                    </p:set>
                                    <p:anim calcmode="lin" valueType="num">
                                      <p:cBhvr>
                                        <p:cTn id="76" dur="100" fill="hold"/>
                                        <p:tgtEl>
                                          <p:spTgt spid="17"/>
                                        </p:tgtEl>
                                        <p:attrNameLst>
                                          <p:attrName>ppt_w</p:attrName>
                                        </p:attrNameLst>
                                      </p:cBhvr>
                                      <p:tavLst>
                                        <p:tav tm="0">
                                          <p:val>
                                            <p:fltVal val="0"/>
                                          </p:val>
                                        </p:tav>
                                        <p:tav tm="100000">
                                          <p:val>
                                            <p:strVal val="#ppt_w"/>
                                          </p:val>
                                        </p:tav>
                                      </p:tavLst>
                                    </p:anim>
                                    <p:anim calcmode="lin" valueType="num">
                                      <p:cBhvr>
                                        <p:cTn id="77" dur="100" fill="hold"/>
                                        <p:tgtEl>
                                          <p:spTgt spid="17"/>
                                        </p:tgtEl>
                                        <p:attrNameLst>
                                          <p:attrName>ppt_h</p:attrName>
                                        </p:attrNameLst>
                                      </p:cBhvr>
                                      <p:tavLst>
                                        <p:tav tm="0">
                                          <p:val>
                                            <p:fltVal val="0"/>
                                          </p:val>
                                        </p:tav>
                                        <p:tav tm="100000">
                                          <p:val>
                                            <p:strVal val="#ppt_h"/>
                                          </p:val>
                                        </p:tav>
                                      </p:tavLst>
                                    </p:anim>
                                    <p:animEffect transition="in" filter="fade">
                                      <p:cBhvr>
                                        <p:cTn id="78"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82329" y="0"/>
            <a:ext cx="9526329" cy="5363323"/>
          </a:xfrm>
          <a:prstGeom prst="rect">
            <a:avLst/>
          </a:prstGeom>
        </p:spPr>
      </p:pic>
      <p:sp>
        <p:nvSpPr>
          <p:cNvPr id="4" name="文本框 16"/>
          <p:cNvSpPr txBox="1"/>
          <p:nvPr/>
        </p:nvSpPr>
        <p:spPr>
          <a:xfrm>
            <a:off x="2848594" y="2394429"/>
            <a:ext cx="2435633" cy="346259"/>
          </a:xfrm>
          <a:prstGeom prst="rect">
            <a:avLst/>
          </a:prstGeom>
          <a:noFill/>
          <a:ln>
            <a:noFill/>
          </a:ln>
        </p:spPr>
        <p:txBody>
          <a:bodyPr wrap="square" lIns="68589" tIns="34295" rIns="68589" bIns="34295" rtlCol="0">
            <a:spAutoFit/>
          </a:bodyPr>
          <a:lstStyle/>
          <a:p>
            <a:pPr>
              <a:buFontTx/>
              <a:buNone/>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成功项目展示</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107763" y="2773136"/>
            <a:ext cx="4468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文本占位符 5"/>
          <p:cNvSpPr txBox="1"/>
          <p:nvPr/>
        </p:nvSpPr>
        <p:spPr>
          <a:xfrm>
            <a:off x="2475915" y="3003045"/>
            <a:ext cx="1152128" cy="263060"/>
          </a:xfrm>
          <a:prstGeom prst="rect">
            <a:avLst/>
          </a:prstGeom>
          <a:ln>
            <a:solidFill>
              <a:schemeClr val="tx1">
                <a:lumMod val="50000"/>
                <a:lumOff val="50000"/>
              </a:schemeClr>
            </a:solidFill>
            <a:prstDash val="sysDot"/>
          </a:ln>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1050" b="0" dirty="0">
                <a:solidFill>
                  <a:schemeClr val="tx1">
                    <a:lumMod val="50000"/>
                    <a:lumOff val="50000"/>
                  </a:schemeClr>
                </a:solidFill>
                <a:ea typeface="微软雅黑" panose="020B0503020204020204" pitchFamily="34" charset="-122"/>
              </a:rPr>
              <a:t>此处添加标题</a:t>
            </a:r>
          </a:p>
        </p:txBody>
      </p:sp>
      <p:sp>
        <p:nvSpPr>
          <p:cNvPr id="7" name="文本占位符 5"/>
          <p:cNvSpPr txBox="1"/>
          <p:nvPr/>
        </p:nvSpPr>
        <p:spPr>
          <a:xfrm>
            <a:off x="3956465" y="3006497"/>
            <a:ext cx="1147742" cy="263060"/>
          </a:xfrm>
          <a:prstGeom prst="rect">
            <a:avLst/>
          </a:prstGeom>
          <a:ln>
            <a:solidFill>
              <a:schemeClr val="tx1">
                <a:lumMod val="50000"/>
                <a:lumOff val="50000"/>
              </a:schemeClr>
            </a:solidFill>
            <a:prstDash val="sysDot"/>
          </a:ln>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1050" b="0" dirty="0">
                <a:solidFill>
                  <a:schemeClr val="tx1">
                    <a:lumMod val="50000"/>
                    <a:lumOff val="50000"/>
                  </a:schemeClr>
                </a:solidFill>
                <a:ea typeface="微软雅黑" panose="020B0503020204020204" pitchFamily="34" charset="-122"/>
              </a:rPr>
              <a:t>此处添加标题</a:t>
            </a:r>
          </a:p>
        </p:txBody>
      </p:sp>
      <p:sp>
        <p:nvSpPr>
          <p:cNvPr id="12" name="圆角矩形 10"/>
          <p:cNvSpPr>
            <a:spLocks noChangeArrowheads="1"/>
          </p:cNvSpPr>
          <p:nvPr/>
        </p:nvSpPr>
        <p:spPr bwMode="auto">
          <a:xfrm>
            <a:off x="1107763" y="2322421"/>
            <a:ext cx="1152128" cy="468052"/>
          </a:xfrm>
          <a:prstGeom prst="roundRect">
            <a:avLst>
              <a:gd name="adj" fmla="val 0"/>
            </a:avLst>
          </a:prstGeom>
          <a:solidFill>
            <a:schemeClr val="accent1"/>
          </a:solidFill>
          <a:ln w="9525" algn="ctr">
            <a:noFill/>
            <a:round/>
          </a:ln>
        </p:spPr>
        <p:txBody>
          <a:bodyPr/>
          <a:lstStyle/>
          <a:p>
            <a:pPr algn="ctr"/>
            <a:r>
              <a:rPr lang="zh-CN" altLang="en-US" sz="2000" dirty="0">
                <a:solidFill>
                  <a:srgbClr val="FFFFFF"/>
                </a:solidFill>
                <a:latin typeface="微软雅黑" panose="020B0503020204020204" pitchFamily="34" charset="-122"/>
                <a:ea typeface="微软雅黑" panose="020B0503020204020204" pitchFamily="34" charset="-122"/>
              </a:rPr>
              <a:t>Part</a:t>
            </a: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3</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400"/>
                                        <p:tgtEl>
                                          <p:spTgt spid="6"/>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4844" y="2400174"/>
            <a:ext cx="8333185" cy="605024"/>
            <a:chOff x="444098" y="3162300"/>
            <a:chExt cx="11110913" cy="806450"/>
          </a:xfrm>
        </p:grpSpPr>
        <p:sp>
          <p:nvSpPr>
            <p:cNvPr id="5" name="Freeform 5"/>
            <p:cNvSpPr/>
            <p:nvPr/>
          </p:nvSpPr>
          <p:spPr bwMode="auto">
            <a:xfrm>
              <a:off x="496486" y="3162300"/>
              <a:ext cx="1222375" cy="373063"/>
            </a:xfrm>
            <a:custGeom>
              <a:avLst/>
              <a:gdLst>
                <a:gd name="T0" fmla="*/ 2452 w 3360"/>
                <a:gd name="T1" fmla="*/ 0 h 1014"/>
                <a:gd name="T2" fmla="*/ 2226 w 3360"/>
                <a:gd name="T3" fmla="*/ 30 h 1014"/>
                <a:gd name="T4" fmla="*/ 2420 w 3360"/>
                <a:gd name="T5" fmla="*/ 496 h 1014"/>
                <a:gd name="T6" fmla="*/ 2050 w 3360"/>
                <a:gd name="T7" fmla="*/ 72 h 1014"/>
                <a:gd name="T8" fmla="*/ 1698 w 3360"/>
                <a:gd name="T9" fmla="*/ 180 h 1014"/>
                <a:gd name="T10" fmla="*/ 1889 w 3360"/>
                <a:gd name="T11" fmla="*/ 640 h 1014"/>
                <a:gd name="T12" fmla="*/ 1538 w 3360"/>
                <a:gd name="T13" fmla="*/ 237 h 1014"/>
                <a:gd name="T14" fmla="*/ 1114 w 3360"/>
                <a:gd name="T15" fmla="*/ 407 h 1014"/>
                <a:gd name="T16" fmla="*/ 1275 w 3360"/>
                <a:gd name="T17" fmla="*/ 793 h 1014"/>
                <a:gd name="T18" fmla="*/ 988 w 3360"/>
                <a:gd name="T19" fmla="*/ 463 h 1014"/>
                <a:gd name="T20" fmla="*/ 656 w 3360"/>
                <a:gd name="T21" fmla="*/ 624 h 1014"/>
                <a:gd name="T22" fmla="*/ 771 w 3360"/>
                <a:gd name="T23" fmla="*/ 897 h 1014"/>
                <a:gd name="T24" fmla="*/ 572 w 3360"/>
                <a:gd name="T25" fmla="*/ 669 h 1014"/>
                <a:gd name="T26" fmla="*/ 0 w 3360"/>
                <a:gd name="T27" fmla="*/ 1014 h 1014"/>
                <a:gd name="T28" fmla="*/ 3360 w 3360"/>
                <a:gd name="T29" fmla="*/ 1014 h 1014"/>
                <a:gd name="T30" fmla="*/ 2452 w 3360"/>
                <a:gd name="T31"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0"/>
                  </a:moveTo>
                  <a:cubicBezTo>
                    <a:pt x="2398" y="0"/>
                    <a:pt x="2321" y="10"/>
                    <a:pt x="2226" y="30"/>
                  </a:cubicBezTo>
                  <a:cubicBezTo>
                    <a:pt x="2319" y="261"/>
                    <a:pt x="2420" y="496"/>
                    <a:pt x="2420" y="496"/>
                  </a:cubicBezTo>
                  <a:lnTo>
                    <a:pt x="2050" y="72"/>
                  </a:lnTo>
                  <a:cubicBezTo>
                    <a:pt x="1945" y="101"/>
                    <a:pt x="1826" y="137"/>
                    <a:pt x="1698" y="180"/>
                  </a:cubicBezTo>
                  <a:cubicBezTo>
                    <a:pt x="1790" y="409"/>
                    <a:pt x="1889" y="640"/>
                    <a:pt x="1889" y="640"/>
                  </a:cubicBezTo>
                  <a:lnTo>
                    <a:pt x="1538" y="237"/>
                  </a:lnTo>
                  <a:cubicBezTo>
                    <a:pt x="1403" y="287"/>
                    <a:pt x="1260" y="344"/>
                    <a:pt x="1114" y="407"/>
                  </a:cubicBezTo>
                  <a:cubicBezTo>
                    <a:pt x="1196" y="610"/>
                    <a:pt x="1275" y="793"/>
                    <a:pt x="1275" y="793"/>
                  </a:cubicBezTo>
                  <a:lnTo>
                    <a:pt x="988" y="463"/>
                  </a:lnTo>
                  <a:cubicBezTo>
                    <a:pt x="878" y="514"/>
                    <a:pt x="767" y="567"/>
                    <a:pt x="656" y="624"/>
                  </a:cubicBezTo>
                  <a:cubicBezTo>
                    <a:pt x="719" y="777"/>
                    <a:pt x="771" y="897"/>
                    <a:pt x="771" y="897"/>
                  </a:cubicBezTo>
                  <a:lnTo>
                    <a:pt x="572" y="669"/>
                  </a:lnTo>
                  <a:cubicBezTo>
                    <a:pt x="375" y="774"/>
                    <a:pt x="181" y="889"/>
                    <a:pt x="0" y="1014"/>
                  </a:cubicBezTo>
                  <a:lnTo>
                    <a:pt x="3360" y="1014"/>
                  </a:lnTo>
                  <a:cubicBezTo>
                    <a:pt x="3360" y="1014"/>
                    <a:pt x="2786" y="0"/>
                    <a:pt x="2452"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6"/>
            <p:cNvSpPr/>
            <p:nvPr/>
          </p:nvSpPr>
          <p:spPr bwMode="auto">
            <a:xfrm>
              <a:off x="496486" y="3594100"/>
              <a:ext cx="1222375" cy="374650"/>
            </a:xfrm>
            <a:custGeom>
              <a:avLst/>
              <a:gdLst>
                <a:gd name="T0" fmla="*/ 2452 w 3360"/>
                <a:gd name="T1" fmla="*/ 1014 h 1014"/>
                <a:gd name="T2" fmla="*/ 2226 w 3360"/>
                <a:gd name="T3" fmla="*/ 983 h 1014"/>
                <a:gd name="T4" fmla="*/ 2420 w 3360"/>
                <a:gd name="T5" fmla="*/ 517 h 1014"/>
                <a:gd name="T6" fmla="*/ 2050 w 3360"/>
                <a:gd name="T7" fmla="*/ 941 h 1014"/>
                <a:gd name="T8" fmla="*/ 1698 w 3360"/>
                <a:gd name="T9" fmla="*/ 833 h 1014"/>
                <a:gd name="T10" fmla="*/ 1889 w 3360"/>
                <a:gd name="T11" fmla="*/ 373 h 1014"/>
                <a:gd name="T12" fmla="*/ 1538 w 3360"/>
                <a:gd name="T13" fmla="*/ 776 h 1014"/>
                <a:gd name="T14" fmla="*/ 1114 w 3360"/>
                <a:gd name="T15" fmla="*/ 606 h 1014"/>
                <a:gd name="T16" fmla="*/ 1275 w 3360"/>
                <a:gd name="T17" fmla="*/ 220 h 1014"/>
                <a:gd name="T18" fmla="*/ 988 w 3360"/>
                <a:gd name="T19" fmla="*/ 550 h 1014"/>
                <a:gd name="T20" fmla="*/ 656 w 3360"/>
                <a:gd name="T21" fmla="*/ 389 h 1014"/>
                <a:gd name="T22" fmla="*/ 771 w 3360"/>
                <a:gd name="T23" fmla="*/ 116 h 1014"/>
                <a:gd name="T24" fmla="*/ 572 w 3360"/>
                <a:gd name="T25" fmla="*/ 345 h 1014"/>
                <a:gd name="T26" fmla="*/ 0 w 3360"/>
                <a:gd name="T27" fmla="*/ 0 h 1014"/>
                <a:gd name="T28" fmla="*/ 3360 w 3360"/>
                <a:gd name="T29" fmla="*/ 0 h 1014"/>
                <a:gd name="T30" fmla="*/ 2452 w 3360"/>
                <a:gd name="T31" fmla="*/ 1014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1014"/>
                  </a:moveTo>
                  <a:cubicBezTo>
                    <a:pt x="2398" y="1014"/>
                    <a:pt x="2321" y="1003"/>
                    <a:pt x="2226" y="983"/>
                  </a:cubicBezTo>
                  <a:cubicBezTo>
                    <a:pt x="2319" y="752"/>
                    <a:pt x="2420" y="517"/>
                    <a:pt x="2420" y="517"/>
                  </a:cubicBezTo>
                  <a:lnTo>
                    <a:pt x="2050" y="941"/>
                  </a:lnTo>
                  <a:cubicBezTo>
                    <a:pt x="1945" y="913"/>
                    <a:pt x="1826" y="877"/>
                    <a:pt x="1698" y="833"/>
                  </a:cubicBezTo>
                  <a:cubicBezTo>
                    <a:pt x="1790" y="604"/>
                    <a:pt x="1889" y="373"/>
                    <a:pt x="1889" y="373"/>
                  </a:cubicBezTo>
                  <a:lnTo>
                    <a:pt x="1538" y="776"/>
                  </a:lnTo>
                  <a:cubicBezTo>
                    <a:pt x="1403" y="727"/>
                    <a:pt x="1260" y="670"/>
                    <a:pt x="1114" y="606"/>
                  </a:cubicBezTo>
                  <a:cubicBezTo>
                    <a:pt x="1196" y="404"/>
                    <a:pt x="1275" y="220"/>
                    <a:pt x="1275" y="220"/>
                  </a:cubicBezTo>
                  <a:lnTo>
                    <a:pt x="988" y="550"/>
                  </a:lnTo>
                  <a:cubicBezTo>
                    <a:pt x="878" y="500"/>
                    <a:pt x="767" y="446"/>
                    <a:pt x="656" y="389"/>
                  </a:cubicBezTo>
                  <a:cubicBezTo>
                    <a:pt x="719" y="236"/>
                    <a:pt x="771" y="116"/>
                    <a:pt x="771" y="116"/>
                  </a:cubicBezTo>
                  <a:lnTo>
                    <a:pt x="572" y="345"/>
                  </a:lnTo>
                  <a:cubicBezTo>
                    <a:pt x="375" y="240"/>
                    <a:pt x="181" y="124"/>
                    <a:pt x="0" y="0"/>
                  </a:cubicBezTo>
                  <a:lnTo>
                    <a:pt x="3360" y="0"/>
                  </a:lnTo>
                  <a:cubicBezTo>
                    <a:pt x="3360" y="0"/>
                    <a:pt x="2786" y="1014"/>
                    <a:pt x="2452" y="1014"/>
                  </a:cubicBezTo>
                  <a:close/>
                </a:path>
              </a:pathLst>
            </a:cu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7"/>
            <p:cNvSpPr/>
            <p:nvPr/>
          </p:nvSpPr>
          <p:spPr bwMode="auto">
            <a:xfrm>
              <a:off x="444098" y="3535363"/>
              <a:ext cx="10968038" cy="58738"/>
            </a:xfrm>
            <a:custGeom>
              <a:avLst/>
              <a:gdLst>
                <a:gd name="T0" fmla="*/ 80 w 30160"/>
                <a:gd name="T1" fmla="*/ 160 h 160"/>
                <a:gd name="T2" fmla="*/ 0 w 30160"/>
                <a:gd name="T3" fmla="*/ 80 h 160"/>
                <a:gd name="T4" fmla="*/ 80 w 30160"/>
                <a:gd name="T5" fmla="*/ 0 h 160"/>
                <a:gd name="T6" fmla="*/ 30080 w 30160"/>
                <a:gd name="T7" fmla="*/ 0 h 160"/>
                <a:gd name="T8" fmla="*/ 30160 w 30160"/>
                <a:gd name="T9" fmla="*/ 80 h 160"/>
                <a:gd name="T10" fmla="*/ 30080 w 30160"/>
                <a:gd name="T11" fmla="*/ 160 h 160"/>
                <a:gd name="T12" fmla="*/ 80 w 30160"/>
                <a:gd name="T13" fmla="*/ 160 h 160"/>
              </a:gdLst>
              <a:ahLst/>
              <a:cxnLst>
                <a:cxn ang="0">
                  <a:pos x="T0" y="T1"/>
                </a:cxn>
                <a:cxn ang="0">
                  <a:pos x="T2" y="T3"/>
                </a:cxn>
                <a:cxn ang="0">
                  <a:pos x="T4" y="T5"/>
                </a:cxn>
                <a:cxn ang="0">
                  <a:pos x="T6" y="T7"/>
                </a:cxn>
                <a:cxn ang="0">
                  <a:pos x="T8" y="T9"/>
                </a:cxn>
                <a:cxn ang="0">
                  <a:pos x="T10" y="T11"/>
                </a:cxn>
                <a:cxn ang="0">
                  <a:pos x="T12" y="T13"/>
                </a:cxn>
              </a:cxnLst>
              <a:rect l="0" t="0" r="r" b="b"/>
              <a:pathLst>
                <a:path w="30160" h="160">
                  <a:moveTo>
                    <a:pt x="80" y="160"/>
                  </a:moveTo>
                  <a:cubicBezTo>
                    <a:pt x="36" y="160"/>
                    <a:pt x="0" y="124"/>
                    <a:pt x="0" y="80"/>
                  </a:cubicBezTo>
                  <a:cubicBezTo>
                    <a:pt x="0" y="36"/>
                    <a:pt x="36" y="0"/>
                    <a:pt x="80" y="0"/>
                  </a:cubicBezTo>
                  <a:lnTo>
                    <a:pt x="30080" y="0"/>
                  </a:lnTo>
                  <a:cubicBezTo>
                    <a:pt x="30124" y="0"/>
                    <a:pt x="30160" y="36"/>
                    <a:pt x="30160" y="80"/>
                  </a:cubicBezTo>
                  <a:cubicBezTo>
                    <a:pt x="30160" y="124"/>
                    <a:pt x="30124" y="160"/>
                    <a:pt x="30080" y="160"/>
                  </a:cubicBezTo>
                  <a:lnTo>
                    <a:pt x="80" y="160"/>
                  </a:lnTo>
                  <a:close/>
                </a:path>
              </a:pathLst>
            </a:custGeom>
            <a:solidFill>
              <a:schemeClr val="tx1">
                <a:lumMod val="50000"/>
                <a:lumOff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8"/>
            <p:cNvSpPr/>
            <p:nvPr/>
          </p:nvSpPr>
          <p:spPr bwMode="auto">
            <a:xfrm>
              <a:off x="11270848" y="3438525"/>
              <a:ext cx="284163" cy="252413"/>
            </a:xfrm>
            <a:custGeom>
              <a:avLst/>
              <a:gdLst>
                <a:gd name="T0" fmla="*/ 784 w 784"/>
                <a:gd name="T1" fmla="*/ 343 h 686"/>
                <a:gd name="T2" fmla="*/ 0 w 784"/>
                <a:gd name="T3" fmla="*/ 686 h 686"/>
                <a:gd name="T4" fmla="*/ 248 w 784"/>
                <a:gd name="T5" fmla="*/ 343 h 686"/>
                <a:gd name="T6" fmla="*/ 0 w 784"/>
                <a:gd name="T7" fmla="*/ 0 h 686"/>
                <a:gd name="T8" fmla="*/ 784 w 784"/>
                <a:gd name="T9" fmla="*/ 343 h 686"/>
              </a:gdLst>
              <a:ahLst/>
              <a:cxnLst>
                <a:cxn ang="0">
                  <a:pos x="T0" y="T1"/>
                </a:cxn>
                <a:cxn ang="0">
                  <a:pos x="T2" y="T3"/>
                </a:cxn>
                <a:cxn ang="0">
                  <a:pos x="T4" y="T5"/>
                </a:cxn>
                <a:cxn ang="0">
                  <a:pos x="T6" y="T7"/>
                </a:cxn>
                <a:cxn ang="0">
                  <a:pos x="T8" y="T9"/>
                </a:cxn>
              </a:cxnLst>
              <a:rect l="0" t="0" r="r" b="b"/>
              <a:pathLst>
                <a:path w="784" h="686">
                  <a:moveTo>
                    <a:pt x="784" y="343"/>
                  </a:moveTo>
                  <a:lnTo>
                    <a:pt x="0" y="686"/>
                  </a:lnTo>
                  <a:lnTo>
                    <a:pt x="248" y="343"/>
                  </a:lnTo>
                  <a:lnTo>
                    <a:pt x="0" y="0"/>
                  </a:lnTo>
                  <a:lnTo>
                    <a:pt x="784" y="343"/>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9" name="椭圆 8"/>
          <p:cNvSpPr/>
          <p:nvPr/>
        </p:nvSpPr>
        <p:spPr>
          <a:xfrm>
            <a:off x="2482155" y="2568203"/>
            <a:ext cx="223639" cy="223708"/>
          </a:xfrm>
          <a:prstGeom prst="ellipse">
            <a:avLst/>
          </a:prstGeom>
          <a:solidFill>
            <a:schemeClr val="accent1"/>
          </a:solidFill>
          <a:ln w="19050">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椭圆 9"/>
          <p:cNvSpPr/>
          <p:nvPr/>
        </p:nvSpPr>
        <p:spPr>
          <a:xfrm>
            <a:off x="4054093" y="2568203"/>
            <a:ext cx="223639" cy="223708"/>
          </a:xfrm>
          <a:prstGeom prst="ellipse">
            <a:avLst/>
          </a:prstGeom>
          <a:solidFill>
            <a:schemeClr val="accent2"/>
          </a:solidFill>
          <a:ln w="19050">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椭圆 10"/>
          <p:cNvSpPr/>
          <p:nvPr/>
        </p:nvSpPr>
        <p:spPr>
          <a:xfrm>
            <a:off x="5626031" y="2568203"/>
            <a:ext cx="223639" cy="223708"/>
          </a:xfrm>
          <a:prstGeom prst="ellipse">
            <a:avLst/>
          </a:prstGeom>
          <a:solidFill>
            <a:schemeClr val="accent3"/>
          </a:solidFill>
          <a:ln w="19050">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椭圆 11"/>
          <p:cNvSpPr/>
          <p:nvPr/>
        </p:nvSpPr>
        <p:spPr>
          <a:xfrm>
            <a:off x="7197969" y="2568203"/>
            <a:ext cx="223639" cy="223708"/>
          </a:xfrm>
          <a:prstGeom prst="ellipse">
            <a:avLst/>
          </a:prstGeom>
          <a:solidFill>
            <a:schemeClr val="accent4"/>
          </a:solidFill>
          <a:ln w="19050">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Freeform 116"/>
          <p:cNvSpPr>
            <a:spLocks noChangeAspect="1"/>
          </p:cNvSpPr>
          <p:nvPr/>
        </p:nvSpPr>
        <p:spPr bwMode="auto">
          <a:xfrm>
            <a:off x="7018598" y="1405371"/>
            <a:ext cx="582378" cy="1080333"/>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4"/>
          </a:solidFill>
          <a:ln w="31750">
            <a:gradFill flip="none" rotWithShape="1">
              <a:gsLst>
                <a:gs pos="0">
                  <a:schemeClr val="bg1"/>
                </a:gs>
                <a:gs pos="100000">
                  <a:schemeClr val="bg1">
                    <a:lumMod val="75000"/>
                  </a:schemeClr>
                </a:gs>
              </a:gsLst>
              <a:lin ang="54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Freeform 116"/>
          <p:cNvSpPr>
            <a:spLocks noChangeAspect="1"/>
          </p:cNvSpPr>
          <p:nvPr/>
        </p:nvSpPr>
        <p:spPr bwMode="auto">
          <a:xfrm>
            <a:off x="3874723" y="1405371"/>
            <a:ext cx="582378" cy="1080333"/>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2"/>
          </a:solidFill>
          <a:ln w="31750">
            <a:gradFill flip="none" rotWithShape="1">
              <a:gsLst>
                <a:gs pos="0">
                  <a:schemeClr val="bg1"/>
                </a:gs>
                <a:gs pos="100000">
                  <a:schemeClr val="bg1">
                    <a:lumMod val="75000"/>
                  </a:schemeClr>
                </a:gs>
              </a:gsLst>
              <a:lin ang="54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Freeform 116"/>
          <p:cNvSpPr>
            <a:spLocks noChangeAspect="1"/>
          </p:cNvSpPr>
          <p:nvPr/>
        </p:nvSpPr>
        <p:spPr bwMode="auto">
          <a:xfrm flipV="1">
            <a:off x="2302785" y="2852519"/>
            <a:ext cx="582378" cy="1080333"/>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1"/>
          </a:solidFill>
          <a:ln w="31750">
            <a:gradFill flip="none" rotWithShape="1">
              <a:gsLst>
                <a:gs pos="0">
                  <a:schemeClr val="bg1"/>
                </a:gs>
                <a:gs pos="100000">
                  <a:schemeClr val="bg1">
                    <a:lumMod val="75000"/>
                  </a:schemeClr>
                </a:gs>
              </a:gsLst>
              <a:lin ang="162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Freeform 116"/>
          <p:cNvSpPr>
            <a:spLocks noChangeAspect="1"/>
          </p:cNvSpPr>
          <p:nvPr/>
        </p:nvSpPr>
        <p:spPr bwMode="auto">
          <a:xfrm flipV="1">
            <a:off x="5446661" y="2852519"/>
            <a:ext cx="582378" cy="1080333"/>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3"/>
          </a:solidFill>
          <a:ln w="31750">
            <a:gradFill flip="none" rotWithShape="1">
              <a:gsLst>
                <a:gs pos="0">
                  <a:schemeClr val="bg1"/>
                </a:gs>
                <a:gs pos="100000">
                  <a:schemeClr val="bg1">
                    <a:lumMod val="75000"/>
                  </a:schemeClr>
                </a:gs>
              </a:gsLst>
              <a:lin ang="162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矩形 16"/>
          <p:cNvSpPr/>
          <p:nvPr/>
        </p:nvSpPr>
        <p:spPr>
          <a:xfrm>
            <a:off x="2324217" y="3426208"/>
            <a:ext cx="538447" cy="346249"/>
          </a:xfrm>
          <a:prstGeom prst="rect">
            <a:avLst/>
          </a:prstGeom>
        </p:spPr>
        <p:txBody>
          <a:bodyPr wrap="square" lIns="68580" tIns="34290" rIns="68580" bIns="34290">
            <a:spAutoFit/>
          </a:bodyPr>
          <a:lstStyle/>
          <a:p>
            <a:pPr algn="ctr"/>
            <a:r>
              <a:rPr lang="en-US" altLang="zh-CN" spc="-113" dirty="0">
                <a:solidFill>
                  <a:schemeClr val="bg1"/>
                </a:solidFill>
                <a:latin typeface="方正兰亭中黑_GBK" panose="02000000000000000000" pitchFamily="2" charset="-122"/>
                <a:ea typeface="方正兰亭中黑_GBK" panose="02000000000000000000" pitchFamily="2" charset="-122"/>
              </a:rPr>
              <a:t>3</a:t>
            </a:r>
            <a:r>
              <a:rPr lang="zh-CN" altLang="en-US" spc="-113" dirty="0">
                <a:solidFill>
                  <a:schemeClr val="bg1"/>
                </a:solidFill>
                <a:latin typeface="方正兰亭中黑_GBK" panose="02000000000000000000" pitchFamily="2" charset="-122"/>
                <a:ea typeface="方正兰亭中黑_GBK" panose="02000000000000000000" pitchFamily="2" charset="-122"/>
              </a:rPr>
              <a:t>月</a:t>
            </a:r>
          </a:p>
        </p:txBody>
      </p:sp>
      <p:sp>
        <p:nvSpPr>
          <p:cNvPr id="18" name="矩形 17"/>
          <p:cNvSpPr/>
          <p:nvPr/>
        </p:nvSpPr>
        <p:spPr>
          <a:xfrm>
            <a:off x="5490592" y="3426208"/>
            <a:ext cx="538447" cy="346249"/>
          </a:xfrm>
          <a:prstGeom prst="rect">
            <a:avLst/>
          </a:prstGeom>
        </p:spPr>
        <p:txBody>
          <a:bodyPr wrap="square" lIns="68580" tIns="34290" rIns="68580" bIns="34290">
            <a:spAutoFit/>
          </a:bodyPr>
          <a:lstStyle/>
          <a:p>
            <a:pPr algn="ctr"/>
            <a:r>
              <a:rPr lang="en-US" altLang="zh-CN" spc="-113" dirty="0">
                <a:solidFill>
                  <a:schemeClr val="bg1"/>
                </a:solidFill>
                <a:latin typeface="方正兰亭中黑_GBK" panose="02000000000000000000" pitchFamily="2" charset="-122"/>
                <a:ea typeface="方正兰亭中黑_GBK" panose="02000000000000000000" pitchFamily="2" charset="-122"/>
              </a:rPr>
              <a:t>5</a:t>
            </a:r>
            <a:r>
              <a:rPr lang="zh-CN" altLang="en-US" spc="-113" dirty="0">
                <a:solidFill>
                  <a:schemeClr val="bg1"/>
                </a:solidFill>
                <a:latin typeface="方正兰亭中黑_GBK" panose="02000000000000000000" pitchFamily="2" charset="-122"/>
                <a:ea typeface="方正兰亭中黑_GBK" panose="02000000000000000000" pitchFamily="2" charset="-122"/>
              </a:rPr>
              <a:t>月</a:t>
            </a:r>
          </a:p>
        </p:txBody>
      </p:sp>
      <p:sp>
        <p:nvSpPr>
          <p:cNvPr id="19" name="矩形 18"/>
          <p:cNvSpPr/>
          <p:nvPr/>
        </p:nvSpPr>
        <p:spPr>
          <a:xfrm>
            <a:off x="3896154" y="1577808"/>
            <a:ext cx="538447" cy="346249"/>
          </a:xfrm>
          <a:prstGeom prst="rect">
            <a:avLst/>
          </a:prstGeom>
        </p:spPr>
        <p:txBody>
          <a:bodyPr wrap="square" lIns="68580" tIns="34290" rIns="68580" bIns="34290">
            <a:spAutoFit/>
          </a:bodyPr>
          <a:lstStyle/>
          <a:p>
            <a:pPr algn="ctr"/>
            <a:r>
              <a:rPr lang="en-US" altLang="zh-CN" spc="-113" dirty="0">
                <a:solidFill>
                  <a:schemeClr val="bg1"/>
                </a:solidFill>
                <a:latin typeface="方正兰亭中黑_GBK" panose="02000000000000000000" pitchFamily="2" charset="-122"/>
                <a:ea typeface="方正兰亭中黑_GBK" panose="02000000000000000000" pitchFamily="2" charset="-122"/>
              </a:rPr>
              <a:t>4</a:t>
            </a:r>
            <a:r>
              <a:rPr lang="zh-CN" altLang="en-US" spc="-113" dirty="0">
                <a:solidFill>
                  <a:schemeClr val="bg1"/>
                </a:solidFill>
                <a:latin typeface="方正兰亭中黑_GBK" panose="02000000000000000000" pitchFamily="2" charset="-122"/>
                <a:ea typeface="方正兰亭中黑_GBK" panose="02000000000000000000" pitchFamily="2" charset="-122"/>
              </a:rPr>
              <a:t>月</a:t>
            </a:r>
          </a:p>
        </p:txBody>
      </p:sp>
      <p:sp>
        <p:nvSpPr>
          <p:cNvPr id="20" name="矩形 19"/>
          <p:cNvSpPr/>
          <p:nvPr/>
        </p:nvSpPr>
        <p:spPr>
          <a:xfrm>
            <a:off x="7040564" y="1577808"/>
            <a:ext cx="538447" cy="346249"/>
          </a:xfrm>
          <a:prstGeom prst="rect">
            <a:avLst/>
          </a:prstGeom>
        </p:spPr>
        <p:txBody>
          <a:bodyPr wrap="square" lIns="68580" tIns="34290" rIns="68580" bIns="34290">
            <a:spAutoFit/>
          </a:bodyPr>
          <a:lstStyle/>
          <a:p>
            <a:pPr algn="ctr"/>
            <a:r>
              <a:rPr lang="en-US" altLang="zh-CN" spc="-113" dirty="0">
                <a:solidFill>
                  <a:schemeClr val="bg1"/>
                </a:solidFill>
                <a:latin typeface="方正兰亭中黑_GBK" panose="02000000000000000000" pitchFamily="2" charset="-122"/>
                <a:ea typeface="方正兰亭中黑_GBK" panose="02000000000000000000" pitchFamily="2" charset="-122"/>
              </a:rPr>
              <a:t>6</a:t>
            </a:r>
            <a:r>
              <a:rPr lang="zh-CN" altLang="en-US" spc="-113" dirty="0">
                <a:solidFill>
                  <a:schemeClr val="bg1"/>
                </a:solidFill>
                <a:latin typeface="方正兰亭中黑_GBK" panose="02000000000000000000" pitchFamily="2" charset="-122"/>
                <a:ea typeface="方正兰亭中黑_GBK" panose="02000000000000000000" pitchFamily="2" charset="-122"/>
              </a:rPr>
              <a:t>月</a:t>
            </a:r>
          </a:p>
        </p:txBody>
      </p:sp>
      <p:sp>
        <p:nvSpPr>
          <p:cNvPr id="21" name="矩形 20"/>
          <p:cNvSpPr/>
          <p:nvPr/>
        </p:nvSpPr>
        <p:spPr>
          <a:xfrm>
            <a:off x="1922365" y="1873641"/>
            <a:ext cx="1525074" cy="207749"/>
          </a:xfrm>
          <a:prstGeom prst="rect">
            <a:avLst/>
          </a:prstGeom>
        </p:spPr>
        <p:txBody>
          <a:bodyPr wrap="square" lIns="68580" tIns="34290" rIns="68580" bIns="3429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点击此处更换</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1922365" y="1639263"/>
            <a:ext cx="1349396" cy="253916"/>
          </a:xfrm>
          <a:prstGeom prst="rect">
            <a:avLst/>
          </a:prstGeom>
        </p:spPr>
        <p:txBody>
          <a:bodyPr wrap="squar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23" name="矩形 22"/>
          <p:cNvSpPr/>
          <p:nvPr/>
        </p:nvSpPr>
        <p:spPr>
          <a:xfrm>
            <a:off x="5063150" y="1873641"/>
            <a:ext cx="1525074" cy="207749"/>
          </a:xfrm>
          <a:prstGeom prst="rect">
            <a:avLst/>
          </a:prstGeom>
        </p:spPr>
        <p:txBody>
          <a:bodyPr wrap="square" lIns="68580" tIns="34290" rIns="68580" bIns="3429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点击此处更换</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5063151" y="1639263"/>
            <a:ext cx="1349396" cy="253916"/>
          </a:xfrm>
          <a:prstGeom prst="rect">
            <a:avLst/>
          </a:prstGeom>
        </p:spPr>
        <p:txBody>
          <a:bodyPr wrap="squar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25" name="矩形 24"/>
          <p:cNvSpPr/>
          <p:nvPr/>
        </p:nvSpPr>
        <p:spPr>
          <a:xfrm>
            <a:off x="3491213" y="3198633"/>
            <a:ext cx="1525074" cy="484748"/>
          </a:xfrm>
          <a:prstGeom prst="rect">
            <a:avLst/>
          </a:prstGeom>
        </p:spPr>
        <p:txBody>
          <a:bodyPr wrap="square" lIns="68580" tIns="34290" rIns="68580" bIns="3429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6" name="矩形 25"/>
          <p:cNvSpPr/>
          <p:nvPr/>
        </p:nvSpPr>
        <p:spPr>
          <a:xfrm>
            <a:off x="3491214" y="2964254"/>
            <a:ext cx="1349396" cy="284693"/>
          </a:xfrm>
          <a:prstGeom prst="rect">
            <a:avLst/>
          </a:prstGeom>
        </p:spPr>
        <p:txBody>
          <a:bodyPr wrap="square" lIns="68580" tIns="34290" rIns="68580" bIns="3429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27" name="矩形 26"/>
          <p:cNvSpPr/>
          <p:nvPr/>
        </p:nvSpPr>
        <p:spPr>
          <a:xfrm>
            <a:off x="6635088" y="3198633"/>
            <a:ext cx="1525074" cy="484748"/>
          </a:xfrm>
          <a:prstGeom prst="rect">
            <a:avLst/>
          </a:prstGeom>
        </p:spPr>
        <p:txBody>
          <a:bodyPr wrap="square" lIns="68580" tIns="34290" rIns="68580" bIns="3429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8" name="矩形 27"/>
          <p:cNvSpPr/>
          <p:nvPr/>
        </p:nvSpPr>
        <p:spPr>
          <a:xfrm>
            <a:off x="6635089" y="2964254"/>
            <a:ext cx="1349396" cy="253916"/>
          </a:xfrm>
          <a:prstGeom prst="rect">
            <a:avLst/>
          </a:prstGeom>
        </p:spPr>
        <p:txBody>
          <a:bodyPr wrap="squar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anim calcmode="lin" valueType="num">
                                      <p:cBhvr>
                                        <p:cTn id="17" dur="250" fill="hold"/>
                                        <p:tgtEl>
                                          <p:spTgt spid="15"/>
                                        </p:tgtEl>
                                        <p:attrNameLst>
                                          <p:attrName>ppt_x</p:attrName>
                                        </p:attrNameLst>
                                      </p:cBhvr>
                                      <p:tavLst>
                                        <p:tav tm="0">
                                          <p:val>
                                            <p:strVal val="#ppt_x"/>
                                          </p:val>
                                        </p:tav>
                                        <p:tav tm="100000">
                                          <p:val>
                                            <p:strVal val="#ppt_x"/>
                                          </p:val>
                                        </p:tav>
                                      </p:tavLst>
                                    </p:anim>
                                    <p:anim calcmode="lin" valueType="num">
                                      <p:cBhvr>
                                        <p:cTn id="18" dur="25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50"/>
                                        <p:tgtEl>
                                          <p:spTgt spid="17"/>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50"/>
                                        <p:tgtEl>
                                          <p:spTgt spid="22"/>
                                        </p:tgtEl>
                                      </p:cBhvr>
                                    </p:animEffect>
                                    <p:anim calcmode="lin" valueType="num">
                                      <p:cBhvr>
                                        <p:cTn id="27" dur="250" fill="hold"/>
                                        <p:tgtEl>
                                          <p:spTgt spid="22"/>
                                        </p:tgtEl>
                                        <p:attrNameLst>
                                          <p:attrName>ppt_x</p:attrName>
                                        </p:attrNameLst>
                                      </p:cBhvr>
                                      <p:tavLst>
                                        <p:tav tm="0">
                                          <p:val>
                                            <p:strVal val="#ppt_x"/>
                                          </p:val>
                                        </p:tav>
                                        <p:tav tm="100000">
                                          <p:val>
                                            <p:strVal val="#ppt_x"/>
                                          </p:val>
                                        </p:tav>
                                      </p:tavLst>
                                    </p:anim>
                                    <p:anim calcmode="lin" valueType="num">
                                      <p:cBhvr>
                                        <p:cTn id="28" dur="25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anim calcmode="lin" valueType="num">
                                      <p:cBhvr>
                                        <p:cTn id="33" dur="250" fill="hold"/>
                                        <p:tgtEl>
                                          <p:spTgt spid="21"/>
                                        </p:tgtEl>
                                        <p:attrNameLst>
                                          <p:attrName>ppt_x</p:attrName>
                                        </p:attrNameLst>
                                      </p:cBhvr>
                                      <p:tavLst>
                                        <p:tav tm="0">
                                          <p:val>
                                            <p:strVal val="#ppt_x"/>
                                          </p:val>
                                        </p:tav>
                                        <p:tav tm="100000">
                                          <p:val>
                                            <p:strVal val="#ppt_x"/>
                                          </p:val>
                                        </p:tav>
                                      </p:tavLst>
                                    </p:anim>
                                    <p:anim calcmode="lin" valueType="num">
                                      <p:cBhvr>
                                        <p:cTn id="34" dur="25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50"/>
                                        <p:tgtEl>
                                          <p:spTgt spid="10"/>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50"/>
                                        <p:tgtEl>
                                          <p:spTgt spid="14"/>
                                        </p:tgtEl>
                                      </p:cBhvr>
                                    </p:animEffect>
                                    <p:anim calcmode="lin" valueType="num">
                                      <p:cBhvr>
                                        <p:cTn id="43" dur="250" fill="hold"/>
                                        <p:tgtEl>
                                          <p:spTgt spid="14"/>
                                        </p:tgtEl>
                                        <p:attrNameLst>
                                          <p:attrName>ppt_x</p:attrName>
                                        </p:attrNameLst>
                                      </p:cBhvr>
                                      <p:tavLst>
                                        <p:tav tm="0">
                                          <p:val>
                                            <p:strVal val="#ppt_x"/>
                                          </p:val>
                                        </p:tav>
                                        <p:tav tm="100000">
                                          <p:val>
                                            <p:strVal val="#ppt_x"/>
                                          </p:val>
                                        </p:tav>
                                      </p:tavLst>
                                    </p:anim>
                                    <p:anim calcmode="lin" valueType="num">
                                      <p:cBhvr>
                                        <p:cTn id="44" dur="25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250"/>
                                        <p:tgtEl>
                                          <p:spTgt spid="19"/>
                                        </p:tgtEl>
                                      </p:cBhvr>
                                    </p:animEffect>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250"/>
                                        <p:tgtEl>
                                          <p:spTgt spid="26"/>
                                        </p:tgtEl>
                                      </p:cBhvr>
                                    </p:animEffect>
                                    <p:anim calcmode="lin" valueType="num">
                                      <p:cBhvr>
                                        <p:cTn id="53" dur="250" fill="hold"/>
                                        <p:tgtEl>
                                          <p:spTgt spid="26"/>
                                        </p:tgtEl>
                                        <p:attrNameLst>
                                          <p:attrName>ppt_x</p:attrName>
                                        </p:attrNameLst>
                                      </p:cBhvr>
                                      <p:tavLst>
                                        <p:tav tm="0">
                                          <p:val>
                                            <p:strVal val="#ppt_x"/>
                                          </p:val>
                                        </p:tav>
                                        <p:tav tm="100000">
                                          <p:val>
                                            <p:strVal val="#ppt_x"/>
                                          </p:val>
                                        </p:tav>
                                      </p:tavLst>
                                    </p:anim>
                                    <p:anim calcmode="lin" valueType="num">
                                      <p:cBhvr>
                                        <p:cTn id="54" dur="25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250"/>
                                        <p:tgtEl>
                                          <p:spTgt spid="25"/>
                                        </p:tgtEl>
                                      </p:cBhvr>
                                    </p:animEffect>
                                    <p:anim calcmode="lin" valueType="num">
                                      <p:cBhvr>
                                        <p:cTn id="59" dur="250" fill="hold"/>
                                        <p:tgtEl>
                                          <p:spTgt spid="25"/>
                                        </p:tgtEl>
                                        <p:attrNameLst>
                                          <p:attrName>ppt_x</p:attrName>
                                        </p:attrNameLst>
                                      </p:cBhvr>
                                      <p:tavLst>
                                        <p:tav tm="0">
                                          <p:val>
                                            <p:strVal val="#ppt_x"/>
                                          </p:val>
                                        </p:tav>
                                        <p:tav tm="100000">
                                          <p:val>
                                            <p:strVal val="#ppt_x"/>
                                          </p:val>
                                        </p:tav>
                                      </p:tavLst>
                                    </p:anim>
                                    <p:anim calcmode="lin" valueType="num">
                                      <p:cBhvr>
                                        <p:cTn id="60" dur="250" fill="hold"/>
                                        <p:tgtEl>
                                          <p:spTgt spid="25"/>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250"/>
                                        <p:tgtEl>
                                          <p:spTgt spid="11"/>
                                        </p:tgtEl>
                                      </p:cBhvr>
                                    </p:animEffect>
                                  </p:childTnLst>
                                </p:cTn>
                              </p:par>
                            </p:childTnLst>
                          </p:cTn>
                        </p:par>
                        <p:par>
                          <p:cTn id="65" fill="hold">
                            <p:stCondLst>
                              <p:cond delay="6000"/>
                            </p:stCondLst>
                            <p:childTnLst>
                              <p:par>
                                <p:cTn id="66" presetID="47"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250"/>
                                        <p:tgtEl>
                                          <p:spTgt spid="16"/>
                                        </p:tgtEl>
                                      </p:cBhvr>
                                    </p:animEffect>
                                    <p:anim calcmode="lin" valueType="num">
                                      <p:cBhvr>
                                        <p:cTn id="69" dur="250" fill="hold"/>
                                        <p:tgtEl>
                                          <p:spTgt spid="16"/>
                                        </p:tgtEl>
                                        <p:attrNameLst>
                                          <p:attrName>ppt_x</p:attrName>
                                        </p:attrNameLst>
                                      </p:cBhvr>
                                      <p:tavLst>
                                        <p:tav tm="0">
                                          <p:val>
                                            <p:strVal val="#ppt_x"/>
                                          </p:val>
                                        </p:tav>
                                        <p:tav tm="100000">
                                          <p:val>
                                            <p:strVal val="#ppt_x"/>
                                          </p:val>
                                        </p:tav>
                                      </p:tavLst>
                                    </p:anim>
                                    <p:anim calcmode="lin" valueType="num">
                                      <p:cBhvr>
                                        <p:cTn id="70" dur="250" fill="hold"/>
                                        <p:tgtEl>
                                          <p:spTgt spid="16"/>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250"/>
                                        <p:tgtEl>
                                          <p:spTgt spid="18"/>
                                        </p:tgtEl>
                                      </p:cBhvr>
                                    </p:animEffect>
                                  </p:childTnLst>
                                </p:cTn>
                              </p:par>
                            </p:childTnLst>
                          </p:cTn>
                        </p:par>
                        <p:par>
                          <p:cTn id="75" fill="hold">
                            <p:stCondLst>
                              <p:cond delay="7000"/>
                            </p:stCondLst>
                            <p:childTnLst>
                              <p:par>
                                <p:cTn id="76" presetID="42"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250"/>
                                        <p:tgtEl>
                                          <p:spTgt spid="24"/>
                                        </p:tgtEl>
                                      </p:cBhvr>
                                    </p:animEffect>
                                    <p:anim calcmode="lin" valueType="num">
                                      <p:cBhvr>
                                        <p:cTn id="79" dur="250" fill="hold"/>
                                        <p:tgtEl>
                                          <p:spTgt spid="24"/>
                                        </p:tgtEl>
                                        <p:attrNameLst>
                                          <p:attrName>ppt_x</p:attrName>
                                        </p:attrNameLst>
                                      </p:cBhvr>
                                      <p:tavLst>
                                        <p:tav tm="0">
                                          <p:val>
                                            <p:strVal val="#ppt_x"/>
                                          </p:val>
                                        </p:tav>
                                        <p:tav tm="100000">
                                          <p:val>
                                            <p:strVal val="#ppt_x"/>
                                          </p:val>
                                        </p:tav>
                                      </p:tavLst>
                                    </p:anim>
                                    <p:anim calcmode="lin" valueType="num">
                                      <p:cBhvr>
                                        <p:cTn id="80" dur="250" fill="hold"/>
                                        <p:tgtEl>
                                          <p:spTgt spid="24"/>
                                        </p:tgtEl>
                                        <p:attrNameLst>
                                          <p:attrName>ppt_y</p:attrName>
                                        </p:attrNameLst>
                                      </p:cBhvr>
                                      <p:tavLst>
                                        <p:tav tm="0">
                                          <p:val>
                                            <p:strVal val="#ppt_y+.1"/>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250"/>
                                        <p:tgtEl>
                                          <p:spTgt spid="23"/>
                                        </p:tgtEl>
                                      </p:cBhvr>
                                    </p:animEffect>
                                    <p:anim calcmode="lin" valueType="num">
                                      <p:cBhvr>
                                        <p:cTn id="85" dur="250" fill="hold"/>
                                        <p:tgtEl>
                                          <p:spTgt spid="23"/>
                                        </p:tgtEl>
                                        <p:attrNameLst>
                                          <p:attrName>ppt_x</p:attrName>
                                        </p:attrNameLst>
                                      </p:cBhvr>
                                      <p:tavLst>
                                        <p:tav tm="0">
                                          <p:val>
                                            <p:strVal val="#ppt_x"/>
                                          </p:val>
                                        </p:tav>
                                        <p:tav tm="100000">
                                          <p:val>
                                            <p:strVal val="#ppt_x"/>
                                          </p:val>
                                        </p:tav>
                                      </p:tavLst>
                                    </p:anim>
                                    <p:anim calcmode="lin" valueType="num">
                                      <p:cBhvr>
                                        <p:cTn id="86" dur="250" fill="hold"/>
                                        <p:tgtEl>
                                          <p:spTgt spid="23"/>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10" presetClass="entr" presetSubtype="0"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50"/>
                                        <p:tgtEl>
                                          <p:spTgt spid="12"/>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250"/>
                                        <p:tgtEl>
                                          <p:spTgt spid="13"/>
                                        </p:tgtEl>
                                      </p:cBhvr>
                                    </p:animEffect>
                                    <p:anim calcmode="lin" valueType="num">
                                      <p:cBhvr>
                                        <p:cTn id="95" dur="250" fill="hold"/>
                                        <p:tgtEl>
                                          <p:spTgt spid="13"/>
                                        </p:tgtEl>
                                        <p:attrNameLst>
                                          <p:attrName>ppt_x</p:attrName>
                                        </p:attrNameLst>
                                      </p:cBhvr>
                                      <p:tavLst>
                                        <p:tav tm="0">
                                          <p:val>
                                            <p:strVal val="#ppt_x"/>
                                          </p:val>
                                        </p:tav>
                                        <p:tav tm="100000">
                                          <p:val>
                                            <p:strVal val="#ppt_x"/>
                                          </p:val>
                                        </p:tav>
                                      </p:tavLst>
                                    </p:anim>
                                    <p:anim calcmode="lin" valueType="num">
                                      <p:cBhvr>
                                        <p:cTn id="96" dur="250" fill="hold"/>
                                        <p:tgtEl>
                                          <p:spTgt spid="13"/>
                                        </p:tgtEl>
                                        <p:attrNameLst>
                                          <p:attrName>ppt_y</p:attrName>
                                        </p:attrNameLst>
                                      </p:cBhvr>
                                      <p:tavLst>
                                        <p:tav tm="0">
                                          <p:val>
                                            <p:strVal val="#ppt_y+.1"/>
                                          </p:val>
                                        </p:tav>
                                        <p:tav tm="100000">
                                          <p:val>
                                            <p:strVal val="#ppt_y"/>
                                          </p:val>
                                        </p:tav>
                                      </p:tavLst>
                                    </p:anim>
                                  </p:childTnLst>
                                </p:cTn>
                              </p:par>
                            </p:childTnLst>
                          </p:cTn>
                        </p:par>
                        <p:par>
                          <p:cTn id="97" fill="hold">
                            <p:stCondLst>
                              <p:cond delay="9000"/>
                            </p:stCondLst>
                            <p:childTnLst>
                              <p:par>
                                <p:cTn id="98" presetID="10" presetClass="entr" presetSubtype="0" fill="hold" grpId="0" nodeType="after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250"/>
                                        <p:tgtEl>
                                          <p:spTgt spid="20"/>
                                        </p:tgtEl>
                                      </p:cBhvr>
                                    </p:animEffect>
                                  </p:childTnLst>
                                </p:cTn>
                              </p:par>
                            </p:childTnLst>
                          </p:cTn>
                        </p:par>
                        <p:par>
                          <p:cTn id="101" fill="hold">
                            <p:stCondLst>
                              <p:cond delay="9500"/>
                            </p:stCondLst>
                            <p:childTnLst>
                              <p:par>
                                <p:cTn id="102" presetID="47" presetClass="entr" presetSubtype="0"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250"/>
                                        <p:tgtEl>
                                          <p:spTgt spid="28"/>
                                        </p:tgtEl>
                                      </p:cBhvr>
                                    </p:animEffect>
                                    <p:anim calcmode="lin" valueType="num">
                                      <p:cBhvr>
                                        <p:cTn id="105" dur="250" fill="hold"/>
                                        <p:tgtEl>
                                          <p:spTgt spid="28"/>
                                        </p:tgtEl>
                                        <p:attrNameLst>
                                          <p:attrName>ppt_x</p:attrName>
                                        </p:attrNameLst>
                                      </p:cBhvr>
                                      <p:tavLst>
                                        <p:tav tm="0">
                                          <p:val>
                                            <p:strVal val="#ppt_x"/>
                                          </p:val>
                                        </p:tav>
                                        <p:tav tm="100000">
                                          <p:val>
                                            <p:strVal val="#ppt_x"/>
                                          </p:val>
                                        </p:tav>
                                      </p:tavLst>
                                    </p:anim>
                                    <p:anim calcmode="lin" valueType="num">
                                      <p:cBhvr>
                                        <p:cTn id="106" dur="250" fill="hold"/>
                                        <p:tgtEl>
                                          <p:spTgt spid="28"/>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7" presetClass="entr" presetSubtype="0"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250"/>
                                        <p:tgtEl>
                                          <p:spTgt spid="27"/>
                                        </p:tgtEl>
                                      </p:cBhvr>
                                    </p:animEffect>
                                    <p:anim calcmode="lin" valueType="num">
                                      <p:cBhvr>
                                        <p:cTn id="111" dur="250" fill="hold"/>
                                        <p:tgtEl>
                                          <p:spTgt spid="27"/>
                                        </p:tgtEl>
                                        <p:attrNameLst>
                                          <p:attrName>ppt_x</p:attrName>
                                        </p:attrNameLst>
                                      </p:cBhvr>
                                      <p:tavLst>
                                        <p:tav tm="0">
                                          <p:val>
                                            <p:strVal val="#ppt_x"/>
                                          </p:val>
                                        </p:tav>
                                        <p:tav tm="100000">
                                          <p:val>
                                            <p:strVal val="#ppt_x"/>
                                          </p:val>
                                        </p:tav>
                                      </p:tavLst>
                                    </p:anim>
                                    <p:anim calcmode="lin" valueType="num">
                                      <p:cBhvr>
                                        <p:cTn id="112"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359034"/>
            <a:ext cx="9144000" cy="786055"/>
          </a:xfrm>
          <a:custGeom>
            <a:avLst/>
            <a:gdLst>
              <a:gd name="connsiteX0" fmla="*/ 0 w 12192000"/>
              <a:gd name="connsiteY0" fmla="*/ 0 h 609600"/>
              <a:gd name="connsiteX1" fmla="*/ 12192000 w 12192000"/>
              <a:gd name="connsiteY1" fmla="*/ 0 h 609600"/>
              <a:gd name="connsiteX2" fmla="*/ 12192000 w 12192000"/>
              <a:gd name="connsiteY2" fmla="*/ 609600 h 609600"/>
              <a:gd name="connsiteX3" fmla="*/ 0 w 12192000"/>
              <a:gd name="connsiteY3" fmla="*/ 609600 h 609600"/>
              <a:gd name="connsiteX4" fmla="*/ 0 w 12192000"/>
              <a:gd name="connsiteY4" fmla="*/ 0 h 609600"/>
              <a:gd name="connsiteX0-1" fmla="*/ 0 w 12192000"/>
              <a:gd name="connsiteY0-2" fmla="*/ 0 h 609600"/>
              <a:gd name="connsiteX1-3" fmla="*/ 12192000 w 12192000"/>
              <a:gd name="connsiteY1-4" fmla="*/ 0 h 609600"/>
              <a:gd name="connsiteX2-5" fmla="*/ 12192000 w 12192000"/>
              <a:gd name="connsiteY2-6" fmla="*/ 609600 h 609600"/>
              <a:gd name="connsiteX3-7" fmla="*/ 0 w 12192000"/>
              <a:gd name="connsiteY3-8" fmla="*/ 609600 h 609600"/>
              <a:gd name="connsiteX4-9" fmla="*/ 0 w 12192000"/>
              <a:gd name="connsiteY4-10" fmla="*/ 0 h 609600"/>
              <a:gd name="connsiteX0-11" fmla="*/ 0 w 12192000"/>
              <a:gd name="connsiteY0-12" fmla="*/ 225200 h 834800"/>
              <a:gd name="connsiteX1-13" fmla="*/ 12192000 w 12192000"/>
              <a:gd name="connsiteY1-14" fmla="*/ 225200 h 834800"/>
              <a:gd name="connsiteX2-15" fmla="*/ 12192000 w 12192000"/>
              <a:gd name="connsiteY2-16" fmla="*/ 834800 h 834800"/>
              <a:gd name="connsiteX3-17" fmla="*/ 0 w 12192000"/>
              <a:gd name="connsiteY3-18" fmla="*/ 834800 h 834800"/>
              <a:gd name="connsiteX4-19" fmla="*/ 0 w 12192000"/>
              <a:gd name="connsiteY4-20" fmla="*/ 225200 h 834800"/>
              <a:gd name="connsiteX0-21" fmla="*/ 0 w 12192000"/>
              <a:gd name="connsiteY0-22" fmla="*/ 114153 h 723753"/>
              <a:gd name="connsiteX1-23" fmla="*/ 12192000 w 12192000"/>
              <a:gd name="connsiteY1-24" fmla="*/ 114153 h 723753"/>
              <a:gd name="connsiteX2-25" fmla="*/ 12192000 w 12192000"/>
              <a:gd name="connsiteY2-26" fmla="*/ 723753 h 723753"/>
              <a:gd name="connsiteX3-27" fmla="*/ 0 w 12192000"/>
              <a:gd name="connsiteY3-28" fmla="*/ 723753 h 723753"/>
              <a:gd name="connsiteX4-29" fmla="*/ 0 w 12192000"/>
              <a:gd name="connsiteY4-30" fmla="*/ 114153 h 723753"/>
              <a:gd name="connsiteX0-31" fmla="*/ 0 w 12192000"/>
              <a:gd name="connsiteY0-32" fmla="*/ 265989 h 875589"/>
              <a:gd name="connsiteX1-33" fmla="*/ 12192000 w 12192000"/>
              <a:gd name="connsiteY1-34" fmla="*/ 265989 h 875589"/>
              <a:gd name="connsiteX2-35" fmla="*/ 12192000 w 12192000"/>
              <a:gd name="connsiteY2-36" fmla="*/ 875589 h 875589"/>
              <a:gd name="connsiteX3-37" fmla="*/ 0 w 12192000"/>
              <a:gd name="connsiteY3-38" fmla="*/ 875589 h 875589"/>
              <a:gd name="connsiteX4-39" fmla="*/ 0 w 12192000"/>
              <a:gd name="connsiteY4-40" fmla="*/ 265989 h 8755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875589">
                <a:moveTo>
                  <a:pt x="0" y="265989"/>
                </a:moveTo>
                <a:cubicBezTo>
                  <a:pt x="4025900" y="608889"/>
                  <a:pt x="8909050" y="-476961"/>
                  <a:pt x="12192000" y="265989"/>
                </a:cubicBezTo>
                <a:lnTo>
                  <a:pt x="12192000" y="875589"/>
                </a:lnTo>
                <a:lnTo>
                  <a:pt x="0" y="875589"/>
                </a:lnTo>
                <a:lnTo>
                  <a:pt x="0" y="265989"/>
                </a:lnTo>
                <a:close/>
              </a:path>
            </a:pathLst>
          </a:custGeom>
          <a:solidFill>
            <a:schemeClr val="bg1"/>
          </a:solidFill>
          <a:ln w="254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p:nvSpPr>
        <p:spPr>
          <a:xfrm>
            <a:off x="449015" y="1295708"/>
            <a:ext cx="8245971" cy="484748"/>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pic>
        <p:nvPicPr>
          <p:cNvPr id="3" name="图片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10375" y="2052053"/>
            <a:ext cx="4521875" cy="2672146"/>
          </a:xfrm>
          <a:prstGeom prst="rect">
            <a:avLst/>
          </a:prstGeom>
        </p:spPr>
      </p:pic>
      <p:sp useBgFill="1">
        <p:nvSpPr>
          <p:cNvPr id="11" name="MH_Other_1"/>
          <p:cNvSpPr/>
          <p:nvPr>
            <p:custDataLst>
              <p:tags r:id="rId1"/>
            </p:custDataLst>
          </p:nvPr>
        </p:nvSpPr>
        <p:spPr>
          <a:xfrm rot="21439215">
            <a:off x="878925" y="3703365"/>
            <a:ext cx="557136" cy="563693"/>
          </a:xfrm>
          <a:prstGeom prst="roundRect">
            <a:avLst>
              <a:gd name="adj" fmla="val 18567"/>
            </a:avLst>
          </a:prstGeom>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dirty="0">
                <a:solidFill>
                  <a:schemeClr val="tx1">
                    <a:lumMod val="75000"/>
                    <a:lumOff val="25000"/>
                  </a:schemeClr>
                </a:solidFill>
                <a:latin typeface="等线" panose="02010600030101010101" charset="-122"/>
                <a:ea typeface="等线" panose="02010600030101010101" charset="-122"/>
              </a:rPr>
              <a:t>1</a:t>
            </a:r>
            <a:endParaRPr lang="zh-CN" altLang="en-US" sz="2700" dirty="0">
              <a:solidFill>
                <a:schemeClr val="tx1">
                  <a:lumMod val="75000"/>
                  <a:lumOff val="25000"/>
                </a:schemeClr>
              </a:solidFill>
              <a:latin typeface="等线" panose="02010600030101010101" charset="-122"/>
              <a:ea typeface="等线" panose="02010600030101010101" charset="-122"/>
            </a:endParaRPr>
          </a:p>
        </p:txBody>
      </p:sp>
      <p:cxnSp>
        <p:nvCxnSpPr>
          <p:cNvPr id="12" name="MH_Other_2"/>
          <p:cNvCxnSpPr/>
          <p:nvPr>
            <p:custDataLst>
              <p:tags r:id="rId2"/>
            </p:custDataLst>
          </p:nvPr>
        </p:nvCxnSpPr>
        <p:spPr>
          <a:xfrm>
            <a:off x="1448828" y="3852952"/>
            <a:ext cx="669293"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useBgFill="1">
        <p:nvSpPr>
          <p:cNvPr id="13" name="MH_Other_3"/>
          <p:cNvSpPr/>
          <p:nvPr>
            <p:custDataLst>
              <p:tags r:id="rId3"/>
            </p:custDataLst>
          </p:nvPr>
        </p:nvSpPr>
        <p:spPr>
          <a:xfrm rot="21439215">
            <a:off x="1008407" y="3151530"/>
            <a:ext cx="557136" cy="563693"/>
          </a:xfrm>
          <a:prstGeom prst="roundRect">
            <a:avLst>
              <a:gd name="adj" fmla="val 18567"/>
            </a:avLst>
          </a:prstGeom>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dirty="0">
                <a:solidFill>
                  <a:schemeClr val="tx1">
                    <a:lumMod val="75000"/>
                    <a:lumOff val="25000"/>
                  </a:schemeClr>
                </a:solidFill>
                <a:latin typeface="等线" panose="02010600030101010101" charset="-122"/>
                <a:ea typeface="等线" panose="02010600030101010101" charset="-122"/>
              </a:rPr>
              <a:t>2</a:t>
            </a:r>
            <a:endParaRPr lang="zh-CN" altLang="en-US" sz="2700" dirty="0">
              <a:solidFill>
                <a:schemeClr val="tx1">
                  <a:lumMod val="75000"/>
                  <a:lumOff val="25000"/>
                </a:schemeClr>
              </a:solidFill>
              <a:latin typeface="等线" panose="02010600030101010101" charset="-122"/>
              <a:ea typeface="等线" panose="02010600030101010101" charset="-122"/>
            </a:endParaRPr>
          </a:p>
        </p:txBody>
      </p:sp>
      <p:cxnSp>
        <p:nvCxnSpPr>
          <p:cNvPr id="14" name="MH_Other_4"/>
          <p:cNvCxnSpPr/>
          <p:nvPr>
            <p:custDataLst>
              <p:tags r:id="rId4"/>
            </p:custDataLst>
          </p:nvPr>
        </p:nvCxnSpPr>
        <p:spPr>
          <a:xfrm>
            <a:off x="1564632" y="3281051"/>
            <a:ext cx="669293"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useBgFill="1">
        <p:nvSpPr>
          <p:cNvPr id="15" name="MH_Other_5"/>
          <p:cNvSpPr/>
          <p:nvPr>
            <p:custDataLst>
              <p:tags r:id="rId5"/>
            </p:custDataLst>
          </p:nvPr>
        </p:nvSpPr>
        <p:spPr>
          <a:xfrm rot="21439215">
            <a:off x="805066" y="2605167"/>
            <a:ext cx="557137" cy="563693"/>
          </a:xfrm>
          <a:prstGeom prst="roundRect">
            <a:avLst>
              <a:gd name="adj" fmla="val 18567"/>
            </a:avLst>
          </a:prstGeom>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dirty="0">
                <a:solidFill>
                  <a:schemeClr val="tx1">
                    <a:lumMod val="75000"/>
                    <a:lumOff val="25000"/>
                  </a:schemeClr>
                </a:solidFill>
                <a:latin typeface="等线" panose="02010600030101010101" charset="-122"/>
                <a:ea typeface="等线" panose="02010600030101010101" charset="-122"/>
              </a:rPr>
              <a:t>3</a:t>
            </a:r>
            <a:endParaRPr lang="zh-CN" altLang="en-US" sz="2700" dirty="0">
              <a:solidFill>
                <a:schemeClr val="tx1">
                  <a:lumMod val="75000"/>
                  <a:lumOff val="25000"/>
                </a:schemeClr>
              </a:solidFill>
              <a:latin typeface="等线" panose="02010600030101010101" charset="-122"/>
              <a:ea typeface="等线" panose="02010600030101010101" charset="-122"/>
            </a:endParaRPr>
          </a:p>
        </p:txBody>
      </p:sp>
      <p:cxnSp>
        <p:nvCxnSpPr>
          <p:cNvPr id="16" name="MH_Other_6"/>
          <p:cNvCxnSpPr/>
          <p:nvPr>
            <p:custDataLst>
              <p:tags r:id="rId6"/>
            </p:custDataLst>
          </p:nvPr>
        </p:nvCxnSpPr>
        <p:spPr>
          <a:xfrm>
            <a:off x="1356732" y="2722830"/>
            <a:ext cx="669293"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MH_Other_7"/>
          <p:cNvSpPr/>
          <p:nvPr>
            <p:custDataLst>
              <p:tags r:id="rId7"/>
            </p:custDataLst>
          </p:nvPr>
        </p:nvSpPr>
        <p:spPr>
          <a:xfrm rot="224612">
            <a:off x="898210" y="2034004"/>
            <a:ext cx="557136" cy="563693"/>
          </a:xfrm>
          <a:prstGeom prst="roundRect">
            <a:avLst>
              <a:gd name="adj" fmla="val 18567"/>
            </a:avLst>
          </a:prstGeom>
          <a:solidFill>
            <a:schemeClr val="accent1"/>
          </a:solidFill>
          <a:ln w="254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dirty="0">
                <a:solidFill>
                  <a:schemeClr val="bg1"/>
                </a:solidFill>
                <a:latin typeface="等线" panose="02010600030101010101" charset="-122"/>
                <a:ea typeface="等线" panose="02010600030101010101" charset="-122"/>
              </a:rPr>
              <a:t>4</a:t>
            </a:r>
            <a:endParaRPr lang="zh-CN" altLang="en-US" sz="2700" dirty="0">
              <a:solidFill>
                <a:schemeClr val="bg1"/>
              </a:solidFill>
              <a:latin typeface="等线" panose="02010600030101010101" charset="-122"/>
              <a:ea typeface="等线" panose="02010600030101010101" charset="-122"/>
            </a:endParaRPr>
          </a:p>
        </p:txBody>
      </p:sp>
      <p:cxnSp>
        <p:nvCxnSpPr>
          <p:cNvPr id="18" name="MH_Other_8"/>
          <p:cNvCxnSpPr/>
          <p:nvPr>
            <p:custDataLst>
              <p:tags r:id="rId8"/>
            </p:custDataLst>
          </p:nvPr>
        </p:nvCxnSpPr>
        <p:spPr>
          <a:xfrm>
            <a:off x="1473148" y="2111707"/>
            <a:ext cx="669293"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组合 21"/>
          <p:cNvGrpSpPr/>
          <p:nvPr/>
        </p:nvGrpSpPr>
        <p:grpSpPr>
          <a:xfrm>
            <a:off x="2121331" y="1980090"/>
            <a:ext cx="2088143" cy="546255"/>
            <a:chOff x="3876745" y="5274891"/>
            <a:chExt cx="2784191" cy="728116"/>
          </a:xfrm>
        </p:grpSpPr>
        <p:sp>
          <p:nvSpPr>
            <p:cNvPr id="20" name="矩形 19"/>
            <p:cNvSpPr/>
            <p:nvPr/>
          </p:nvSpPr>
          <p:spPr>
            <a:xfrm>
              <a:off x="3876745" y="5510715"/>
              <a:ext cx="2784191" cy="492292"/>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a:t>
              </a:r>
            </a:p>
          </p:txBody>
        </p:sp>
        <p:sp>
          <p:nvSpPr>
            <p:cNvPr id="21" name="文本框 20"/>
            <p:cNvSpPr txBox="1"/>
            <p:nvPr/>
          </p:nvSpPr>
          <p:spPr>
            <a:xfrm>
              <a:off x="3876746" y="5274891"/>
              <a:ext cx="1675884"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grpSp>
        <p:nvGrpSpPr>
          <p:cNvPr id="19" name="组合 22"/>
          <p:cNvGrpSpPr/>
          <p:nvPr/>
        </p:nvGrpSpPr>
        <p:grpSpPr>
          <a:xfrm>
            <a:off x="2045974" y="2593642"/>
            <a:ext cx="2088143" cy="546254"/>
            <a:chOff x="3495745" y="5274897"/>
            <a:chExt cx="2784191" cy="728115"/>
          </a:xfrm>
        </p:grpSpPr>
        <p:sp>
          <p:nvSpPr>
            <p:cNvPr id="24" name="矩形 23"/>
            <p:cNvSpPr/>
            <p:nvPr/>
          </p:nvSpPr>
          <p:spPr>
            <a:xfrm>
              <a:off x="3495745" y="5510720"/>
              <a:ext cx="2784191" cy="492292"/>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a:t>
              </a:r>
            </a:p>
          </p:txBody>
        </p:sp>
        <p:sp>
          <p:nvSpPr>
            <p:cNvPr id="25" name="文本框 24"/>
            <p:cNvSpPr txBox="1"/>
            <p:nvPr/>
          </p:nvSpPr>
          <p:spPr>
            <a:xfrm>
              <a:off x="3495746" y="5274897"/>
              <a:ext cx="1675884" cy="369219"/>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grpSp>
        <p:nvGrpSpPr>
          <p:cNvPr id="22" name="组合 25"/>
          <p:cNvGrpSpPr/>
          <p:nvPr/>
        </p:nvGrpSpPr>
        <p:grpSpPr>
          <a:xfrm>
            <a:off x="2222232" y="3157458"/>
            <a:ext cx="2088143" cy="546255"/>
            <a:chOff x="3495745" y="5274891"/>
            <a:chExt cx="2784191" cy="728116"/>
          </a:xfrm>
        </p:grpSpPr>
        <p:sp>
          <p:nvSpPr>
            <p:cNvPr id="27" name="矩形 26"/>
            <p:cNvSpPr/>
            <p:nvPr/>
          </p:nvSpPr>
          <p:spPr>
            <a:xfrm>
              <a:off x="3495745" y="5510715"/>
              <a:ext cx="2784191" cy="492292"/>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a:t>
              </a:r>
            </a:p>
          </p:txBody>
        </p:sp>
        <p:sp>
          <p:nvSpPr>
            <p:cNvPr id="28" name="文本框 27"/>
            <p:cNvSpPr txBox="1"/>
            <p:nvPr/>
          </p:nvSpPr>
          <p:spPr>
            <a:xfrm>
              <a:off x="3495746" y="5274891"/>
              <a:ext cx="1675884"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grpSp>
        <p:nvGrpSpPr>
          <p:cNvPr id="23" name="组合 28"/>
          <p:cNvGrpSpPr/>
          <p:nvPr/>
        </p:nvGrpSpPr>
        <p:grpSpPr>
          <a:xfrm>
            <a:off x="2135618" y="3728794"/>
            <a:ext cx="2088143" cy="546254"/>
            <a:chOff x="3495745" y="5274897"/>
            <a:chExt cx="2784191" cy="728115"/>
          </a:xfrm>
        </p:grpSpPr>
        <p:sp>
          <p:nvSpPr>
            <p:cNvPr id="30" name="矩形 29"/>
            <p:cNvSpPr/>
            <p:nvPr/>
          </p:nvSpPr>
          <p:spPr>
            <a:xfrm>
              <a:off x="3495745" y="5510720"/>
              <a:ext cx="2784191" cy="492292"/>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a:t>
              </a:r>
            </a:p>
          </p:txBody>
        </p:sp>
        <p:sp>
          <p:nvSpPr>
            <p:cNvPr id="31" name="文本框 30"/>
            <p:cNvSpPr txBox="1"/>
            <p:nvPr/>
          </p:nvSpPr>
          <p:spPr>
            <a:xfrm>
              <a:off x="3495746" y="5274897"/>
              <a:ext cx="1675884" cy="369219"/>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entr" presetSubtype="0" fill="hold" grpId="0" nodeType="withEffect">
                                  <p:stCondLst>
                                    <p:cond delay="8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anim calcmode="lin" valueType="num">
                                      <p:cBhvr>
                                        <p:cTn id="11" dur="500" fill="hold"/>
                                        <p:tgtEl>
                                          <p:spTgt spid="17"/>
                                        </p:tgtEl>
                                        <p:attrNameLst>
                                          <p:attrName>ppt_x</p:attrName>
                                        </p:attrNameLst>
                                      </p:cBhvr>
                                      <p:tavLst>
                                        <p:tav tm="0">
                                          <p:val>
                                            <p:strVal val="#ppt_x"/>
                                          </p:val>
                                        </p:tav>
                                        <p:tav tm="100000">
                                          <p:val>
                                            <p:strVal val="#ppt_x"/>
                                          </p:val>
                                        </p:tav>
                                      </p:tavLst>
                                    </p:anim>
                                    <p:anim calcmode="lin" valueType="num">
                                      <p:cBhvr>
                                        <p:cTn id="12" dur="5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11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anim calcmode="lin" valueType="num">
                                      <p:cBhvr>
                                        <p:cTn id="16" dur="500" fill="hold"/>
                                        <p:tgtEl>
                                          <p:spTgt spid="15"/>
                                        </p:tgtEl>
                                        <p:attrNameLst>
                                          <p:attrName>ppt_x</p:attrName>
                                        </p:attrNameLst>
                                      </p:cBhvr>
                                      <p:tavLst>
                                        <p:tav tm="0">
                                          <p:val>
                                            <p:strVal val="#ppt_x"/>
                                          </p:val>
                                        </p:tav>
                                        <p:tav tm="100000">
                                          <p:val>
                                            <p:strVal val="#ppt_x"/>
                                          </p:val>
                                        </p:tav>
                                      </p:tavLst>
                                    </p:anim>
                                    <p:anim calcmode="lin" valueType="num">
                                      <p:cBhvr>
                                        <p:cTn id="17" dur="5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4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7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22" presetClass="entr" presetSubtype="8" fill="hold" nodeType="withEffect">
                                  <p:stCondLst>
                                    <p:cond delay="210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17" presetClass="entr" presetSubtype="8" fill="hold" nodeType="withEffect">
                                  <p:stCondLst>
                                    <p:cond delay="240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strVal val="#ppt_h"/>
                                          </p:val>
                                        </p:tav>
                                        <p:tav tm="100000">
                                          <p:val>
                                            <p:strVal val="#ppt_h"/>
                                          </p:val>
                                        </p:tav>
                                      </p:tavLst>
                                    </p:anim>
                                  </p:childTnLst>
                                </p:cTn>
                              </p:par>
                              <p:par>
                                <p:cTn id="37" presetID="22" presetClass="entr" presetSubtype="8" fill="hold" nodeType="withEffect">
                                  <p:stCondLst>
                                    <p:cond delay="270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17" presetClass="entr" presetSubtype="8" fill="hold" nodeType="withEffect">
                                  <p:stCondLst>
                                    <p:cond delay="30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ppt_x</p:attrName>
                                        </p:attrNameLst>
                                      </p:cBhvr>
                                      <p:tavLst>
                                        <p:tav tm="0">
                                          <p:val>
                                            <p:strVal val="#ppt_x-#ppt_w/2"/>
                                          </p:val>
                                        </p:tav>
                                        <p:tav tm="100000">
                                          <p:val>
                                            <p:strVal val="#ppt_x"/>
                                          </p:val>
                                        </p:tav>
                                      </p:tavLst>
                                    </p:anim>
                                    <p:anim calcmode="lin" valueType="num">
                                      <p:cBhvr>
                                        <p:cTn id="43" dur="500" fill="hold"/>
                                        <p:tgtEl>
                                          <p:spTgt spid="22"/>
                                        </p:tgtEl>
                                        <p:attrNameLst>
                                          <p:attrName>ppt_y</p:attrName>
                                        </p:attrNameLst>
                                      </p:cBhvr>
                                      <p:tavLst>
                                        <p:tav tm="0">
                                          <p:val>
                                            <p:strVal val="#ppt_y"/>
                                          </p:val>
                                        </p:tav>
                                        <p:tav tm="100000">
                                          <p:val>
                                            <p:strVal val="#ppt_y"/>
                                          </p:val>
                                        </p:tav>
                                      </p:tavLst>
                                    </p:anim>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strVal val="#ppt_h"/>
                                          </p:val>
                                        </p:tav>
                                        <p:tav tm="100000">
                                          <p:val>
                                            <p:strVal val="#ppt_h"/>
                                          </p:val>
                                        </p:tav>
                                      </p:tavLst>
                                    </p:anim>
                                  </p:childTnLst>
                                </p:cTn>
                              </p:par>
                              <p:par>
                                <p:cTn id="46" presetID="22" presetClass="entr" presetSubtype="8" fill="hold" nodeType="withEffect">
                                  <p:stCondLst>
                                    <p:cond delay="330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par>
                                <p:cTn id="49" presetID="17" presetClass="entr" presetSubtype="8" fill="hold" nodeType="withEffect">
                                  <p:stCondLst>
                                    <p:cond delay="36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ppt_x</p:attrName>
                                        </p:attrNameLst>
                                      </p:cBhvr>
                                      <p:tavLst>
                                        <p:tav tm="0">
                                          <p:val>
                                            <p:strVal val="#ppt_x-#ppt_w/2"/>
                                          </p:val>
                                        </p:tav>
                                        <p:tav tm="100000">
                                          <p:val>
                                            <p:strVal val="#ppt_x"/>
                                          </p:val>
                                        </p:tav>
                                      </p:tavLst>
                                    </p:anim>
                                    <p:anim calcmode="lin" valueType="num">
                                      <p:cBhvr>
                                        <p:cTn id="52" dur="500" fill="hold"/>
                                        <p:tgtEl>
                                          <p:spTgt spid="19"/>
                                        </p:tgtEl>
                                        <p:attrNameLst>
                                          <p:attrName>ppt_y</p:attrName>
                                        </p:attrNameLst>
                                      </p:cBhvr>
                                      <p:tavLst>
                                        <p:tav tm="0">
                                          <p:val>
                                            <p:strVal val="#ppt_y"/>
                                          </p:val>
                                        </p:tav>
                                        <p:tav tm="100000">
                                          <p:val>
                                            <p:strVal val="#ppt_y"/>
                                          </p:val>
                                        </p:tav>
                                      </p:tavLst>
                                    </p:anim>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strVal val="#ppt_h"/>
                                          </p:val>
                                        </p:tav>
                                        <p:tav tm="100000">
                                          <p:val>
                                            <p:strVal val="#ppt_h"/>
                                          </p:val>
                                        </p:tav>
                                      </p:tavLst>
                                    </p:anim>
                                  </p:childTnLst>
                                </p:cTn>
                              </p:par>
                              <p:par>
                                <p:cTn id="55" presetID="22" presetClass="entr" presetSubtype="8" fill="hold" nodeType="withEffect">
                                  <p:stCondLst>
                                    <p:cond delay="390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par>
                                <p:cTn id="58" presetID="17" presetClass="entr" presetSubtype="8" fill="hold" nodeType="withEffect">
                                  <p:stCondLst>
                                    <p:cond delay="420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ppt_x</p:attrName>
                                        </p:attrNameLst>
                                      </p:cBhvr>
                                      <p:tavLst>
                                        <p:tav tm="0">
                                          <p:val>
                                            <p:strVal val="#ppt_x-#ppt_w/2"/>
                                          </p:val>
                                        </p:tav>
                                        <p:tav tm="100000">
                                          <p:val>
                                            <p:strVal val="#ppt_x"/>
                                          </p:val>
                                        </p:tav>
                                      </p:tavLst>
                                    </p:anim>
                                    <p:anim calcmode="lin" valueType="num">
                                      <p:cBhvr>
                                        <p:cTn id="61" dur="500" fill="hold"/>
                                        <p:tgtEl>
                                          <p:spTgt spid="10"/>
                                        </p:tgtEl>
                                        <p:attrNameLst>
                                          <p:attrName>ppt_y</p:attrName>
                                        </p:attrNameLst>
                                      </p:cBhvr>
                                      <p:tavLst>
                                        <p:tav tm="0">
                                          <p:val>
                                            <p:strVal val="#ppt_y"/>
                                          </p:val>
                                        </p:tav>
                                        <p:tav tm="100000">
                                          <p:val>
                                            <p:strVal val="#ppt_y"/>
                                          </p:val>
                                        </p:tav>
                                      </p:tavLst>
                                    </p:anim>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3" grpId="0" animBg="1"/>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2"/>
          <p:cNvGrpSpPr/>
          <p:nvPr/>
        </p:nvGrpSpPr>
        <p:grpSpPr>
          <a:xfrm>
            <a:off x="3371273" y="1542507"/>
            <a:ext cx="2423940" cy="2527217"/>
            <a:chOff x="0" y="0"/>
            <a:chExt cx="5874978" cy="5874978"/>
          </a:xfrm>
        </p:grpSpPr>
        <p:sp>
          <p:nvSpPr>
            <p:cNvPr id="5" name="Shape 40"/>
            <p:cNvSpPr/>
            <p:nvPr/>
          </p:nvSpPr>
          <p:spPr>
            <a:xfrm>
              <a:off x="0" y="0"/>
              <a:ext cx="5874979" cy="5874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chemeClr val="accent1"/>
              </a:solidFill>
              <a:prstDash val="solid"/>
              <a:miter lim="400000"/>
            </a:ln>
            <a:effectLst/>
          </p:spPr>
          <p:txBody>
            <a:bodyPr wrap="square" lIns="67733" tIns="67733" rIns="67733" bIns="67733" numCol="1" anchor="ctr">
              <a:noAutofit/>
            </a:bodyPr>
            <a:lstStyle/>
            <a:p>
              <a:pPr defTabSz="913765" fontAlgn="base">
                <a:spcBef>
                  <a:spcPct val="0"/>
                </a:spcBef>
                <a:spcAft>
                  <a:spcPct val="0"/>
                </a:spcAft>
                <a:defRPr sz="3200">
                  <a:solidFill>
                    <a:srgbClr val="FFFFFF"/>
                  </a:solidFill>
                  <a:latin typeface="+mn-lt"/>
                  <a:ea typeface="+mn-ea"/>
                  <a:cs typeface="+mn-cs"/>
                  <a:sym typeface="Helvetica Light"/>
                </a:defRPr>
              </a:pPr>
              <a:endParaRPr sz="3200" dirty="0">
                <a:solidFill>
                  <a:srgbClr val="FFFFFF"/>
                </a:solidFill>
                <a:latin typeface="微软雅黑" panose="020B0503020204020204" pitchFamily="34" charset="-122"/>
                <a:ea typeface="微软雅黑" panose="020B0503020204020204" pitchFamily="34" charset="-122"/>
                <a:sym typeface="Helvetica Light"/>
              </a:endParaRPr>
            </a:p>
          </p:txBody>
        </p:sp>
        <p:sp>
          <p:nvSpPr>
            <p:cNvPr id="6" name="Shape 41"/>
            <p:cNvSpPr/>
            <p:nvPr/>
          </p:nvSpPr>
          <p:spPr>
            <a:xfrm>
              <a:off x="1206556" y="1195209"/>
              <a:ext cx="3473214" cy="3473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67733" tIns="67733" rIns="67733" bIns="67733" numCol="1" anchor="ctr">
              <a:noAutofit/>
            </a:bodyPr>
            <a:lstStyle/>
            <a:p>
              <a:pPr defTabSz="913765" fontAlgn="base">
                <a:spcBef>
                  <a:spcPct val="0"/>
                </a:spcBef>
                <a:spcAft>
                  <a:spcPct val="0"/>
                </a:spcAft>
                <a:defRPr sz="3200">
                  <a:solidFill>
                    <a:srgbClr val="FFFFFF"/>
                  </a:solidFill>
                  <a:latin typeface="+mn-lt"/>
                  <a:ea typeface="+mn-ea"/>
                  <a:cs typeface="+mn-cs"/>
                  <a:sym typeface="Helvetica Light"/>
                </a:defRPr>
              </a:pPr>
              <a:endParaRPr sz="3200" dirty="0">
                <a:solidFill>
                  <a:srgbClr val="FFFFFF"/>
                </a:solidFill>
                <a:latin typeface="微软雅黑" panose="020B0503020204020204" pitchFamily="34" charset="-122"/>
                <a:ea typeface="微软雅黑" panose="020B0503020204020204" pitchFamily="34" charset="-122"/>
                <a:sym typeface="Helvetica Light"/>
              </a:endParaRPr>
            </a:p>
          </p:txBody>
        </p:sp>
      </p:grpSp>
      <p:sp>
        <p:nvSpPr>
          <p:cNvPr id="7" name="Shape 44"/>
          <p:cNvSpPr/>
          <p:nvPr/>
        </p:nvSpPr>
        <p:spPr>
          <a:xfrm>
            <a:off x="647565" y="1538273"/>
            <a:ext cx="2534227" cy="1086827"/>
          </a:xfrm>
          <a:prstGeom prst="rect">
            <a:avLst/>
          </a:prstGeom>
          <a:ln w="3175">
            <a:solidFill>
              <a:schemeClr val="accent1"/>
            </a:solidFill>
            <a:miter lim="400000"/>
          </a:ln>
        </p:spPr>
        <p:txBody>
          <a:bodyPr lIns="44154" tIns="44154" rIns="44154" bIns="44154" anchor="ctr"/>
          <a:lstStyle/>
          <a:p>
            <a:pPr defTabSz="913765" fontAlgn="base">
              <a:spcBef>
                <a:spcPct val="0"/>
              </a:spcBef>
              <a:spcAft>
                <a:spcPct val="0"/>
              </a:spcAft>
              <a:defRPr sz="3200">
                <a:solidFill>
                  <a:srgbClr val="FFFFFF"/>
                </a:solidFill>
                <a:latin typeface="+mn-lt"/>
                <a:ea typeface="+mn-ea"/>
                <a:cs typeface="+mn-cs"/>
                <a:sym typeface="Helvetica Light"/>
              </a:defRPr>
            </a:pPr>
            <a:endParaRPr sz="3200" dirty="0">
              <a:solidFill>
                <a:srgbClr val="FFFFFF"/>
              </a:solidFill>
              <a:latin typeface="微软雅黑" panose="020B0503020204020204" pitchFamily="34" charset="-122"/>
              <a:ea typeface="微软雅黑" panose="020B0503020204020204" pitchFamily="34" charset="-122"/>
              <a:sym typeface="Helvetica Light"/>
            </a:endParaRPr>
          </a:p>
        </p:txBody>
      </p:sp>
      <p:sp>
        <p:nvSpPr>
          <p:cNvPr id="8" name="Shape 46"/>
          <p:cNvSpPr/>
          <p:nvPr/>
        </p:nvSpPr>
        <p:spPr>
          <a:xfrm>
            <a:off x="647565" y="2987139"/>
            <a:ext cx="2534227" cy="1086827"/>
          </a:xfrm>
          <a:prstGeom prst="rect">
            <a:avLst/>
          </a:prstGeom>
          <a:ln w="3175">
            <a:solidFill>
              <a:schemeClr val="accent1"/>
            </a:solidFill>
            <a:miter lim="400000"/>
          </a:ln>
        </p:spPr>
        <p:txBody>
          <a:bodyPr lIns="44154" tIns="44154" rIns="44154" bIns="44154" anchor="ctr"/>
          <a:lstStyle/>
          <a:p>
            <a:pPr defTabSz="913765" fontAlgn="base">
              <a:spcBef>
                <a:spcPct val="0"/>
              </a:spcBef>
              <a:spcAft>
                <a:spcPct val="0"/>
              </a:spcAft>
              <a:defRPr sz="3200">
                <a:solidFill>
                  <a:srgbClr val="FFFFFF"/>
                </a:solidFill>
                <a:latin typeface="+mn-lt"/>
                <a:ea typeface="+mn-ea"/>
                <a:cs typeface="+mn-cs"/>
                <a:sym typeface="Helvetica Light"/>
              </a:defRPr>
            </a:pPr>
            <a:endParaRPr sz="3200" dirty="0">
              <a:solidFill>
                <a:srgbClr val="FFFFFF"/>
              </a:solidFill>
              <a:latin typeface="微软雅黑" panose="020B0503020204020204" pitchFamily="34" charset="-122"/>
              <a:ea typeface="微软雅黑" panose="020B0503020204020204" pitchFamily="34" charset="-122"/>
              <a:sym typeface="Helvetica Light"/>
            </a:endParaRPr>
          </a:p>
        </p:txBody>
      </p:sp>
      <p:sp>
        <p:nvSpPr>
          <p:cNvPr id="9" name="Shape 47"/>
          <p:cNvSpPr/>
          <p:nvPr/>
        </p:nvSpPr>
        <p:spPr>
          <a:xfrm>
            <a:off x="5984707" y="1538273"/>
            <a:ext cx="2534227" cy="1086827"/>
          </a:xfrm>
          <a:prstGeom prst="rect">
            <a:avLst/>
          </a:prstGeom>
          <a:ln w="3175">
            <a:solidFill>
              <a:schemeClr val="accent1"/>
            </a:solidFill>
            <a:miter lim="400000"/>
          </a:ln>
        </p:spPr>
        <p:txBody>
          <a:bodyPr lIns="44154" tIns="44154" rIns="44154" bIns="44154" anchor="ctr"/>
          <a:lstStyle/>
          <a:p>
            <a:pPr defTabSz="913765" fontAlgn="base">
              <a:spcBef>
                <a:spcPct val="0"/>
              </a:spcBef>
              <a:spcAft>
                <a:spcPct val="0"/>
              </a:spcAft>
              <a:defRPr sz="3200">
                <a:solidFill>
                  <a:srgbClr val="FFFFFF"/>
                </a:solidFill>
                <a:latin typeface="+mn-lt"/>
                <a:ea typeface="+mn-ea"/>
                <a:cs typeface="+mn-cs"/>
                <a:sym typeface="Helvetica Light"/>
              </a:defRPr>
            </a:pPr>
            <a:endParaRPr sz="3200" dirty="0">
              <a:solidFill>
                <a:srgbClr val="FFFFFF"/>
              </a:solidFill>
              <a:latin typeface="微软雅黑" panose="020B0503020204020204" pitchFamily="34" charset="-122"/>
              <a:ea typeface="微软雅黑" panose="020B0503020204020204" pitchFamily="34" charset="-122"/>
              <a:sym typeface="Helvetica Light"/>
            </a:endParaRPr>
          </a:p>
        </p:txBody>
      </p:sp>
      <p:sp>
        <p:nvSpPr>
          <p:cNvPr id="10" name="Shape 48"/>
          <p:cNvSpPr/>
          <p:nvPr/>
        </p:nvSpPr>
        <p:spPr>
          <a:xfrm>
            <a:off x="5984707" y="2987139"/>
            <a:ext cx="2534227" cy="1086827"/>
          </a:xfrm>
          <a:prstGeom prst="rect">
            <a:avLst/>
          </a:prstGeom>
          <a:ln w="3175">
            <a:solidFill>
              <a:schemeClr val="accent1"/>
            </a:solidFill>
            <a:miter lim="400000"/>
          </a:ln>
        </p:spPr>
        <p:txBody>
          <a:bodyPr lIns="44154" tIns="44154" rIns="44154" bIns="44154" anchor="ctr"/>
          <a:lstStyle/>
          <a:p>
            <a:pPr defTabSz="913765" fontAlgn="base">
              <a:spcBef>
                <a:spcPct val="0"/>
              </a:spcBef>
              <a:spcAft>
                <a:spcPct val="0"/>
              </a:spcAft>
              <a:defRPr sz="3200">
                <a:solidFill>
                  <a:srgbClr val="FFFFFF"/>
                </a:solidFill>
                <a:latin typeface="+mn-lt"/>
                <a:ea typeface="+mn-ea"/>
                <a:cs typeface="+mn-cs"/>
                <a:sym typeface="Helvetica Light"/>
              </a:defRPr>
            </a:pPr>
            <a:endParaRPr sz="3200" dirty="0">
              <a:solidFill>
                <a:srgbClr val="FFFFFF"/>
              </a:solidFill>
              <a:latin typeface="微软雅黑" panose="020B0503020204020204" pitchFamily="34" charset="-122"/>
              <a:ea typeface="微软雅黑" panose="020B0503020204020204" pitchFamily="34" charset="-122"/>
              <a:sym typeface="Helvetica Light"/>
            </a:endParaRPr>
          </a:p>
        </p:txBody>
      </p:sp>
      <p:grpSp>
        <p:nvGrpSpPr>
          <p:cNvPr id="11" name="Group 51"/>
          <p:cNvGrpSpPr/>
          <p:nvPr/>
        </p:nvGrpSpPr>
        <p:grpSpPr>
          <a:xfrm>
            <a:off x="3003898" y="2160390"/>
            <a:ext cx="523986" cy="546312"/>
            <a:chOff x="0" y="0"/>
            <a:chExt cx="1270000" cy="1270000"/>
          </a:xfrm>
        </p:grpSpPr>
        <p:sp>
          <p:nvSpPr>
            <p:cNvPr id="12" name="Shape 4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67733" tIns="67733" rIns="67733" bIns="67733" numCol="1" anchor="ctr">
              <a:noAutofit/>
            </a:bodyPr>
            <a:lstStyle/>
            <a:p>
              <a:pPr defTabSz="913765" fontAlgn="base">
                <a:spcBef>
                  <a:spcPct val="0"/>
                </a:spcBef>
                <a:spcAft>
                  <a:spcPct val="0"/>
                </a:spcAft>
                <a:defRPr sz="3200">
                  <a:solidFill>
                    <a:srgbClr val="FFFFFF"/>
                  </a:solidFill>
                  <a:latin typeface="+mn-lt"/>
                  <a:ea typeface="+mn-ea"/>
                  <a:cs typeface="+mn-cs"/>
                  <a:sym typeface="Helvetica Light"/>
                </a:defRPr>
              </a:pPr>
              <a:endParaRPr sz="3200" dirty="0">
                <a:solidFill>
                  <a:srgbClr val="FFFFFF"/>
                </a:solidFill>
                <a:latin typeface="微软雅黑" panose="020B0503020204020204" pitchFamily="34" charset="-122"/>
                <a:ea typeface="微软雅黑" panose="020B0503020204020204" pitchFamily="34" charset="-122"/>
                <a:sym typeface="Helvetica Light"/>
              </a:endParaRPr>
            </a:p>
          </p:txBody>
        </p:sp>
        <p:sp>
          <p:nvSpPr>
            <p:cNvPr id="13" name="Shape 50"/>
            <p:cNvSpPr/>
            <p:nvPr/>
          </p:nvSpPr>
          <p:spPr>
            <a:xfrm>
              <a:off x="288720" y="393525"/>
              <a:ext cx="549444" cy="482950"/>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defTabSz="913765" fontAlgn="base">
                <a:spcBef>
                  <a:spcPts val="870"/>
                </a:spcBef>
                <a:spcAft>
                  <a:spcPct val="0"/>
                </a:spcAft>
                <a:defRPr sz="2000">
                  <a:solidFill>
                    <a:srgbClr val="53585F"/>
                  </a:solidFill>
                  <a:latin typeface="Aller Light"/>
                  <a:ea typeface="Aller Light"/>
                  <a:cs typeface="Aller Light"/>
                  <a:sym typeface="Aller Light"/>
                </a:defRPr>
              </a:pPr>
              <a:endParaRPr sz="2000" dirty="0">
                <a:solidFill>
                  <a:srgbClr val="53585F"/>
                </a:solidFill>
                <a:latin typeface="微软雅黑" panose="020B0503020204020204" pitchFamily="34" charset="-122"/>
                <a:ea typeface="微软雅黑" panose="020B0503020204020204" pitchFamily="34" charset="-122"/>
                <a:sym typeface="Aller Light"/>
              </a:endParaRPr>
            </a:p>
          </p:txBody>
        </p:sp>
      </p:grpSp>
      <p:grpSp>
        <p:nvGrpSpPr>
          <p:cNvPr id="14" name="Group 54"/>
          <p:cNvGrpSpPr/>
          <p:nvPr/>
        </p:nvGrpSpPr>
        <p:grpSpPr>
          <a:xfrm>
            <a:off x="3003898" y="2922792"/>
            <a:ext cx="523986" cy="546312"/>
            <a:chOff x="0" y="0"/>
            <a:chExt cx="1270000" cy="1270000"/>
          </a:xfrm>
        </p:grpSpPr>
        <p:sp>
          <p:nvSpPr>
            <p:cNvPr id="15" name="Shape 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67733" tIns="67733" rIns="67733" bIns="67733" numCol="1" anchor="ctr">
              <a:noAutofit/>
            </a:bodyPr>
            <a:lstStyle/>
            <a:p>
              <a:pPr defTabSz="913765" fontAlgn="base">
                <a:spcBef>
                  <a:spcPct val="0"/>
                </a:spcBef>
                <a:spcAft>
                  <a:spcPct val="0"/>
                </a:spcAft>
                <a:defRPr sz="3200">
                  <a:solidFill>
                    <a:srgbClr val="FFFFFF"/>
                  </a:solidFill>
                  <a:latin typeface="+mn-lt"/>
                  <a:ea typeface="+mn-ea"/>
                  <a:cs typeface="+mn-cs"/>
                  <a:sym typeface="Helvetica Light"/>
                </a:defRPr>
              </a:pPr>
              <a:endParaRPr sz="3200" dirty="0">
                <a:solidFill>
                  <a:srgbClr val="FFFFFF"/>
                </a:solidFill>
                <a:latin typeface="微软雅黑" panose="020B0503020204020204" pitchFamily="34" charset="-122"/>
                <a:ea typeface="微软雅黑" panose="020B0503020204020204" pitchFamily="34" charset="-122"/>
                <a:sym typeface="Helvetica Light"/>
              </a:endParaRPr>
            </a:p>
          </p:txBody>
        </p:sp>
        <p:sp>
          <p:nvSpPr>
            <p:cNvPr id="16" name="Shape 53"/>
            <p:cNvSpPr/>
            <p:nvPr/>
          </p:nvSpPr>
          <p:spPr>
            <a:xfrm rot="10800000" flipH="1">
              <a:off x="284042" y="399488"/>
              <a:ext cx="549444" cy="48295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defTabSz="913765" fontAlgn="base">
                <a:spcBef>
                  <a:spcPts val="870"/>
                </a:spcBef>
                <a:spcAft>
                  <a:spcPct val="0"/>
                </a:spcAft>
                <a:defRPr sz="2000">
                  <a:solidFill>
                    <a:srgbClr val="53585F"/>
                  </a:solidFill>
                  <a:latin typeface="Aller Light"/>
                  <a:ea typeface="Aller Light"/>
                  <a:cs typeface="Aller Light"/>
                  <a:sym typeface="Aller Light"/>
                </a:defRPr>
              </a:pPr>
              <a:endParaRPr sz="2000" dirty="0">
                <a:solidFill>
                  <a:srgbClr val="53585F"/>
                </a:solidFill>
                <a:latin typeface="微软雅黑" panose="020B0503020204020204" pitchFamily="34" charset="-122"/>
                <a:ea typeface="微软雅黑" panose="020B0503020204020204" pitchFamily="34" charset="-122"/>
                <a:sym typeface="Aller Light"/>
              </a:endParaRPr>
            </a:p>
          </p:txBody>
        </p:sp>
      </p:grpSp>
      <p:grpSp>
        <p:nvGrpSpPr>
          <p:cNvPr id="17" name="Group 60"/>
          <p:cNvGrpSpPr/>
          <p:nvPr/>
        </p:nvGrpSpPr>
        <p:grpSpPr>
          <a:xfrm>
            <a:off x="5652120" y="2922792"/>
            <a:ext cx="523986" cy="546312"/>
            <a:chOff x="0" y="0"/>
            <a:chExt cx="1270000" cy="1270000"/>
          </a:xfrm>
        </p:grpSpPr>
        <p:sp>
          <p:nvSpPr>
            <p:cNvPr id="18" name="Shape 5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67733" tIns="67733" rIns="67733" bIns="67733" numCol="1" anchor="ctr">
              <a:noAutofit/>
            </a:bodyPr>
            <a:lstStyle/>
            <a:p>
              <a:pPr defTabSz="913765" fontAlgn="base">
                <a:spcBef>
                  <a:spcPct val="0"/>
                </a:spcBef>
                <a:spcAft>
                  <a:spcPct val="0"/>
                </a:spcAft>
                <a:defRPr sz="3200">
                  <a:solidFill>
                    <a:srgbClr val="FFFFFF"/>
                  </a:solidFill>
                  <a:latin typeface="+mn-lt"/>
                  <a:ea typeface="+mn-ea"/>
                  <a:cs typeface="+mn-cs"/>
                  <a:sym typeface="Helvetica Light"/>
                </a:defRPr>
              </a:pPr>
              <a:endParaRPr sz="3200" dirty="0">
                <a:solidFill>
                  <a:srgbClr val="FFFFFF"/>
                </a:solidFill>
                <a:latin typeface="微软雅黑" panose="020B0503020204020204" pitchFamily="34" charset="-122"/>
                <a:ea typeface="微软雅黑" panose="020B0503020204020204" pitchFamily="34" charset="-122"/>
                <a:sym typeface="Helvetica Light"/>
              </a:endParaRPr>
            </a:p>
          </p:txBody>
        </p:sp>
        <p:sp>
          <p:nvSpPr>
            <p:cNvPr id="19" name="Shape 59"/>
            <p:cNvSpPr/>
            <p:nvPr/>
          </p:nvSpPr>
          <p:spPr>
            <a:xfrm>
              <a:off x="373502" y="356064"/>
              <a:ext cx="522995" cy="55787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396875" fontAlgn="base">
                <a:spcBef>
                  <a:spcPct val="0"/>
                </a:spcBef>
                <a:spcAft>
                  <a:spcPct val="0"/>
                </a:spcAft>
                <a:defRPr sz="1200">
                  <a:solidFill>
                    <a:srgbClr val="000000"/>
                  </a:solidFill>
                  <a:latin typeface="Helvetica"/>
                  <a:ea typeface="Helvetica"/>
                  <a:cs typeface="Helvetica"/>
                  <a:sym typeface="Helvetica"/>
                </a:defRPr>
              </a:pPr>
              <a:endParaRPr sz="1200" dirty="0">
                <a:solidFill>
                  <a:srgbClr val="000000"/>
                </a:solidFill>
                <a:latin typeface="微软雅黑" panose="020B0503020204020204" pitchFamily="34" charset="-122"/>
                <a:ea typeface="微软雅黑" panose="020B0503020204020204" pitchFamily="34" charset="-122"/>
                <a:cs typeface="Helvetica"/>
                <a:sym typeface="Helvetica"/>
              </a:endParaRPr>
            </a:p>
          </p:txBody>
        </p:sp>
      </p:grpSp>
      <p:grpSp>
        <p:nvGrpSpPr>
          <p:cNvPr id="20" name="Group 63"/>
          <p:cNvGrpSpPr/>
          <p:nvPr/>
        </p:nvGrpSpPr>
        <p:grpSpPr>
          <a:xfrm>
            <a:off x="5652120" y="2166475"/>
            <a:ext cx="523986" cy="546312"/>
            <a:chOff x="0" y="0"/>
            <a:chExt cx="1270000" cy="1270000"/>
          </a:xfrm>
        </p:grpSpPr>
        <p:sp>
          <p:nvSpPr>
            <p:cNvPr id="21" name="Shape 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67733" tIns="67733" rIns="67733" bIns="67733" numCol="1" anchor="ctr">
              <a:noAutofit/>
            </a:bodyPr>
            <a:lstStyle/>
            <a:p>
              <a:pPr defTabSz="913765" fontAlgn="base">
                <a:spcBef>
                  <a:spcPct val="0"/>
                </a:spcBef>
                <a:spcAft>
                  <a:spcPct val="0"/>
                </a:spcAft>
                <a:defRPr sz="3200">
                  <a:solidFill>
                    <a:srgbClr val="FFFFFF"/>
                  </a:solidFill>
                  <a:latin typeface="+mn-lt"/>
                  <a:ea typeface="+mn-ea"/>
                  <a:cs typeface="+mn-cs"/>
                  <a:sym typeface="Helvetica Light"/>
                </a:defRPr>
              </a:pPr>
              <a:endParaRPr sz="3200" dirty="0">
                <a:solidFill>
                  <a:srgbClr val="FFFFFF"/>
                </a:solidFill>
                <a:latin typeface="微软雅黑" panose="020B0503020204020204" pitchFamily="34" charset="-122"/>
                <a:ea typeface="微软雅黑" panose="020B0503020204020204" pitchFamily="34" charset="-122"/>
                <a:sym typeface="Helvetica Light"/>
              </a:endParaRPr>
            </a:p>
          </p:txBody>
        </p:sp>
        <p:sp>
          <p:nvSpPr>
            <p:cNvPr id="22" name="Shape 62"/>
            <p:cNvSpPr/>
            <p:nvPr/>
          </p:nvSpPr>
          <p:spPr>
            <a:xfrm>
              <a:off x="426212" y="356064"/>
              <a:ext cx="444025" cy="55787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396875" fontAlgn="base">
                <a:spcBef>
                  <a:spcPct val="0"/>
                </a:spcBef>
                <a:spcAft>
                  <a:spcPct val="0"/>
                </a:spcAft>
                <a:defRPr sz="1200">
                  <a:solidFill>
                    <a:srgbClr val="000000"/>
                  </a:solidFill>
                  <a:latin typeface="Helvetica"/>
                  <a:ea typeface="Helvetica"/>
                  <a:cs typeface="Helvetica"/>
                  <a:sym typeface="Helvetica"/>
                </a:defRPr>
              </a:pPr>
              <a:endParaRPr sz="1200" dirty="0">
                <a:solidFill>
                  <a:srgbClr val="000000"/>
                </a:solidFill>
                <a:latin typeface="微软雅黑" panose="020B0503020204020204" pitchFamily="34" charset="-122"/>
                <a:ea typeface="微软雅黑" panose="020B0503020204020204" pitchFamily="34" charset="-122"/>
                <a:cs typeface="Helvetica"/>
                <a:sym typeface="Helvetica"/>
              </a:endParaRPr>
            </a:p>
          </p:txBody>
        </p:sp>
      </p:grpSp>
      <p:sp>
        <p:nvSpPr>
          <p:cNvPr id="23" name="TextBox 26"/>
          <p:cNvSpPr txBox="1"/>
          <p:nvPr/>
        </p:nvSpPr>
        <p:spPr>
          <a:xfrm>
            <a:off x="6302270" y="1758878"/>
            <a:ext cx="2059617" cy="634252"/>
          </a:xfrm>
          <a:prstGeom prst="rect">
            <a:avLst/>
          </a:prstGeom>
          <a:noFill/>
        </p:spPr>
        <p:txBody>
          <a:bodyPr wrap="square" lIns="79480" tIns="39739" rIns="79480" bIns="39739" rtlCol="0">
            <a:spAutoFit/>
          </a:bodyPr>
          <a:lstStyle/>
          <a:p>
            <a:pPr algn="r" defTabSz="913765" fontAlgn="base">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a:t>
            </a:r>
          </a:p>
        </p:txBody>
      </p:sp>
      <p:sp>
        <p:nvSpPr>
          <p:cNvPr id="24" name="TextBox 27"/>
          <p:cNvSpPr txBox="1"/>
          <p:nvPr/>
        </p:nvSpPr>
        <p:spPr>
          <a:xfrm>
            <a:off x="6302270" y="3189868"/>
            <a:ext cx="2059617" cy="634252"/>
          </a:xfrm>
          <a:prstGeom prst="rect">
            <a:avLst/>
          </a:prstGeom>
          <a:noFill/>
        </p:spPr>
        <p:txBody>
          <a:bodyPr wrap="square" lIns="79480" tIns="39739" rIns="79480" bIns="39739" rtlCol="0">
            <a:spAutoFit/>
          </a:bodyPr>
          <a:lstStyle/>
          <a:p>
            <a:pPr algn="r" defTabSz="913765" fontAlgn="base">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a:t>
            </a:r>
          </a:p>
        </p:txBody>
      </p:sp>
      <p:sp>
        <p:nvSpPr>
          <p:cNvPr id="25" name="TextBox 28"/>
          <p:cNvSpPr txBox="1"/>
          <p:nvPr/>
        </p:nvSpPr>
        <p:spPr>
          <a:xfrm>
            <a:off x="784346" y="1744045"/>
            <a:ext cx="2059617" cy="634252"/>
          </a:xfrm>
          <a:prstGeom prst="rect">
            <a:avLst/>
          </a:prstGeom>
          <a:noFill/>
        </p:spPr>
        <p:txBody>
          <a:bodyPr wrap="square" lIns="79480" tIns="39739" rIns="79480" bIns="39739" rtlCol="0">
            <a:spAutoFit/>
          </a:bodyPr>
          <a:lstStyle/>
          <a:p>
            <a:pPr defTabSz="913765" fontAlgn="base">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a:t>
            </a:r>
          </a:p>
        </p:txBody>
      </p:sp>
      <p:sp>
        <p:nvSpPr>
          <p:cNvPr id="26" name="TextBox 29"/>
          <p:cNvSpPr txBox="1"/>
          <p:nvPr/>
        </p:nvSpPr>
        <p:spPr>
          <a:xfrm>
            <a:off x="784346" y="3175038"/>
            <a:ext cx="2059617" cy="634252"/>
          </a:xfrm>
          <a:prstGeom prst="rect">
            <a:avLst/>
          </a:prstGeom>
          <a:noFill/>
        </p:spPr>
        <p:txBody>
          <a:bodyPr wrap="square" lIns="79480" tIns="39739" rIns="79480" bIns="39739" rtlCol="0">
            <a:spAutoFit/>
          </a:bodyPr>
          <a:lstStyle/>
          <a:p>
            <a:pPr defTabSz="913765" fontAlgn="base">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a:t>
            </a:r>
          </a:p>
        </p:txBody>
      </p:sp>
      <p:sp>
        <p:nvSpPr>
          <p:cNvPr id="27" name="Text Placeholder 2"/>
          <p:cNvSpPr txBox="1"/>
          <p:nvPr/>
        </p:nvSpPr>
        <p:spPr bwMode="auto">
          <a:xfrm>
            <a:off x="978259" y="1420061"/>
            <a:ext cx="1149727" cy="263641"/>
          </a:xfrm>
          <a:prstGeom prst="rect">
            <a:avLst/>
          </a:prstGeom>
          <a:solidFill>
            <a:schemeClr val="accent1"/>
          </a:solidFill>
          <a:ln>
            <a:noFill/>
          </a:ln>
        </p:spPr>
        <p:txBody>
          <a:bodyPr vert="horz" wrap="square" lIns="79480" tIns="45720" rIns="9144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28" name="Text Placeholder 2"/>
          <p:cNvSpPr txBox="1"/>
          <p:nvPr/>
        </p:nvSpPr>
        <p:spPr bwMode="auto">
          <a:xfrm>
            <a:off x="7236296" y="1456420"/>
            <a:ext cx="972108" cy="263641"/>
          </a:xfrm>
          <a:prstGeom prst="rect">
            <a:avLst/>
          </a:prstGeom>
          <a:solidFill>
            <a:schemeClr val="accent2"/>
          </a:solidFill>
          <a:ln>
            <a:noFill/>
          </a:ln>
        </p:spPr>
        <p:txBody>
          <a:bodyPr vert="horz" wrap="square" lIns="91440" tIns="45720" rIns="7948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l">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29" name="Text Placeholder 2"/>
          <p:cNvSpPr txBox="1"/>
          <p:nvPr/>
        </p:nvSpPr>
        <p:spPr bwMode="auto">
          <a:xfrm>
            <a:off x="7373598" y="3955695"/>
            <a:ext cx="942817" cy="263641"/>
          </a:xfrm>
          <a:prstGeom prst="rect">
            <a:avLst/>
          </a:prstGeom>
          <a:solidFill>
            <a:schemeClr val="accent4"/>
          </a:solidFill>
          <a:ln>
            <a:noFill/>
          </a:ln>
        </p:spPr>
        <p:txBody>
          <a:bodyPr vert="horz" wrap="square" lIns="91440" tIns="45720" rIns="7948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30" name="Text Placeholder 2"/>
          <p:cNvSpPr txBox="1"/>
          <p:nvPr/>
        </p:nvSpPr>
        <p:spPr bwMode="auto">
          <a:xfrm>
            <a:off x="3959932" y="2418580"/>
            <a:ext cx="1245236" cy="77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31" name="Text Placeholder 2"/>
          <p:cNvSpPr txBox="1"/>
          <p:nvPr/>
        </p:nvSpPr>
        <p:spPr bwMode="auto">
          <a:xfrm>
            <a:off x="978254" y="3942442"/>
            <a:ext cx="1255769" cy="263641"/>
          </a:xfrm>
          <a:prstGeom prst="rect">
            <a:avLst/>
          </a:prstGeom>
          <a:solidFill>
            <a:schemeClr val="accent3"/>
          </a:solidFill>
          <a:ln>
            <a:noFill/>
          </a:ln>
        </p:spPr>
        <p:txBody>
          <a:bodyPr vert="horz" wrap="square" lIns="79480" tIns="45720" rIns="9144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fade">
                                      <p:cBhvr>
                                        <p:cTn id="11" dur="500"/>
                                        <p:tgtEl>
                                          <p:spTgt spid="30">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8" presetClass="entr" presetSubtype="9"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up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
                                            <p:bg/>
                                          </p:spTgt>
                                        </p:tgtEl>
                                        <p:attrNameLst>
                                          <p:attrName>style.visibility</p:attrName>
                                        </p:attrNameLst>
                                      </p:cBhvr>
                                      <p:to>
                                        <p:strVal val="visible"/>
                                      </p:to>
                                    </p:set>
                                    <p:animEffect transition="in" filter="wipe(left)">
                                      <p:cBhvr>
                                        <p:cTn id="23" dur="500"/>
                                        <p:tgtEl>
                                          <p:spTgt spid="27">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xEl>
                                              <p:pRg st="0" end="0"/>
                                            </p:txEl>
                                          </p:spTgt>
                                        </p:tgtEl>
                                        <p:attrNameLst>
                                          <p:attrName>style.visibility</p:attrName>
                                        </p:attrNameLst>
                                      </p:cBhvr>
                                      <p:to>
                                        <p:strVal val="visible"/>
                                      </p:to>
                                    </p:set>
                                    <p:animEffect transition="in" filter="wipe(left)">
                                      <p:cBhvr>
                                        <p:cTn id="28" dur="500"/>
                                        <p:tgtEl>
                                          <p:spTgt spid="27">
                                            <p:txEl>
                                              <p:pRg st="0" end="0"/>
                                            </p:txEl>
                                          </p:spTgt>
                                        </p:tgtEl>
                                      </p:cBhvr>
                                    </p:animEffect>
                                  </p:childTnLst>
                                </p:cTn>
                              </p:par>
                            </p:childTnLst>
                          </p:cTn>
                        </p:par>
                        <p:par>
                          <p:cTn id="29" fill="hold">
                            <p:stCondLst>
                              <p:cond delay="500"/>
                            </p:stCondLst>
                            <p:childTnLst>
                              <p:par>
                                <p:cTn id="30" presetID="18" presetClass="entr" presetSubtype="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downRight)">
                                      <p:cBhvr>
                                        <p:cTn id="32" dur="500"/>
                                        <p:tgtEl>
                                          <p:spTgt spid="2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1500"/>
                            </p:stCondLst>
                            <p:childTnLst>
                              <p:par>
                                <p:cTn id="38" presetID="18" presetClass="entr" presetSubtype="12"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Left)">
                                      <p:cBhvr>
                                        <p:cTn id="40" dur="500"/>
                                        <p:tgtEl>
                                          <p:spTgt spid="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1">
                                            <p:bg/>
                                          </p:spTgt>
                                        </p:tgtEl>
                                        <p:attrNameLst>
                                          <p:attrName>style.visibility</p:attrName>
                                        </p:attrNameLst>
                                      </p:cBhvr>
                                      <p:to>
                                        <p:strVal val="visible"/>
                                      </p:to>
                                    </p:set>
                                    <p:animEffect transition="in" filter="wipe(left)">
                                      <p:cBhvr>
                                        <p:cTn id="44" dur="500"/>
                                        <p:tgtEl>
                                          <p:spTgt spid="31">
                                            <p:bg/>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1">
                                            <p:txEl>
                                              <p:pRg st="0" end="0"/>
                                            </p:txEl>
                                          </p:spTgt>
                                        </p:tgtEl>
                                        <p:attrNameLst>
                                          <p:attrName>style.visibility</p:attrName>
                                        </p:attrNameLst>
                                      </p:cBhvr>
                                      <p:to>
                                        <p:strVal val="visible"/>
                                      </p:to>
                                    </p:set>
                                    <p:animEffect transition="in" filter="wipe(left)">
                                      <p:cBhvr>
                                        <p:cTn id="49" dur="500"/>
                                        <p:tgtEl>
                                          <p:spTgt spid="31">
                                            <p:txEl>
                                              <p:pRg st="0" end="0"/>
                                            </p:txEl>
                                          </p:spTgt>
                                        </p:tgtEl>
                                      </p:cBhvr>
                                    </p:animEffect>
                                  </p:childTnLst>
                                </p:cTn>
                              </p:par>
                            </p:childTnLst>
                          </p:cTn>
                        </p:par>
                        <p:par>
                          <p:cTn id="50" fill="hold">
                            <p:stCondLst>
                              <p:cond delay="500"/>
                            </p:stCondLst>
                            <p:childTnLst>
                              <p:par>
                                <p:cTn id="51" presetID="18" presetClass="entr" presetSubtype="6"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strips(downRight)">
                                      <p:cBhvr>
                                        <p:cTn id="53" dur="500"/>
                                        <p:tgtEl>
                                          <p:spTgt spid="26"/>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1500"/>
                            </p:stCondLst>
                            <p:childTnLst>
                              <p:par>
                                <p:cTn id="59" presetID="18" presetClass="entr" presetSubtype="3"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upRight)">
                                      <p:cBhvr>
                                        <p:cTn id="61" dur="500"/>
                                        <p:tgtEl>
                                          <p:spTgt spid="9"/>
                                        </p:tgtEl>
                                      </p:cBhvr>
                                    </p:animEffect>
                                  </p:childTnLst>
                                </p:cTn>
                              </p:par>
                            </p:childTnLst>
                          </p:cTn>
                        </p:par>
                        <p:par>
                          <p:cTn id="62" fill="hold">
                            <p:stCondLst>
                              <p:cond delay="2000"/>
                            </p:stCondLst>
                            <p:childTnLst>
                              <p:par>
                                <p:cTn id="63" presetID="22" presetClass="entr" presetSubtype="2" fill="hold" grpId="0" nodeType="afterEffect">
                                  <p:stCondLst>
                                    <p:cond delay="0"/>
                                  </p:stCondLst>
                                  <p:childTnLst>
                                    <p:set>
                                      <p:cBhvr>
                                        <p:cTn id="64" dur="1" fill="hold">
                                          <p:stCondLst>
                                            <p:cond delay="0"/>
                                          </p:stCondLst>
                                        </p:cTn>
                                        <p:tgtEl>
                                          <p:spTgt spid="28">
                                            <p:bg/>
                                          </p:spTgt>
                                        </p:tgtEl>
                                        <p:attrNameLst>
                                          <p:attrName>style.visibility</p:attrName>
                                        </p:attrNameLst>
                                      </p:cBhvr>
                                      <p:to>
                                        <p:strVal val="visible"/>
                                      </p:to>
                                    </p:set>
                                    <p:animEffect transition="in" filter="wipe(right)">
                                      <p:cBhvr>
                                        <p:cTn id="65" dur="500"/>
                                        <p:tgtEl>
                                          <p:spTgt spid="28">
                                            <p:bg/>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28">
                                            <p:txEl>
                                              <p:pRg st="0" end="0"/>
                                            </p:txEl>
                                          </p:spTgt>
                                        </p:tgtEl>
                                        <p:attrNameLst>
                                          <p:attrName>style.visibility</p:attrName>
                                        </p:attrNameLst>
                                      </p:cBhvr>
                                      <p:to>
                                        <p:strVal val="visible"/>
                                      </p:to>
                                    </p:set>
                                    <p:animEffect transition="in" filter="wipe(right)">
                                      <p:cBhvr>
                                        <p:cTn id="70" dur="500"/>
                                        <p:tgtEl>
                                          <p:spTgt spid="28">
                                            <p:txEl>
                                              <p:pRg st="0" end="0"/>
                                            </p:txEl>
                                          </p:spTgt>
                                        </p:tgtEl>
                                      </p:cBhvr>
                                    </p:animEffect>
                                  </p:childTnLst>
                                </p:cTn>
                              </p:par>
                            </p:childTnLst>
                          </p:cTn>
                        </p:par>
                        <p:par>
                          <p:cTn id="71" fill="hold">
                            <p:stCondLst>
                              <p:cond delay="500"/>
                            </p:stCondLst>
                            <p:childTnLst>
                              <p:par>
                                <p:cTn id="72" presetID="18" presetClass="entr" presetSubtype="1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strips(downLeft)">
                                      <p:cBhvr>
                                        <p:cTn id="74" dur="500"/>
                                        <p:tgtEl>
                                          <p:spTgt spid="23"/>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1500"/>
                            </p:stCondLst>
                            <p:childTnLst>
                              <p:par>
                                <p:cTn id="80" presetID="18" presetClass="entr" presetSubtype="6"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strips(downRight)">
                                      <p:cBhvr>
                                        <p:cTn id="82" dur="500"/>
                                        <p:tgtEl>
                                          <p:spTgt spid="10"/>
                                        </p:tgtEl>
                                      </p:cBhvr>
                                    </p:animEffect>
                                  </p:childTnLst>
                                </p:cTn>
                              </p:par>
                            </p:childTnLst>
                          </p:cTn>
                        </p:par>
                        <p:par>
                          <p:cTn id="83" fill="hold">
                            <p:stCondLst>
                              <p:cond delay="2000"/>
                            </p:stCondLst>
                            <p:childTnLst>
                              <p:par>
                                <p:cTn id="84" presetID="22" presetClass="entr" presetSubtype="2" fill="hold" grpId="0" nodeType="afterEffect">
                                  <p:stCondLst>
                                    <p:cond delay="0"/>
                                  </p:stCondLst>
                                  <p:childTnLst>
                                    <p:set>
                                      <p:cBhvr>
                                        <p:cTn id="85" dur="1" fill="hold">
                                          <p:stCondLst>
                                            <p:cond delay="0"/>
                                          </p:stCondLst>
                                        </p:cTn>
                                        <p:tgtEl>
                                          <p:spTgt spid="29">
                                            <p:bg/>
                                          </p:spTgt>
                                        </p:tgtEl>
                                        <p:attrNameLst>
                                          <p:attrName>style.visibility</p:attrName>
                                        </p:attrNameLst>
                                      </p:cBhvr>
                                      <p:to>
                                        <p:strVal val="visible"/>
                                      </p:to>
                                    </p:set>
                                    <p:animEffect transition="in" filter="wipe(right)">
                                      <p:cBhvr>
                                        <p:cTn id="86" dur="500"/>
                                        <p:tgtEl>
                                          <p:spTgt spid="29">
                                            <p:bg/>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Effect transition="in" filter="wipe(right)">
                                      <p:cBhvr>
                                        <p:cTn id="91" dur="500"/>
                                        <p:tgtEl>
                                          <p:spTgt spid="29">
                                            <p:txEl>
                                              <p:pRg st="0" end="0"/>
                                            </p:txEl>
                                          </p:spTgt>
                                        </p:tgtEl>
                                      </p:cBhvr>
                                    </p:animEffect>
                                  </p:childTnLst>
                                </p:cTn>
                              </p:par>
                            </p:childTnLst>
                          </p:cTn>
                        </p:par>
                        <p:par>
                          <p:cTn id="92" fill="hold">
                            <p:stCondLst>
                              <p:cond delay="500"/>
                            </p:stCondLst>
                            <p:childTnLst>
                              <p:par>
                                <p:cTn id="93" presetID="18" presetClass="entr" presetSubtype="12"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strips(downLeft)">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3" grpId="0"/>
      <p:bldP spid="24" grpId="0"/>
      <p:bldP spid="25" grpId="0"/>
      <p:bldP spid="26" grpId="0"/>
      <p:bldP spid="27" grpId="0" build="p" animBg="1"/>
      <p:bldP spid="28" grpId="0" build="p" animBg="1"/>
      <p:bldP spid="29" grpId="0" build="p" animBg="1"/>
      <p:bldP spid="30" grpId="0" build="p"/>
      <p:bldP spid="31"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
          <p:cNvSpPr/>
          <p:nvPr/>
        </p:nvSpPr>
        <p:spPr>
          <a:xfrm>
            <a:off x="4065304" y="2536339"/>
            <a:ext cx="906236" cy="906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辑标题</a:t>
            </a:r>
          </a:p>
        </p:txBody>
      </p:sp>
      <p:cxnSp>
        <p:nvCxnSpPr>
          <p:cNvPr id="5" name="Straight Connector 12"/>
          <p:cNvCxnSpPr>
            <a:stCxn id="3" idx="4"/>
          </p:cNvCxnSpPr>
          <p:nvPr/>
        </p:nvCxnSpPr>
        <p:spPr>
          <a:xfrm>
            <a:off x="4518422" y="3442855"/>
            <a:ext cx="0" cy="13115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reeform 17"/>
          <p:cNvSpPr/>
          <p:nvPr/>
        </p:nvSpPr>
        <p:spPr>
          <a:xfrm>
            <a:off x="4518424" y="3900244"/>
            <a:ext cx="767953" cy="450453"/>
          </a:xfrm>
          <a:custGeom>
            <a:avLst/>
            <a:gdLst>
              <a:gd name="connsiteX0" fmla="*/ 0 w 1014412"/>
              <a:gd name="connsiteY0" fmla="*/ 600419 h 600419"/>
              <a:gd name="connsiteX1" fmla="*/ 209550 w 1014412"/>
              <a:gd name="connsiteY1" fmla="*/ 71781 h 600419"/>
              <a:gd name="connsiteX2" fmla="*/ 1014412 w 1014412"/>
              <a:gd name="connsiteY2" fmla="*/ 5106 h 600419"/>
              <a:gd name="connsiteX3" fmla="*/ 1014412 w 1014412"/>
              <a:gd name="connsiteY3" fmla="*/ 5106 h 600419"/>
            </a:gdLst>
            <a:ahLst/>
            <a:cxnLst>
              <a:cxn ang="0">
                <a:pos x="connsiteX0" y="connsiteY0"/>
              </a:cxn>
              <a:cxn ang="0">
                <a:pos x="connsiteX1" y="connsiteY1"/>
              </a:cxn>
              <a:cxn ang="0">
                <a:pos x="connsiteX2" y="connsiteY2"/>
              </a:cxn>
              <a:cxn ang="0">
                <a:pos x="connsiteX3" y="connsiteY3"/>
              </a:cxn>
            </a:cxnLst>
            <a:rect l="l" t="t" r="r" b="b"/>
            <a:pathLst>
              <a:path w="1014412" h="600419">
                <a:moveTo>
                  <a:pt x="0" y="600419"/>
                </a:moveTo>
                <a:cubicBezTo>
                  <a:pt x="20240" y="385709"/>
                  <a:pt x="40481" y="171000"/>
                  <a:pt x="209550" y="71781"/>
                </a:cubicBezTo>
                <a:cubicBezTo>
                  <a:pt x="378619" y="-27438"/>
                  <a:pt x="1014412" y="5106"/>
                  <a:pt x="1014412" y="5106"/>
                </a:cubicBezTo>
                <a:lnTo>
                  <a:pt x="1014412" y="5106"/>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5">
              <a:solidFill>
                <a:schemeClr val="tx2"/>
              </a:solidFill>
              <a:latin typeface="微软雅黑" panose="020B0503020204020204" pitchFamily="34" charset="-122"/>
              <a:ea typeface="微软雅黑" panose="020B0503020204020204" pitchFamily="34" charset="-122"/>
            </a:endParaRPr>
          </a:p>
        </p:txBody>
      </p:sp>
      <p:sp>
        <p:nvSpPr>
          <p:cNvPr id="7" name="Freeform 22"/>
          <p:cNvSpPr/>
          <p:nvPr/>
        </p:nvSpPr>
        <p:spPr>
          <a:xfrm>
            <a:off x="3761186" y="3600371"/>
            <a:ext cx="753665" cy="517108"/>
          </a:xfrm>
          <a:custGeom>
            <a:avLst/>
            <a:gdLst>
              <a:gd name="connsiteX0" fmla="*/ 1004887 w 1004887"/>
              <a:gd name="connsiteY0" fmla="*/ 0 h 689264"/>
              <a:gd name="connsiteX1" fmla="*/ 814387 w 1004887"/>
              <a:gd name="connsiteY1" fmla="*/ 585787 h 689264"/>
              <a:gd name="connsiteX2" fmla="*/ 0 w 1004887"/>
              <a:gd name="connsiteY2" fmla="*/ 685800 h 689264"/>
            </a:gdLst>
            <a:ahLst/>
            <a:cxnLst>
              <a:cxn ang="0">
                <a:pos x="connsiteX0" y="connsiteY0"/>
              </a:cxn>
              <a:cxn ang="0">
                <a:pos x="connsiteX1" y="connsiteY1"/>
              </a:cxn>
              <a:cxn ang="0">
                <a:pos x="connsiteX2" y="connsiteY2"/>
              </a:cxn>
            </a:cxnLst>
            <a:rect l="l" t="t" r="r" b="b"/>
            <a:pathLst>
              <a:path w="1004887" h="689264">
                <a:moveTo>
                  <a:pt x="1004887" y="0"/>
                </a:moveTo>
                <a:cubicBezTo>
                  <a:pt x="993377" y="235743"/>
                  <a:pt x="981868" y="471487"/>
                  <a:pt x="814387" y="585787"/>
                </a:cubicBezTo>
                <a:cubicBezTo>
                  <a:pt x="646906" y="700087"/>
                  <a:pt x="323453" y="692943"/>
                  <a:pt x="0" y="68580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5">
              <a:solidFill>
                <a:schemeClr val="tx2"/>
              </a:solidFill>
              <a:latin typeface="微软雅黑" panose="020B0503020204020204" pitchFamily="34" charset="-122"/>
              <a:ea typeface="微软雅黑" panose="020B0503020204020204" pitchFamily="34" charset="-122"/>
            </a:endParaRPr>
          </a:p>
        </p:txBody>
      </p:sp>
      <p:sp>
        <p:nvSpPr>
          <p:cNvPr id="8" name="Freeform 29"/>
          <p:cNvSpPr/>
          <p:nvPr/>
        </p:nvSpPr>
        <p:spPr>
          <a:xfrm>
            <a:off x="3761185" y="1849129"/>
            <a:ext cx="757238" cy="570373"/>
          </a:xfrm>
          <a:custGeom>
            <a:avLst/>
            <a:gdLst>
              <a:gd name="connsiteX0" fmla="*/ 1009650 w 1009650"/>
              <a:gd name="connsiteY0" fmla="*/ 760262 h 760262"/>
              <a:gd name="connsiteX1" fmla="*/ 828675 w 1009650"/>
              <a:gd name="connsiteY1" fmla="*/ 88750 h 760262"/>
              <a:gd name="connsiteX2" fmla="*/ 0 w 1009650"/>
              <a:gd name="connsiteY2" fmla="*/ 26837 h 760262"/>
            </a:gdLst>
            <a:ahLst/>
            <a:cxnLst>
              <a:cxn ang="0">
                <a:pos x="connsiteX0" y="connsiteY0"/>
              </a:cxn>
              <a:cxn ang="0">
                <a:pos x="connsiteX1" y="connsiteY1"/>
              </a:cxn>
              <a:cxn ang="0">
                <a:pos x="connsiteX2" y="connsiteY2"/>
              </a:cxn>
            </a:cxnLst>
            <a:rect l="l" t="t" r="r" b="b"/>
            <a:pathLst>
              <a:path w="1009650" h="760262">
                <a:moveTo>
                  <a:pt x="1009650" y="760262"/>
                </a:moveTo>
                <a:cubicBezTo>
                  <a:pt x="1003300" y="485625"/>
                  <a:pt x="996950" y="210988"/>
                  <a:pt x="828675" y="88750"/>
                </a:cubicBezTo>
                <a:cubicBezTo>
                  <a:pt x="660400" y="-33488"/>
                  <a:pt x="330200" y="-3326"/>
                  <a:pt x="0" y="26837"/>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5">
              <a:solidFill>
                <a:schemeClr val="tx2"/>
              </a:solidFill>
              <a:latin typeface="微软雅黑" panose="020B0503020204020204" pitchFamily="34" charset="-122"/>
              <a:ea typeface="微软雅黑" panose="020B0503020204020204" pitchFamily="34" charset="-122"/>
            </a:endParaRPr>
          </a:p>
        </p:txBody>
      </p:sp>
      <p:sp>
        <p:nvSpPr>
          <p:cNvPr id="9" name="Freeform 30"/>
          <p:cNvSpPr/>
          <p:nvPr/>
        </p:nvSpPr>
        <p:spPr>
          <a:xfrm>
            <a:off x="4518422" y="1660245"/>
            <a:ext cx="757238" cy="415335"/>
          </a:xfrm>
          <a:custGeom>
            <a:avLst/>
            <a:gdLst>
              <a:gd name="connsiteX0" fmla="*/ 108 w 1009758"/>
              <a:gd name="connsiteY0" fmla="*/ 0 h 553609"/>
              <a:gd name="connsiteX1" fmla="*/ 166795 w 1009758"/>
              <a:gd name="connsiteY1" fmla="*/ 466725 h 553609"/>
              <a:gd name="connsiteX2" fmla="*/ 1009758 w 1009758"/>
              <a:gd name="connsiteY2" fmla="*/ 552450 h 553609"/>
            </a:gdLst>
            <a:ahLst/>
            <a:cxnLst>
              <a:cxn ang="0">
                <a:pos x="connsiteX0" y="connsiteY0"/>
              </a:cxn>
              <a:cxn ang="0">
                <a:pos x="connsiteX1" y="connsiteY1"/>
              </a:cxn>
              <a:cxn ang="0">
                <a:pos x="connsiteX2" y="connsiteY2"/>
              </a:cxn>
            </a:cxnLst>
            <a:rect l="l" t="t" r="r" b="b"/>
            <a:pathLst>
              <a:path w="1009758" h="553609">
                <a:moveTo>
                  <a:pt x="108" y="0"/>
                </a:moveTo>
                <a:cubicBezTo>
                  <a:pt x="-686" y="187325"/>
                  <a:pt x="-1480" y="374650"/>
                  <a:pt x="166795" y="466725"/>
                </a:cubicBezTo>
                <a:cubicBezTo>
                  <a:pt x="335070" y="558800"/>
                  <a:pt x="672414" y="555625"/>
                  <a:pt x="1009758" y="55245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5">
              <a:solidFill>
                <a:schemeClr val="tx2"/>
              </a:solidFill>
              <a:latin typeface="微软雅黑" panose="020B0503020204020204" pitchFamily="34" charset="-122"/>
              <a:ea typeface="微软雅黑" panose="020B0503020204020204" pitchFamily="34" charset="-122"/>
            </a:endParaRPr>
          </a:p>
        </p:txBody>
      </p:sp>
      <p:cxnSp>
        <p:nvCxnSpPr>
          <p:cNvPr id="10" name="Straight Connector 32"/>
          <p:cNvCxnSpPr>
            <a:stCxn id="3" idx="0"/>
            <a:endCxn id="3" idx="0"/>
          </p:cNvCxnSpPr>
          <p:nvPr/>
        </p:nvCxnSpPr>
        <p:spPr>
          <a:xfrm>
            <a:off x="4518422" y="253633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34"/>
          <p:cNvCxnSpPr>
            <a:stCxn id="3" idx="0"/>
          </p:cNvCxnSpPr>
          <p:nvPr/>
        </p:nvCxnSpPr>
        <p:spPr>
          <a:xfrm flipV="1">
            <a:off x="4518422" y="1422615"/>
            <a:ext cx="0" cy="111372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36"/>
          <p:cNvSpPr txBox="1"/>
          <p:nvPr/>
        </p:nvSpPr>
        <p:spPr>
          <a:xfrm>
            <a:off x="2374012" y="3770373"/>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p>
        </p:txBody>
      </p:sp>
      <p:sp>
        <p:nvSpPr>
          <p:cNvPr id="14" name="Rectangle 37"/>
          <p:cNvSpPr/>
          <p:nvPr/>
        </p:nvSpPr>
        <p:spPr>
          <a:xfrm>
            <a:off x="1198236" y="4116650"/>
            <a:ext cx="2509668" cy="369332"/>
          </a:xfrm>
          <a:prstGeom prst="rect">
            <a:avLst/>
          </a:prstGeom>
        </p:spPr>
        <p:txBody>
          <a:bodyPr wrap="square">
            <a:spAutoFit/>
          </a:bodyPr>
          <a:lstStyle/>
          <a:p>
            <a:pPr defTabSz="91249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Rectangle 38"/>
          <p:cNvSpPr/>
          <p:nvPr/>
        </p:nvSpPr>
        <p:spPr>
          <a:xfrm>
            <a:off x="2051720" y="3776935"/>
            <a:ext cx="425116" cy="338554"/>
          </a:xfrm>
          <a:prstGeom prst="rect">
            <a:avLst/>
          </a:prstGeom>
        </p:spPr>
        <p:txBody>
          <a:bodyPr wrap="none">
            <a:spAutoFit/>
          </a:bodyPr>
          <a:lstStyle/>
          <a:p>
            <a:r>
              <a:rPr lang="en-IN" sz="1600"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17" name="TextBox 40"/>
          <p:cNvSpPr txBox="1"/>
          <p:nvPr/>
        </p:nvSpPr>
        <p:spPr>
          <a:xfrm>
            <a:off x="2448198" y="1916113"/>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p>
        </p:txBody>
      </p:sp>
      <p:sp>
        <p:nvSpPr>
          <p:cNvPr id="18" name="Rectangle 41"/>
          <p:cNvSpPr/>
          <p:nvPr/>
        </p:nvSpPr>
        <p:spPr>
          <a:xfrm>
            <a:off x="1270244" y="2244442"/>
            <a:ext cx="2509668" cy="369332"/>
          </a:xfrm>
          <a:prstGeom prst="rect">
            <a:avLst/>
          </a:prstGeom>
        </p:spPr>
        <p:txBody>
          <a:bodyPr wrap="square">
            <a:spAutoFit/>
          </a:bodyPr>
          <a:lstStyle/>
          <a:p>
            <a:pPr defTabSz="91249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Rectangle 44"/>
          <p:cNvSpPr/>
          <p:nvPr/>
        </p:nvSpPr>
        <p:spPr>
          <a:xfrm>
            <a:off x="2109047" y="1904727"/>
            <a:ext cx="662753" cy="338554"/>
          </a:xfrm>
          <a:prstGeom prst="rect">
            <a:avLst/>
          </a:prstGeom>
        </p:spPr>
        <p:txBody>
          <a:bodyPr wrap="square">
            <a:spAutoFit/>
          </a:bodyPr>
          <a:lstStyle/>
          <a:p>
            <a:r>
              <a:rPr lang="en-IN" sz="1600"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21" name="TextBox 46"/>
          <p:cNvSpPr txBox="1"/>
          <p:nvPr/>
        </p:nvSpPr>
        <p:spPr>
          <a:xfrm>
            <a:off x="5326340" y="1913278"/>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p>
        </p:txBody>
      </p:sp>
      <p:sp>
        <p:nvSpPr>
          <p:cNvPr id="22" name="Rectangle 47"/>
          <p:cNvSpPr/>
          <p:nvPr/>
        </p:nvSpPr>
        <p:spPr>
          <a:xfrm>
            <a:off x="5374700" y="2244442"/>
            <a:ext cx="2509668" cy="369332"/>
          </a:xfrm>
          <a:prstGeom prst="rect">
            <a:avLst/>
          </a:prstGeom>
        </p:spPr>
        <p:txBody>
          <a:bodyPr wrap="square">
            <a:spAutoFit/>
          </a:bodyPr>
          <a:lstStyle/>
          <a:p>
            <a:pPr defTabSz="91249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Rectangle 48"/>
          <p:cNvSpPr/>
          <p:nvPr/>
        </p:nvSpPr>
        <p:spPr>
          <a:xfrm>
            <a:off x="6588224" y="3776935"/>
            <a:ext cx="684076" cy="338554"/>
          </a:xfrm>
          <a:prstGeom prst="rect">
            <a:avLst/>
          </a:prstGeom>
        </p:spPr>
        <p:txBody>
          <a:bodyPr wrap="square">
            <a:spAutoFit/>
          </a:bodyPr>
          <a:lstStyle/>
          <a:p>
            <a:r>
              <a:rPr lang="en-IN" sz="1600"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25" name="TextBox 50"/>
          <p:cNvSpPr txBox="1"/>
          <p:nvPr/>
        </p:nvSpPr>
        <p:spPr>
          <a:xfrm>
            <a:off x="5334359" y="3767800"/>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p>
        </p:txBody>
      </p:sp>
      <p:sp>
        <p:nvSpPr>
          <p:cNvPr id="26" name="Rectangle 51"/>
          <p:cNvSpPr/>
          <p:nvPr/>
        </p:nvSpPr>
        <p:spPr>
          <a:xfrm>
            <a:off x="5326390" y="4116650"/>
            <a:ext cx="2509668" cy="369332"/>
          </a:xfrm>
          <a:prstGeom prst="rect">
            <a:avLst/>
          </a:prstGeom>
        </p:spPr>
        <p:txBody>
          <a:bodyPr wrap="square">
            <a:spAutoFit/>
          </a:bodyPr>
          <a:lstStyle/>
          <a:p>
            <a:pPr defTabSz="91249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Rectangle 52"/>
          <p:cNvSpPr/>
          <p:nvPr/>
        </p:nvSpPr>
        <p:spPr>
          <a:xfrm>
            <a:off x="6588224" y="1904727"/>
            <a:ext cx="702422" cy="338554"/>
          </a:xfrm>
          <a:prstGeom prst="rect">
            <a:avLst/>
          </a:prstGeom>
        </p:spPr>
        <p:txBody>
          <a:bodyPr wrap="square">
            <a:spAutoFit/>
          </a:bodyPr>
          <a:lstStyle/>
          <a:p>
            <a:r>
              <a:rPr lang="en-IN" sz="1600"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up)">
                                      <p:cBhvr>
                                        <p:cTn id="71" dur="500"/>
                                        <p:tgtEl>
                                          <p:spTgt spid="25"/>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3" grpId="0"/>
      <p:bldP spid="14" grpId="0"/>
      <p:bldP spid="15" grpId="0"/>
      <p:bldP spid="17" grpId="0"/>
      <p:bldP spid="18" grpId="0"/>
      <p:bldP spid="19" grpId="0"/>
      <p:bldP spid="21" grpId="0"/>
      <p:bldP spid="22" grpId="0"/>
      <p:bldP spid="23"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82329" y="0"/>
            <a:ext cx="9526329" cy="5363323"/>
          </a:xfrm>
          <a:prstGeom prst="rect">
            <a:avLst/>
          </a:prstGeom>
        </p:spPr>
      </p:pic>
      <p:sp>
        <p:nvSpPr>
          <p:cNvPr id="4" name="文本框 16"/>
          <p:cNvSpPr txBox="1"/>
          <p:nvPr/>
        </p:nvSpPr>
        <p:spPr>
          <a:xfrm>
            <a:off x="3098851" y="2567684"/>
            <a:ext cx="2435633" cy="346259"/>
          </a:xfrm>
          <a:prstGeom prst="rect">
            <a:avLst/>
          </a:prstGeom>
          <a:noFill/>
        </p:spPr>
        <p:txBody>
          <a:bodyPr wrap="square" lIns="68589" tIns="34295" rIns="68589" bIns="34295" rtlCol="0">
            <a:spAutoFit/>
          </a:bodyPr>
          <a:lstStyle/>
          <a:p>
            <a:pPr>
              <a:buFontTx/>
              <a:buNone/>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下月工作计划</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358020" y="2946391"/>
            <a:ext cx="4468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文本占位符 5"/>
          <p:cNvSpPr txBox="1"/>
          <p:nvPr/>
        </p:nvSpPr>
        <p:spPr>
          <a:xfrm>
            <a:off x="2726172" y="3176300"/>
            <a:ext cx="1152128" cy="263060"/>
          </a:xfrm>
          <a:prstGeom prst="rect">
            <a:avLst/>
          </a:prstGeom>
          <a:ln>
            <a:solidFill>
              <a:schemeClr val="bg1">
                <a:lumMod val="85000"/>
              </a:schemeClr>
            </a:solidFill>
            <a:prstDash val="sysDot"/>
          </a:ln>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1050" b="0" dirty="0">
                <a:solidFill>
                  <a:schemeClr val="tx1">
                    <a:lumMod val="50000"/>
                    <a:lumOff val="50000"/>
                  </a:schemeClr>
                </a:solidFill>
                <a:ea typeface="微软雅黑" panose="020B0503020204020204" pitchFamily="34" charset="-122"/>
              </a:rPr>
              <a:t>此处添加标题</a:t>
            </a:r>
          </a:p>
        </p:txBody>
      </p:sp>
      <p:sp>
        <p:nvSpPr>
          <p:cNvPr id="7" name="文本占位符 5"/>
          <p:cNvSpPr txBox="1"/>
          <p:nvPr/>
        </p:nvSpPr>
        <p:spPr>
          <a:xfrm>
            <a:off x="4206722" y="3179752"/>
            <a:ext cx="1147742" cy="263060"/>
          </a:xfrm>
          <a:prstGeom prst="rect">
            <a:avLst/>
          </a:prstGeom>
          <a:ln>
            <a:solidFill>
              <a:schemeClr val="bg1">
                <a:lumMod val="85000"/>
              </a:schemeClr>
            </a:solidFill>
            <a:prstDash val="sysDot"/>
          </a:ln>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1050" b="0" dirty="0">
                <a:solidFill>
                  <a:schemeClr val="tx1">
                    <a:lumMod val="50000"/>
                    <a:lumOff val="50000"/>
                  </a:schemeClr>
                </a:solidFill>
                <a:ea typeface="微软雅黑" panose="020B0503020204020204" pitchFamily="34" charset="-122"/>
              </a:rPr>
              <a:t>此处添加标题</a:t>
            </a:r>
          </a:p>
        </p:txBody>
      </p:sp>
      <p:sp>
        <p:nvSpPr>
          <p:cNvPr id="12" name="圆角矩形 10"/>
          <p:cNvSpPr>
            <a:spLocks noChangeArrowheads="1"/>
          </p:cNvSpPr>
          <p:nvPr/>
        </p:nvSpPr>
        <p:spPr bwMode="auto">
          <a:xfrm>
            <a:off x="1358020" y="2495676"/>
            <a:ext cx="1152128" cy="468052"/>
          </a:xfrm>
          <a:prstGeom prst="roundRect">
            <a:avLst>
              <a:gd name="adj" fmla="val 0"/>
            </a:avLst>
          </a:prstGeom>
          <a:solidFill>
            <a:schemeClr val="accent1"/>
          </a:solidFill>
          <a:ln w="9525" algn="ctr">
            <a:noFill/>
            <a:round/>
          </a:ln>
        </p:spPr>
        <p:txBody>
          <a:bodyPr/>
          <a:lstStyle/>
          <a:p>
            <a:pPr algn="ctr"/>
            <a:r>
              <a:rPr lang="zh-CN" altLang="en-US" sz="2000" dirty="0">
                <a:solidFill>
                  <a:srgbClr val="FFFFFF"/>
                </a:solidFill>
                <a:latin typeface="微软雅黑" panose="020B0503020204020204" pitchFamily="34" charset="-122"/>
                <a:ea typeface="微软雅黑" panose="020B0503020204020204" pitchFamily="34" charset="-122"/>
              </a:rPr>
              <a:t>Part</a:t>
            </a: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4</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3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400"/>
                                        <p:tgtEl>
                                          <p:spTgt spid="6"/>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36"/>
          <p:cNvGrpSpPr/>
          <p:nvPr/>
        </p:nvGrpSpPr>
        <p:grpSpPr>
          <a:xfrm>
            <a:off x="377319" y="1190263"/>
            <a:ext cx="2332334" cy="1839457"/>
            <a:chOff x="3430101" y="3226787"/>
            <a:chExt cx="3316285" cy="2614669"/>
          </a:xfrm>
        </p:grpSpPr>
        <p:graphicFrame>
          <p:nvGraphicFramePr>
            <p:cNvPr id="47" name="图表 46"/>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48" name="椭圆 47"/>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12" name="组合 37"/>
          <p:cNvGrpSpPr/>
          <p:nvPr/>
        </p:nvGrpSpPr>
        <p:grpSpPr>
          <a:xfrm>
            <a:off x="2396329" y="1190263"/>
            <a:ext cx="2332334" cy="1839457"/>
            <a:chOff x="3430101" y="3226787"/>
            <a:chExt cx="3316285" cy="2614669"/>
          </a:xfrm>
        </p:grpSpPr>
        <p:graphicFrame>
          <p:nvGraphicFramePr>
            <p:cNvPr id="45" name="图表 44"/>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4"/>
            </a:graphicData>
          </a:graphic>
        </p:graphicFrame>
        <p:sp useBgFill="1">
          <p:nvSpPr>
            <p:cNvPr id="46" name="椭圆 45"/>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13" name="组合 38"/>
          <p:cNvGrpSpPr/>
          <p:nvPr/>
        </p:nvGrpSpPr>
        <p:grpSpPr>
          <a:xfrm>
            <a:off x="4415338" y="1190263"/>
            <a:ext cx="2332334" cy="1839457"/>
            <a:chOff x="3430101" y="3226787"/>
            <a:chExt cx="3316285" cy="2614669"/>
          </a:xfrm>
        </p:grpSpPr>
        <p:graphicFrame>
          <p:nvGraphicFramePr>
            <p:cNvPr id="43" name="图表 42"/>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5"/>
            </a:graphicData>
          </a:graphic>
        </p:graphicFrame>
        <p:sp useBgFill="1">
          <p:nvSpPr>
            <p:cNvPr id="44" name="椭圆 43"/>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14" name="组合 39"/>
          <p:cNvGrpSpPr/>
          <p:nvPr/>
        </p:nvGrpSpPr>
        <p:grpSpPr>
          <a:xfrm>
            <a:off x="6434348" y="1190263"/>
            <a:ext cx="2332334" cy="1839457"/>
            <a:chOff x="3430101" y="3226787"/>
            <a:chExt cx="3316285" cy="2614669"/>
          </a:xfrm>
        </p:grpSpPr>
        <p:graphicFrame>
          <p:nvGraphicFramePr>
            <p:cNvPr id="41" name="图表 40"/>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6"/>
            </a:graphicData>
          </a:graphic>
        </p:graphicFrame>
        <p:sp useBgFill="1">
          <p:nvSpPr>
            <p:cNvPr id="42" name="椭圆 41"/>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
        <p:nvSpPr>
          <p:cNvPr id="49" name="文本框 48"/>
          <p:cNvSpPr txBox="1"/>
          <p:nvPr/>
        </p:nvSpPr>
        <p:spPr>
          <a:xfrm>
            <a:off x="1134695" y="1839335"/>
            <a:ext cx="739625" cy="48489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cs typeface="+mn-ea"/>
                <a:sym typeface="+mn-lt"/>
              </a:rPr>
              <a:t>25%</a:t>
            </a:r>
            <a:endParaRPr lang="zh-CN" altLang="en-US" sz="2700" dirty="0">
              <a:solidFill>
                <a:schemeClr val="tx1">
                  <a:lumMod val="75000"/>
                  <a:lumOff val="25000"/>
                </a:schemeClr>
              </a:solidFill>
              <a:cs typeface="+mn-ea"/>
              <a:sym typeface="+mn-lt"/>
            </a:endParaRPr>
          </a:p>
        </p:txBody>
      </p:sp>
      <p:sp>
        <p:nvSpPr>
          <p:cNvPr id="50" name="文本框 49"/>
          <p:cNvSpPr txBox="1"/>
          <p:nvPr/>
        </p:nvSpPr>
        <p:spPr>
          <a:xfrm>
            <a:off x="3153705" y="1839335"/>
            <a:ext cx="734817" cy="48474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cs typeface="+mn-ea"/>
                <a:sym typeface="+mn-lt"/>
              </a:rPr>
              <a:t>75%</a:t>
            </a:r>
            <a:endParaRPr lang="zh-CN" altLang="en-US" sz="2700" dirty="0">
              <a:solidFill>
                <a:schemeClr val="tx1">
                  <a:lumMod val="75000"/>
                  <a:lumOff val="25000"/>
                </a:schemeClr>
              </a:solidFill>
              <a:cs typeface="+mn-ea"/>
              <a:sym typeface="+mn-lt"/>
            </a:endParaRPr>
          </a:p>
        </p:txBody>
      </p:sp>
      <p:sp>
        <p:nvSpPr>
          <p:cNvPr id="51" name="文本框 50"/>
          <p:cNvSpPr txBox="1"/>
          <p:nvPr/>
        </p:nvSpPr>
        <p:spPr>
          <a:xfrm>
            <a:off x="5172715" y="1839335"/>
            <a:ext cx="750446" cy="48489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cs typeface="+mn-ea"/>
                <a:sym typeface="+mn-lt"/>
              </a:rPr>
              <a:t>50%</a:t>
            </a:r>
            <a:endParaRPr lang="zh-CN" altLang="en-US" sz="2700" dirty="0">
              <a:solidFill>
                <a:schemeClr val="tx1">
                  <a:lumMod val="75000"/>
                  <a:lumOff val="25000"/>
                </a:schemeClr>
              </a:solidFill>
              <a:cs typeface="+mn-ea"/>
              <a:sym typeface="+mn-lt"/>
            </a:endParaRPr>
          </a:p>
        </p:txBody>
      </p:sp>
      <p:sp>
        <p:nvSpPr>
          <p:cNvPr id="52" name="文本框 51"/>
          <p:cNvSpPr txBox="1"/>
          <p:nvPr/>
        </p:nvSpPr>
        <p:spPr>
          <a:xfrm>
            <a:off x="7191724" y="1839335"/>
            <a:ext cx="750446" cy="48489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cs typeface="+mn-ea"/>
                <a:sym typeface="+mn-lt"/>
              </a:rPr>
              <a:t>85%</a:t>
            </a:r>
            <a:endParaRPr lang="zh-CN" altLang="en-US" sz="2700" dirty="0">
              <a:solidFill>
                <a:schemeClr val="tx1">
                  <a:lumMod val="75000"/>
                  <a:lumOff val="25000"/>
                </a:schemeClr>
              </a:solidFill>
              <a:cs typeface="+mn-ea"/>
              <a:sym typeface="+mn-lt"/>
            </a:endParaRPr>
          </a:p>
        </p:txBody>
      </p:sp>
      <p:sp>
        <p:nvSpPr>
          <p:cNvPr id="55" name="矩形 54"/>
          <p:cNvSpPr/>
          <p:nvPr/>
        </p:nvSpPr>
        <p:spPr>
          <a:xfrm>
            <a:off x="7011604" y="3227891"/>
            <a:ext cx="754053" cy="253916"/>
          </a:xfrm>
          <a:prstGeom prst="rect">
            <a:avLst/>
          </a:prstGeom>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56" name="矩形 55"/>
          <p:cNvSpPr/>
          <p:nvPr/>
        </p:nvSpPr>
        <p:spPr>
          <a:xfrm>
            <a:off x="6755481" y="3635678"/>
            <a:ext cx="1740955" cy="346249"/>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59" name="矩形 58"/>
          <p:cNvSpPr/>
          <p:nvPr/>
        </p:nvSpPr>
        <p:spPr>
          <a:xfrm>
            <a:off x="4992595" y="3227891"/>
            <a:ext cx="754053" cy="253916"/>
          </a:xfrm>
          <a:prstGeom prst="rect">
            <a:avLst/>
          </a:prstGeom>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0" name="矩形 59"/>
          <p:cNvSpPr/>
          <p:nvPr/>
        </p:nvSpPr>
        <p:spPr>
          <a:xfrm>
            <a:off x="4700467" y="3635678"/>
            <a:ext cx="1779745" cy="346249"/>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62" name="矩形 61"/>
          <p:cNvSpPr/>
          <p:nvPr/>
        </p:nvSpPr>
        <p:spPr>
          <a:xfrm>
            <a:off x="2973585" y="3227891"/>
            <a:ext cx="754053" cy="253916"/>
          </a:xfrm>
          <a:prstGeom prst="rect">
            <a:avLst/>
          </a:prstGeom>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3" name="矩形 62"/>
          <p:cNvSpPr/>
          <p:nvPr/>
        </p:nvSpPr>
        <p:spPr>
          <a:xfrm>
            <a:off x="2807804" y="3616660"/>
            <a:ext cx="1728192" cy="346249"/>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65" name="矩形 64"/>
          <p:cNvSpPr/>
          <p:nvPr/>
        </p:nvSpPr>
        <p:spPr>
          <a:xfrm>
            <a:off x="954575" y="3227891"/>
            <a:ext cx="754053" cy="253916"/>
          </a:xfrm>
          <a:prstGeom prst="rect">
            <a:avLst/>
          </a:prstGeom>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6" name="矩形 65"/>
          <p:cNvSpPr/>
          <p:nvPr/>
        </p:nvSpPr>
        <p:spPr>
          <a:xfrm>
            <a:off x="626444" y="3635678"/>
            <a:ext cx="1749312" cy="346249"/>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Tree>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heel(3)">
                                      <p:cBhvr>
                                        <p:cTn id="7" dur="500"/>
                                        <p:tgtEl>
                                          <p:spTgt spid="11"/>
                                        </p:tgtEl>
                                      </p:cBhvr>
                                    </p:animEffect>
                                  </p:childTnLst>
                                </p:cTn>
                              </p:par>
                              <p:par>
                                <p:cTn id="8" presetID="21" presetClass="entr" presetSubtype="3" fill="hold" nodeType="withEffect">
                                  <p:stCondLst>
                                    <p:cond delay="1200"/>
                                  </p:stCondLst>
                                  <p:childTnLst>
                                    <p:set>
                                      <p:cBhvr>
                                        <p:cTn id="9" dur="1" fill="hold">
                                          <p:stCondLst>
                                            <p:cond delay="0"/>
                                          </p:stCondLst>
                                        </p:cTn>
                                        <p:tgtEl>
                                          <p:spTgt spid="12"/>
                                        </p:tgtEl>
                                        <p:attrNameLst>
                                          <p:attrName>style.visibility</p:attrName>
                                        </p:attrNameLst>
                                      </p:cBhvr>
                                      <p:to>
                                        <p:strVal val="visible"/>
                                      </p:to>
                                    </p:set>
                                    <p:animEffect transition="in" filter="wheel(3)">
                                      <p:cBhvr>
                                        <p:cTn id="10" dur="500"/>
                                        <p:tgtEl>
                                          <p:spTgt spid="12"/>
                                        </p:tgtEl>
                                      </p:cBhvr>
                                    </p:animEffect>
                                  </p:childTnLst>
                                </p:cTn>
                              </p:par>
                              <p:par>
                                <p:cTn id="11" presetID="21" presetClass="entr" presetSubtype="3" fill="hold" nodeType="withEffect">
                                  <p:stCondLst>
                                    <p:cond delay="1400"/>
                                  </p:stCondLst>
                                  <p:childTnLst>
                                    <p:set>
                                      <p:cBhvr>
                                        <p:cTn id="12" dur="1" fill="hold">
                                          <p:stCondLst>
                                            <p:cond delay="0"/>
                                          </p:stCondLst>
                                        </p:cTn>
                                        <p:tgtEl>
                                          <p:spTgt spid="13"/>
                                        </p:tgtEl>
                                        <p:attrNameLst>
                                          <p:attrName>style.visibility</p:attrName>
                                        </p:attrNameLst>
                                      </p:cBhvr>
                                      <p:to>
                                        <p:strVal val="visible"/>
                                      </p:to>
                                    </p:set>
                                    <p:animEffect transition="in" filter="wheel(3)">
                                      <p:cBhvr>
                                        <p:cTn id="13" dur="500"/>
                                        <p:tgtEl>
                                          <p:spTgt spid="13"/>
                                        </p:tgtEl>
                                      </p:cBhvr>
                                    </p:animEffect>
                                  </p:childTnLst>
                                </p:cTn>
                              </p:par>
                              <p:par>
                                <p:cTn id="14" presetID="21" presetClass="entr" presetSubtype="3" fill="hold" nodeType="withEffect">
                                  <p:stCondLst>
                                    <p:cond delay="1600"/>
                                  </p:stCondLst>
                                  <p:childTnLst>
                                    <p:set>
                                      <p:cBhvr>
                                        <p:cTn id="15" dur="1" fill="hold">
                                          <p:stCondLst>
                                            <p:cond delay="0"/>
                                          </p:stCondLst>
                                        </p:cTn>
                                        <p:tgtEl>
                                          <p:spTgt spid="14"/>
                                        </p:tgtEl>
                                        <p:attrNameLst>
                                          <p:attrName>style.visibility</p:attrName>
                                        </p:attrNameLst>
                                      </p:cBhvr>
                                      <p:to>
                                        <p:strVal val="visible"/>
                                      </p:to>
                                    </p:set>
                                    <p:animEffect transition="in" filter="wheel(3)">
                                      <p:cBhvr>
                                        <p:cTn id="16" dur="500"/>
                                        <p:tgtEl>
                                          <p:spTgt spid="14"/>
                                        </p:tgtEl>
                                      </p:cBhvr>
                                    </p:animEffect>
                                  </p:childTnLst>
                                </p:cTn>
                              </p:par>
                              <p:par>
                                <p:cTn id="17" presetID="53" presetClass="entr" presetSubtype="16" fill="hold" grpId="0" nodeType="withEffect">
                                  <p:stCondLst>
                                    <p:cond delay="130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par>
                                <p:cTn id="22" presetID="53" presetClass="entr" presetSubtype="16" fill="hold" grpId="0" nodeType="withEffect">
                                  <p:stCondLst>
                                    <p:cond delay="150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1"/>
                                        </p:tgtEl>
                                        <p:attrNameLst>
                                          <p:attrName>style.visibility</p:attrName>
                                        </p:attrNameLst>
                                      </p:cBhvr>
                                      <p:to>
                                        <p:strVal val="visible"/>
                                      </p:to>
                                    </p:set>
                                    <p:anim calcmode="lin" valueType="num">
                                      <p:cBhvr>
                                        <p:cTn id="29" dur="500" fill="hold"/>
                                        <p:tgtEl>
                                          <p:spTgt spid="51"/>
                                        </p:tgtEl>
                                        <p:attrNameLst>
                                          <p:attrName>ppt_w</p:attrName>
                                        </p:attrNameLst>
                                      </p:cBhvr>
                                      <p:tavLst>
                                        <p:tav tm="0">
                                          <p:val>
                                            <p:fltVal val="0"/>
                                          </p:val>
                                        </p:tav>
                                        <p:tav tm="100000">
                                          <p:val>
                                            <p:strVal val="#ppt_w"/>
                                          </p:val>
                                        </p:tav>
                                      </p:tavLst>
                                    </p:anim>
                                    <p:anim calcmode="lin" valueType="num">
                                      <p:cBhvr>
                                        <p:cTn id="30" dur="500" fill="hold"/>
                                        <p:tgtEl>
                                          <p:spTgt spid="51"/>
                                        </p:tgtEl>
                                        <p:attrNameLst>
                                          <p:attrName>ppt_h</p:attrName>
                                        </p:attrNameLst>
                                      </p:cBhvr>
                                      <p:tavLst>
                                        <p:tav tm="0">
                                          <p:val>
                                            <p:fltVal val="0"/>
                                          </p:val>
                                        </p:tav>
                                        <p:tav tm="100000">
                                          <p:val>
                                            <p:strVal val="#ppt_h"/>
                                          </p:val>
                                        </p:tav>
                                      </p:tavLst>
                                    </p:anim>
                                    <p:animEffect transition="in" filter="fade">
                                      <p:cBhvr>
                                        <p:cTn id="31" dur="500"/>
                                        <p:tgtEl>
                                          <p:spTgt spid="51"/>
                                        </p:tgtEl>
                                      </p:cBhvr>
                                    </p:animEffect>
                                  </p:childTnLst>
                                </p:cTn>
                              </p:par>
                              <p:par>
                                <p:cTn id="32" presetID="53" presetClass="entr" presetSubtype="16" fill="hold" grpId="0" nodeType="withEffect">
                                  <p:stCondLst>
                                    <p:cond delay="1900"/>
                                  </p:stCondLst>
                                  <p:childTnLst>
                                    <p:set>
                                      <p:cBhvr>
                                        <p:cTn id="33" dur="1" fill="hold">
                                          <p:stCondLst>
                                            <p:cond delay="0"/>
                                          </p:stCondLst>
                                        </p:cTn>
                                        <p:tgtEl>
                                          <p:spTgt spid="52"/>
                                        </p:tgtEl>
                                        <p:attrNameLst>
                                          <p:attrName>style.visibility</p:attrName>
                                        </p:attrNameLst>
                                      </p:cBhvr>
                                      <p:to>
                                        <p:strVal val="visible"/>
                                      </p:to>
                                    </p:set>
                                    <p:anim calcmode="lin" valueType="num">
                                      <p:cBhvr>
                                        <p:cTn id="34" dur="500" fill="hold"/>
                                        <p:tgtEl>
                                          <p:spTgt spid="52"/>
                                        </p:tgtEl>
                                        <p:attrNameLst>
                                          <p:attrName>ppt_w</p:attrName>
                                        </p:attrNameLst>
                                      </p:cBhvr>
                                      <p:tavLst>
                                        <p:tav tm="0">
                                          <p:val>
                                            <p:fltVal val="0"/>
                                          </p:val>
                                        </p:tav>
                                        <p:tav tm="100000">
                                          <p:val>
                                            <p:strVal val="#ppt_w"/>
                                          </p:val>
                                        </p:tav>
                                      </p:tavLst>
                                    </p:anim>
                                    <p:anim calcmode="lin" valueType="num">
                                      <p:cBhvr>
                                        <p:cTn id="35" dur="500" fill="hold"/>
                                        <p:tgtEl>
                                          <p:spTgt spid="52"/>
                                        </p:tgtEl>
                                        <p:attrNameLst>
                                          <p:attrName>ppt_h</p:attrName>
                                        </p:attrNameLst>
                                      </p:cBhvr>
                                      <p:tavLst>
                                        <p:tav tm="0">
                                          <p:val>
                                            <p:fltVal val="0"/>
                                          </p:val>
                                        </p:tav>
                                        <p:tav tm="100000">
                                          <p:val>
                                            <p:strVal val="#ppt_h"/>
                                          </p:val>
                                        </p:tav>
                                      </p:tavLst>
                                    </p:anim>
                                    <p:animEffect transition="in" filter="fade">
                                      <p:cBhvr>
                                        <p:cTn id="36" dur="500"/>
                                        <p:tgtEl>
                                          <p:spTgt spid="52"/>
                                        </p:tgtEl>
                                      </p:cBhvr>
                                    </p:animEffect>
                                  </p:childTnLst>
                                </p:cTn>
                              </p:par>
                              <p:par>
                                <p:cTn id="37" presetID="53" presetClass="entr" presetSubtype="16" fill="hold" grpId="0" nodeType="withEffect">
                                  <p:stCondLst>
                                    <p:cond delay="2200"/>
                                  </p:stCondLst>
                                  <p:iterate type="lt">
                                    <p:tmPct val="3000"/>
                                  </p:iterate>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par>
                                <p:cTn id="42" presetID="53" presetClass="entr" presetSubtype="16" fill="hold" grpId="0" nodeType="withEffect">
                                  <p:stCondLst>
                                    <p:cond delay="2300"/>
                                  </p:stCondLst>
                                  <p:iterate type="lt">
                                    <p:tmPct val="3000"/>
                                  </p:iterate>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par>
                                <p:cTn id="47" presetID="53" presetClass="entr" presetSubtype="16" fill="hold" grpId="0" nodeType="withEffect">
                                  <p:stCondLst>
                                    <p:cond delay="2500"/>
                                  </p:stCondLst>
                                  <p:iterate type="lt">
                                    <p:tmPct val="3000"/>
                                  </p:iterate>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childTnLst>
                                </p:cTn>
                              </p:par>
                              <p:par>
                                <p:cTn id="52" presetID="53" presetClass="entr" presetSubtype="16" fill="hold" grpId="0" nodeType="withEffect">
                                  <p:stCondLst>
                                    <p:cond delay="2600"/>
                                  </p:stCondLst>
                                  <p:iterate type="lt">
                                    <p:tmPct val="3000"/>
                                  </p:iterate>
                                  <p:childTnLst>
                                    <p:set>
                                      <p:cBhvr>
                                        <p:cTn id="53" dur="1" fill="hold">
                                          <p:stCondLst>
                                            <p:cond delay="0"/>
                                          </p:stCondLst>
                                        </p:cTn>
                                        <p:tgtEl>
                                          <p:spTgt spid="63"/>
                                        </p:tgtEl>
                                        <p:attrNameLst>
                                          <p:attrName>style.visibility</p:attrName>
                                        </p:attrNameLst>
                                      </p:cBhvr>
                                      <p:to>
                                        <p:strVal val="visible"/>
                                      </p:to>
                                    </p:set>
                                    <p:anim calcmode="lin" valueType="num">
                                      <p:cBhvr>
                                        <p:cTn id="54" dur="500" fill="hold"/>
                                        <p:tgtEl>
                                          <p:spTgt spid="63"/>
                                        </p:tgtEl>
                                        <p:attrNameLst>
                                          <p:attrName>ppt_w</p:attrName>
                                        </p:attrNameLst>
                                      </p:cBhvr>
                                      <p:tavLst>
                                        <p:tav tm="0">
                                          <p:val>
                                            <p:fltVal val="0"/>
                                          </p:val>
                                        </p:tav>
                                        <p:tav tm="100000">
                                          <p:val>
                                            <p:strVal val="#ppt_w"/>
                                          </p:val>
                                        </p:tav>
                                      </p:tavLst>
                                    </p:anim>
                                    <p:anim calcmode="lin" valueType="num">
                                      <p:cBhvr>
                                        <p:cTn id="55" dur="500" fill="hold"/>
                                        <p:tgtEl>
                                          <p:spTgt spid="63"/>
                                        </p:tgtEl>
                                        <p:attrNameLst>
                                          <p:attrName>ppt_h</p:attrName>
                                        </p:attrNameLst>
                                      </p:cBhvr>
                                      <p:tavLst>
                                        <p:tav tm="0">
                                          <p:val>
                                            <p:fltVal val="0"/>
                                          </p:val>
                                        </p:tav>
                                        <p:tav tm="100000">
                                          <p:val>
                                            <p:strVal val="#ppt_h"/>
                                          </p:val>
                                        </p:tav>
                                      </p:tavLst>
                                    </p:anim>
                                    <p:animEffect transition="in" filter="fade">
                                      <p:cBhvr>
                                        <p:cTn id="56" dur="500"/>
                                        <p:tgtEl>
                                          <p:spTgt spid="63"/>
                                        </p:tgtEl>
                                      </p:cBhvr>
                                    </p:animEffect>
                                  </p:childTnLst>
                                </p:cTn>
                              </p:par>
                              <p:par>
                                <p:cTn id="57" presetID="53" presetClass="entr" presetSubtype="16" fill="hold" grpId="0" nodeType="withEffect">
                                  <p:stCondLst>
                                    <p:cond delay="2800"/>
                                  </p:stCondLst>
                                  <p:iterate type="lt">
                                    <p:tmPct val="3000"/>
                                  </p:iterate>
                                  <p:childTnLst>
                                    <p:set>
                                      <p:cBhvr>
                                        <p:cTn id="58" dur="1" fill="hold">
                                          <p:stCondLst>
                                            <p:cond delay="0"/>
                                          </p:stCondLst>
                                        </p:cTn>
                                        <p:tgtEl>
                                          <p:spTgt spid="59"/>
                                        </p:tgtEl>
                                        <p:attrNameLst>
                                          <p:attrName>style.visibility</p:attrName>
                                        </p:attrNameLst>
                                      </p:cBhvr>
                                      <p:to>
                                        <p:strVal val="visible"/>
                                      </p:to>
                                    </p:set>
                                    <p:anim calcmode="lin" valueType="num">
                                      <p:cBhvr>
                                        <p:cTn id="59" dur="500" fill="hold"/>
                                        <p:tgtEl>
                                          <p:spTgt spid="59"/>
                                        </p:tgtEl>
                                        <p:attrNameLst>
                                          <p:attrName>ppt_w</p:attrName>
                                        </p:attrNameLst>
                                      </p:cBhvr>
                                      <p:tavLst>
                                        <p:tav tm="0">
                                          <p:val>
                                            <p:fltVal val="0"/>
                                          </p:val>
                                        </p:tav>
                                        <p:tav tm="100000">
                                          <p:val>
                                            <p:strVal val="#ppt_w"/>
                                          </p:val>
                                        </p:tav>
                                      </p:tavLst>
                                    </p:anim>
                                    <p:anim calcmode="lin" valueType="num">
                                      <p:cBhvr>
                                        <p:cTn id="60" dur="500" fill="hold"/>
                                        <p:tgtEl>
                                          <p:spTgt spid="59"/>
                                        </p:tgtEl>
                                        <p:attrNameLst>
                                          <p:attrName>ppt_h</p:attrName>
                                        </p:attrNameLst>
                                      </p:cBhvr>
                                      <p:tavLst>
                                        <p:tav tm="0">
                                          <p:val>
                                            <p:fltVal val="0"/>
                                          </p:val>
                                        </p:tav>
                                        <p:tav tm="100000">
                                          <p:val>
                                            <p:strVal val="#ppt_h"/>
                                          </p:val>
                                        </p:tav>
                                      </p:tavLst>
                                    </p:anim>
                                    <p:animEffect transition="in" filter="fade">
                                      <p:cBhvr>
                                        <p:cTn id="61" dur="500"/>
                                        <p:tgtEl>
                                          <p:spTgt spid="59"/>
                                        </p:tgtEl>
                                      </p:cBhvr>
                                    </p:animEffect>
                                  </p:childTnLst>
                                </p:cTn>
                              </p:par>
                              <p:par>
                                <p:cTn id="62" presetID="53" presetClass="entr" presetSubtype="16" fill="hold" grpId="0" nodeType="withEffect">
                                  <p:stCondLst>
                                    <p:cond delay="2900"/>
                                  </p:stCondLst>
                                  <p:iterate type="lt">
                                    <p:tmPct val="3000"/>
                                  </p:iterate>
                                  <p:childTnLst>
                                    <p:set>
                                      <p:cBhvr>
                                        <p:cTn id="63" dur="1" fill="hold">
                                          <p:stCondLst>
                                            <p:cond delay="0"/>
                                          </p:stCondLst>
                                        </p:cTn>
                                        <p:tgtEl>
                                          <p:spTgt spid="60"/>
                                        </p:tgtEl>
                                        <p:attrNameLst>
                                          <p:attrName>style.visibility</p:attrName>
                                        </p:attrNameLst>
                                      </p:cBhvr>
                                      <p:to>
                                        <p:strVal val="visible"/>
                                      </p:to>
                                    </p:set>
                                    <p:anim calcmode="lin" valueType="num">
                                      <p:cBhvr>
                                        <p:cTn id="64" dur="500" fill="hold"/>
                                        <p:tgtEl>
                                          <p:spTgt spid="60"/>
                                        </p:tgtEl>
                                        <p:attrNameLst>
                                          <p:attrName>ppt_w</p:attrName>
                                        </p:attrNameLst>
                                      </p:cBhvr>
                                      <p:tavLst>
                                        <p:tav tm="0">
                                          <p:val>
                                            <p:fltVal val="0"/>
                                          </p:val>
                                        </p:tav>
                                        <p:tav tm="100000">
                                          <p:val>
                                            <p:strVal val="#ppt_w"/>
                                          </p:val>
                                        </p:tav>
                                      </p:tavLst>
                                    </p:anim>
                                    <p:anim calcmode="lin" valueType="num">
                                      <p:cBhvr>
                                        <p:cTn id="65" dur="500" fill="hold"/>
                                        <p:tgtEl>
                                          <p:spTgt spid="60"/>
                                        </p:tgtEl>
                                        <p:attrNameLst>
                                          <p:attrName>ppt_h</p:attrName>
                                        </p:attrNameLst>
                                      </p:cBhvr>
                                      <p:tavLst>
                                        <p:tav tm="0">
                                          <p:val>
                                            <p:fltVal val="0"/>
                                          </p:val>
                                        </p:tav>
                                        <p:tav tm="100000">
                                          <p:val>
                                            <p:strVal val="#ppt_h"/>
                                          </p:val>
                                        </p:tav>
                                      </p:tavLst>
                                    </p:anim>
                                    <p:animEffect transition="in" filter="fade">
                                      <p:cBhvr>
                                        <p:cTn id="66" dur="500"/>
                                        <p:tgtEl>
                                          <p:spTgt spid="60"/>
                                        </p:tgtEl>
                                      </p:cBhvr>
                                    </p:animEffect>
                                  </p:childTnLst>
                                </p:cTn>
                              </p:par>
                              <p:par>
                                <p:cTn id="67" presetID="53" presetClass="entr" presetSubtype="16" fill="hold" grpId="0" nodeType="withEffect">
                                  <p:stCondLst>
                                    <p:cond delay="3100"/>
                                  </p:stCondLst>
                                  <p:iterate type="lt">
                                    <p:tmPct val="3000"/>
                                  </p:iterate>
                                  <p:childTnLst>
                                    <p:set>
                                      <p:cBhvr>
                                        <p:cTn id="68" dur="1" fill="hold">
                                          <p:stCondLst>
                                            <p:cond delay="0"/>
                                          </p:stCondLst>
                                        </p:cTn>
                                        <p:tgtEl>
                                          <p:spTgt spid="55"/>
                                        </p:tgtEl>
                                        <p:attrNameLst>
                                          <p:attrName>style.visibility</p:attrName>
                                        </p:attrNameLst>
                                      </p:cBhvr>
                                      <p:to>
                                        <p:strVal val="visible"/>
                                      </p:to>
                                    </p:set>
                                    <p:anim calcmode="lin" valueType="num">
                                      <p:cBhvr>
                                        <p:cTn id="69" dur="500" fill="hold"/>
                                        <p:tgtEl>
                                          <p:spTgt spid="55"/>
                                        </p:tgtEl>
                                        <p:attrNameLst>
                                          <p:attrName>ppt_w</p:attrName>
                                        </p:attrNameLst>
                                      </p:cBhvr>
                                      <p:tavLst>
                                        <p:tav tm="0">
                                          <p:val>
                                            <p:fltVal val="0"/>
                                          </p:val>
                                        </p:tav>
                                        <p:tav tm="100000">
                                          <p:val>
                                            <p:strVal val="#ppt_w"/>
                                          </p:val>
                                        </p:tav>
                                      </p:tavLst>
                                    </p:anim>
                                    <p:anim calcmode="lin" valueType="num">
                                      <p:cBhvr>
                                        <p:cTn id="70" dur="500" fill="hold"/>
                                        <p:tgtEl>
                                          <p:spTgt spid="55"/>
                                        </p:tgtEl>
                                        <p:attrNameLst>
                                          <p:attrName>ppt_h</p:attrName>
                                        </p:attrNameLst>
                                      </p:cBhvr>
                                      <p:tavLst>
                                        <p:tav tm="0">
                                          <p:val>
                                            <p:fltVal val="0"/>
                                          </p:val>
                                        </p:tav>
                                        <p:tav tm="100000">
                                          <p:val>
                                            <p:strVal val="#ppt_h"/>
                                          </p:val>
                                        </p:tav>
                                      </p:tavLst>
                                    </p:anim>
                                    <p:animEffect transition="in" filter="fade">
                                      <p:cBhvr>
                                        <p:cTn id="71" dur="500"/>
                                        <p:tgtEl>
                                          <p:spTgt spid="55"/>
                                        </p:tgtEl>
                                      </p:cBhvr>
                                    </p:animEffect>
                                  </p:childTnLst>
                                </p:cTn>
                              </p:par>
                              <p:par>
                                <p:cTn id="72" presetID="53" presetClass="entr" presetSubtype="16" fill="hold" grpId="0" nodeType="withEffect">
                                  <p:stCondLst>
                                    <p:cond delay="3200"/>
                                  </p:stCondLst>
                                  <p:iterate type="lt">
                                    <p:tmPct val="3000"/>
                                  </p:iterate>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5" grpId="0"/>
      <p:bldP spid="56" grpId="0"/>
      <p:bldP spid="59" grpId="0"/>
      <p:bldP spid="60" grpId="0"/>
      <p:bldP spid="62" grpId="0"/>
      <p:bldP spid="63" grpId="0"/>
      <p:bldP spid="65"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stretch>
            <a:fillRect/>
          </a:stretch>
        </p:blipFill>
        <p:spPr>
          <a:xfrm>
            <a:off x="2225" y="1977"/>
            <a:ext cx="9526329" cy="5363323"/>
          </a:xfrm>
          <a:prstGeom prst="rect">
            <a:avLst/>
          </a:prstGeom>
        </p:spPr>
      </p:pic>
      <p:sp>
        <p:nvSpPr>
          <p:cNvPr id="4" name="等腰三角形 3"/>
          <p:cNvSpPr/>
          <p:nvPr/>
        </p:nvSpPr>
        <p:spPr bwMode="auto">
          <a:xfrm rot="5400000">
            <a:off x="-255489" y="2188326"/>
            <a:ext cx="1279920" cy="76844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algn="ctr" eaLnBrk="0" hangingPunct="0">
              <a:defRPr/>
            </a:pPr>
            <a:endParaRPr lang="zh-CN" altLang="en-US" dirty="0"/>
          </a:p>
        </p:txBody>
      </p:sp>
      <p:sp>
        <p:nvSpPr>
          <p:cNvPr id="5" name="任意多边形 4"/>
          <p:cNvSpPr/>
          <p:nvPr/>
        </p:nvSpPr>
        <p:spPr>
          <a:xfrm>
            <a:off x="762342" y="2566192"/>
            <a:ext cx="8370294" cy="0"/>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algn="ctr" eaLnBrk="0" hangingPunct="0">
              <a:defRPr/>
            </a:pPr>
            <a:endParaRPr lang="zh-CN" altLang="en-US"/>
          </a:p>
        </p:txBody>
      </p:sp>
      <p:sp>
        <p:nvSpPr>
          <p:cNvPr id="7" name="矩形 6"/>
          <p:cNvSpPr/>
          <p:nvPr/>
        </p:nvSpPr>
        <p:spPr bwMode="auto">
          <a:xfrm>
            <a:off x="1814980" y="2283530"/>
            <a:ext cx="550927" cy="552620"/>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dirty="0"/>
              <a:t>1</a:t>
            </a:r>
            <a:endParaRPr lang="zh-CN" altLang="en-US" dirty="0"/>
          </a:p>
        </p:txBody>
      </p:sp>
      <p:sp>
        <p:nvSpPr>
          <p:cNvPr id="10" name="矩形 9"/>
          <p:cNvSpPr/>
          <p:nvPr/>
        </p:nvSpPr>
        <p:spPr bwMode="auto">
          <a:xfrm>
            <a:off x="3532100" y="2283530"/>
            <a:ext cx="550929" cy="55262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dirty="0"/>
              <a:t>2</a:t>
            </a:r>
            <a:endParaRPr lang="zh-CN" altLang="en-US" dirty="0"/>
          </a:p>
        </p:txBody>
      </p:sp>
      <p:sp>
        <p:nvSpPr>
          <p:cNvPr id="13" name="矩形 12"/>
          <p:cNvSpPr/>
          <p:nvPr/>
        </p:nvSpPr>
        <p:spPr bwMode="auto">
          <a:xfrm>
            <a:off x="5307655" y="2283530"/>
            <a:ext cx="552515" cy="552620"/>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dirty="0"/>
              <a:t>3</a:t>
            </a:r>
            <a:endParaRPr lang="zh-CN" altLang="en-US" dirty="0"/>
          </a:p>
        </p:txBody>
      </p:sp>
      <p:grpSp>
        <p:nvGrpSpPr>
          <p:cNvPr id="2" name="组合 14"/>
          <p:cNvGrpSpPr/>
          <p:nvPr/>
        </p:nvGrpSpPr>
        <p:grpSpPr bwMode="auto">
          <a:xfrm>
            <a:off x="233707" y="1646480"/>
            <a:ext cx="2322066" cy="494016"/>
            <a:chOff x="4267637" y="1096104"/>
            <a:chExt cx="2320295" cy="493934"/>
          </a:xfrm>
        </p:grpSpPr>
        <p:sp>
          <p:nvSpPr>
            <p:cNvPr id="16" name="文本框 66"/>
            <p:cNvSpPr txBox="1">
              <a:spLocks noChangeArrowheads="1"/>
            </p:cNvSpPr>
            <p:nvPr/>
          </p:nvSpPr>
          <p:spPr bwMode="auto">
            <a:xfrm>
              <a:off x="4267637" y="1374630"/>
              <a:ext cx="2320295" cy="21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defRPr/>
              </a:pPr>
              <a:r>
                <a:rPr lang="en-US" altLang="zh-CN" sz="800" dirty="0">
                  <a:solidFill>
                    <a:schemeClr val="tx1">
                      <a:lumMod val="50000"/>
                      <a:lumOff val="50000"/>
                    </a:schemeClr>
                  </a:solidFill>
                  <a:latin typeface="Century Gothic" panose="020B0502020202020204" pitchFamily="34" charset="0"/>
                  <a:ea typeface="微软雅黑" panose="020B0503020204020204" pitchFamily="34" charset="-122"/>
                </a:rPr>
                <a:t>YOUR TITLE HERE</a:t>
              </a:r>
              <a:endParaRPr lang="zh-CN" altLang="en-US" sz="800" dirty="0">
                <a:solidFill>
                  <a:schemeClr val="tx1">
                    <a:lumMod val="50000"/>
                    <a:lumOff val="50000"/>
                  </a:schemeClr>
                </a:solidFill>
                <a:latin typeface="Century Gothic" panose="020B0502020202020204" pitchFamily="34" charset="0"/>
                <a:ea typeface="微软雅黑" panose="020B0503020204020204" pitchFamily="34" charset="-122"/>
              </a:endParaRPr>
            </a:p>
          </p:txBody>
        </p:sp>
        <p:sp>
          <p:nvSpPr>
            <p:cNvPr id="18" name="文本框 66"/>
            <p:cNvSpPr txBox="1">
              <a:spLocks noChangeArrowheads="1"/>
            </p:cNvSpPr>
            <p:nvPr/>
          </p:nvSpPr>
          <p:spPr bwMode="auto">
            <a:xfrm>
              <a:off x="5475850" y="1096104"/>
              <a:ext cx="1107151" cy="276953"/>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ctr">
                <a:buFontTx/>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月度工作概述</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 name="组合 7"/>
          <p:cNvGrpSpPr/>
          <p:nvPr/>
        </p:nvGrpSpPr>
        <p:grpSpPr bwMode="auto">
          <a:xfrm>
            <a:off x="3059834" y="3040596"/>
            <a:ext cx="1332149" cy="487455"/>
            <a:chOff x="4059398" y="880115"/>
            <a:chExt cx="1331130" cy="487374"/>
          </a:xfrm>
        </p:grpSpPr>
        <p:sp>
          <p:nvSpPr>
            <p:cNvPr id="20" name="文本框 66"/>
            <p:cNvSpPr txBox="1">
              <a:spLocks noChangeArrowheads="1"/>
            </p:cNvSpPr>
            <p:nvPr/>
          </p:nvSpPr>
          <p:spPr bwMode="auto">
            <a:xfrm>
              <a:off x="4059398" y="1152081"/>
              <a:ext cx="1331130" cy="21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defRPr/>
              </a:pPr>
              <a:r>
                <a:rPr lang="en-US" altLang="zh-CN" sz="800" dirty="0">
                  <a:solidFill>
                    <a:schemeClr val="tx1">
                      <a:lumMod val="50000"/>
                      <a:lumOff val="50000"/>
                    </a:schemeClr>
                  </a:solidFill>
                  <a:latin typeface="Century Gothic" panose="020B0502020202020204" pitchFamily="34" charset="0"/>
                  <a:ea typeface="微软雅黑" panose="020B0503020204020204" pitchFamily="34" charset="-122"/>
                </a:rPr>
                <a:t>YOUR TITLE HERE</a:t>
              </a:r>
              <a:endParaRPr lang="zh-CN" altLang="en-US" sz="800" dirty="0">
                <a:solidFill>
                  <a:schemeClr val="tx1">
                    <a:lumMod val="50000"/>
                    <a:lumOff val="50000"/>
                  </a:schemeClr>
                </a:solidFill>
                <a:latin typeface="Century Gothic" panose="020B0502020202020204" pitchFamily="34" charset="0"/>
                <a:ea typeface="微软雅黑" panose="020B0503020204020204" pitchFamily="34" charset="-122"/>
              </a:endParaRPr>
            </a:p>
          </p:txBody>
        </p:sp>
        <p:sp>
          <p:nvSpPr>
            <p:cNvPr id="22" name="文本框 66"/>
            <p:cNvSpPr txBox="1">
              <a:spLocks noChangeArrowheads="1"/>
            </p:cNvSpPr>
            <p:nvPr/>
          </p:nvSpPr>
          <p:spPr bwMode="auto">
            <a:xfrm>
              <a:off x="4278445" y="880115"/>
              <a:ext cx="1107149" cy="276953"/>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ctr">
                <a:buFontTx/>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工作完成情况</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 name="组合 7"/>
          <p:cNvGrpSpPr/>
          <p:nvPr/>
        </p:nvGrpSpPr>
        <p:grpSpPr bwMode="auto">
          <a:xfrm>
            <a:off x="4716011" y="1564432"/>
            <a:ext cx="1327214" cy="540061"/>
            <a:chOff x="4296593" y="1224453"/>
            <a:chExt cx="1326202" cy="539971"/>
          </a:xfrm>
        </p:grpSpPr>
        <p:sp>
          <p:nvSpPr>
            <p:cNvPr id="24" name="文本框 66"/>
            <p:cNvSpPr txBox="1">
              <a:spLocks noChangeArrowheads="1"/>
            </p:cNvSpPr>
            <p:nvPr/>
          </p:nvSpPr>
          <p:spPr bwMode="auto">
            <a:xfrm>
              <a:off x="4296593" y="1542832"/>
              <a:ext cx="1325549" cy="22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defRPr/>
              </a:pPr>
              <a:r>
                <a:rPr lang="en-US" altLang="zh-CN" sz="800" dirty="0">
                  <a:solidFill>
                    <a:schemeClr val="tx1">
                      <a:lumMod val="50000"/>
                      <a:lumOff val="50000"/>
                    </a:schemeClr>
                  </a:solidFill>
                  <a:latin typeface="Century Gothic" panose="020B0502020202020204" pitchFamily="34" charset="0"/>
                  <a:ea typeface="微软雅黑" panose="020B0503020204020204" pitchFamily="34" charset="-122"/>
                </a:rPr>
                <a:t>YOUR TITLE HERE</a:t>
              </a:r>
              <a:endParaRPr lang="zh-CN" altLang="en-US" sz="800" dirty="0">
                <a:solidFill>
                  <a:schemeClr val="tx1">
                    <a:lumMod val="50000"/>
                    <a:lumOff val="50000"/>
                  </a:schemeClr>
                </a:solidFill>
                <a:latin typeface="Century Gothic" panose="020B0502020202020204" pitchFamily="34" charset="0"/>
                <a:ea typeface="微软雅黑" panose="020B0503020204020204" pitchFamily="34" charset="-122"/>
              </a:endParaRPr>
            </a:p>
          </p:txBody>
        </p:sp>
        <p:sp>
          <p:nvSpPr>
            <p:cNvPr id="26" name="文本框 66"/>
            <p:cNvSpPr txBox="1">
              <a:spLocks noChangeArrowheads="1"/>
            </p:cNvSpPr>
            <p:nvPr/>
          </p:nvSpPr>
          <p:spPr bwMode="auto">
            <a:xfrm>
              <a:off x="4515644" y="1224453"/>
              <a:ext cx="1107151" cy="276953"/>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ctr">
                <a:buFontTx/>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成功项目展示</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9" name="文本框 7"/>
          <p:cNvSpPr txBox="1">
            <a:spLocks noChangeArrowheads="1"/>
          </p:cNvSpPr>
          <p:nvPr/>
        </p:nvSpPr>
        <p:spPr bwMode="auto">
          <a:xfrm>
            <a:off x="0" y="52264"/>
            <a:ext cx="2160240" cy="1323439"/>
          </a:xfrm>
          <a:prstGeom prst="rect">
            <a:avLst/>
          </a:prstGeom>
          <a:noFill/>
          <a:ln w="9525">
            <a:noFill/>
            <a:miter lim="800000"/>
          </a:ln>
        </p:spPr>
        <p:txBody>
          <a:bodyPr wrap="square">
            <a:spAutoFit/>
          </a:bodyPr>
          <a:lstStyle/>
          <a:p>
            <a:pPr algn="dist" eaLnBrk="1" hangingPunct="1"/>
            <a:r>
              <a:rPr lang="en-US" altLang="zh-CN" sz="8000" dirty="0">
                <a:solidFill>
                  <a:schemeClr val="accent1"/>
                </a:solidFill>
                <a:latin typeface="微软雅黑" panose="020B0503020204020204" pitchFamily="34" charset="-122"/>
              </a:rPr>
              <a:t>C</a:t>
            </a:r>
            <a:r>
              <a:rPr lang="en-US" altLang="zh-CN" dirty="0">
                <a:solidFill>
                  <a:schemeClr val="accent1"/>
                </a:solidFill>
                <a:latin typeface="微软雅黑" panose="020B0503020204020204" pitchFamily="34" charset="-122"/>
              </a:rPr>
              <a:t>ONTENTS</a:t>
            </a:r>
            <a:endParaRPr lang="zh-CN" altLang="en-US" sz="2800" dirty="0">
              <a:solidFill>
                <a:schemeClr val="accent1"/>
              </a:solidFill>
              <a:latin typeface="微软雅黑" panose="020B0503020204020204" pitchFamily="34" charset="-122"/>
            </a:endParaRPr>
          </a:p>
        </p:txBody>
      </p:sp>
      <p:sp>
        <p:nvSpPr>
          <p:cNvPr id="28" name="文本框 5"/>
          <p:cNvSpPr txBox="1">
            <a:spLocks noChangeArrowheads="1"/>
          </p:cNvSpPr>
          <p:nvPr/>
        </p:nvSpPr>
        <p:spPr bwMode="auto">
          <a:xfrm>
            <a:off x="439482" y="516250"/>
            <a:ext cx="1360210" cy="400110"/>
          </a:xfrm>
          <a:prstGeom prst="rect">
            <a:avLst/>
          </a:prstGeom>
          <a:noFill/>
          <a:ln w="9525">
            <a:noFill/>
            <a:miter lim="800000"/>
          </a:ln>
        </p:spPr>
        <p:txBody>
          <a:bodyPr>
            <a:spAutoFit/>
          </a:bodyPr>
          <a:lstStyle/>
          <a:p>
            <a:pPr eaLnBrk="1" hangingPunct="1"/>
            <a:r>
              <a:rPr lang="zh-CN" altLang="en-US" sz="2000" dirty="0">
                <a:solidFill>
                  <a:schemeClr val="accent1"/>
                </a:solidFill>
                <a:latin typeface="微软雅黑" panose="020B0503020204020204" pitchFamily="34" charset="-122"/>
                <a:ea typeface="微软雅黑" panose="020B0503020204020204" pitchFamily="34" charset="-122"/>
              </a:rPr>
              <a:t>目  录</a:t>
            </a:r>
          </a:p>
        </p:txBody>
      </p:sp>
      <p:sp>
        <p:nvSpPr>
          <p:cNvPr id="34" name="矩形 33"/>
          <p:cNvSpPr/>
          <p:nvPr/>
        </p:nvSpPr>
        <p:spPr bwMode="auto">
          <a:xfrm>
            <a:off x="6948264" y="2283530"/>
            <a:ext cx="552515" cy="55262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dirty="0"/>
              <a:t>4</a:t>
            </a:r>
            <a:endParaRPr lang="zh-CN" altLang="en-US" dirty="0"/>
          </a:p>
        </p:txBody>
      </p:sp>
      <p:grpSp>
        <p:nvGrpSpPr>
          <p:cNvPr id="8" name="组合 7"/>
          <p:cNvGrpSpPr/>
          <p:nvPr/>
        </p:nvGrpSpPr>
        <p:grpSpPr bwMode="auto">
          <a:xfrm>
            <a:off x="6480214" y="3040596"/>
            <a:ext cx="1332149" cy="487455"/>
            <a:chOff x="4059398" y="880115"/>
            <a:chExt cx="1331130" cy="487374"/>
          </a:xfrm>
        </p:grpSpPr>
        <p:sp>
          <p:nvSpPr>
            <p:cNvPr id="37" name="文本框 66"/>
            <p:cNvSpPr txBox="1">
              <a:spLocks noChangeArrowheads="1"/>
            </p:cNvSpPr>
            <p:nvPr/>
          </p:nvSpPr>
          <p:spPr bwMode="auto">
            <a:xfrm>
              <a:off x="4059398" y="1152081"/>
              <a:ext cx="1331130" cy="21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defRPr/>
              </a:pPr>
              <a:r>
                <a:rPr lang="en-US" altLang="zh-CN" sz="800" dirty="0">
                  <a:solidFill>
                    <a:schemeClr val="tx1">
                      <a:lumMod val="50000"/>
                      <a:lumOff val="50000"/>
                    </a:schemeClr>
                  </a:solidFill>
                  <a:latin typeface="Century Gothic" panose="020B0502020202020204" pitchFamily="34" charset="0"/>
                  <a:ea typeface="微软雅黑" panose="020B0503020204020204" pitchFamily="34" charset="-122"/>
                </a:rPr>
                <a:t>YOUR TITLE HERE</a:t>
              </a:r>
              <a:endParaRPr lang="zh-CN" altLang="en-US" sz="800" dirty="0">
                <a:solidFill>
                  <a:schemeClr val="tx1">
                    <a:lumMod val="50000"/>
                    <a:lumOff val="50000"/>
                  </a:schemeClr>
                </a:solidFill>
                <a:latin typeface="Century Gothic" panose="020B0502020202020204" pitchFamily="34" charset="0"/>
                <a:ea typeface="微软雅黑" panose="020B0503020204020204" pitchFamily="34" charset="-122"/>
              </a:endParaRPr>
            </a:p>
          </p:txBody>
        </p:sp>
        <p:sp>
          <p:nvSpPr>
            <p:cNvPr id="38" name="文本框 66"/>
            <p:cNvSpPr txBox="1">
              <a:spLocks noChangeArrowheads="1"/>
            </p:cNvSpPr>
            <p:nvPr/>
          </p:nvSpPr>
          <p:spPr bwMode="auto">
            <a:xfrm>
              <a:off x="4278445" y="880115"/>
              <a:ext cx="1107149" cy="276953"/>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ctr">
                <a:buFontTx/>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下月工作计划</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12" presetClass="entr" presetSubtype="8" fill="hold" grpId="0" nodeType="withEffect">
                                  <p:stCondLst>
                                    <p:cond delay="700"/>
                                  </p:stCondLst>
                                  <p:childTnLst>
                                    <p:set>
                                      <p:cBhvr>
                                        <p:cTn id="11" dur="1" fill="hold">
                                          <p:stCondLst>
                                            <p:cond delay="0"/>
                                          </p:stCondLst>
                                        </p:cTn>
                                        <p:tgtEl>
                                          <p:spTgt spid="28"/>
                                        </p:tgtEl>
                                        <p:attrNameLst>
                                          <p:attrName>style.visibility</p:attrName>
                                        </p:attrNameLst>
                                      </p:cBhvr>
                                      <p:to>
                                        <p:strVal val="visible"/>
                                      </p:to>
                                    </p:set>
                                    <p:animEffect transition="in" filter="slide(fromLeft)">
                                      <p:cBhvr>
                                        <p:cTn id="12" dur="500"/>
                                        <p:tgtEl>
                                          <p:spTgt spid="2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par>
                                <p:cTn id="20" presetID="53" presetClass="entr" presetSubtype="16" fill="hold" grpId="0" nodeType="withEffect">
                                  <p:stCondLst>
                                    <p:cond delay="70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childTnLst>
                                </p:cTn>
                              </p:par>
                              <p:par>
                                <p:cTn id="25" presetID="2" presetClass="entr" presetSubtype="2" fill="hold" nodeType="withEffect">
                                  <p:stCondLst>
                                    <p:cond delay="9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1+#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9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Effect transition="in" filter="fade">
                                      <p:cBhvr>
                                        <p:cTn id="33" dur="1000"/>
                                        <p:tgtEl>
                                          <p:spTgt spid="10"/>
                                        </p:tgtEl>
                                      </p:cBhvr>
                                    </p:animEffect>
                                  </p:childTnLst>
                                </p:cTn>
                              </p:par>
                              <p:par>
                                <p:cTn id="34" presetID="2" presetClass="entr" presetSubtype="2" fill="hold" nodeType="withEffect">
                                  <p:stCondLst>
                                    <p:cond delay="110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000" fill="hold"/>
                                        <p:tgtEl>
                                          <p:spTgt spid="3"/>
                                        </p:tgtEl>
                                        <p:attrNameLst>
                                          <p:attrName>ppt_x</p:attrName>
                                        </p:attrNameLst>
                                      </p:cBhvr>
                                      <p:tavLst>
                                        <p:tav tm="0">
                                          <p:val>
                                            <p:strVal val="1+#ppt_w/2"/>
                                          </p:val>
                                        </p:tav>
                                        <p:tav tm="100000">
                                          <p:val>
                                            <p:strVal val="#ppt_x"/>
                                          </p:val>
                                        </p:tav>
                                      </p:tavLst>
                                    </p:anim>
                                    <p:anim calcmode="lin" valueType="num">
                                      <p:cBhvr additive="base">
                                        <p:cTn id="37" dur="1000" fill="hold"/>
                                        <p:tgtEl>
                                          <p:spTgt spid="3"/>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120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Effect transition="in" filter="fade">
                                      <p:cBhvr>
                                        <p:cTn id="42" dur="1000"/>
                                        <p:tgtEl>
                                          <p:spTgt spid="13"/>
                                        </p:tgtEl>
                                      </p:cBhvr>
                                    </p:animEffect>
                                  </p:childTnLst>
                                </p:cTn>
                              </p:par>
                              <p:par>
                                <p:cTn id="43" presetID="2" presetClass="entr" presetSubtype="2" fill="hold" nodeType="withEffect">
                                  <p:stCondLst>
                                    <p:cond delay="140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1000" fill="hold"/>
                                        <p:tgtEl>
                                          <p:spTgt spid="6"/>
                                        </p:tgtEl>
                                        <p:attrNameLst>
                                          <p:attrName>ppt_x</p:attrName>
                                        </p:attrNameLst>
                                      </p:cBhvr>
                                      <p:tavLst>
                                        <p:tav tm="0">
                                          <p:val>
                                            <p:strVal val="1+#ppt_w/2"/>
                                          </p:val>
                                        </p:tav>
                                        <p:tav tm="100000">
                                          <p:val>
                                            <p:strVal val="#ppt_x"/>
                                          </p:val>
                                        </p:tav>
                                      </p:tavLst>
                                    </p:anim>
                                    <p:anim calcmode="lin" valueType="num">
                                      <p:cBhvr additive="base">
                                        <p:cTn id="46" dur="1000" fill="hold"/>
                                        <p:tgtEl>
                                          <p:spTgt spid="6"/>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1500"/>
                                  </p:stCondLst>
                                  <p:childTnLst>
                                    <p:set>
                                      <p:cBhvr>
                                        <p:cTn id="48" dur="1" fill="hold">
                                          <p:stCondLst>
                                            <p:cond delay="0"/>
                                          </p:stCondLst>
                                        </p:cTn>
                                        <p:tgtEl>
                                          <p:spTgt spid="34"/>
                                        </p:tgtEl>
                                        <p:attrNameLst>
                                          <p:attrName>style.visibility</p:attrName>
                                        </p:attrNameLst>
                                      </p:cBhvr>
                                      <p:to>
                                        <p:strVal val="visible"/>
                                      </p:to>
                                    </p:set>
                                    <p:anim calcmode="lin" valueType="num">
                                      <p:cBhvr>
                                        <p:cTn id="49" dur="1000" fill="hold"/>
                                        <p:tgtEl>
                                          <p:spTgt spid="34"/>
                                        </p:tgtEl>
                                        <p:attrNameLst>
                                          <p:attrName>ppt_w</p:attrName>
                                        </p:attrNameLst>
                                      </p:cBhvr>
                                      <p:tavLst>
                                        <p:tav tm="0">
                                          <p:val>
                                            <p:fltVal val="0"/>
                                          </p:val>
                                        </p:tav>
                                        <p:tav tm="100000">
                                          <p:val>
                                            <p:strVal val="#ppt_w"/>
                                          </p:val>
                                        </p:tav>
                                      </p:tavLst>
                                    </p:anim>
                                    <p:anim calcmode="lin" valueType="num">
                                      <p:cBhvr>
                                        <p:cTn id="50" dur="1000" fill="hold"/>
                                        <p:tgtEl>
                                          <p:spTgt spid="34"/>
                                        </p:tgtEl>
                                        <p:attrNameLst>
                                          <p:attrName>ppt_h</p:attrName>
                                        </p:attrNameLst>
                                      </p:cBhvr>
                                      <p:tavLst>
                                        <p:tav tm="0">
                                          <p:val>
                                            <p:fltVal val="0"/>
                                          </p:val>
                                        </p:tav>
                                        <p:tav tm="100000">
                                          <p:val>
                                            <p:strVal val="#ppt_h"/>
                                          </p:val>
                                        </p:tav>
                                      </p:tavLst>
                                    </p:anim>
                                    <p:animEffect transition="in" filter="fade">
                                      <p:cBhvr>
                                        <p:cTn id="51" dur="1000"/>
                                        <p:tgtEl>
                                          <p:spTgt spid="34"/>
                                        </p:tgtEl>
                                      </p:cBhvr>
                                    </p:animEffect>
                                  </p:childTnLst>
                                </p:cTn>
                              </p:par>
                              <p:par>
                                <p:cTn id="52" presetID="2" presetClass="entr" presetSubtype="2" fill="hold" nodeType="withEffect">
                                  <p:stCondLst>
                                    <p:cond delay="210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1000" fill="hold"/>
                                        <p:tgtEl>
                                          <p:spTgt spid="8"/>
                                        </p:tgtEl>
                                        <p:attrNameLst>
                                          <p:attrName>ppt_x</p:attrName>
                                        </p:attrNameLst>
                                      </p:cBhvr>
                                      <p:tavLst>
                                        <p:tav tm="0">
                                          <p:val>
                                            <p:strVal val="1+#ppt_w/2"/>
                                          </p:val>
                                        </p:tav>
                                        <p:tav tm="100000">
                                          <p:val>
                                            <p:strVal val="#ppt_x"/>
                                          </p:val>
                                        </p:tav>
                                      </p:tavLst>
                                    </p:anim>
                                    <p:anim calcmode="lin" valueType="num">
                                      <p:cBhvr additive="base">
                                        <p:cTn id="55"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29" grpId="0"/>
      <p:bldP spid="28" grpId="0"/>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9" name="组合 146"/>
          <p:cNvGrpSpPr/>
          <p:nvPr/>
        </p:nvGrpSpPr>
        <p:grpSpPr>
          <a:xfrm>
            <a:off x="301135" y="1911682"/>
            <a:ext cx="3244497" cy="1224678"/>
            <a:chOff x="3559175" y="2473326"/>
            <a:chExt cx="5073651" cy="1914525"/>
          </a:xfrm>
          <a:solidFill>
            <a:schemeClr val="accent1">
              <a:alpha val="70000"/>
            </a:schemeClr>
          </a:solidFill>
        </p:grpSpPr>
        <p:sp>
          <p:nvSpPr>
            <p:cNvPr id="148" name="Freeform 27"/>
            <p:cNvSpPr>
              <a:spLocks noEditPoints="1"/>
            </p:cNvSpPr>
            <p:nvPr/>
          </p:nvSpPr>
          <p:spPr bwMode="auto">
            <a:xfrm>
              <a:off x="5416550" y="2747963"/>
              <a:ext cx="1360488" cy="1365250"/>
            </a:xfrm>
            <a:custGeom>
              <a:avLst/>
              <a:gdLst>
                <a:gd name="T0" fmla="*/ 181 w 362"/>
                <a:gd name="T1" fmla="*/ 0 h 362"/>
                <a:gd name="T2" fmla="*/ 0 w 362"/>
                <a:gd name="T3" fmla="*/ 181 h 362"/>
                <a:gd name="T4" fmla="*/ 181 w 362"/>
                <a:gd name="T5" fmla="*/ 362 h 362"/>
                <a:gd name="T6" fmla="*/ 362 w 362"/>
                <a:gd name="T7" fmla="*/ 181 h 362"/>
                <a:gd name="T8" fmla="*/ 181 w 362"/>
                <a:gd name="T9" fmla="*/ 0 h 362"/>
                <a:gd name="T10" fmla="*/ 181 w 362"/>
                <a:gd name="T11" fmla="*/ 358 h 362"/>
                <a:gd name="T12" fmla="*/ 4 w 362"/>
                <a:gd name="T13" fmla="*/ 181 h 362"/>
                <a:gd name="T14" fmla="*/ 181 w 362"/>
                <a:gd name="T15" fmla="*/ 4 h 362"/>
                <a:gd name="T16" fmla="*/ 358 w 362"/>
                <a:gd name="T17" fmla="*/ 181 h 362"/>
                <a:gd name="T18" fmla="*/ 181 w 362"/>
                <a:gd name="T19" fmla="*/ 35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2" h="362">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58"/>
                  </a:moveTo>
                  <a:cubicBezTo>
                    <a:pt x="83" y="358"/>
                    <a:pt x="4" y="279"/>
                    <a:pt x="4" y="181"/>
                  </a:cubicBezTo>
                  <a:cubicBezTo>
                    <a:pt x="4" y="83"/>
                    <a:pt x="83" y="4"/>
                    <a:pt x="181" y="4"/>
                  </a:cubicBezTo>
                  <a:cubicBezTo>
                    <a:pt x="279" y="4"/>
                    <a:pt x="358" y="83"/>
                    <a:pt x="358" y="181"/>
                  </a:cubicBezTo>
                  <a:cubicBezTo>
                    <a:pt x="358" y="279"/>
                    <a:pt x="279" y="358"/>
                    <a:pt x="181" y="358"/>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54" name="Freeform 33"/>
            <p:cNvSpPr/>
            <p:nvPr/>
          </p:nvSpPr>
          <p:spPr bwMode="auto">
            <a:xfrm>
              <a:off x="5197475" y="2473326"/>
              <a:ext cx="1797050" cy="331788"/>
            </a:xfrm>
            <a:custGeom>
              <a:avLst/>
              <a:gdLst>
                <a:gd name="T0" fmla="*/ 452 w 478"/>
                <a:gd name="T1" fmla="*/ 61 h 88"/>
                <a:gd name="T2" fmla="*/ 425 w 478"/>
                <a:gd name="T3" fmla="*/ 72 h 88"/>
                <a:gd name="T4" fmla="*/ 270 w 478"/>
                <a:gd name="T5" fmla="*/ 0 h 88"/>
                <a:gd name="T6" fmla="*/ 268 w 478"/>
                <a:gd name="T7" fmla="*/ 0 h 88"/>
                <a:gd name="T8" fmla="*/ 268 w 478"/>
                <a:gd name="T9" fmla="*/ 2 h 88"/>
                <a:gd name="T10" fmla="*/ 239 w 478"/>
                <a:gd name="T11" fmla="*/ 30 h 88"/>
                <a:gd name="T12" fmla="*/ 210 w 478"/>
                <a:gd name="T13" fmla="*/ 2 h 88"/>
                <a:gd name="T14" fmla="*/ 210 w 478"/>
                <a:gd name="T15" fmla="*/ 0 h 88"/>
                <a:gd name="T16" fmla="*/ 208 w 478"/>
                <a:gd name="T17" fmla="*/ 0 h 88"/>
                <a:gd name="T18" fmla="*/ 53 w 478"/>
                <a:gd name="T19" fmla="*/ 72 h 88"/>
                <a:gd name="T20" fmla="*/ 26 w 478"/>
                <a:gd name="T21" fmla="*/ 61 h 88"/>
                <a:gd name="T22" fmla="*/ 0 w 478"/>
                <a:gd name="T23" fmla="*/ 87 h 88"/>
                <a:gd name="T24" fmla="*/ 4 w 478"/>
                <a:gd name="T25" fmla="*/ 88 h 88"/>
                <a:gd name="T26" fmla="*/ 27 w 478"/>
                <a:gd name="T27" fmla="*/ 65 h 88"/>
                <a:gd name="T28" fmla="*/ 51 w 478"/>
                <a:gd name="T29" fmla="*/ 77 h 88"/>
                <a:gd name="T30" fmla="*/ 53 w 478"/>
                <a:gd name="T31" fmla="*/ 79 h 88"/>
                <a:gd name="T32" fmla="*/ 55 w 478"/>
                <a:gd name="T33" fmla="*/ 77 h 88"/>
                <a:gd name="T34" fmla="*/ 207 w 478"/>
                <a:gd name="T35" fmla="*/ 4 h 88"/>
                <a:gd name="T36" fmla="*/ 239 w 478"/>
                <a:gd name="T37" fmla="*/ 34 h 88"/>
                <a:gd name="T38" fmla="*/ 271 w 478"/>
                <a:gd name="T39" fmla="*/ 4 h 88"/>
                <a:gd name="T40" fmla="*/ 423 w 478"/>
                <a:gd name="T41" fmla="*/ 77 h 88"/>
                <a:gd name="T42" fmla="*/ 425 w 478"/>
                <a:gd name="T43" fmla="*/ 79 h 88"/>
                <a:gd name="T44" fmla="*/ 427 w 478"/>
                <a:gd name="T45" fmla="*/ 77 h 88"/>
                <a:gd name="T46" fmla="*/ 451 w 478"/>
                <a:gd name="T47" fmla="*/ 65 h 88"/>
                <a:gd name="T48" fmla="*/ 474 w 478"/>
                <a:gd name="T49" fmla="*/ 88 h 88"/>
                <a:gd name="T50" fmla="*/ 478 w 478"/>
                <a:gd name="T51" fmla="*/ 87 h 88"/>
                <a:gd name="T52" fmla="*/ 452 w 478"/>
                <a:gd name="T53"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88">
                  <a:moveTo>
                    <a:pt x="452" y="61"/>
                  </a:moveTo>
                  <a:cubicBezTo>
                    <a:pt x="441" y="59"/>
                    <a:pt x="430" y="64"/>
                    <a:pt x="425" y="72"/>
                  </a:cubicBezTo>
                  <a:cubicBezTo>
                    <a:pt x="394" y="38"/>
                    <a:pt x="316" y="1"/>
                    <a:pt x="270" y="0"/>
                  </a:cubicBezTo>
                  <a:cubicBezTo>
                    <a:pt x="268" y="0"/>
                    <a:pt x="268" y="0"/>
                    <a:pt x="268" y="0"/>
                  </a:cubicBezTo>
                  <a:cubicBezTo>
                    <a:pt x="268" y="2"/>
                    <a:pt x="268" y="2"/>
                    <a:pt x="268" y="2"/>
                  </a:cubicBezTo>
                  <a:cubicBezTo>
                    <a:pt x="264" y="28"/>
                    <a:pt x="245" y="30"/>
                    <a:pt x="239" y="30"/>
                  </a:cubicBezTo>
                  <a:cubicBezTo>
                    <a:pt x="233" y="30"/>
                    <a:pt x="214" y="28"/>
                    <a:pt x="210" y="2"/>
                  </a:cubicBezTo>
                  <a:cubicBezTo>
                    <a:pt x="210" y="0"/>
                    <a:pt x="210" y="0"/>
                    <a:pt x="210" y="0"/>
                  </a:cubicBezTo>
                  <a:cubicBezTo>
                    <a:pt x="208" y="0"/>
                    <a:pt x="208" y="0"/>
                    <a:pt x="208" y="0"/>
                  </a:cubicBezTo>
                  <a:cubicBezTo>
                    <a:pt x="162" y="1"/>
                    <a:pt x="84" y="38"/>
                    <a:pt x="53" y="72"/>
                  </a:cubicBezTo>
                  <a:cubicBezTo>
                    <a:pt x="48" y="64"/>
                    <a:pt x="37" y="59"/>
                    <a:pt x="26" y="61"/>
                  </a:cubicBezTo>
                  <a:cubicBezTo>
                    <a:pt x="13" y="63"/>
                    <a:pt x="3" y="72"/>
                    <a:pt x="0" y="87"/>
                  </a:cubicBezTo>
                  <a:cubicBezTo>
                    <a:pt x="4" y="88"/>
                    <a:pt x="4" y="88"/>
                    <a:pt x="4" y="88"/>
                  </a:cubicBezTo>
                  <a:cubicBezTo>
                    <a:pt x="7" y="75"/>
                    <a:pt x="15" y="66"/>
                    <a:pt x="27" y="65"/>
                  </a:cubicBezTo>
                  <a:cubicBezTo>
                    <a:pt x="37" y="64"/>
                    <a:pt x="47" y="68"/>
                    <a:pt x="51" y="77"/>
                  </a:cubicBezTo>
                  <a:cubicBezTo>
                    <a:pt x="53" y="79"/>
                    <a:pt x="53" y="79"/>
                    <a:pt x="53" y="79"/>
                  </a:cubicBezTo>
                  <a:cubicBezTo>
                    <a:pt x="55" y="77"/>
                    <a:pt x="55" y="77"/>
                    <a:pt x="55" y="77"/>
                  </a:cubicBezTo>
                  <a:cubicBezTo>
                    <a:pt x="83" y="43"/>
                    <a:pt x="160" y="6"/>
                    <a:pt x="207" y="4"/>
                  </a:cubicBezTo>
                  <a:cubicBezTo>
                    <a:pt x="211" y="32"/>
                    <a:pt x="232" y="34"/>
                    <a:pt x="239" y="34"/>
                  </a:cubicBezTo>
                  <a:cubicBezTo>
                    <a:pt x="246" y="34"/>
                    <a:pt x="267" y="32"/>
                    <a:pt x="271" y="4"/>
                  </a:cubicBezTo>
                  <a:cubicBezTo>
                    <a:pt x="318" y="6"/>
                    <a:pt x="395" y="43"/>
                    <a:pt x="423" y="77"/>
                  </a:cubicBezTo>
                  <a:cubicBezTo>
                    <a:pt x="425" y="79"/>
                    <a:pt x="425" y="79"/>
                    <a:pt x="425" y="79"/>
                  </a:cubicBezTo>
                  <a:cubicBezTo>
                    <a:pt x="427" y="77"/>
                    <a:pt x="427" y="77"/>
                    <a:pt x="427" y="77"/>
                  </a:cubicBezTo>
                  <a:cubicBezTo>
                    <a:pt x="431" y="68"/>
                    <a:pt x="441" y="64"/>
                    <a:pt x="451" y="65"/>
                  </a:cubicBezTo>
                  <a:cubicBezTo>
                    <a:pt x="463" y="66"/>
                    <a:pt x="471" y="75"/>
                    <a:pt x="474" y="88"/>
                  </a:cubicBezTo>
                  <a:cubicBezTo>
                    <a:pt x="478" y="87"/>
                    <a:pt x="478" y="87"/>
                    <a:pt x="478" y="87"/>
                  </a:cubicBezTo>
                  <a:cubicBezTo>
                    <a:pt x="475" y="72"/>
                    <a:pt x="465" y="63"/>
                    <a:pt x="452" y="61"/>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61" name="Freeform 40"/>
            <p:cNvSpPr/>
            <p:nvPr/>
          </p:nvSpPr>
          <p:spPr bwMode="auto">
            <a:xfrm>
              <a:off x="5197475" y="4060826"/>
              <a:ext cx="1797050" cy="327025"/>
            </a:xfrm>
            <a:custGeom>
              <a:avLst/>
              <a:gdLst>
                <a:gd name="T0" fmla="*/ 452 w 478"/>
                <a:gd name="T1" fmla="*/ 27 h 87"/>
                <a:gd name="T2" fmla="*/ 425 w 478"/>
                <a:gd name="T3" fmla="*/ 15 h 87"/>
                <a:gd name="T4" fmla="*/ 270 w 478"/>
                <a:gd name="T5" fmla="*/ 87 h 87"/>
                <a:gd name="T6" fmla="*/ 268 w 478"/>
                <a:gd name="T7" fmla="*/ 87 h 87"/>
                <a:gd name="T8" fmla="*/ 268 w 478"/>
                <a:gd name="T9" fmla="*/ 85 h 87"/>
                <a:gd name="T10" fmla="*/ 239 w 478"/>
                <a:gd name="T11" fmla="*/ 57 h 87"/>
                <a:gd name="T12" fmla="*/ 210 w 478"/>
                <a:gd name="T13" fmla="*/ 85 h 87"/>
                <a:gd name="T14" fmla="*/ 210 w 478"/>
                <a:gd name="T15" fmla="*/ 87 h 87"/>
                <a:gd name="T16" fmla="*/ 208 w 478"/>
                <a:gd name="T17" fmla="*/ 87 h 87"/>
                <a:gd name="T18" fmla="*/ 53 w 478"/>
                <a:gd name="T19" fmla="*/ 15 h 87"/>
                <a:gd name="T20" fmla="*/ 26 w 478"/>
                <a:gd name="T21" fmla="*/ 27 h 87"/>
                <a:gd name="T22" fmla="*/ 0 w 478"/>
                <a:gd name="T23" fmla="*/ 1 h 87"/>
                <a:gd name="T24" fmla="*/ 4 w 478"/>
                <a:gd name="T25" fmla="*/ 0 h 87"/>
                <a:gd name="T26" fmla="*/ 27 w 478"/>
                <a:gd name="T27" fmla="*/ 23 h 87"/>
                <a:gd name="T28" fmla="*/ 51 w 478"/>
                <a:gd name="T29" fmla="*/ 11 h 87"/>
                <a:gd name="T30" fmla="*/ 53 w 478"/>
                <a:gd name="T31" fmla="*/ 8 h 87"/>
                <a:gd name="T32" fmla="*/ 55 w 478"/>
                <a:gd name="T33" fmla="*/ 10 h 87"/>
                <a:gd name="T34" fmla="*/ 207 w 478"/>
                <a:gd name="T35" fmla="*/ 83 h 87"/>
                <a:gd name="T36" fmla="*/ 239 w 478"/>
                <a:gd name="T37" fmla="*/ 53 h 87"/>
                <a:gd name="T38" fmla="*/ 271 w 478"/>
                <a:gd name="T39" fmla="*/ 83 h 87"/>
                <a:gd name="T40" fmla="*/ 423 w 478"/>
                <a:gd name="T41" fmla="*/ 10 h 87"/>
                <a:gd name="T42" fmla="*/ 425 w 478"/>
                <a:gd name="T43" fmla="*/ 8 h 87"/>
                <a:gd name="T44" fmla="*/ 427 w 478"/>
                <a:gd name="T45" fmla="*/ 11 h 87"/>
                <a:gd name="T46" fmla="*/ 451 w 478"/>
                <a:gd name="T47" fmla="*/ 23 h 87"/>
                <a:gd name="T48" fmla="*/ 474 w 478"/>
                <a:gd name="T49" fmla="*/ 0 h 87"/>
                <a:gd name="T50" fmla="*/ 478 w 478"/>
                <a:gd name="T51" fmla="*/ 1 h 87"/>
                <a:gd name="T52" fmla="*/ 452 w 478"/>
                <a:gd name="T53" fmla="*/ 2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87">
                  <a:moveTo>
                    <a:pt x="452" y="27"/>
                  </a:moveTo>
                  <a:cubicBezTo>
                    <a:pt x="441" y="28"/>
                    <a:pt x="430" y="23"/>
                    <a:pt x="425" y="15"/>
                  </a:cubicBezTo>
                  <a:cubicBezTo>
                    <a:pt x="394" y="50"/>
                    <a:pt x="316" y="86"/>
                    <a:pt x="270" y="87"/>
                  </a:cubicBezTo>
                  <a:cubicBezTo>
                    <a:pt x="268" y="87"/>
                    <a:pt x="268" y="87"/>
                    <a:pt x="268" y="87"/>
                  </a:cubicBezTo>
                  <a:cubicBezTo>
                    <a:pt x="268" y="85"/>
                    <a:pt x="268" y="85"/>
                    <a:pt x="268" y="85"/>
                  </a:cubicBezTo>
                  <a:cubicBezTo>
                    <a:pt x="264" y="59"/>
                    <a:pt x="245" y="57"/>
                    <a:pt x="239" y="57"/>
                  </a:cubicBezTo>
                  <a:cubicBezTo>
                    <a:pt x="233" y="57"/>
                    <a:pt x="214" y="59"/>
                    <a:pt x="210" y="85"/>
                  </a:cubicBezTo>
                  <a:cubicBezTo>
                    <a:pt x="210" y="87"/>
                    <a:pt x="210" y="87"/>
                    <a:pt x="210" y="87"/>
                  </a:cubicBezTo>
                  <a:cubicBezTo>
                    <a:pt x="208" y="87"/>
                    <a:pt x="208" y="87"/>
                    <a:pt x="208" y="87"/>
                  </a:cubicBezTo>
                  <a:cubicBezTo>
                    <a:pt x="162" y="86"/>
                    <a:pt x="84" y="50"/>
                    <a:pt x="53" y="15"/>
                  </a:cubicBezTo>
                  <a:cubicBezTo>
                    <a:pt x="48" y="23"/>
                    <a:pt x="37" y="28"/>
                    <a:pt x="26" y="27"/>
                  </a:cubicBezTo>
                  <a:cubicBezTo>
                    <a:pt x="13" y="25"/>
                    <a:pt x="3" y="15"/>
                    <a:pt x="0" y="1"/>
                  </a:cubicBezTo>
                  <a:cubicBezTo>
                    <a:pt x="4" y="0"/>
                    <a:pt x="4" y="0"/>
                    <a:pt x="4" y="0"/>
                  </a:cubicBezTo>
                  <a:cubicBezTo>
                    <a:pt x="7" y="13"/>
                    <a:pt x="15" y="21"/>
                    <a:pt x="27" y="23"/>
                  </a:cubicBezTo>
                  <a:cubicBezTo>
                    <a:pt x="37" y="24"/>
                    <a:pt x="47" y="19"/>
                    <a:pt x="51" y="11"/>
                  </a:cubicBezTo>
                  <a:cubicBezTo>
                    <a:pt x="53" y="8"/>
                    <a:pt x="53" y="8"/>
                    <a:pt x="53" y="8"/>
                  </a:cubicBezTo>
                  <a:cubicBezTo>
                    <a:pt x="55" y="10"/>
                    <a:pt x="55" y="10"/>
                    <a:pt x="55" y="10"/>
                  </a:cubicBezTo>
                  <a:cubicBezTo>
                    <a:pt x="83" y="44"/>
                    <a:pt x="160" y="81"/>
                    <a:pt x="207" y="83"/>
                  </a:cubicBezTo>
                  <a:cubicBezTo>
                    <a:pt x="211" y="56"/>
                    <a:pt x="232" y="53"/>
                    <a:pt x="239" y="53"/>
                  </a:cubicBezTo>
                  <a:cubicBezTo>
                    <a:pt x="246" y="53"/>
                    <a:pt x="267" y="56"/>
                    <a:pt x="271" y="83"/>
                  </a:cubicBezTo>
                  <a:cubicBezTo>
                    <a:pt x="318" y="81"/>
                    <a:pt x="395" y="44"/>
                    <a:pt x="423" y="10"/>
                  </a:cubicBezTo>
                  <a:cubicBezTo>
                    <a:pt x="425" y="8"/>
                    <a:pt x="425" y="8"/>
                    <a:pt x="425" y="8"/>
                  </a:cubicBezTo>
                  <a:cubicBezTo>
                    <a:pt x="427" y="11"/>
                    <a:pt x="427" y="11"/>
                    <a:pt x="427" y="11"/>
                  </a:cubicBezTo>
                  <a:cubicBezTo>
                    <a:pt x="431" y="19"/>
                    <a:pt x="441" y="24"/>
                    <a:pt x="451" y="23"/>
                  </a:cubicBezTo>
                  <a:cubicBezTo>
                    <a:pt x="463" y="21"/>
                    <a:pt x="471" y="13"/>
                    <a:pt x="474" y="0"/>
                  </a:cubicBezTo>
                  <a:cubicBezTo>
                    <a:pt x="478" y="1"/>
                    <a:pt x="478" y="1"/>
                    <a:pt x="478" y="1"/>
                  </a:cubicBezTo>
                  <a:cubicBezTo>
                    <a:pt x="475" y="15"/>
                    <a:pt x="465" y="25"/>
                    <a:pt x="452" y="27"/>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63" name="Freeform 42"/>
            <p:cNvSpPr/>
            <p:nvPr/>
          </p:nvSpPr>
          <p:spPr bwMode="auto">
            <a:xfrm>
              <a:off x="6799263" y="2928938"/>
              <a:ext cx="750888" cy="992188"/>
            </a:xfrm>
            <a:custGeom>
              <a:avLst/>
              <a:gdLst>
                <a:gd name="T0" fmla="*/ 197 w 200"/>
                <a:gd name="T1" fmla="*/ 126 h 263"/>
                <a:gd name="T2" fmla="*/ 61 w 200"/>
                <a:gd name="T3" fmla="*/ 88 h 263"/>
                <a:gd name="T4" fmla="*/ 80 w 200"/>
                <a:gd name="T5" fmla="*/ 18 h 263"/>
                <a:gd name="T6" fmla="*/ 137 w 200"/>
                <a:gd name="T7" fmla="*/ 14 h 263"/>
                <a:gd name="T8" fmla="*/ 143 w 200"/>
                <a:gd name="T9" fmla="*/ 23 h 263"/>
                <a:gd name="T10" fmla="*/ 149 w 200"/>
                <a:gd name="T11" fmla="*/ 17 h 263"/>
                <a:gd name="T12" fmla="*/ 141 w 200"/>
                <a:gd name="T13" fmla="*/ 11 h 263"/>
                <a:gd name="T14" fmla="*/ 78 w 200"/>
                <a:gd name="T15" fmla="*/ 15 h 263"/>
                <a:gd name="T16" fmla="*/ 58 w 200"/>
                <a:gd name="T17" fmla="*/ 89 h 263"/>
                <a:gd name="T18" fmla="*/ 70 w 200"/>
                <a:gd name="T19" fmla="*/ 111 h 263"/>
                <a:gd name="T20" fmla="*/ 0 w 200"/>
                <a:gd name="T21" fmla="*/ 133 h 263"/>
                <a:gd name="T22" fmla="*/ 70 w 200"/>
                <a:gd name="T23" fmla="*/ 156 h 263"/>
                <a:gd name="T24" fmla="*/ 58 w 200"/>
                <a:gd name="T25" fmla="*/ 177 h 263"/>
                <a:gd name="T26" fmla="*/ 78 w 200"/>
                <a:gd name="T27" fmla="*/ 252 h 263"/>
                <a:gd name="T28" fmla="*/ 112 w 200"/>
                <a:gd name="T29" fmla="*/ 263 h 263"/>
                <a:gd name="T30" fmla="*/ 141 w 200"/>
                <a:gd name="T31" fmla="*/ 255 h 263"/>
                <a:gd name="T32" fmla="*/ 149 w 200"/>
                <a:gd name="T33" fmla="*/ 250 h 263"/>
                <a:gd name="T34" fmla="*/ 143 w 200"/>
                <a:gd name="T35" fmla="*/ 244 h 263"/>
                <a:gd name="T36" fmla="*/ 137 w 200"/>
                <a:gd name="T37" fmla="*/ 253 h 263"/>
                <a:gd name="T38" fmla="*/ 80 w 200"/>
                <a:gd name="T39" fmla="*/ 248 h 263"/>
                <a:gd name="T40" fmla="*/ 61 w 200"/>
                <a:gd name="T41" fmla="*/ 179 h 263"/>
                <a:gd name="T42" fmla="*/ 197 w 200"/>
                <a:gd name="T43" fmla="*/ 141 h 263"/>
                <a:gd name="T44" fmla="*/ 200 w 200"/>
                <a:gd name="T45" fmla="*/ 133 h 263"/>
                <a:gd name="T46" fmla="*/ 197 w 200"/>
                <a:gd name="T47" fmla="*/ 12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63">
                  <a:moveTo>
                    <a:pt x="197" y="126"/>
                  </a:moveTo>
                  <a:cubicBezTo>
                    <a:pt x="121" y="140"/>
                    <a:pt x="74" y="127"/>
                    <a:pt x="61" y="88"/>
                  </a:cubicBezTo>
                  <a:cubicBezTo>
                    <a:pt x="51" y="55"/>
                    <a:pt x="64" y="30"/>
                    <a:pt x="80" y="18"/>
                  </a:cubicBezTo>
                  <a:cubicBezTo>
                    <a:pt x="98" y="5"/>
                    <a:pt x="120" y="4"/>
                    <a:pt x="137" y="14"/>
                  </a:cubicBezTo>
                  <a:cubicBezTo>
                    <a:pt x="134" y="19"/>
                    <a:pt x="139" y="23"/>
                    <a:pt x="143" y="23"/>
                  </a:cubicBezTo>
                  <a:cubicBezTo>
                    <a:pt x="146" y="23"/>
                    <a:pt x="149" y="20"/>
                    <a:pt x="149" y="17"/>
                  </a:cubicBezTo>
                  <a:cubicBezTo>
                    <a:pt x="149" y="13"/>
                    <a:pt x="146" y="10"/>
                    <a:pt x="141" y="11"/>
                  </a:cubicBezTo>
                  <a:cubicBezTo>
                    <a:pt x="122" y="0"/>
                    <a:pt x="97" y="1"/>
                    <a:pt x="78" y="15"/>
                  </a:cubicBezTo>
                  <a:cubicBezTo>
                    <a:pt x="61" y="28"/>
                    <a:pt x="46" y="54"/>
                    <a:pt x="58" y="89"/>
                  </a:cubicBezTo>
                  <a:cubicBezTo>
                    <a:pt x="60" y="97"/>
                    <a:pt x="65" y="105"/>
                    <a:pt x="70" y="111"/>
                  </a:cubicBezTo>
                  <a:cubicBezTo>
                    <a:pt x="55" y="124"/>
                    <a:pt x="0" y="133"/>
                    <a:pt x="0" y="133"/>
                  </a:cubicBezTo>
                  <a:cubicBezTo>
                    <a:pt x="0" y="133"/>
                    <a:pt x="55" y="142"/>
                    <a:pt x="70" y="156"/>
                  </a:cubicBezTo>
                  <a:cubicBezTo>
                    <a:pt x="65" y="162"/>
                    <a:pt x="60" y="169"/>
                    <a:pt x="58" y="177"/>
                  </a:cubicBezTo>
                  <a:cubicBezTo>
                    <a:pt x="46" y="213"/>
                    <a:pt x="61" y="239"/>
                    <a:pt x="78" y="252"/>
                  </a:cubicBezTo>
                  <a:cubicBezTo>
                    <a:pt x="88" y="259"/>
                    <a:pt x="101" y="263"/>
                    <a:pt x="112" y="263"/>
                  </a:cubicBezTo>
                  <a:cubicBezTo>
                    <a:pt x="122" y="263"/>
                    <a:pt x="132" y="261"/>
                    <a:pt x="141" y="255"/>
                  </a:cubicBezTo>
                  <a:cubicBezTo>
                    <a:pt x="146" y="257"/>
                    <a:pt x="149" y="253"/>
                    <a:pt x="149" y="250"/>
                  </a:cubicBezTo>
                  <a:cubicBezTo>
                    <a:pt x="149" y="246"/>
                    <a:pt x="146" y="244"/>
                    <a:pt x="143" y="244"/>
                  </a:cubicBezTo>
                  <a:cubicBezTo>
                    <a:pt x="139" y="244"/>
                    <a:pt x="135" y="247"/>
                    <a:pt x="137" y="253"/>
                  </a:cubicBezTo>
                  <a:cubicBezTo>
                    <a:pt x="120" y="263"/>
                    <a:pt x="98" y="261"/>
                    <a:pt x="80" y="248"/>
                  </a:cubicBezTo>
                  <a:cubicBezTo>
                    <a:pt x="64" y="237"/>
                    <a:pt x="51" y="212"/>
                    <a:pt x="61" y="179"/>
                  </a:cubicBezTo>
                  <a:cubicBezTo>
                    <a:pt x="74" y="140"/>
                    <a:pt x="121" y="127"/>
                    <a:pt x="197" y="141"/>
                  </a:cubicBezTo>
                  <a:cubicBezTo>
                    <a:pt x="197" y="141"/>
                    <a:pt x="200" y="139"/>
                    <a:pt x="200" y="133"/>
                  </a:cubicBezTo>
                  <a:cubicBezTo>
                    <a:pt x="200" y="127"/>
                    <a:pt x="197" y="126"/>
                    <a:pt x="197" y="126"/>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64" name="Rectangle 43"/>
            <p:cNvSpPr>
              <a:spLocks noChangeArrowheads="1"/>
            </p:cNvSpPr>
            <p:nvPr/>
          </p:nvSpPr>
          <p:spPr bwMode="auto">
            <a:xfrm>
              <a:off x="7431088" y="3422651"/>
              <a:ext cx="1122363" cy="15875"/>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65" name="Oval 44"/>
            <p:cNvSpPr>
              <a:spLocks noChangeArrowheads="1"/>
            </p:cNvSpPr>
            <p:nvPr/>
          </p:nvSpPr>
          <p:spPr bwMode="auto">
            <a:xfrm>
              <a:off x="7580313" y="3378201"/>
              <a:ext cx="104775" cy="104775"/>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66" name="Freeform 45"/>
            <p:cNvSpPr/>
            <p:nvPr/>
          </p:nvSpPr>
          <p:spPr bwMode="auto">
            <a:xfrm>
              <a:off x="7596188" y="3219451"/>
              <a:ext cx="228600" cy="185738"/>
            </a:xfrm>
            <a:custGeom>
              <a:avLst/>
              <a:gdLst>
                <a:gd name="T0" fmla="*/ 59 w 61"/>
                <a:gd name="T1" fmla="*/ 27 h 49"/>
                <a:gd name="T2" fmla="*/ 56 w 61"/>
                <a:gd name="T3" fmla="*/ 28 h 49"/>
                <a:gd name="T4" fmla="*/ 50 w 61"/>
                <a:gd name="T5" fmla="*/ 37 h 49"/>
                <a:gd name="T6" fmla="*/ 13 w 61"/>
                <a:gd name="T7" fmla="*/ 39 h 49"/>
                <a:gd name="T8" fmla="*/ 12 w 61"/>
                <a:gd name="T9" fmla="*/ 12 h 49"/>
                <a:gd name="T10" fmla="*/ 32 w 61"/>
                <a:gd name="T11" fmla="*/ 13 h 49"/>
                <a:gd name="T12" fmla="*/ 35 w 61"/>
                <a:gd name="T13" fmla="*/ 12 h 49"/>
                <a:gd name="T14" fmla="*/ 35 w 61"/>
                <a:gd name="T15" fmla="*/ 10 h 49"/>
                <a:gd name="T16" fmla="*/ 9 w 61"/>
                <a:gd name="T17" fmla="*/ 10 h 49"/>
                <a:gd name="T18" fmla="*/ 10 w 61"/>
                <a:gd name="T19" fmla="*/ 42 h 49"/>
                <a:gd name="T20" fmla="*/ 29 w 61"/>
                <a:gd name="T21" fmla="*/ 49 h 49"/>
                <a:gd name="T22" fmla="*/ 60 w 61"/>
                <a:gd name="T23" fmla="*/ 30 h 49"/>
                <a:gd name="T24" fmla="*/ 59 w 61"/>
                <a:gd name="T25"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49">
                  <a:moveTo>
                    <a:pt x="59" y="27"/>
                  </a:moveTo>
                  <a:cubicBezTo>
                    <a:pt x="58" y="27"/>
                    <a:pt x="57" y="27"/>
                    <a:pt x="56" y="28"/>
                  </a:cubicBezTo>
                  <a:cubicBezTo>
                    <a:pt x="55" y="31"/>
                    <a:pt x="52" y="35"/>
                    <a:pt x="50" y="37"/>
                  </a:cubicBezTo>
                  <a:cubicBezTo>
                    <a:pt x="40" y="46"/>
                    <a:pt x="23" y="49"/>
                    <a:pt x="13" y="39"/>
                  </a:cubicBezTo>
                  <a:cubicBezTo>
                    <a:pt x="5" y="31"/>
                    <a:pt x="6" y="19"/>
                    <a:pt x="12" y="12"/>
                  </a:cubicBezTo>
                  <a:cubicBezTo>
                    <a:pt x="17" y="8"/>
                    <a:pt x="24" y="5"/>
                    <a:pt x="32" y="13"/>
                  </a:cubicBezTo>
                  <a:cubicBezTo>
                    <a:pt x="33" y="13"/>
                    <a:pt x="34" y="13"/>
                    <a:pt x="35" y="12"/>
                  </a:cubicBezTo>
                  <a:cubicBezTo>
                    <a:pt x="36" y="12"/>
                    <a:pt x="36" y="10"/>
                    <a:pt x="35" y="10"/>
                  </a:cubicBezTo>
                  <a:cubicBezTo>
                    <a:pt x="25" y="0"/>
                    <a:pt x="15" y="4"/>
                    <a:pt x="9" y="10"/>
                  </a:cubicBezTo>
                  <a:cubicBezTo>
                    <a:pt x="2" y="17"/>
                    <a:pt x="0" y="32"/>
                    <a:pt x="10" y="42"/>
                  </a:cubicBezTo>
                  <a:cubicBezTo>
                    <a:pt x="15" y="47"/>
                    <a:pt x="21" y="49"/>
                    <a:pt x="29" y="49"/>
                  </a:cubicBezTo>
                  <a:cubicBezTo>
                    <a:pt x="41" y="49"/>
                    <a:pt x="55" y="41"/>
                    <a:pt x="60" y="30"/>
                  </a:cubicBezTo>
                  <a:cubicBezTo>
                    <a:pt x="61" y="29"/>
                    <a:pt x="60" y="28"/>
                    <a:pt x="59" y="27"/>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67" name="Freeform 46"/>
            <p:cNvSpPr/>
            <p:nvPr/>
          </p:nvSpPr>
          <p:spPr bwMode="auto">
            <a:xfrm>
              <a:off x="7596188" y="3457576"/>
              <a:ext cx="228600" cy="184150"/>
            </a:xfrm>
            <a:custGeom>
              <a:avLst/>
              <a:gdLst>
                <a:gd name="T0" fmla="*/ 60 w 61"/>
                <a:gd name="T1" fmla="*/ 20 h 49"/>
                <a:gd name="T2" fmla="*/ 29 w 61"/>
                <a:gd name="T3" fmla="*/ 0 h 49"/>
                <a:gd name="T4" fmla="*/ 10 w 61"/>
                <a:gd name="T5" fmla="*/ 8 h 49"/>
                <a:gd name="T6" fmla="*/ 9 w 61"/>
                <a:gd name="T7" fmla="*/ 40 h 49"/>
                <a:gd name="T8" fmla="*/ 35 w 61"/>
                <a:gd name="T9" fmla="*/ 40 h 49"/>
                <a:gd name="T10" fmla="*/ 35 w 61"/>
                <a:gd name="T11" fmla="*/ 37 h 49"/>
                <a:gd name="T12" fmla="*/ 32 w 61"/>
                <a:gd name="T13" fmla="*/ 37 h 49"/>
                <a:gd name="T14" fmla="*/ 12 w 61"/>
                <a:gd name="T15" fmla="*/ 37 h 49"/>
                <a:gd name="T16" fmla="*/ 13 w 61"/>
                <a:gd name="T17" fmla="*/ 10 h 49"/>
                <a:gd name="T18" fmla="*/ 50 w 61"/>
                <a:gd name="T19" fmla="*/ 13 h 49"/>
                <a:gd name="T20" fmla="*/ 56 w 61"/>
                <a:gd name="T21" fmla="*/ 21 h 49"/>
                <a:gd name="T22" fmla="*/ 59 w 61"/>
                <a:gd name="T23" fmla="*/ 22 h 49"/>
                <a:gd name="T24" fmla="*/ 60 w 61"/>
                <a:gd name="T25"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49">
                  <a:moveTo>
                    <a:pt x="60" y="20"/>
                  </a:moveTo>
                  <a:cubicBezTo>
                    <a:pt x="55" y="8"/>
                    <a:pt x="41" y="0"/>
                    <a:pt x="29" y="0"/>
                  </a:cubicBezTo>
                  <a:cubicBezTo>
                    <a:pt x="21" y="0"/>
                    <a:pt x="15" y="3"/>
                    <a:pt x="10" y="8"/>
                  </a:cubicBezTo>
                  <a:cubicBezTo>
                    <a:pt x="0" y="18"/>
                    <a:pt x="2" y="32"/>
                    <a:pt x="9" y="40"/>
                  </a:cubicBezTo>
                  <a:cubicBezTo>
                    <a:pt x="15" y="46"/>
                    <a:pt x="25" y="49"/>
                    <a:pt x="35" y="40"/>
                  </a:cubicBezTo>
                  <a:cubicBezTo>
                    <a:pt x="36" y="39"/>
                    <a:pt x="36" y="38"/>
                    <a:pt x="35" y="37"/>
                  </a:cubicBezTo>
                  <a:cubicBezTo>
                    <a:pt x="34" y="36"/>
                    <a:pt x="33" y="36"/>
                    <a:pt x="32" y="37"/>
                  </a:cubicBezTo>
                  <a:cubicBezTo>
                    <a:pt x="24" y="44"/>
                    <a:pt x="17" y="42"/>
                    <a:pt x="12" y="37"/>
                  </a:cubicBezTo>
                  <a:cubicBezTo>
                    <a:pt x="6" y="31"/>
                    <a:pt x="5" y="19"/>
                    <a:pt x="13" y="10"/>
                  </a:cubicBezTo>
                  <a:cubicBezTo>
                    <a:pt x="23" y="0"/>
                    <a:pt x="40" y="3"/>
                    <a:pt x="50" y="13"/>
                  </a:cubicBezTo>
                  <a:cubicBezTo>
                    <a:pt x="52" y="15"/>
                    <a:pt x="55" y="18"/>
                    <a:pt x="56" y="21"/>
                  </a:cubicBezTo>
                  <a:cubicBezTo>
                    <a:pt x="57" y="22"/>
                    <a:pt x="58" y="23"/>
                    <a:pt x="59" y="22"/>
                  </a:cubicBezTo>
                  <a:cubicBezTo>
                    <a:pt x="60" y="22"/>
                    <a:pt x="61" y="21"/>
                    <a:pt x="60" y="20"/>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68" name="Freeform 47"/>
            <p:cNvSpPr/>
            <p:nvPr/>
          </p:nvSpPr>
          <p:spPr bwMode="auto">
            <a:xfrm>
              <a:off x="7799388" y="3049588"/>
              <a:ext cx="404813" cy="468313"/>
            </a:xfrm>
            <a:custGeom>
              <a:avLst/>
              <a:gdLst>
                <a:gd name="T0" fmla="*/ 100 w 108"/>
                <a:gd name="T1" fmla="*/ 41 h 124"/>
                <a:gd name="T2" fmla="*/ 83 w 108"/>
                <a:gd name="T3" fmla="*/ 24 h 124"/>
                <a:gd name="T4" fmla="*/ 63 w 108"/>
                <a:gd name="T5" fmla="*/ 13 h 124"/>
                <a:gd name="T6" fmla="*/ 61 w 108"/>
                <a:gd name="T7" fmla="*/ 5 h 124"/>
                <a:gd name="T8" fmla="*/ 59 w 108"/>
                <a:gd name="T9" fmla="*/ 3 h 124"/>
                <a:gd name="T10" fmla="*/ 39 w 108"/>
                <a:gd name="T11" fmla="*/ 23 h 124"/>
                <a:gd name="T12" fmla="*/ 40 w 108"/>
                <a:gd name="T13" fmla="*/ 24 h 124"/>
                <a:gd name="T14" fmla="*/ 70 w 108"/>
                <a:gd name="T15" fmla="*/ 23 h 124"/>
                <a:gd name="T16" fmla="*/ 96 w 108"/>
                <a:gd name="T17" fmla="*/ 43 h 124"/>
                <a:gd name="T18" fmla="*/ 96 w 108"/>
                <a:gd name="T19" fmla="*/ 91 h 124"/>
                <a:gd name="T20" fmla="*/ 59 w 108"/>
                <a:gd name="T21" fmla="*/ 117 h 124"/>
                <a:gd name="T22" fmla="*/ 11 w 108"/>
                <a:gd name="T23" fmla="*/ 95 h 124"/>
                <a:gd name="T24" fmla="*/ 9 w 108"/>
                <a:gd name="T25" fmla="*/ 64 h 124"/>
                <a:gd name="T26" fmla="*/ 23 w 108"/>
                <a:gd name="T27" fmla="*/ 55 h 124"/>
                <a:gd name="T28" fmla="*/ 30 w 108"/>
                <a:gd name="T29" fmla="*/ 60 h 124"/>
                <a:gd name="T30" fmla="*/ 22 w 108"/>
                <a:gd name="T31" fmla="*/ 66 h 124"/>
                <a:gd name="T32" fmla="*/ 29 w 108"/>
                <a:gd name="T33" fmla="*/ 71 h 124"/>
                <a:gd name="T34" fmla="*/ 33 w 108"/>
                <a:gd name="T35" fmla="*/ 55 h 124"/>
                <a:gd name="T36" fmla="*/ 23 w 108"/>
                <a:gd name="T37" fmla="*/ 51 h 124"/>
                <a:gd name="T38" fmla="*/ 5 w 108"/>
                <a:gd name="T39" fmla="*/ 62 h 124"/>
                <a:gd name="T40" fmla="*/ 7 w 108"/>
                <a:gd name="T41" fmla="*/ 97 h 124"/>
                <a:gd name="T42" fmla="*/ 60 w 108"/>
                <a:gd name="T43" fmla="*/ 121 h 124"/>
                <a:gd name="T44" fmla="*/ 99 w 108"/>
                <a:gd name="T45" fmla="*/ 93 h 124"/>
                <a:gd name="T46" fmla="*/ 100 w 108"/>
                <a:gd name="T47" fmla="*/ 4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4">
                  <a:moveTo>
                    <a:pt x="100" y="41"/>
                  </a:moveTo>
                  <a:cubicBezTo>
                    <a:pt x="96" y="34"/>
                    <a:pt x="90" y="28"/>
                    <a:pt x="83" y="24"/>
                  </a:cubicBezTo>
                  <a:cubicBezTo>
                    <a:pt x="77" y="20"/>
                    <a:pt x="66" y="18"/>
                    <a:pt x="63" y="13"/>
                  </a:cubicBezTo>
                  <a:cubicBezTo>
                    <a:pt x="61" y="10"/>
                    <a:pt x="61" y="7"/>
                    <a:pt x="61" y="5"/>
                  </a:cubicBezTo>
                  <a:cubicBezTo>
                    <a:pt x="62" y="1"/>
                    <a:pt x="61" y="0"/>
                    <a:pt x="59" y="3"/>
                  </a:cubicBezTo>
                  <a:cubicBezTo>
                    <a:pt x="55" y="12"/>
                    <a:pt x="53" y="16"/>
                    <a:pt x="39" y="23"/>
                  </a:cubicBezTo>
                  <a:cubicBezTo>
                    <a:pt x="35" y="26"/>
                    <a:pt x="38" y="25"/>
                    <a:pt x="40" y="24"/>
                  </a:cubicBezTo>
                  <a:cubicBezTo>
                    <a:pt x="53" y="18"/>
                    <a:pt x="65" y="22"/>
                    <a:pt x="70" y="23"/>
                  </a:cubicBezTo>
                  <a:cubicBezTo>
                    <a:pt x="81" y="25"/>
                    <a:pt x="91" y="33"/>
                    <a:pt x="96" y="43"/>
                  </a:cubicBezTo>
                  <a:cubicBezTo>
                    <a:pt x="104" y="59"/>
                    <a:pt x="104" y="77"/>
                    <a:pt x="96" y="91"/>
                  </a:cubicBezTo>
                  <a:cubicBezTo>
                    <a:pt x="89" y="105"/>
                    <a:pt x="75" y="114"/>
                    <a:pt x="59" y="117"/>
                  </a:cubicBezTo>
                  <a:cubicBezTo>
                    <a:pt x="39" y="119"/>
                    <a:pt x="20" y="111"/>
                    <a:pt x="11" y="95"/>
                  </a:cubicBezTo>
                  <a:cubicBezTo>
                    <a:pt x="6" y="87"/>
                    <a:pt x="4" y="73"/>
                    <a:pt x="9" y="64"/>
                  </a:cubicBezTo>
                  <a:cubicBezTo>
                    <a:pt x="12" y="59"/>
                    <a:pt x="16" y="56"/>
                    <a:pt x="23" y="55"/>
                  </a:cubicBezTo>
                  <a:cubicBezTo>
                    <a:pt x="25" y="55"/>
                    <a:pt x="29" y="56"/>
                    <a:pt x="30" y="60"/>
                  </a:cubicBezTo>
                  <a:cubicBezTo>
                    <a:pt x="25" y="58"/>
                    <a:pt x="22" y="62"/>
                    <a:pt x="22" y="66"/>
                  </a:cubicBezTo>
                  <a:cubicBezTo>
                    <a:pt x="23" y="69"/>
                    <a:pt x="26" y="71"/>
                    <a:pt x="29" y="71"/>
                  </a:cubicBezTo>
                  <a:cubicBezTo>
                    <a:pt x="37" y="71"/>
                    <a:pt x="37" y="61"/>
                    <a:pt x="33" y="55"/>
                  </a:cubicBezTo>
                  <a:cubicBezTo>
                    <a:pt x="31" y="53"/>
                    <a:pt x="26" y="51"/>
                    <a:pt x="23" y="51"/>
                  </a:cubicBezTo>
                  <a:cubicBezTo>
                    <a:pt x="15" y="52"/>
                    <a:pt x="9" y="56"/>
                    <a:pt x="5" y="62"/>
                  </a:cubicBezTo>
                  <a:cubicBezTo>
                    <a:pt x="0" y="72"/>
                    <a:pt x="2" y="87"/>
                    <a:pt x="7" y="97"/>
                  </a:cubicBezTo>
                  <a:cubicBezTo>
                    <a:pt x="17" y="114"/>
                    <a:pt x="38" y="124"/>
                    <a:pt x="60" y="121"/>
                  </a:cubicBezTo>
                  <a:cubicBezTo>
                    <a:pt x="77" y="118"/>
                    <a:pt x="92" y="108"/>
                    <a:pt x="99" y="93"/>
                  </a:cubicBezTo>
                  <a:cubicBezTo>
                    <a:pt x="108" y="78"/>
                    <a:pt x="108" y="59"/>
                    <a:pt x="100" y="41"/>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69" name="Freeform 48"/>
            <p:cNvSpPr/>
            <p:nvPr/>
          </p:nvSpPr>
          <p:spPr bwMode="auto">
            <a:xfrm>
              <a:off x="7799388" y="3348038"/>
              <a:ext cx="404813" cy="463550"/>
            </a:xfrm>
            <a:custGeom>
              <a:avLst/>
              <a:gdLst>
                <a:gd name="T0" fmla="*/ 99 w 108"/>
                <a:gd name="T1" fmla="*/ 30 h 123"/>
                <a:gd name="T2" fmla="*/ 60 w 108"/>
                <a:gd name="T3" fmla="*/ 3 h 123"/>
                <a:gd name="T4" fmla="*/ 7 w 108"/>
                <a:gd name="T5" fmla="*/ 27 h 123"/>
                <a:gd name="T6" fmla="*/ 5 w 108"/>
                <a:gd name="T7" fmla="*/ 62 h 123"/>
                <a:gd name="T8" fmla="*/ 23 w 108"/>
                <a:gd name="T9" fmla="*/ 72 h 123"/>
                <a:gd name="T10" fmla="*/ 33 w 108"/>
                <a:gd name="T11" fmla="*/ 68 h 123"/>
                <a:gd name="T12" fmla="*/ 29 w 108"/>
                <a:gd name="T13" fmla="*/ 52 h 123"/>
                <a:gd name="T14" fmla="*/ 22 w 108"/>
                <a:gd name="T15" fmla="*/ 58 h 123"/>
                <a:gd name="T16" fmla="*/ 30 w 108"/>
                <a:gd name="T17" fmla="*/ 64 h 123"/>
                <a:gd name="T18" fmla="*/ 23 w 108"/>
                <a:gd name="T19" fmla="*/ 68 h 123"/>
                <a:gd name="T20" fmla="*/ 9 w 108"/>
                <a:gd name="T21" fmla="*/ 60 h 123"/>
                <a:gd name="T22" fmla="*/ 11 w 108"/>
                <a:gd name="T23" fmla="*/ 29 h 123"/>
                <a:gd name="T24" fmla="*/ 59 w 108"/>
                <a:gd name="T25" fmla="*/ 7 h 123"/>
                <a:gd name="T26" fmla="*/ 96 w 108"/>
                <a:gd name="T27" fmla="*/ 32 h 123"/>
                <a:gd name="T28" fmla="*/ 96 w 108"/>
                <a:gd name="T29" fmla="*/ 80 h 123"/>
                <a:gd name="T30" fmla="*/ 70 w 108"/>
                <a:gd name="T31" fmla="*/ 101 h 123"/>
                <a:gd name="T32" fmla="*/ 40 w 108"/>
                <a:gd name="T33" fmla="*/ 99 h 123"/>
                <a:gd name="T34" fmla="*/ 39 w 108"/>
                <a:gd name="T35" fmla="*/ 100 h 123"/>
                <a:gd name="T36" fmla="*/ 59 w 108"/>
                <a:gd name="T37" fmla="*/ 120 h 123"/>
                <a:gd name="T38" fmla="*/ 61 w 108"/>
                <a:gd name="T39" fmla="*/ 119 h 123"/>
                <a:gd name="T40" fmla="*/ 63 w 108"/>
                <a:gd name="T41" fmla="*/ 110 h 123"/>
                <a:gd name="T42" fmla="*/ 83 w 108"/>
                <a:gd name="T43" fmla="*/ 99 h 123"/>
                <a:gd name="T44" fmla="*/ 100 w 108"/>
                <a:gd name="T45" fmla="*/ 82 h 123"/>
                <a:gd name="T46" fmla="*/ 99 w 108"/>
                <a:gd name="T47" fmla="*/ 3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3">
                  <a:moveTo>
                    <a:pt x="99" y="30"/>
                  </a:moveTo>
                  <a:cubicBezTo>
                    <a:pt x="92" y="15"/>
                    <a:pt x="77" y="5"/>
                    <a:pt x="60" y="3"/>
                  </a:cubicBezTo>
                  <a:cubicBezTo>
                    <a:pt x="38" y="0"/>
                    <a:pt x="17" y="9"/>
                    <a:pt x="7" y="27"/>
                  </a:cubicBezTo>
                  <a:cubicBezTo>
                    <a:pt x="2" y="36"/>
                    <a:pt x="0" y="51"/>
                    <a:pt x="5" y="62"/>
                  </a:cubicBezTo>
                  <a:cubicBezTo>
                    <a:pt x="9" y="68"/>
                    <a:pt x="15" y="72"/>
                    <a:pt x="23" y="72"/>
                  </a:cubicBezTo>
                  <a:cubicBezTo>
                    <a:pt x="26" y="73"/>
                    <a:pt x="31" y="71"/>
                    <a:pt x="33" y="68"/>
                  </a:cubicBezTo>
                  <a:cubicBezTo>
                    <a:pt x="37" y="63"/>
                    <a:pt x="37" y="53"/>
                    <a:pt x="29" y="52"/>
                  </a:cubicBezTo>
                  <a:cubicBezTo>
                    <a:pt x="26" y="52"/>
                    <a:pt x="23" y="55"/>
                    <a:pt x="22" y="58"/>
                  </a:cubicBezTo>
                  <a:cubicBezTo>
                    <a:pt x="22" y="61"/>
                    <a:pt x="25" y="66"/>
                    <a:pt x="30" y="64"/>
                  </a:cubicBezTo>
                  <a:cubicBezTo>
                    <a:pt x="29" y="67"/>
                    <a:pt x="25" y="68"/>
                    <a:pt x="23" y="68"/>
                  </a:cubicBezTo>
                  <a:cubicBezTo>
                    <a:pt x="16" y="68"/>
                    <a:pt x="12" y="65"/>
                    <a:pt x="9" y="60"/>
                  </a:cubicBezTo>
                  <a:cubicBezTo>
                    <a:pt x="4" y="51"/>
                    <a:pt x="6" y="37"/>
                    <a:pt x="11" y="29"/>
                  </a:cubicBezTo>
                  <a:cubicBezTo>
                    <a:pt x="20" y="13"/>
                    <a:pt x="39" y="4"/>
                    <a:pt x="59" y="7"/>
                  </a:cubicBezTo>
                  <a:cubicBezTo>
                    <a:pt x="75" y="9"/>
                    <a:pt x="89" y="18"/>
                    <a:pt x="96" y="32"/>
                  </a:cubicBezTo>
                  <a:cubicBezTo>
                    <a:pt x="104" y="47"/>
                    <a:pt x="104" y="64"/>
                    <a:pt x="96" y="80"/>
                  </a:cubicBezTo>
                  <a:cubicBezTo>
                    <a:pt x="91" y="90"/>
                    <a:pt x="81" y="98"/>
                    <a:pt x="70" y="101"/>
                  </a:cubicBezTo>
                  <a:cubicBezTo>
                    <a:pt x="65" y="102"/>
                    <a:pt x="53" y="105"/>
                    <a:pt x="40" y="99"/>
                  </a:cubicBezTo>
                  <a:cubicBezTo>
                    <a:pt x="38" y="99"/>
                    <a:pt x="35" y="98"/>
                    <a:pt x="39" y="100"/>
                  </a:cubicBezTo>
                  <a:cubicBezTo>
                    <a:pt x="53" y="107"/>
                    <a:pt x="55" y="111"/>
                    <a:pt x="59" y="120"/>
                  </a:cubicBezTo>
                  <a:cubicBezTo>
                    <a:pt x="61" y="123"/>
                    <a:pt x="62" y="123"/>
                    <a:pt x="61" y="119"/>
                  </a:cubicBezTo>
                  <a:cubicBezTo>
                    <a:pt x="61" y="116"/>
                    <a:pt x="61" y="113"/>
                    <a:pt x="63" y="110"/>
                  </a:cubicBezTo>
                  <a:cubicBezTo>
                    <a:pt x="66" y="105"/>
                    <a:pt x="77" y="103"/>
                    <a:pt x="83" y="99"/>
                  </a:cubicBezTo>
                  <a:cubicBezTo>
                    <a:pt x="90" y="95"/>
                    <a:pt x="96" y="89"/>
                    <a:pt x="100" y="82"/>
                  </a:cubicBezTo>
                  <a:cubicBezTo>
                    <a:pt x="108" y="65"/>
                    <a:pt x="108" y="46"/>
                    <a:pt x="99" y="30"/>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0" name="Freeform 49"/>
            <p:cNvSpPr>
              <a:spLocks noEditPoints="1"/>
            </p:cNvSpPr>
            <p:nvPr/>
          </p:nvSpPr>
          <p:spPr bwMode="auto">
            <a:xfrm>
              <a:off x="8008938" y="3271838"/>
              <a:ext cx="623888" cy="320675"/>
            </a:xfrm>
            <a:custGeom>
              <a:avLst/>
              <a:gdLst>
                <a:gd name="T0" fmla="*/ 159 w 166"/>
                <a:gd name="T1" fmla="*/ 41 h 85"/>
                <a:gd name="T2" fmla="*/ 5 w 166"/>
                <a:gd name="T3" fmla="*/ 2 h 85"/>
                <a:gd name="T4" fmla="*/ 0 w 166"/>
                <a:gd name="T5" fmla="*/ 0 h 85"/>
                <a:gd name="T6" fmla="*/ 2 w 166"/>
                <a:gd name="T7" fmla="*/ 5 h 85"/>
                <a:gd name="T8" fmla="*/ 10 w 166"/>
                <a:gd name="T9" fmla="*/ 42 h 85"/>
                <a:gd name="T10" fmla="*/ 2 w 166"/>
                <a:gd name="T11" fmla="*/ 80 h 85"/>
                <a:gd name="T12" fmla="*/ 0 w 166"/>
                <a:gd name="T13" fmla="*/ 85 h 85"/>
                <a:gd name="T14" fmla="*/ 5 w 166"/>
                <a:gd name="T15" fmla="*/ 82 h 85"/>
                <a:gd name="T16" fmla="*/ 159 w 166"/>
                <a:gd name="T17" fmla="*/ 43 h 85"/>
                <a:gd name="T18" fmla="*/ 166 w 166"/>
                <a:gd name="T19" fmla="*/ 42 h 85"/>
                <a:gd name="T20" fmla="*/ 159 w 166"/>
                <a:gd name="T21" fmla="*/ 41 h 85"/>
                <a:gd name="T22" fmla="*/ 8 w 166"/>
                <a:gd name="T23" fmla="*/ 76 h 85"/>
                <a:gd name="T24" fmla="*/ 14 w 166"/>
                <a:gd name="T25" fmla="*/ 42 h 85"/>
                <a:gd name="T26" fmla="*/ 8 w 166"/>
                <a:gd name="T27" fmla="*/ 8 h 85"/>
                <a:gd name="T28" fmla="*/ 138 w 166"/>
                <a:gd name="T29" fmla="*/ 42 h 85"/>
                <a:gd name="T30" fmla="*/ 8 w 166"/>
                <a:gd name="T31"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85">
                  <a:moveTo>
                    <a:pt x="159" y="41"/>
                  </a:moveTo>
                  <a:cubicBezTo>
                    <a:pt x="71" y="36"/>
                    <a:pt x="6" y="3"/>
                    <a:pt x="5" y="2"/>
                  </a:cubicBezTo>
                  <a:cubicBezTo>
                    <a:pt x="0" y="0"/>
                    <a:pt x="0" y="0"/>
                    <a:pt x="0" y="0"/>
                  </a:cubicBezTo>
                  <a:cubicBezTo>
                    <a:pt x="2" y="5"/>
                    <a:pt x="2" y="5"/>
                    <a:pt x="2" y="5"/>
                  </a:cubicBezTo>
                  <a:cubicBezTo>
                    <a:pt x="8" y="18"/>
                    <a:pt x="10" y="30"/>
                    <a:pt x="10" y="42"/>
                  </a:cubicBezTo>
                  <a:cubicBezTo>
                    <a:pt x="10" y="55"/>
                    <a:pt x="8" y="67"/>
                    <a:pt x="2" y="80"/>
                  </a:cubicBezTo>
                  <a:cubicBezTo>
                    <a:pt x="0" y="85"/>
                    <a:pt x="0" y="85"/>
                    <a:pt x="0" y="85"/>
                  </a:cubicBezTo>
                  <a:cubicBezTo>
                    <a:pt x="5" y="82"/>
                    <a:pt x="5" y="82"/>
                    <a:pt x="5" y="82"/>
                  </a:cubicBezTo>
                  <a:cubicBezTo>
                    <a:pt x="6" y="82"/>
                    <a:pt x="71" y="49"/>
                    <a:pt x="159" y="43"/>
                  </a:cubicBezTo>
                  <a:cubicBezTo>
                    <a:pt x="163" y="43"/>
                    <a:pt x="165" y="43"/>
                    <a:pt x="166" y="42"/>
                  </a:cubicBezTo>
                  <a:cubicBezTo>
                    <a:pt x="165" y="42"/>
                    <a:pt x="163" y="42"/>
                    <a:pt x="159" y="41"/>
                  </a:cubicBezTo>
                  <a:close/>
                  <a:moveTo>
                    <a:pt x="8" y="76"/>
                  </a:moveTo>
                  <a:cubicBezTo>
                    <a:pt x="12" y="65"/>
                    <a:pt x="14" y="54"/>
                    <a:pt x="14" y="42"/>
                  </a:cubicBezTo>
                  <a:cubicBezTo>
                    <a:pt x="14" y="31"/>
                    <a:pt x="12" y="20"/>
                    <a:pt x="8" y="8"/>
                  </a:cubicBezTo>
                  <a:cubicBezTo>
                    <a:pt x="23" y="15"/>
                    <a:pt x="71" y="36"/>
                    <a:pt x="138" y="42"/>
                  </a:cubicBezTo>
                  <a:cubicBezTo>
                    <a:pt x="71" y="49"/>
                    <a:pt x="23" y="69"/>
                    <a:pt x="8" y="76"/>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1" name="Freeform 50"/>
            <p:cNvSpPr/>
            <p:nvPr/>
          </p:nvSpPr>
          <p:spPr bwMode="auto">
            <a:xfrm>
              <a:off x="4641850" y="2928938"/>
              <a:ext cx="750888" cy="992188"/>
            </a:xfrm>
            <a:custGeom>
              <a:avLst/>
              <a:gdLst>
                <a:gd name="T0" fmla="*/ 130 w 200"/>
                <a:gd name="T1" fmla="*/ 156 h 263"/>
                <a:gd name="T2" fmla="*/ 200 w 200"/>
                <a:gd name="T3" fmla="*/ 133 h 263"/>
                <a:gd name="T4" fmla="*/ 130 w 200"/>
                <a:gd name="T5" fmla="*/ 111 h 263"/>
                <a:gd name="T6" fmla="*/ 142 w 200"/>
                <a:gd name="T7" fmla="*/ 89 h 263"/>
                <a:gd name="T8" fmla="*/ 122 w 200"/>
                <a:gd name="T9" fmla="*/ 15 h 263"/>
                <a:gd name="T10" fmla="*/ 59 w 200"/>
                <a:gd name="T11" fmla="*/ 11 h 263"/>
                <a:gd name="T12" fmla="*/ 51 w 200"/>
                <a:gd name="T13" fmla="*/ 17 h 263"/>
                <a:gd name="T14" fmla="*/ 57 w 200"/>
                <a:gd name="T15" fmla="*/ 23 h 263"/>
                <a:gd name="T16" fmla="*/ 63 w 200"/>
                <a:gd name="T17" fmla="*/ 14 h 263"/>
                <a:gd name="T18" fmla="*/ 120 w 200"/>
                <a:gd name="T19" fmla="*/ 18 h 263"/>
                <a:gd name="T20" fmla="*/ 139 w 200"/>
                <a:gd name="T21" fmla="*/ 88 h 263"/>
                <a:gd name="T22" fmla="*/ 3 w 200"/>
                <a:gd name="T23" fmla="*/ 126 h 263"/>
                <a:gd name="T24" fmla="*/ 0 w 200"/>
                <a:gd name="T25" fmla="*/ 133 h 263"/>
                <a:gd name="T26" fmla="*/ 3 w 200"/>
                <a:gd name="T27" fmla="*/ 141 h 263"/>
                <a:gd name="T28" fmla="*/ 139 w 200"/>
                <a:gd name="T29" fmla="*/ 179 h 263"/>
                <a:gd name="T30" fmla="*/ 120 w 200"/>
                <a:gd name="T31" fmla="*/ 248 h 263"/>
                <a:gd name="T32" fmla="*/ 63 w 200"/>
                <a:gd name="T33" fmla="*/ 253 h 263"/>
                <a:gd name="T34" fmla="*/ 57 w 200"/>
                <a:gd name="T35" fmla="*/ 244 h 263"/>
                <a:gd name="T36" fmla="*/ 51 w 200"/>
                <a:gd name="T37" fmla="*/ 250 h 263"/>
                <a:gd name="T38" fmla="*/ 59 w 200"/>
                <a:gd name="T39" fmla="*/ 255 h 263"/>
                <a:gd name="T40" fmla="*/ 88 w 200"/>
                <a:gd name="T41" fmla="*/ 263 h 263"/>
                <a:gd name="T42" fmla="*/ 122 w 200"/>
                <a:gd name="T43" fmla="*/ 252 h 263"/>
                <a:gd name="T44" fmla="*/ 142 w 200"/>
                <a:gd name="T45" fmla="*/ 177 h 263"/>
                <a:gd name="T46" fmla="*/ 130 w 200"/>
                <a:gd name="T47" fmla="*/ 15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63">
                  <a:moveTo>
                    <a:pt x="130" y="156"/>
                  </a:moveTo>
                  <a:cubicBezTo>
                    <a:pt x="145" y="142"/>
                    <a:pt x="200" y="133"/>
                    <a:pt x="200" y="133"/>
                  </a:cubicBezTo>
                  <a:cubicBezTo>
                    <a:pt x="200" y="133"/>
                    <a:pt x="145" y="124"/>
                    <a:pt x="130" y="111"/>
                  </a:cubicBezTo>
                  <a:cubicBezTo>
                    <a:pt x="135" y="105"/>
                    <a:pt x="140" y="97"/>
                    <a:pt x="142" y="89"/>
                  </a:cubicBezTo>
                  <a:cubicBezTo>
                    <a:pt x="154" y="54"/>
                    <a:pt x="139" y="28"/>
                    <a:pt x="122" y="15"/>
                  </a:cubicBezTo>
                  <a:cubicBezTo>
                    <a:pt x="103" y="1"/>
                    <a:pt x="78" y="0"/>
                    <a:pt x="59" y="11"/>
                  </a:cubicBezTo>
                  <a:cubicBezTo>
                    <a:pt x="54" y="10"/>
                    <a:pt x="51" y="13"/>
                    <a:pt x="51" y="17"/>
                  </a:cubicBezTo>
                  <a:cubicBezTo>
                    <a:pt x="51" y="20"/>
                    <a:pt x="54" y="23"/>
                    <a:pt x="57" y="23"/>
                  </a:cubicBezTo>
                  <a:cubicBezTo>
                    <a:pt x="61" y="23"/>
                    <a:pt x="66" y="19"/>
                    <a:pt x="63" y="14"/>
                  </a:cubicBezTo>
                  <a:cubicBezTo>
                    <a:pt x="80" y="4"/>
                    <a:pt x="102" y="5"/>
                    <a:pt x="120" y="18"/>
                  </a:cubicBezTo>
                  <a:cubicBezTo>
                    <a:pt x="136" y="30"/>
                    <a:pt x="149" y="55"/>
                    <a:pt x="139" y="88"/>
                  </a:cubicBezTo>
                  <a:cubicBezTo>
                    <a:pt x="126" y="127"/>
                    <a:pt x="79" y="140"/>
                    <a:pt x="3" y="126"/>
                  </a:cubicBezTo>
                  <a:cubicBezTo>
                    <a:pt x="3" y="126"/>
                    <a:pt x="0" y="127"/>
                    <a:pt x="0" y="133"/>
                  </a:cubicBezTo>
                  <a:cubicBezTo>
                    <a:pt x="0" y="139"/>
                    <a:pt x="3" y="141"/>
                    <a:pt x="3" y="141"/>
                  </a:cubicBezTo>
                  <a:cubicBezTo>
                    <a:pt x="79" y="127"/>
                    <a:pt x="126" y="140"/>
                    <a:pt x="139" y="179"/>
                  </a:cubicBezTo>
                  <a:cubicBezTo>
                    <a:pt x="149" y="212"/>
                    <a:pt x="136" y="237"/>
                    <a:pt x="120" y="248"/>
                  </a:cubicBezTo>
                  <a:cubicBezTo>
                    <a:pt x="102" y="261"/>
                    <a:pt x="80" y="263"/>
                    <a:pt x="63" y="253"/>
                  </a:cubicBezTo>
                  <a:cubicBezTo>
                    <a:pt x="65" y="247"/>
                    <a:pt x="61" y="244"/>
                    <a:pt x="57" y="244"/>
                  </a:cubicBezTo>
                  <a:cubicBezTo>
                    <a:pt x="54" y="244"/>
                    <a:pt x="51" y="246"/>
                    <a:pt x="51" y="250"/>
                  </a:cubicBezTo>
                  <a:cubicBezTo>
                    <a:pt x="51" y="253"/>
                    <a:pt x="54" y="257"/>
                    <a:pt x="59" y="255"/>
                  </a:cubicBezTo>
                  <a:cubicBezTo>
                    <a:pt x="68" y="261"/>
                    <a:pt x="78" y="263"/>
                    <a:pt x="88" y="263"/>
                  </a:cubicBezTo>
                  <a:cubicBezTo>
                    <a:pt x="99" y="263"/>
                    <a:pt x="112" y="259"/>
                    <a:pt x="122" y="252"/>
                  </a:cubicBezTo>
                  <a:cubicBezTo>
                    <a:pt x="139" y="239"/>
                    <a:pt x="154" y="213"/>
                    <a:pt x="142" y="177"/>
                  </a:cubicBezTo>
                  <a:cubicBezTo>
                    <a:pt x="140" y="169"/>
                    <a:pt x="135" y="162"/>
                    <a:pt x="130" y="156"/>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2" name="Rectangle 51"/>
            <p:cNvSpPr>
              <a:spLocks noChangeArrowheads="1"/>
            </p:cNvSpPr>
            <p:nvPr/>
          </p:nvSpPr>
          <p:spPr bwMode="auto">
            <a:xfrm>
              <a:off x="3638550" y="3422651"/>
              <a:ext cx="1123950" cy="15875"/>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3" name="Oval 52"/>
            <p:cNvSpPr>
              <a:spLocks noChangeArrowheads="1"/>
            </p:cNvSpPr>
            <p:nvPr/>
          </p:nvSpPr>
          <p:spPr bwMode="auto">
            <a:xfrm>
              <a:off x="4506913" y="3378201"/>
              <a:ext cx="104775" cy="104775"/>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4" name="Freeform 53"/>
            <p:cNvSpPr/>
            <p:nvPr/>
          </p:nvSpPr>
          <p:spPr bwMode="auto">
            <a:xfrm>
              <a:off x="4367213" y="3219451"/>
              <a:ext cx="228600" cy="185738"/>
            </a:xfrm>
            <a:custGeom>
              <a:avLst/>
              <a:gdLst>
                <a:gd name="T0" fmla="*/ 52 w 61"/>
                <a:gd name="T1" fmla="*/ 10 h 49"/>
                <a:gd name="T2" fmla="*/ 26 w 61"/>
                <a:gd name="T3" fmla="*/ 10 h 49"/>
                <a:gd name="T4" fmla="*/ 26 w 61"/>
                <a:gd name="T5" fmla="*/ 12 h 49"/>
                <a:gd name="T6" fmla="*/ 29 w 61"/>
                <a:gd name="T7" fmla="*/ 13 h 49"/>
                <a:gd name="T8" fmla="*/ 49 w 61"/>
                <a:gd name="T9" fmla="*/ 12 h 49"/>
                <a:gd name="T10" fmla="*/ 48 w 61"/>
                <a:gd name="T11" fmla="*/ 39 h 49"/>
                <a:gd name="T12" fmla="*/ 11 w 61"/>
                <a:gd name="T13" fmla="*/ 37 h 49"/>
                <a:gd name="T14" fmla="*/ 5 w 61"/>
                <a:gd name="T15" fmla="*/ 28 h 49"/>
                <a:gd name="T16" fmla="*/ 2 w 61"/>
                <a:gd name="T17" fmla="*/ 27 h 49"/>
                <a:gd name="T18" fmla="*/ 1 w 61"/>
                <a:gd name="T19" fmla="*/ 30 h 49"/>
                <a:gd name="T20" fmla="*/ 32 w 61"/>
                <a:gd name="T21" fmla="*/ 49 h 49"/>
                <a:gd name="T22" fmla="*/ 51 w 61"/>
                <a:gd name="T23" fmla="*/ 42 h 49"/>
                <a:gd name="T24" fmla="*/ 52 w 61"/>
                <a:gd name="T25"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49">
                  <a:moveTo>
                    <a:pt x="52" y="10"/>
                  </a:moveTo>
                  <a:cubicBezTo>
                    <a:pt x="46" y="4"/>
                    <a:pt x="36" y="0"/>
                    <a:pt x="26" y="10"/>
                  </a:cubicBezTo>
                  <a:cubicBezTo>
                    <a:pt x="25" y="10"/>
                    <a:pt x="25" y="12"/>
                    <a:pt x="26" y="12"/>
                  </a:cubicBezTo>
                  <a:cubicBezTo>
                    <a:pt x="27" y="13"/>
                    <a:pt x="28" y="13"/>
                    <a:pt x="29" y="13"/>
                  </a:cubicBezTo>
                  <a:cubicBezTo>
                    <a:pt x="37" y="5"/>
                    <a:pt x="44" y="8"/>
                    <a:pt x="49" y="12"/>
                  </a:cubicBezTo>
                  <a:cubicBezTo>
                    <a:pt x="55" y="19"/>
                    <a:pt x="56" y="31"/>
                    <a:pt x="48" y="39"/>
                  </a:cubicBezTo>
                  <a:cubicBezTo>
                    <a:pt x="38" y="49"/>
                    <a:pt x="21" y="46"/>
                    <a:pt x="11" y="37"/>
                  </a:cubicBezTo>
                  <a:cubicBezTo>
                    <a:pt x="9" y="35"/>
                    <a:pt x="6" y="31"/>
                    <a:pt x="5" y="28"/>
                  </a:cubicBezTo>
                  <a:cubicBezTo>
                    <a:pt x="4" y="27"/>
                    <a:pt x="3" y="27"/>
                    <a:pt x="2" y="27"/>
                  </a:cubicBezTo>
                  <a:cubicBezTo>
                    <a:pt x="1" y="28"/>
                    <a:pt x="0" y="29"/>
                    <a:pt x="1" y="30"/>
                  </a:cubicBezTo>
                  <a:cubicBezTo>
                    <a:pt x="7" y="41"/>
                    <a:pt x="20" y="49"/>
                    <a:pt x="32" y="49"/>
                  </a:cubicBezTo>
                  <a:cubicBezTo>
                    <a:pt x="40" y="49"/>
                    <a:pt x="46" y="47"/>
                    <a:pt x="51" y="42"/>
                  </a:cubicBezTo>
                  <a:cubicBezTo>
                    <a:pt x="61" y="32"/>
                    <a:pt x="59" y="17"/>
                    <a:pt x="52" y="10"/>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5" name="Freeform 54"/>
            <p:cNvSpPr/>
            <p:nvPr/>
          </p:nvSpPr>
          <p:spPr bwMode="auto">
            <a:xfrm>
              <a:off x="4367213" y="3457576"/>
              <a:ext cx="228600" cy="184150"/>
            </a:xfrm>
            <a:custGeom>
              <a:avLst/>
              <a:gdLst>
                <a:gd name="T0" fmla="*/ 51 w 61"/>
                <a:gd name="T1" fmla="*/ 8 h 49"/>
                <a:gd name="T2" fmla="*/ 32 w 61"/>
                <a:gd name="T3" fmla="*/ 0 h 49"/>
                <a:gd name="T4" fmla="*/ 1 w 61"/>
                <a:gd name="T5" fmla="*/ 20 h 49"/>
                <a:gd name="T6" fmla="*/ 2 w 61"/>
                <a:gd name="T7" fmla="*/ 22 h 49"/>
                <a:gd name="T8" fmla="*/ 5 w 61"/>
                <a:gd name="T9" fmla="*/ 21 h 49"/>
                <a:gd name="T10" fmla="*/ 11 w 61"/>
                <a:gd name="T11" fmla="*/ 13 h 49"/>
                <a:gd name="T12" fmla="*/ 48 w 61"/>
                <a:gd name="T13" fmla="*/ 10 h 49"/>
                <a:gd name="T14" fmla="*/ 49 w 61"/>
                <a:gd name="T15" fmla="*/ 37 h 49"/>
                <a:gd name="T16" fmla="*/ 29 w 61"/>
                <a:gd name="T17" fmla="*/ 37 h 49"/>
                <a:gd name="T18" fmla="*/ 26 w 61"/>
                <a:gd name="T19" fmla="*/ 37 h 49"/>
                <a:gd name="T20" fmla="*/ 26 w 61"/>
                <a:gd name="T21" fmla="*/ 40 h 49"/>
                <a:gd name="T22" fmla="*/ 52 w 61"/>
                <a:gd name="T23" fmla="*/ 40 h 49"/>
                <a:gd name="T24" fmla="*/ 51 w 61"/>
                <a:gd name="T25"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49">
                  <a:moveTo>
                    <a:pt x="51" y="8"/>
                  </a:moveTo>
                  <a:cubicBezTo>
                    <a:pt x="46" y="3"/>
                    <a:pt x="40" y="0"/>
                    <a:pt x="32" y="0"/>
                  </a:cubicBezTo>
                  <a:cubicBezTo>
                    <a:pt x="20" y="0"/>
                    <a:pt x="7" y="8"/>
                    <a:pt x="1" y="20"/>
                  </a:cubicBezTo>
                  <a:cubicBezTo>
                    <a:pt x="0" y="21"/>
                    <a:pt x="1" y="22"/>
                    <a:pt x="2" y="22"/>
                  </a:cubicBezTo>
                  <a:cubicBezTo>
                    <a:pt x="3" y="23"/>
                    <a:pt x="4" y="22"/>
                    <a:pt x="5" y="21"/>
                  </a:cubicBezTo>
                  <a:cubicBezTo>
                    <a:pt x="6" y="18"/>
                    <a:pt x="9" y="15"/>
                    <a:pt x="11" y="13"/>
                  </a:cubicBezTo>
                  <a:cubicBezTo>
                    <a:pt x="21" y="3"/>
                    <a:pt x="38" y="0"/>
                    <a:pt x="48" y="10"/>
                  </a:cubicBezTo>
                  <a:cubicBezTo>
                    <a:pt x="56" y="19"/>
                    <a:pt x="55" y="31"/>
                    <a:pt x="49" y="37"/>
                  </a:cubicBezTo>
                  <a:cubicBezTo>
                    <a:pt x="44" y="42"/>
                    <a:pt x="37" y="44"/>
                    <a:pt x="29" y="37"/>
                  </a:cubicBezTo>
                  <a:cubicBezTo>
                    <a:pt x="28" y="36"/>
                    <a:pt x="27" y="36"/>
                    <a:pt x="26" y="37"/>
                  </a:cubicBezTo>
                  <a:cubicBezTo>
                    <a:pt x="25" y="38"/>
                    <a:pt x="25" y="39"/>
                    <a:pt x="26" y="40"/>
                  </a:cubicBezTo>
                  <a:cubicBezTo>
                    <a:pt x="36" y="49"/>
                    <a:pt x="46" y="46"/>
                    <a:pt x="52" y="40"/>
                  </a:cubicBezTo>
                  <a:cubicBezTo>
                    <a:pt x="59" y="32"/>
                    <a:pt x="61" y="18"/>
                    <a:pt x="51" y="8"/>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6" name="Freeform 55"/>
            <p:cNvSpPr/>
            <p:nvPr/>
          </p:nvSpPr>
          <p:spPr bwMode="auto">
            <a:xfrm>
              <a:off x="3987800" y="3049588"/>
              <a:ext cx="406400" cy="468313"/>
            </a:xfrm>
            <a:custGeom>
              <a:avLst/>
              <a:gdLst>
                <a:gd name="T0" fmla="*/ 103 w 108"/>
                <a:gd name="T1" fmla="*/ 62 h 124"/>
                <a:gd name="T2" fmla="*/ 85 w 108"/>
                <a:gd name="T3" fmla="*/ 51 h 124"/>
                <a:gd name="T4" fmla="*/ 75 w 108"/>
                <a:gd name="T5" fmla="*/ 55 h 124"/>
                <a:gd name="T6" fmla="*/ 79 w 108"/>
                <a:gd name="T7" fmla="*/ 71 h 124"/>
                <a:gd name="T8" fmla="*/ 86 w 108"/>
                <a:gd name="T9" fmla="*/ 66 h 124"/>
                <a:gd name="T10" fmla="*/ 78 w 108"/>
                <a:gd name="T11" fmla="*/ 60 h 124"/>
                <a:gd name="T12" fmla="*/ 85 w 108"/>
                <a:gd name="T13" fmla="*/ 55 h 124"/>
                <a:gd name="T14" fmla="*/ 99 w 108"/>
                <a:gd name="T15" fmla="*/ 64 h 124"/>
                <a:gd name="T16" fmla="*/ 97 w 108"/>
                <a:gd name="T17" fmla="*/ 95 h 124"/>
                <a:gd name="T18" fmla="*/ 49 w 108"/>
                <a:gd name="T19" fmla="*/ 117 h 124"/>
                <a:gd name="T20" fmla="*/ 12 w 108"/>
                <a:gd name="T21" fmla="*/ 91 h 124"/>
                <a:gd name="T22" fmla="*/ 12 w 108"/>
                <a:gd name="T23" fmla="*/ 43 h 124"/>
                <a:gd name="T24" fmla="*/ 38 w 108"/>
                <a:gd name="T25" fmla="*/ 23 h 124"/>
                <a:gd name="T26" fmla="*/ 68 w 108"/>
                <a:gd name="T27" fmla="*/ 24 h 124"/>
                <a:gd name="T28" fmla="*/ 69 w 108"/>
                <a:gd name="T29" fmla="*/ 23 h 124"/>
                <a:gd name="T30" fmla="*/ 49 w 108"/>
                <a:gd name="T31" fmla="*/ 3 h 124"/>
                <a:gd name="T32" fmla="*/ 47 w 108"/>
                <a:gd name="T33" fmla="*/ 5 h 124"/>
                <a:gd name="T34" fmla="*/ 45 w 108"/>
                <a:gd name="T35" fmla="*/ 13 h 124"/>
                <a:gd name="T36" fmla="*/ 25 w 108"/>
                <a:gd name="T37" fmla="*/ 24 h 124"/>
                <a:gd name="T38" fmla="*/ 8 w 108"/>
                <a:gd name="T39" fmla="*/ 41 h 124"/>
                <a:gd name="T40" fmla="*/ 9 w 108"/>
                <a:gd name="T41" fmla="*/ 93 h 124"/>
                <a:gd name="T42" fmla="*/ 48 w 108"/>
                <a:gd name="T43" fmla="*/ 121 h 124"/>
                <a:gd name="T44" fmla="*/ 101 w 108"/>
                <a:gd name="T45" fmla="*/ 97 h 124"/>
                <a:gd name="T46" fmla="*/ 103 w 108"/>
                <a:gd name="T47"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4">
                  <a:moveTo>
                    <a:pt x="103" y="62"/>
                  </a:moveTo>
                  <a:cubicBezTo>
                    <a:pt x="99" y="56"/>
                    <a:pt x="93" y="52"/>
                    <a:pt x="85" y="51"/>
                  </a:cubicBezTo>
                  <a:cubicBezTo>
                    <a:pt x="82" y="51"/>
                    <a:pt x="77" y="53"/>
                    <a:pt x="75" y="55"/>
                  </a:cubicBezTo>
                  <a:cubicBezTo>
                    <a:pt x="71" y="61"/>
                    <a:pt x="71" y="71"/>
                    <a:pt x="79" y="71"/>
                  </a:cubicBezTo>
                  <a:cubicBezTo>
                    <a:pt x="82" y="71"/>
                    <a:pt x="85" y="69"/>
                    <a:pt x="86" y="66"/>
                  </a:cubicBezTo>
                  <a:cubicBezTo>
                    <a:pt x="86" y="62"/>
                    <a:pt x="83" y="58"/>
                    <a:pt x="78" y="60"/>
                  </a:cubicBezTo>
                  <a:cubicBezTo>
                    <a:pt x="79" y="56"/>
                    <a:pt x="83" y="55"/>
                    <a:pt x="85" y="55"/>
                  </a:cubicBezTo>
                  <a:cubicBezTo>
                    <a:pt x="92" y="56"/>
                    <a:pt x="96" y="59"/>
                    <a:pt x="99" y="64"/>
                  </a:cubicBezTo>
                  <a:cubicBezTo>
                    <a:pt x="104" y="73"/>
                    <a:pt x="102" y="87"/>
                    <a:pt x="97" y="95"/>
                  </a:cubicBezTo>
                  <a:cubicBezTo>
                    <a:pt x="88" y="111"/>
                    <a:pt x="69" y="119"/>
                    <a:pt x="49" y="117"/>
                  </a:cubicBezTo>
                  <a:cubicBezTo>
                    <a:pt x="33" y="114"/>
                    <a:pt x="19" y="105"/>
                    <a:pt x="12" y="91"/>
                  </a:cubicBezTo>
                  <a:cubicBezTo>
                    <a:pt x="4" y="77"/>
                    <a:pt x="4" y="59"/>
                    <a:pt x="12" y="43"/>
                  </a:cubicBezTo>
                  <a:cubicBezTo>
                    <a:pt x="17" y="33"/>
                    <a:pt x="27" y="25"/>
                    <a:pt x="38" y="23"/>
                  </a:cubicBezTo>
                  <a:cubicBezTo>
                    <a:pt x="43" y="22"/>
                    <a:pt x="55" y="18"/>
                    <a:pt x="68" y="24"/>
                  </a:cubicBezTo>
                  <a:cubicBezTo>
                    <a:pt x="70" y="25"/>
                    <a:pt x="73" y="26"/>
                    <a:pt x="69" y="23"/>
                  </a:cubicBezTo>
                  <a:cubicBezTo>
                    <a:pt x="55" y="16"/>
                    <a:pt x="53" y="12"/>
                    <a:pt x="49" y="3"/>
                  </a:cubicBezTo>
                  <a:cubicBezTo>
                    <a:pt x="47" y="0"/>
                    <a:pt x="46" y="1"/>
                    <a:pt x="47" y="5"/>
                  </a:cubicBezTo>
                  <a:cubicBezTo>
                    <a:pt x="47" y="7"/>
                    <a:pt x="47" y="10"/>
                    <a:pt x="45" y="13"/>
                  </a:cubicBezTo>
                  <a:cubicBezTo>
                    <a:pt x="42" y="18"/>
                    <a:pt x="31" y="20"/>
                    <a:pt x="25" y="24"/>
                  </a:cubicBezTo>
                  <a:cubicBezTo>
                    <a:pt x="18" y="28"/>
                    <a:pt x="12" y="34"/>
                    <a:pt x="8" y="41"/>
                  </a:cubicBezTo>
                  <a:cubicBezTo>
                    <a:pt x="0" y="59"/>
                    <a:pt x="0" y="78"/>
                    <a:pt x="9" y="93"/>
                  </a:cubicBezTo>
                  <a:cubicBezTo>
                    <a:pt x="16" y="108"/>
                    <a:pt x="31" y="118"/>
                    <a:pt x="48" y="121"/>
                  </a:cubicBezTo>
                  <a:cubicBezTo>
                    <a:pt x="70" y="124"/>
                    <a:pt x="91" y="114"/>
                    <a:pt x="101" y="97"/>
                  </a:cubicBezTo>
                  <a:cubicBezTo>
                    <a:pt x="106" y="87"/>
                    <a:pt x="108" y="72"/>
                    <a:pt x="103" y="62"/>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7" name="Freeform 56"/>
            <p:cNvSpPr/>
            <p:nvPr/>
          </p:nvSpPr>
          <p:spPr bwMode="auto">
            <a:xfrm>
              <a:off x="3987800" y="3348038"/>
              <a:ext cx="406400" cy="463550"/>
            </a:xfrm>
            <a:custGeom>
              <a:avLst/>
              <a:gdLst>
                <a:gd name="T0" fmla="*/ 101 w 108"/>
                <a:gd name="T1" fmla="*/ 27 h 123"/>
                <a:gd name="T2" fmla="*/ 48 w 108"/>
                <a:gd name="T3" fmla="*/ 3 h 123"/>
                <a:gd name="T4" fmla="*/ 9 w 108"/>
                <a:gd name="T5" fmla="*/ 30 h 123"/>
                <a:gd name="T6" fmla="*/ 8 w 108"/>
                <a:gd name="T7" fmla="*/ 82 h 123"/>
                <a:gd name="T8" fmla="*/ 25 w 108"/>
                <a:gd name="T9" fmla="*/ 99 h 123"/>
                <a:gd name="T10" fmla="*/ 45 w 108"/>
                <a:gd name="T11" fmla="*/ 110 h 123"/>
                <a:gd name="T12" fmla="*/ 47 w 108"/>
                <a:gd name="T13" fmla="*/ 119 h 123"/>
                <a:gd name="T14" fmla="*/ 49 w 108"/>
                <a:gd name="T15" fmla="*/ 120 h 123"/>
                <a:gd name="T16" fmla="*/ 69 w 108"/>
                <a:gd name="T17" fmla="*/ 100 h 123"/>
                <a:gd name="T18" fmla="*/ 68 w 108"/>
                <a:gd name="T19" fmla="*/ 99 h 123"/>
                <a:gd name="T20" fmla="*/ 38 w 108"/>
                <a:gd name="T21" fmla="*/ 101 h 123"/>
                <a:gd name="T22" fmla="*/ 12 w 108"/>
                <a:gd name="T23" fmla="*/ 80 h 123"/>
                <a:gd name="T24" fmla="*/ 12 w 108"/>
                <a:gd name="T25" fmla="*/ 32 h 123"/>
                <a:gd name="T26" fmla="*/ 49 w 108"/>
                <a:gd name="T27" fmla="*/ 7 h 123"/>
                <a:gd name="T28" fmla="*/ 97 w 108"/>
                <a:gd name="T29" fmla="*/ 29 h 123"/>
                <a:gd name="T30" fmla="*/ 99 w 108"/>
                <a:gd name="T31" fmla="*/ 60 h 123"/>
                <a:gd name="T32" fmla="*/ 85 w 108"/>
                <a:gd name="T33" fmla="*/ 68 h 123"/>
                <a:gd name="T34" fmla="*/ 78 w 108"/>
                <a:gd name="T35" fmla="*/ 64 h 123"/>
                <a:gd name="T36" fmla="*/ 86 w 108"/>
                <a:gd name="T37" fmla="*/ 58 h 123"/>
                <a:gd name="T38" fmla="*/ 79 w 108"/>
                <a:gd name="T39" fmla="*/ 52 h 123"/>
                <a:gd name="T40" fmla="*/ 75 w 108"/>
                <a:gd name="T41" fmla="*/ 68 h 123"/>
                <a:gd name="T42" fmla="*/ 85 w 108"/>
                <a:gd name="T43" fmla="*/ 72 h 123"/>
                <a:gd name="T44" fmla="*/ 103 w 108"/>
                <a:gd name="T45" fmla="*/ 62 h 123"/>
                <a:gd name="T46" fmla="*/ 101 w 108"/>
                <a:gd name="T47"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3">
                  <a:moveTo>
                    <a:pt x="101" y="27"/>
                  </a:moveTo>
                  <a:cubicBezTo>
                    <a:pt x="91" y="9"/>
                    <a:pt x="70" y="0"/>
                    <a:pt x="48" y="3"/>
                  </a:cubicBezTo>
                  <a:cubicBezTo>
                    <a:pt x="31" y="5"/>
                    <a:pt x="16" y="15"/>
                    <a:pt x="9" y="30"/>
                  </a:cubicBezTo>
                  <a:cubicBezTo>
                    <a:pt x="0" y="46"/>
                    <a:pt x="0" y="65"/>
                    <a:pt x="8" y="82"/>
                  </a:cubicBezTo>
                  <a:cubicBezTo>
                    <a:pt x="12" y="89"/>
                    <a:pt x="18" y="95"/>
                    <a:pt x="25" y="99"/>
                  </a:cubicBezTo>
                  <a:cubicBezTo>
                    <a:pt x="31" y="103"/>
                    <a:pt x="42" y="105"/>
                    <a:pt x="45" y="110"/>
                  </a:cubicBezTo>
                  <a:cubicBezTo>
                    <a:pt x="47" y="113"/>
                    <a:pt x="47" y="116"/>
                    <a:pt x="47" y="119"/>
                  </a:cubicBezTo>
                  <a:cubicBezTo>
                    <a:pt x="46" y="123"/>
                    <a:pt x="47" y="123"/>
                    <a:pt x="49" y="120"/>
                  </a:cubicBezTo>
                  <a:cubicBezTo>
                    <a:pt x="53" y="111"/>
                    <a:pt x="55" y="107"/>
                    <a:pt x="69" y="100"/>
                  </a:cubicBezTo>
                  <a:cubicBezTo>
                    <a:pt x="73" y="98"/>
                    <a:pt x="70" y="99"/>
                    <a:pt x="68" y="99"/>
                  </a:cubicBezTo>
                  <a:cubicBezTo>
                    <a:pt x="55" y="105"/>
                    <a:pt x="43" y="102"/>
                    <a:pt x="38" y="101"/>
                  </a:cubicBezTo>
                  <a:cubicBezTo>
                    <a:pt x="27" y="98"/>
                    <a:pt x="17" y="90"/>
                    <a:pt x="12" y="80"/>
                  </a:cubicBezTo>
                  <a:cubicBezTo>
                    <a:pt x="4" y="64"/>
                    <a:pt x="4" y="47"/>
                    <a:pt x="12" y="32"/>
                  </a:cubicBezTo>
                  <a:cubicBezTo>
                    <a:pt x="19" y="18"/>
                    <a:pt x="33" y="9"/>
                    <a:pt x="49" y="7"/>
                  </a:cubicBezTo>
                  <a:cubicBezTo>
                    <a:pt x="69" y="4"/>
                    <a:pt x="88" y="13"/>
                    <a:pt x="97" y="29"/>
                  </a:cubicBezTo>
                  <a:cubicBezTo>
                    <a:pt x="102" y="37"/>
                    <a:pt x="104" y="51"/>
                    <a:pt x="99" y="60"/>
                  </a:cubicBezTo>
                  <a:cubicBezTo>
                    <a:pt x="96" y="65"/>
                    <a:pt x="92" y="68"/>
                    <a:pt x="85" y="68"/>
                  </a:cubicBezTo>
                  <a:cubicBezTo>
                    <a:pt x="83" y="68"/>
                    <a:pt x="79" y="67"/>
                    <a:pt x="78" y="64"/>
                  </a:cubicBezTo>
                  <a:cubicBezTo>
                    <a:pt x="83" y="66"/>
                    <a:pt x="86" y="61"/>
                    <a:pt x="86" y="58"/>
                  </a:cubicBezTo>
                  <a:cubicBezTo>
                    <a:pt x="85" y="55"/>
                    <a:pt x="82" y="52"/>
                    <a:pt x="79" y="52"/>
                  </a:cubicBezTo>
                  <a:cubicBezTo>
                    <a:pt x="71" y="53"/>
                    <a:pt x="71" y="63"/>
                    <a:pt x="75" y="68"/>
                  </a:cubicBezTo>
                  <a:cubicBezTo>
                    <a:pt x="77" y="71"/>
                    <a:pt x="82" y="73"/>
                    <a:pt x="85" y="72"/>
                  </a:cubicBezTo>
                  <a:cubicBezTo>
                    <a:pt x="93" y="72"/>
                    <a:pt x="99" y="68"/>
                    <a:pt x="103" y="62"/>
                  </a:cubicBezTo>
                  <a:cubicBezTo>
                    <a:pt x="108" y="51"/>
                    <a:pt x="106" y="36"/>
                    <a:pt x="101" y="27"/>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8" name="Freeform 57"/>
            <p:cNvSpPr>
              <a:spLocks noEditPoints="1"/>
            </p:cNvSpPr>
            <p:nvPr/>
          </p:nvSpPr>
          <p:spPr bwMode="auto">
            <a:xfrm>
              <a:off x="3559175" y="3271838"/>
              <a:ext cx="623888" cy="320675"/>
            </a:xfrm>
            <a:custGeom>
              <a:avLst/>
              <a:gdLst>
                <a:gd name="T0" fmla="*/ 156 w 166"/>
                <a:gd name="T1" fmla="*/ 42 h 85"/>
                <a:gd name="T2" fmla="*/ 164 w 166"/>
                <a:gd name="T3" fmla="*/ 5 h 85"/>
                <a:gd name="T4" fmla="*/ 166 w 166"/>
                <a:gd name="T5" fmla="*/ 0 h 85"/>
                <a:gd name="T6" fmla="*/ 161 w 166"/>
                <a:gd name="T7" fmla="*/ 2 h 85"/>
                <a:gd name="T8" fmla="*/ 7 w 166"/>
                <a:gd name="T9" fmla="*/ 41 h 85"/>
                <a:gd name="T10" fmla="*/ 0 w 166"/>
                <a:gd name="T11" fmla="*/ 42 h 85"/>
                <a:gd name="T12" fmla="*/ 7 w 166"/>
                <a:gd name="T13" fmla="*/ 43 h 85"/>
                <a:gd name="T14" fmla="*/ 161 w 166"/>
                <a:gd name="T15" fmla="*/ 82 h 85"/>
                <a:gd name="T16" fmla="*/ 166 w 166"/>
                <a:gd name="T17" fmla="*/ 85 h 85"/>
                <a:gd name="T18" fmla="*/ 164 w 166"/>
                <a:gd name="T19" fmla="*/ 80 h 85"/>
                <a:gd name="T20" fmla="*/ 156 w 166"/>
                <a:gd name="T21" fmla="*/ 42 h 85"/>
                <a:gd name="T22" fmla="*/ 28 w 166"/>
                <a:gd name="T23" fmla="*/ 42 h 85"/>
                <a:gd name="T24" fmla="*/ 158 w 166"/>
                <a:gd name="T25" fmla="*/ 8 h 85"/>
                <a:gd name="T26" fmla="*/ 152 w 166"/>
                <a:gd name="T27" fmla="*/ 42 h 85"/>
                <a:gd name="T28" fmla="*/ 158 w 166"/>
                <a:gd name="T29" fmla="*/ 76 h 85"/>
                <a:gd name="T30" fmla="*/ 28 w 166"/>
                <a:gd name="T31" fmla="*/ 4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85">
                  <a:moveTo>
                    <a:pt x="156" y="42"/>
                  </a:moveTo>
                  <a:cubicBezTo>
                    <a:pt x="156" y="30"/>
                    <a:pt x="158" y="18"/>
                    <a:pt x="164" y="5"/>
                  </a:cubicBezTo>
                  <a:cubicBezTo>
                    <a:pt x="166" y="0"/>
                    <a:pt x="166" y="0"/>
                    <a:pt x="166" y="0"/>
                  </a:cubicBezTo>
                  <a:cubicBezTo>
                    <a:pt x="161" y="2"/>
                    <a:pt x="161" y="2"/>
                    <a:pt x="161" y="2"/>
                  </a:cubicBezTo>
                  <a:cubicBezTo>
                    <a:pt x="160" y="3"/>
                    <a:pt x="95" y="36"/>
                    <a:pt x="7" y="41"/>
                  </a:cubicBezTo>
                  <a:cubicBezTo>
                    <a:pt x="3" y="42"/>
                    <a:pt x="1" y="42"/>
                    <a:pt x="0" y="42"/>
                  </a:cubicBezTo>
                  <a:cubicBezTo>
                    <a:pt x="1" y="43"/>
                    <a:pt x="3" y="43"/>
                    <a:pt x="7" y="43"/>
                  </a:cubicBezTo>
                  <a:cubicBezTo>
                    <a:pt x="95" y="49"/>
                    <a:pt x="160" y="82"/>
                    <a:pt x="161" y="82"/>
                  </a:cubicBezTo>
                  <a:cubicBezTo>
                    <a:pt x="166" y="85"/>
                    <a:pt x="166" y="85"/>
                    <a:pt x="166" y="85"/>
                  </a:cubicBezTo>
                  <a:cubicBezTo>
                    <a:pt x="164" y="80"/>
                    <a:pt x="164" y="80"/>
                    <a:pt x="164" y="80"/>
                  </a:cubicBezTo>
                  <a:cubicBezTo>
                    <a:pt x="158" y="67"/>
                    <a:pt x="156" y="55"/>
                    <a:pt x="156" y="42"/>
                  </a:cubicBezTo>
                  <a:close/>
                  <a:moveTo>
                    <a:pt x="28" y="42"/>
                  </a:moveTo>
                  <a:cubicBezTo>
                    <a:pt x="95" y="36"/>
                    <a:pt x="143" y="15"/>
                    <a:pt x="158" y="8"/>
                  </a:cubicBezTo>
                  <a:cubicBezTo>
                    <a:pt x="154" y="20"/>
                    <a:pt x="152" y="31"/>
                    <a:pt x="152" y="42"/>
                  </a:cubicBezTo>
                  <a:cubicBezTo>
                    <a:pt x="152" y="54"/>
                    <a:pt x="154" y="65"/>
                    <a:pt x="158" y="76"/>
                  </a:cubicBezTo>
                  <a:cubicBezTo>
                    <a:pt x="143" y="69"/>
                    <a:pt x="95" y="49"/>
                    <a:pt x="28" y="42"/>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pic>
        <p:nvPicPr>
          <p:cNvPr id="179" name="图片 1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587" y="2107027"/>
            <a:ext cx="1168541" cy="817978"/>
          </a:xfrm>
          <a:custGeom>
            <a:avLst/>
            <a:gdLst>
              <a:gd name="connsiteX0" fmla="*/ 779027 w 1558054"/>
              <a:gd name="connsiteY0" fmla="*/ 0 h 1558054"/>
              <a:gd name="connsiteX1" fmla="*/ 1558054 w 1558054"/>
              <a:gd name="connsiteY1" fmla="*/ 779027 h 1558054"/>
              <a:gd name="connsiteX2" fmla="*/ 779027 w 1558054"/>
              <a:gd name="connsiteY2" fmla="*/ 1558054 h 1558054"/>
              <a:gd name="connsiteX3" fmla="*/ 0 w 1558054"/>
              <a:gd name="connsiteY3" fmla="*/ 779027 h 1558054"/>
              <a:gd name="connsiteX4" fmla="*/ 779027 w 1558054"/>
              <a:gd name="connsiteY4" fmla="*/ 0 h 155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054" h="1558054">
                <a:moveTo>
                  <a:pt x="779027" y="0"/>
                </a:moveTo>
                <a:cubicBezTo>
                  <a:pt x="1209272" y="0"/>
                  <a:pt x="1558054" y="348782"/>
                  <a:pt x="1558054" y="779027"/>
                </a:cubicBezTo>
                <a:cubicBezTo>
                  <a:pt x="1558054" y="1209272"/>
                  <a:pt x="1209272" y="1558054"/>
                  <a:pt x="779027" y="1558054"/>
                </a:cubicBezTo>
                <a:cubicBezTo>
                  <a:pt x="348782" y="1558054"/>
                  <a:pt x="0" y="1209272"/>
                  <a:pt x="0" y="779027"/>
                </a:cubicBezTo>
                <a:cubicBezTo>
                  <a:pt x="0" y="348782"/>
                  <a:pt x="348782" y="0"/>
                  <a:pt x="779027" y="0"/>
                </a:cubicBezTo>
                <a:close/>
              </a:path>
            </a:pathLst>
          </a:custGeom>
          <a:solidFill>
            <a:schemeClr val="accent1"/>
          </a:solidFill>
          <a:ln w="19050">
            <a:solidFill>
              <a:schemeClr val="accent1"/>
            </a:solidFill>
          </a:ln>
          <a:effectLst>
            <a:outerShdw blurRad="127000" dist="50800" dir="2700000" algn="tl" rotWithShape="0">
              <a:prstClr val="black">
                <a:alpha val="40000"/>
              </a:prstClr>
            </a:outerShdw>
          </a:effectLst>
        </p:spPr>
      </p:pic>
      <p:grpSp>
        <p:nvGrpSpPr>
          <p:cNvPr id="3140" name="组合 216"/>
          <p:cNvGrpSpPr/>
          <p:nvPr/>
        </p:nvGrpSpPr>
        <p:grpSpPr>
          <a:xfrm>
            <a:off x="1115616" y="3544653"/>
            <a:ext cx="1710720" cy="689302"/>
            <a:chOff x="1103813" y="4489406"/>
            <a:chExt cx="2497395" cy="918784"/>
          </a:xfrm>
        </p:grpSpPr>
        <p:sp>
          <p:nvSpPr>
            <p:cNvPr id="218" name="矩形 217"/>
            <p:cNvSpPr/>
            <p:nvPr/>
          </p:nvSpPr>
          <p:spPr>
            <a:xfrm>
              <a:off x="1103813" y="4915900"/>
              <a:ext cx="2497395" cy="492290"/>
            </a:xfrm>
            <a:prstGeom prst="rect">
              <a:avLst/>
            </a:prstGeom>
          </p:spPr>
          <p:txBody>
            <a:bodyPr wrap="square">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219" name="文本框 218"/>
            <p:cNvSpPr txBox="1"/>
            <p:nvPr/>
          </p:nvSpPr>
          <p:spPr>
            <a:xfrm>
              <a:off x="1292837" y="4489406"/>
              <a:ext cx="2119342" cy="369217"/>
            </a:xfrm>
            <a:prstGeom prst="rect">
              <a:avLst/>
            </a:prstGeom>
            <a:noFill/>
          </p:spPr>
          <p:txBody>
            <a:bodyPr vert="horz"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grpSp>
        <p:nvGrpSpPr>
          <p:cNvPr id="3141" name="组合 181"/>
          <p:cNvGrpSpPr/>
          <p:nvPr/>
        </p:nvGrpSpPr>
        <p:grpSpPr>
          <a:xfrm>
            <a:off x="5598368" y="1911683"/>
            <a:ext cx="3244497" cy="1224678"/>
            <a:chOff x="3559175" y="2473326"/>
            <a:chExt cx="5073651" cy="1914525"/>
          </a:xfrm>
          <a:solidFill>
            <a:schemeClr val="accent2">
              <a:alpha val="70000"/>
            </a:schemeClr>
          </a:solidFill>
        </p:grpSpPr>
        <p:sp>
          <p:nvSpPr>
            <p:cNvPr id="184" name="Freeform 27"/>
            <p:cNvSpPr>
              <a:spLocks noEditPoints="1"/>
            </p:cNvSpPr>
            <p:nvPr/>
          </p:nvSpPr>
          <p:spPr bwMode="auto">
            <a:xfrm>
              <a:off x="5416550" y="2747963"/>
              <a:ext cx="1360488" cy="1365250"/>
            </a:xfrm>
            <a:custGeom>
              <a:avLst/>
              <a:gdLst>
                <a:gd name="T0" fmla="*/ 181 w 362"/>
                <a:gd name="T1" fmla="*/ 0 h 362"/>
                <a:gd name="T2" fmla="*/ 0 w 362"/>
                <a:gd name="T3" fmla="*/ 181 h 362"/>
                <a:gd name="T4" fmla="*/ 181 w 362"/>
                <a:gd name="T5" fmla="*/ 362 h 362"/>
                <a:gd name="T6" fmla="*/ 362 w 362"/>
                <a:gd name="T7" fmla="*/ 181 h 362"/>
                <a:gd name="T8" fmla="*/ 181 w 362"/>
                <a:gd name="T9" fmla="*/ 0 h 362"/>
                <a:gd name="T10" fmla="*/ 181 w 362"/>
                <a:gd name="T11" fmla="*/ 358 h 362"/>
                <a:gd name="T12" fmla="*/ 4 w 362"/>
                <a:gd name="T13" fmla="*/ 181 h 362"/>
                <a:gd name="T14" fmla="*/ 181 w 362"/>
                <a:gd name="T15" fmla="*/ 4 h 362"/>
                <a:gd name="T16" fmla="*/ 358 w 362"/>
                <a:gd name="T17" fmla="*/ 181 h 362"/>
                <a:gd name="T18" fmla="*/ 181 w 362"/>
                <a:gd name="T19" fmla="*/ 35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2" h="362">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58"/>
                  </a:moveTo>
                  <a:cubicBezTo>
                    <a:pt x="83" y="358"/>
                    <a:pt x="4" y="279"/>
                    <a:pt x="4" y="181"/>
                  </a:cubicBezTo>
                  <a:cubicBezTo>
                    <a:pt x="4" y="83"/>
                    <a:pt x="83" y="4"/>
                    <a:pt x="181" y="4"/>
                  </a:cubicBezTo>
                  <a:cubicBezTo>
                    <a:pt x="279" y="4"/>
                    <a:pt x="358" y="83"/>
                    <a:pt x="358" y="181"/>
                  </a:cubicBezTo>
                  <a:cubicBezTo>
                    <a:pt x="358" y="279"/>
                    <a:pt x="279" y="358"/>
                    <a:pt x="181" y="358"/>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90" name="Freeform 33"/>
            <p:cNvSpPr/>
            <p:nvPr/>
          </p:nvSpPr>
          <p:spPr bwMode="auto">
            <a:xfrm>
              <a:off x="5197475" y="2473326"/>
              <a:ext cx="1797050" cy="331788"/>
            </a:xfrm>
            <a:custGeom>
              <a:avLst/>
              <a:gdLst>
                <a:gd name="T0" fmla="*/ 452 w 478"/>
                <a:gd name="T1" fmla="*/ 61 h 88"/>
                <a:gd name="T2" fmla="*/ 425 w 478"/>
                <a:gd name="T3" fmla="*/ 72 h 88"/>
                <a:gd name="T4" fmla="*/ 270 w 478"/>
                <a:gd name="T5" fmla="*/ 0 h 88"/>
                <a:gd name="T6" fmla="*/ 268 w 478"/>
                <a:gd name="T7" fmla="*/ 0 h 88"/>
                <a:gd name="T8" fmla="*/ 268 w 478"/>
                <a:gd name="T9" fmla="*/ 2 h 88"/>
                <a:gd name="T10" fmla="*/ 239 w 478"/>
                <a:gd name="T11" fmla="*/ 30 h 88"/>
                <a:gd name="T12" fmla="*/ 210 w 478"/>
                <a:gd name="T13" fmla="*/ 2 h 88"/>
                <a:gd name="T14" fmla="*/ 210 w 478"/>
                <a:gd name="T15" fmla="*/ 0 h 88"/>
                <a:gd name="T16" fmla="*/ 208 w 478"/>
                <a:gd name="T17" fmla="*/ 0 h 88"/>
                <a:gd name="T18" fmla="*/ 53 w 478"/>
                <a:gd name="T19" fmla="*/ 72 h 88"/>
                <a:gd name="T20" fmla="*/ 26 w 478"/>
                <a:gd name="T21" fmla="*/ 61 h 88"/>
                <a:gd name="T22" fmla="*/ 0 w 478"/>
                <a:gd name="T23" fmla="*/ 87 h 88"/>
                <a:gd name="T24" fmla="*/ 4 w 478"/>
                <a:gd name="T25" fmla="*/ 88 h 88"/>
                <a:gd name="T26" fmla="*/ 27 w 478"/>
                <a:gd name="T27" fmla="*/ 65 h 88"/>
                <a:gd name="T28" fmla="*/ 51 w 478"/>
                <a:gd name="T29" fmla="*/ 77 h 88"/>
                <a:gd name="T30" fmla="*/ 53 w 478"/>
                <a:gd name="T31" fmla="*/ 79 h 88"/>
                <a:gd name="T32" fmla="*/ 55 w 478"/>
                <a:gd name="T33" fmla="*/ 77 h 88"/>
                <a:gd name="T34" fmla="*/ 207 w 478"/>
                <a:gd name="T35" fmla="*/ 4 h 88"/>
                <a:gd name="T36" fmla="*/ 239 w 478"/>
                <a:gd name="T37" fmla="*/ 34 h 88"/>
                <a:gd name="T38" fmla="*/ 271 w 478"/>
                <a:gd name="T39" fmla="*/ 4 h 88"/>
                <a:gd name="T40" fmla="*/ 423 w 478"/>
                <a:gd name="T41" fmla="*/ 77 h 88"/>
                <a:gd name="T42" fmla="*/ 425 w 478"/>
                <a:gd name="T43" fmla="*/ 79 h 88"/>
                <a:gd name="T44" fmla="*/ 427 w 478"/>
                <a:gd name="T45" fmla="*/ 77 h 88"/>
                <a:gd name="T46" fmla="*/ 451 w 478"/>
                <a:gd name="T47" fmla="*/ 65 h 88"/>
                <a:gd name="T48" fmla="*/ 474 w 478"/>
                <a:gd name="T49" fmla="*/ 88 h 88"/>
                <a:gd name="T50" fmla="*/ 478 w 478"/>
                <a:gd name="T51" fmla="*/ 87 h 88"/>
                <a:gd name="T52" fmla="*/ 452 w 478"/>
                <a:gd name="T53"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88">
                  <a:moveTo>
                    <a:pt x="452" y="61"/>
                  </a:moveTo>
                  <a:cubicBezTo>
                    <a:pt x="441" y="59"/>
                    <a:pt x="430" y="64"/>
                    <a:pt x="425" y="72"/>
                  </a:cubicBezTo>
                  <a:cubicBezTo>
                    <a:pt x="394" y="38"/>
                    <a:pt x="316" y="1"/>
                    <a:pt x="270" y="0"/>
                  </a:cubicBezTo>
                  <a:cubicBezTo>
                    <a:pt x="268" y="0"/>
                    <a:pt x="268" y="0"/>
                    <a:pt x="268" y="0"/>
                  </a:cubicBezTo>
                  <a:cubicBezTo>
                    <a:pt x="268" y="2"/>
                    <a:pt x="268" y="2"/>
                    <a:pt x="268" y="2"/>
                  </a:cubicBezTo>
                  <a:cubicBezTo>
                    <a:pt x="264" y="28"/>
                    <a:pt x="245" y="30"/>
                    <a:pt x="239" y="30"/>
                  </a:cubicBezTo>
                  <a:cubicBezTo>
                    <a:pt x="233" y="30"/>
                    <a:pt x="214" y="28"/>
                    <a:pt x="210" y="2"/>
                  </a:cubicBezTo>
                  <a:cubicBezTo>
                    <a:pt x="210" y="0"/>
                    <a:pt x="210" y="0"/>
                    <a:pt x="210" y="0"/>
                  </a:cubicBezTo>
                  <a:cubicBezTo>
                    <a:pt x="208" y="0"/>
                    <a:pt x="208" y="0"/>
                    <a:pt x="208" y="0"/>
                  </a:cubicBezTo>
                  <a:cubicBezTo>
                    <a:pt x="162" y="1"/>
                    <a:pt x="84" y="38"/>
                    <a:pt x="53" y="72"/>
                  </a:cubicBezTo>
                  <a:cubicBezTo>
                    <a:pt x="48" y="64"/>
                    <a:pt x="37" y="59"/>
                    <a:pt x="26" y="61"/>
                  </a:cubicBezTo>
                  <a:cubicBezTo>
                    <a:pt x="13" y="63"/>
                    <a:pt x="3" y="72"/>
                    <a:pt x="0" y="87"/>
                  </a:cubicBezTo>
                  <a:cubicBezTo>
                    <a:pt x="4" y="88"/>
                    <a:pt x="4" y="88"/>
                    <a:pt x="4" y="88"/>
                  </a:cubicBezTo>
                  <a:cubicBezTo>
                    <a:pt x="7" y="75"/>
                    <a:pt x="15" y="66"/>
                    <a:pt x="27" y="65"/>
                  </a:cubicBezTo>
                  <a:cubicBezTo>
                    <a:pt x="37" y="64"/>
                    <a:pt x="47" y="68"/>
                    <a:pt x="51" y="77"/>
                  </a:cubicBezTo>
                  <a:cubicBezTo>
                    <a:pt x="53" y="79"/>
                    <a:pt x="53" y="79"/>
                    <a:pt x="53" y="79"/>
                  </a:cubicBezTo>
                  <a:cubicBezTo>
                    <a:pt x="55" y="77"/>
                    <a:pt x="55" y="77"/>
                    <a:pt x="55" y="77"/>
                  </a:cubicBezTo>
                  <a:cubicBezTo>
                    <a:pt x="83" y="43"/>
                    <a:pt x="160" y="6"/>
                    <a:pt x="207" y="4"/>
                  </a:cubicBezTo>
                  <a:cubicBezTo>
                    <a:pt x="211" y="32"/>
                    <a:pt x="232" y="34"/>
                    <a:pt x="239" y="34"/>
                  </a:cubicBezTo>
                  <a:cubicBezTo>
                    <a:pt x="246" y="34"/>
                    <a:pt x="267" y="32"/>
                    <a:pt x="271" y="4"/>
                  </a:cubicBezTo>
                  <a:cubicBezTo>
                    <a:pt x="318" y="6"/>
                    <a:pt x="395" y="43"/>
                    <a:pt x="423" y="77"/>
                  </a:cubicBezTo>
                  <a:cubicBezTo>
                    <a:pt x="425" y="79"/>
                    <a:pt x="425" y="79"/>
                    <a:pt x="425" y="79"/>
                  </a:cubicBezTo>
                  <a:cubicBezTo>
                    <a:pt x="427" y="77"/>
                    <a:pt x="427" y="77"/>
                    <a:pt x="427" y="77"/>
                  </a:cubicBezTo>
                  <a:cubicBezTo>
                    <a:pt x="431" y="68"/>
                    <a:pt x="441" y="64"/>
                    <a:pt x="451" y="65"/>
                  </a:cubicBezTo>
                  <a:cubicBezTo>
                    <a:pt x="463" y="66"/>
                    <a:pt x="471" y="75"/>
                    <a:pt x="474" y="88"/>
                  </a:cubicBezTo>
                  <a:cubicBezTo>
                    <a:pt x="478" y="87"/>
                    <a:pt x="478" y="87"/>
                    <a:pt x="478" y="87"/>
                  </a:cubicBezTo>
                  <a:cubicBezTo>
                    <a:pt x="475" y="72"/>
                    <a:pt x="465" y="63"/>
                    <a:pt x="452" y="61"/>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97" name="Freeform 40"/>
            <p:cNvSpPr/>
            <p:nvPr/>
          </p:nvSpPr>
          <p:spPr bwMode="auto">
            <a:xfrm>
              <a:off x="5197475" y="4060826"/>
              <a:ext cx="1797050" cy="327025"/>
            </a:xfrm>
            <a:custGeom>
              <a:avLst/>
              <a:gdLst>
                <a:gd name="T0" fmla="*/ 452 w 478"/>
                <a:gd name="T1" fmla="*/ 27 h 87"/>
                <a:gd name="T2" fmla="*/ 425 w 478"/>
                <a:gd name="T3" fmla="*/ 15 h 87"/>
                <a:gd name="T4" fmla="*/ 270 w 478"/>
                <a:gd name="T5" fmla="*/ 87 h 87"/>
                <a:gd name="T6" fmla="*/ 268 w 478"/>
                <a:gd name="T7" fmla="*/ 87 h 87"/>
                <a:gd name="T8" fmla="*/ 268 w 478"/>
                <a:gd name="T9" fmla="*/ 85 h 87"/>
                <a:gd name="T10" fmla="*/ 239 w 478"/>
                <a:gd name="T11" fmla="*/ 57 h 87"/>
                <a:gd name="T12" fmla="*/ 210 w 478"/>
                <a:gd name="T13" fmla="*/ 85 h 87"/>
                <a:gd name="T14" fmla="*/ 210 w 478"/>
                <a:gd name="T15" fmla="*/ 87 h 87"/>
                <a:gd name="T16" fmla="*/ 208 w 478"/>
                <a:gd name="T17" fmla="*/ 87 h 87"/>
                <a:gd name="T18" fmla="*/ 53 w 478"/>
                <a:gd name="T19" fmla="*/ 15 h 87"/>
                <a:gd name="T20" fmla="*/ 26 w 478"/>
                <a:gd name="T21" fmla="*/ 27 h 87"/>
                <a:gd name="T22" fmla="*/ 0 w 478"/>
                <a:gd name="T23" fmla="*/ 1 h 87"/>
                <a:gd name="T24" fmla="*/ 4 w 478"/>
                <a:gd name="T25" fmla="*/ 0 h 87"/>
                <a:gd name="T26" fmla="*/ 27 w 478"/>
                <a:gd name="T27" fmla="*/ 23 h 87"/>
                <a:gd name="T28" fmla="*/ 51 w 478"/>
                <a:gd name="T29" fmla="*/ 11 h 87"/>
                <a:gd name="T30" fmla="*/ 53 w 478"/>
                <a:gd name="T31" fmla="*/ 8 h 87"/>
                <a:gd name="T32" fmla="*/ 55 w 478"/>
                <a:gd name="T33" fmla="*/ 10 h 87"/>
                <a:gd name="T34" fmla="*/ 207 w 478"/>
                <a:gd name="T35" fmla="*/ 83 h 87"/>
                <a:gd name="T36" fmla="*/ 239 w 478"/>
                <a:gd name="T37" fmla="*/ 53 h 87"/>
                <a:gd name="T38" fmla="*/ 271 w 478"/>
                <a:gd name="T39" fmla="*/ 83 h 87"/>
                <a:gd name="T40" fmla="*/ 423 w 478"/>
                <a:gd name="T41" fmla="*/ 10 h 87"/>
                <a:gd name="T42" fmla="*/ 425 w 478"/>
                <a:gd name="T43" fmla="*/ 8 h 87"/>
                <a:gd name="T44" fmla="*/ 427 w 478"/>
                <a:gd name="T45" fmla="*/ 11 h 87"/>
                <a:gd name="T46" fmla="*/ 451 w 478"/>
                <a:gd name="T47" fmla="*/ 23 h 87"/>
                <a:gd name="T48" fmla="*/ 474 w 478"/>
                <a:gd name="T49" fmla="*/ 0 h 87"/>
                <a:gd name="T50" fmla="*/ 478 w 478"/>
                <a:gd name="T51" fmla="*/ 1 h 87"/>
                <a:gd name="T52" fmla="*/ 452 w 478"/>
                <a:gd name="T53" fmla="*/ 2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87">
                  <a:moveTo>
                    <a:pt x="452" y="27"/>
                  </a:moveTo>
                  <a:cubicBezTo>
                    <a:pt x="441" y="28"/>
                    <a:pt x="430" y="23"/>
                    <a:pt x="425" y="15"/>
                  </a:cubicBezTo>
                  <a:cubicBezTo>
                    <a:pt x="394" y="50"/>
                    <a:pt x="316" y="86"/>
                    <a:pt x="270" y="87"/>
                  </a:cubicBezTo>
                  <a:cubicBezTo>
                    <a:pt x="268" y="87"/>
                    <a:pt x="268" y="87"/>
                    <a:pt x="268" y="87"/>
                  </a:cubicBezTo>
                  <a:cubicBezTo>
                    <a:pt x="268" y="85"/>
                    <a:pt x="268" y="85"/>
                    <a:pt x="268" y="85"/>
                  </a:cubicBezTo>
                  <a:cubicBezTo>
                    <a:pt x="264" y="59"/>
                    <a:pt x="245" y="57"/>
                    <a:pt x="239" y="57"/>
                  </a:cubicBezTo>
                  <a:cubicBezTo>
                    <a:pt x="233" y="57"/>
                    <a:pt x="214" y="59"/>
                    <a:pt x="210" y="85"/>
                  </a:cubicBezTo>
                  <a:cubicBezTo>
                    <a:pt x="210" y="87"/>
                    <a:pt x="210" y="87"/>
                    <a:pt x="210" y="87"/>
                  </a:cubicBezTo>
                  <a:cubicBezTo>
                    <a:pt x="208" y="87"/>
                    <a:pt x="208" y="87"/>
                    <a:pt x="208" y="87"/>
                  </a:cubicBezTo>
                  <a:cubicBezTo>
                    <a:pt x="162" y="86"/>
                    <a:pt x="84" y="50"/>
                    <a:pt x="53" y="15"/>
                  </a:cubicBezTo>
                  <a:cubicBezTo>
                    <a:pt x="48" y="23"/>
                    <a:pt x="37" y="28"/>
                    <a:pt x="26" y="27"/>
                  </a:cubicBezTo>
                  <a:cubicBezTo>
                    <a:pt x="13" y="25"/>
                    <a:pt x="3" y="15"/>
                    <a:pt x="0" y="1"/>
                  </a:cubicBezTo>
                  <a:cubicBezTo>
                    <a:pt x="4" y="0"/>
                    <a:pt x="4" y="0"/>
                    <a:pt x="4" y="0"/>
                  </a:cubicBezTo>
                  <a:cubicBezTo>
                    <a:pt x="7" y="13"/>
                    <a:pt x="15" y="21"/>
                    <a:pt x="27" y="23"/>
                  </a:cubicBezTo>
                  <a:cubicBezTo>
                    <a:pt x="37" y="24"/>
                    <a:pt x="47" y="19"/>
                    <a:pt x="51" y="11"/>
                  </a:cubicBezTo>
                  <a:cubicBezTo>
                    <a:pt x="53" y="8"/>
                    <a:pt x="53" y="8"/>
                    <a:pt x="53" y="8"/>
                  </a:cubicBezTo>
                  <a:cubicBezTo>
                    <a:pt x="55" y="10"/>
                    <a:pt x="55" y="10"/>
                    <a:pt x="55" y="10"/>
                  </a:cubicBezTo>
                  <a:cubicBezTo>
                    <a:pt x="83" y="44"/>
                    <a:pt x="160" y="81"/>
                    <a:pt x="207" y="83"/>
                  </a:cubicBezTo>
                  <a:cubicBezTo>
                    <a:pt x="211" y="56"/>
                    <a:pt x="232" y="53"/>
                    <a:pt x="239" y="53"/>
                  </a:cubicBezTo>
                  <a:cubicBezTo>
                    <a:pt x="246" y="53"/>
                    <a:pt x="267" y="56"/>
                    <a:pt x="271" y="83"/>
                  </a:cubicBezTo>
                  <a:cubicBezTo>
                    <a:pt x="318" y="81"/>
                    <a:pt x="395" y="44"/>
                    <a:pt x="423" y="10"/>
                  </a:cubicBezTo>
                  <a:cubicBezTo>
                    <a:pt x="425" y="8"/>
                    <a:pt x="425" y="8"/>
                    <a:pt x="425" y="8"/>
                  </a:cubicBezTo>
                  <a:cubicBezTo>
                    <a:pt x="427" y="11"/>
                    <a:pt x="427" y="11"/>
                    <a:pt x="427" y="11"/>
                  </a:cubicBezTo>
                  <a:cubicBezTo>
                    <a:pt x="431" y="19"/>
                    <a:pt x="441" y="24"/>
                    <a:pt x="451" y="23"/>
                  </a:cubicBezTo>
                  <a:cubicBezTo>
                    <a:pt x="463" y="21"/>
                    <a:pt x="471" y="13"/>
                    <a:pt x="474" y="0"/>
                  </a:cubicBezTo>
                  <a:cubicBezTo>
                    <a:pt x="478" y="1"/>
                    <a:pt x="478" y="1"/>
                    <a:pt x="478" y="1"/>
                  </a:cubicBezTo>
                  <a:cubicBezTo>
                    <a:pt x="475" y="15"/>
                    <a:pt x="465" y="25"/>
                    <a:pt x="452" y="27"/>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99" name="Freeform 42"/>
            <p:cNvSpPr/>
            <p:nvPr/>
          </p:nvSpPr>
          <p:spPr bwMode="auto">
            <a:xfrm>
              <a:off x="6799263" y="2928938"/>
              <a:ext cx="750888" cy="992188"/>
            </a:xfrm>
            <a:custGeom>
              <a:avLst/>
              <a:gdLst>
                <a:gd name="T0" fmla="*/ 197 w 200"/>
                <a:gd name="T1" fmla="*/ 126 h 263"/>
                <a:gd name="T2" fmla="*/ 61 w 200"/>
                <a:gd name="T3" fmla="*/ 88 h 263"/>
                <a:gd name="T4" fmla="*/ 80 w 200"/>
                <a:gd name="T5" fmla="*/ 18 h 263"/>
                <a:gd name="T6" fmla="*/ 137 w 200"/>
                <a:gd name="T7" fmla="*/ 14 h 263"/>
                <a:gd name="T8" fmla="*/ 143 w 200"/>
                <a:gd name="T9" fmla="*/ 23 h 263"/>
                <a:gd name="T10" fmla="*/ 149 w 200"/>
                <a:gd name="T11" fmla="*/ 17 h 263"/>
                <a:gd name="T12" fmla="*/ 141 w 200"/>
                <a:gd name="T13" fmla="*/ 11 h 263"/>
                <a:gd name="T14" fmla="*/ 78 w 200"/>
                <a:gd name="T15" fmla="*/ 15 h 263"/>
                <a:gd name="T16" fmla="*/ 58 w 200"/>
                <a:gd name="T17" fmla="*/ 89 h 263"/>
                <a:gd name="T18" fmla="*/ 70 w 200"/>
                <a:gd name="T19" fmla="*/ 111 h 263"/>
                <a:gd name="T20" fmla="*/ 0 w 200"/>
                <a:gd name="T21" fmla="*/ 133 h 263"/>
                <a:gd name="T22" fmla="*/ 70 w 200"/>
                <a:gd name="T23" fmla="*/ 156 h 263"/>
                <a:gd name="T24" fmla="*/ 58 w 200"/>
                <a:gd name="T25" fmla="*/ 177 h 263"/>
                <a:gd name="T26" fmla="*/ 78 w 200"/>
                <a:gd name="T27" fmla="*/ 252 h 263"/>
                <a:gd name="T28" fmla="*/ 112 w 200"/>
                <a:gd name="T29" fmla="*/ 263 h 263"/>
                <a:gd name="T30" fmla="*/ 141 w 200"/>
                <a:gd name="T31" fmla="*/ 255 h 263"/>
                <a:gd name="T32" fmla="*/ 149 w 200"/>
                <a:gd name="T33" fmla="*/ 250 h 263"/>
                <a:gd name="T34" fmla="*/ 143 w 200"/>
                <a:gd name="T35" fmla="*/ 244 h 263"/>
                <a:gd name="T36" fmla="*/ 137 w 200"/>
                <a:gd name="T37" fmla="*/ 253 h 263"/>
                <a:gd name="T38" fmla="*/ 80 w 200"/>
                <a:gd name="T39" fmla="*/ 248 h 263"/>
                <a:gd name="T40" fmla="*/ 61 w 200"/>
                <a:gd name="T41" fmla="*/ 179 h 263"/>
                <a:gd name="T42" fmla="*/ 197 w 200"/>
                <a:gd name="T43" fmla="*/ 141 h 263"/>
                <a:gd name="T44" fmla="*/ 200 w 200"/>
                <a:gd name="T45" fmla="*/ 133 h 263"/>
                <a:gd name="T46" fmla="*/ 197 w 200"/>
                <a:gd name="T47" fmla="*/ 12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63">
                  <a:moveTo>
                    <a:pt x="197" y="126"/>
                  </a:moveTo>
                  <a:cubicBezTo>
                    <a:pt x="121" y="140"/>
                    <a:pt x="74" y="127"/>
                    <a:pt x="61" y="88"/>
                  </a:cubicBezTo>
                  <a:cubicBezTo>
                    <a:pt x="51" y="55"/>
                    <a:pt x="64" y="30"/>
                    <a:pt x="80" y="18"/>
                  </a:cubicBezTo>
                  <a:cubicBezTo>
                    <a:pt x="98" y="5"/>
                    <a:pt x="120" y="4"/>
                    <a:pt x="137" y="14"/>
                  </a:cubicBezTo>
                  <a:cubicBezTo>
                    <a:pt x="134" y="19"/>
                    <a:pt x="139" y="23"/>
                    <a:pt x="143" y="23"/>
                  </a:cubicBezTo>
                  <a:cubicBezTo>
                    <a:pt x="146" y="23"/>
                    <a:pt x="149" y="20"/>
                    <a:pt x="149" y="17"/>
                  </a:cubicBezTo>
                  <a:cubicBezTo>
                    <a:pt x="149" y="13"/>
                    <a:pt x="146" y="10"/>
                    <a:pt x="141" y="11"/>
                  </a:cubicBezTo>
                  <a:cubicBezTo>
                    <a:pt x="122" y="0"/>
                    <a:pt x="97" y="1"/>
                    <a:pt x="78" y="15"/>
                  </a:cubicBezTo>
                  <a:cubicBezTo>
                    <a:pt x="61" y="28"/>
                    <a:pt x="46" y="54"/>
                    <a:pt x="58" y="89"/>
                  </a:cubicBezTo>
                  <a:cubicBezTo>
                    <a:pt x="60" y="97"/>
                    <a:pt x="65" y="105"/>
                    <a:pt x="70" y="111"/>
                  </a:cubicBezTo>
                  <a:cubicBezTo>
                    <a:pt x="55" y="124"/>
                    <a:pt x="0" y="133"/>
                    <a:pt x="0" y="133"/>
                  </a:cubicBezTo>
                  <a:cubicBezTo>
                    <a:pt x="0" y="133"/>
                    <a:pt x="55" y="142"/>
                    <a:pt x="70" y="156"/>
                  </a:cubicBezTo>
                  <a:cubicBezTo>
                    <a:pt x="65" y="162"/>
                    <a:pt x="60" y="169"/>
                    <a:pt x="58" y="177"/>
                  </a:cubicBezTo>
                  <a:cubicBezTo>
                    <a:pt x="46" y="213"/>
                    <a:pt x="61" y="239"/>
                    <a:pt x="78" y="252"/>
                  </a:cubicBezTo>
                  <a:cubicBezTo>
                    <a:pt x="88" y="259"/>
                    <a:pt x="101" y="263"/>
                    <a:pt x="112" y="263"/>
                  </a:cubicBezTo>
                  <a:cubicBezTo>
                    <a:pt x="122" y="263"/>
                    <a:pt x="132" y="261"/>
                    <a:pt x="141" y="255"/>
                  </a:cubicBezTo>
                  <a:cubicBezTo>
                    <a:pt x="146" y="257"/>
                    <a:pt x="149" y="253"/>
                    <a:pt x="149" y="250"/>
                  </a:cubicBezTo>
                  <a:cubicBezTo>
                    <a:pt x="149" y="246"/>
                    <a:pt x="146" y="244"/>
                    <a:pt x="143" y="244"/>
                  </a:cubicBezTo>
                  <a:cubicBezTo>
                    <a:pt x="139" y="244"/>
                    <a:pt x="135" y="247"/>
                    <a:pt x="137" y="253"/>
                  </a:cubicBezTo>
                  <a:cubicBezTo>
                    <a:pt x="120" y="263"/>
                    <a:pt x="98" y="261"/>
                    <a:pt x="80" y="248"/>
                  </a:cubicBezTo>
                  <a:cubicBezTo>
                    <a:pt x="64" y="237"/>
                    <a:pt x="51" y="212"/>
                    <a:pt x="61" y="179"/>
                  </a:cubicBezTo>
                  <a:cubicBezTo>
                    <a:pt x="74" y="140"/>
                    <a:pt x="121" y="127"/>
                    <a:pt x="197" y="141"/>
                  </a:cubicBezTo>
                  <a:cubicBezTo>
                    <a:pt x="197" y="141"/>
                    <a:pt x="200" y="139"/>
                    <a:pt x="200" y="133"/>
                  </a:cubicBezTo>
                  <a:cubicBezTo>
                    <a:pt x="200" y="127"/>
                    <a:pt x="197" y="126"/>
                    <a:pt x="197" y="126"/>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0" name="Rectangle 43"/>
            <p:cNvSpPr>
              <a:spLocks noChangeArrowheads="1"/>
            </p:cNvSpPr>
            <p:nvPr/>
          </p:nvSpPr>
          <p:spPr bwMode="auto">
            <a:xfrm>
              <a:off x="7431088" y="3422651"/>
              <a:ext cx="1122363" cy="15875"/>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1" name="Oval 44"/>
            <p:cNvSpPr>
              <a:spLocks noChangeArrowheads="1"/>
            </p:cNvSpPr>
            <p:nvPr/>
          </p:nvSpPr>
          <p:spPr bwMode="auto">
            <a:xfrm>
              <a:off x="7580313" y="3378201"/>
              <a:ext cx="104775" cy="104775"/>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2" name="Freeform 45"/>
            <p:cNvSpPr/>
            <p:nvPr/>
          </p:nvSpPr>
          <p:spPr bwMode="auto">
            <a:xfrm>
              <a:off x="7596188" y="3219451"/>
              <a:ext cx="228600" cy="185738"/>
            </a:xfrm>
            <a:custGeom>
              <a:avLst/>
              <a:gdLst>
                <a:gd name="T0" fmla="*/ 59 w 61"/>
                <a:gd name="T1" fmla="*/ 27 h 49"/>
                <a:gd name="T2" fmla="*/ 56 w 61"/>
                <a:gd name="T3" fmla="*/ 28 h 49"/>
                <a:gd name="T4" fmla="*/ 50 w 61"/>
                <a:gd name="T5" fmla="*/ 37 h 49"/>
                <a:gd name="T6" fmla="*/ 13 w 61"/>
                <a:gd name="T7" fmla="*/ 39 h 49"/>
                <a:gd name="T8" fmla="*/ 12 w 61"/>
                <a:gd name="T9" fmla="*/ 12 h 49"/>
                <a:gd name="T10" fmla="*/ 32 w 61"/>
                <a:gd name="T11" fmla="*/ 13 h 49"/>
                <a:gd name="T12" fmla="*/ 35 w 61"/>
                <a:gd name="T13" fmla="*/ 12 h 49"/>
                <a:gd name="T14" fmla="*/ 35 w 61"/>
                <a:gd name="T15" fmla="*/ 10 h 49"/>
                <a:gd name="T16" fmla="*/ 9 w 61"/>
                <a:gd name="T17" fmla="*/ 10 h 49"/>
                <a:gd name="T18" fmla="*/ 10 w 61"/>
                <a:gd name="T19" fmla="*/ 42 h 49"/>
                <a:gd name="T20" fmla="*/ 29 w 61"/>
                <a:gd name="T21" fmla="*/ 49 h 49"/>
                <a:gd name="T22" fmla="*/ 60 w 61"/>
                <a:gd name="T23" fmla="*/ 30 h 49"/>
                <a:gd name="T24" fmla="*/ 59 w 61"/>
                <a:gd name="T25"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49">
                  <a:moveTo>
                    <a:pt x="59" y="27"/>
                  </a:moveTo>
                  <a:cubicBezTo>
                    <a:pt x="58" y="27"/>
                    <a:pt x="57" y="27"/>
                    <a:pt x="56" y="28"/>
                  </a:cubicBezTo>
                  <a:cubicBezTo>
                    <a:pt x="55" y="31"/>
                    <a:pt x="52" y="35"/>
                    <a:pt x="50" y="37"/>
                  </a:cubicBezTo>
                  <a:cubicBezTo>
                    <a:pt x="40" y="46"/>
                    <a:pt x="23" y="49"/>
                    <a:pt x="13" y="39"/>
                  </a:cubicBezTo>
                  <a:cubicBezTo>
                    <a:pt x="5" y="31"/>
                    <a:pt x="6" y="19"/>
                    <a:pt x="12" y="12"/>
                  </a:cubicBezTo>
                  <a:cubicBezTo>
                    <a:pt x="17" y="8"/>
                    <a:pt x="24" y="5"/>
                    <a:pt x="32" y="13"/>
                  </a:cubicBezTo>
                  <a:cubicBezTo>
                    <a:pt x="33" y="13"/>
                    <a:pt x="34" y="13"/>
                    <a:pt x="35" y="12"/>
                  </a:cubicBezTo>
                  <a:cubicBezTo>
                    <a:pt x="36" y="12"/>
                    <a:pt x="36" y="10"/>
                    <a:pt x="35" y="10"/>
                  </a:cubicBezTo>
                  <a:cubicBezTo>
                    <a:pt x="25" y="0"/>
                    <a:pt x="15" y="4"/>
                    <a:pt x="9" y="10"/>
                  </a:cubicBezTo>
                  <a:cubicBezTo>
                    <a:pt x="2" y="17"/>
                    <a:pt x="0" y="32"/>
                    <a:pt x="10" y="42"/>
                  </a:cubicBezTo>
                  <a:cubicBezTo>
                    <a:pt x="15" y="47"/>
                    <a:pt x="21" y="49"/>
                    <a:pt x="29" y="49"/>
                  </a:cubicBezTo>
                  <a:cubicBezTo>
                    <a:pt x="41" y="49"/>
                    <a:pt x="55" y="41"/>
                    <a:pt x="60" y="30"/>
                  </a:cubicBezTo>
                  <a:cubicBezTo>
                    <a:pt x="61" y="29"/>
                    <a:pt x="60" y="28"/>
                    <a:pt x="59" y="27"/>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3" name="Freeform 46"/>
            <p:cNvSpPr/>
            <p:nvPr/>
          </p:nvSpPr>
          <p:spPr bwMode="auto">
            <a:xfrm>
              <a:off x="7596188" y="3457576"/>
              <a:ext cx="228600" cy="184150"/>
            </a:xfrm>
            <a:custGeom>
              <a:avLst/>
              <a:gdLst>
                <a:gd name="T0" fmla="*/ 60 w 61"/>
                <a:gd name="T1" fmla="*/ 20 h 49"/>
                <a:gd name="T2" fmla="*/ 29 w 61"/>
                <a:gd name="T3" fmla="*/ 0 h 49"/>
                <a:gd name="T4" fmla="*/ 10 w 61"/>
                <a:gd name="T5" fmla="*/ 8 h 49"/>
                <a:gd name="T6" fmla="*/ 9 w 61"/>
                <a:gd name="T7" fmla="*/ 40 h 49"/>
                <a:gd name="T8" fmla="*/ 35 w 61"/>
                <a:gd name="T9" fmla="*/ 40 h 49"/>
                <a:gd name="T10" fmla="*/ 35 w 61"/>
                <a:gd name="T11" fmla="*/ 37 h 49"/>
                <a:gd name="T12" fmla="*/ 32 w 61"/>
                <a:gd name="T13" fmla="*/ 37 h 49"/>
                <a:gd name="T14" fmla="*/ 12 w 61"/>
                <a:gd name="T15" fmla="*/ 37 h 49"/>
                <a:gd name="T16" fmla="*/ 13 w 61"/>
                <a:gd name="T17" fmla="*/ 10 h 49"/>
                <a:gd name="T18" fmla="*/ 50 w 61"/>
                <a:gd name="T19" fmla="*/ 13 h 49"/>
                <a:gd name="T20" fmla="*/ 56 w 61"/>
                <a:gd name="T21" fmla="*/ 21 h 49"/>
                <a:gd name="T22" fmla="*/ 59 w 61"/>
                <a:gd name="T23" fmla="*/ 22 h 49"/>
                <a:gd name="T24" fmla="*/ 60 w 61"/>
                <a:gd name="T25"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49">
                  <a:moveTo>
                    <a:pt x="60" y="20"/>
                  </a:moveTo>
                  <a:cubicBezTo>
                    <a:pt x="55" y="8"/>
                    <a:pt x="41" y="0"/>
                    <a:pt x="29" y="0"/>
                  </a:cubicBezTo>
                  <a:cubicBezTo>
                    <a:pt x="21" y="0"/>
                    <a:pt x="15" y="3"/>
                    <a:pt x="10" y="8"/>
                  </a:cubicBezTo>
                  <a:cubicBezTo>
                    <a:pt x="0" y="18"/>
                    <a:pt x="2" y="32"/>
                    <a:pt x="9" y="40"/>
                  </a:cubicBezTo>
                  <a:cubicBezTo>
                    <a:pt x="15" y="46"/>
                    <a:pt x="25" y="49"/>
                    <a:pt x="35" y="40"/>
                  </a:cubicBezTo>
                  <a:cubicBezTo>
                    <a:pt x="36" y="39"/>
                    <a:pt x="36" y="38"/>
                    <a:pt x="35" y="37"/>
                  </a:cubicBezTo>
                  <a:cubicBezTo>
                    <a:pt x="34" y="36"/>
                    <a:pt x="33" y="36"/>
                    <a:pt x="32" y="37"/>
                  </a:cubicBezTo>
                  <a:cubicBezTo>
                    <a:pt x="24" y="44"/>
                    <a:pt x="17" y="42"/>
                    <a:pt x="12" y="37"/>
                  </a:cubicBezTo>
                  <a:cubicBezTo>
                    <a:pt x="6" y="31"/>
                    <a:pt x="5" y="19"/>
                    <a:pt x="13" y="10"/>
                  </a:cubicBezTo>
                  <a:cubicBezTo>
                    <a:pt x="23" y="0"/>
                    <a:pt x="40" y="3"/>
                    <a:pt x="50" y="13"/>
                  </a:cubicBezTo>
                  <a:cubicBezTo>
                    <a:pt x="52" y="15"/>
                    <a:pt x="55" y="18"/>
                    <a:pt x="56" y="21"/>
                  </a:cubicBezTo>
                  <a:cubicBezTo>
                    <a:pt x="57" y="22"/>
                    <a:pt x="58" y="23"/>
                    <a:pt x="59" y="22"/>
                  </a:cubicBezTo>
                  <a:cubicBezTo>
                    <a:pt x="60" y="22"/>
                    <a:pt x="61" y="21"/>
                    <a:pt x="60" y="20"/>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4" name="Freeform 47"/>
            <p:cNvSpPr/>
            <p:nvPr/>
          </p:nvSpPr>
          <p:spPr bwMode="auto">
            <a:xfrm>
              <a:off x="7799388" y="3049588"/>
              <a:ext cx="404813" cy="468313"/>
            </a:xfrm>
            <a:custGeom>
              <a:avLst/>
              <a:gdLst>
                <a:gd name="T0" fmla="*/ 100 w 108"/>
                <a:gd name="T1" fmla="*/ 41 h 124"/>
                <a:gd name="T2" fmla="*/ 83 w 108"/>
                <a:gd name="T3" fmla="*/ 24 h 124"/>
                <a:gd name="T4" fmla="*/ 63 w 108"/>
                <a:gd name="T5" fmla="*/ 13 h 124"/>
                <a:gd name="T6" fmla="*/ 61 w 108"/>
                <a:gd name="T7" fmla="*/ 5 h 124"/>
                <a:gd name="T8" fmla="*/ 59 w 108"/>
                <a:gd name="T9" fmla="*/ 3 h 124"/>
                <a:gd name="T10" fmla="*/ 39 w 108"/>
                <a:gd name="T11" fmla="*/ 23 h 124"/>
                <a:gd name="T12" fmla="*/ 40 w 108"/>
                <a:gd name="T13" fmla="*/ 24 h 124"/>
                <a:gd name="T14" fmla="*/ 70 w 108"/>
                <a:gd name="T15" fmla="*/ 23 h 124"/>
                <a:gd name="T16" fmla="*/ 96 w 108"/>
                <a:gd name="T17" fmla="*/ 43 h 124"/>
                <a:gd name="T18" fmla="*/ 96 w 108"/>
                <a:gd name="T19" fmla="*/ 91 h 124"/>
                <a:gd name="T20" fmla="*/ 59 w 108"/>
                <a:gd name="T21" fmla="*/ 117 h 124"/>
                <a:gd name="T22" fmla="*/ 11 w 108"/>
                <a:gd name="T23" fmla="*/ 95 h 124"/>
                <a:gd name="T24" fmla="*/ 9 w 108"/>
                <a:gd name="T25" fmla="*/ 64 h 124"/>
                <a:gd name="T26" fmla="*/ 23 w 108"/>
                <a:gd name="T27" fmla="*/ 55 h 124"/>
                <a:gd name="T28" fmla="*/ 30 w 108"/>
                <a:gd name="T29" fmla="*/ 60 h 124"/>
                <a:gd name="T30" fmla="*/ 22 w 108"/>
                <a:gd name="T31" fmla="*/ 66 h 124"/>
                <a:gd name="T32" fmla="*/ 29 w 108"/>
                <a:gd name="T33" fmla="*/ 71 h 124"/>
                <a:gd name="T34" fmla="*/ 33 w 108"/>
                <a:gd name="T35" fmla="*/ 55 h 124"/>
                <a:gd name="T36" fmla="*/ 23 w 108"/>
                <a:gd name="T37" fmla="*/ 51 h 124"/>
                <a:gd name="T38" fmla="*/ 5 w 108"/>
                <a:gd name="T39" fmla="*/ 62 h 124"/>
                <a:gd name="T40" fmla="*/ 7 w 108"/>
                <a:gd name="T41" fmla="*/ 97 h 124"/>
                <a:gd name="T42" fmla="*/ 60 w 108"/>
                <a:gd name="T43" fmla="*/ 121 h 124"/>
                <a:gd name="T44" fmla="*/ 99 w 108"/>
                <a:gd name="T45" fmla="*/ 93 h 124"/>
                <a:gd name="T46" fmla="*/ 100 w 108"/>
                <a:gd name="T47" fmla="*/ 4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4">
                  <a:moveTo>
                    <a:pt x="100" y="41"/>
                  </a:moveTo>
                  <a:cubicBezTo>
                    <a:pt x="96" y="34"/>
                    <a:pt x="90" y="28"/>
                    <a:pt x="83" y="24"/>
                  </a:cubicBezTo>
                  <a:cubicBezTo>
                    <a:pt x="77" y="20"/>
                    <a:pt x="66" y="18"/>
                    <a:pt x="63" y="13"/>
                  </a:cubicBezTo>
                  <a:cubicBezTo>
                    <a:pt x="61" y="10"/>
                    <a:pt x="61" y="7"/>
                    <a:pt x="61" y="5"/>
                  </a:cubicBezTo>
                  <a:cubicBezTo>
                    <a:pt x="62" y="1"/>
                    <a:pt x="61" y="0"/>
                    <a:pt x="59" y="3"/>
                  </a:cubicBezTo>
                  <a:cubicBezTo>
                    <a:pt x="55" y="12"/>
                    <a:pt x="53" y="16"/>
                    <a:pt x="39" y="23"/>
                  </a:cubicBezTo>
                  <a:cubicBezTo>
                    <a:pt x="35" y="26"/>
                    <a:pt x="38" y="25"/>
                    <a:pt x="40" y="24"/>
                  </a:cubicBezTo>
                  <a:cubicBezTo>
                    <a:pt x="53" y="18"/>
                    <a:pt x="65" y="22"/>
                    <a:pt x="70" y="23"/>
                  </a:cubicBezTo>
                  <a:cubicBezTo>
                    <a:pt x="81" y="25"/>
                    <a:pt x="91" y="33"/>
                    <a:pt x="96" y="43"/>
                  </a:cubicBezTo>
                  <a:cubicBezTo>
                    <a:pt x="104" y="59"/>
                    <a:pt x="104" y="77"/>
                    <a:pt x="96" y="91"/>
                  </a:cubicBezTo>
                  <a:cubicBezTo>
                    <a:pt x="89" y="105"/>
                    <a:pt x="75" y="114"/>
                    <a:pt x="59" y="117"/>
                  </a:cubicBezTo>
                  <a:cubicBezTo>
                    <a:pt x="39" y="119"/>
                    <a:pt x="20" y="111"/>
                    <a:pt x="11" y="95"/>
                  </a:cubicBezTo>
                  <a:cubicBezTo>
                    <a:pt x="6" y="87"/>
                    <a:pt x="4" y="73"/>
                    <a:pt x="9" y="64"/>
                  </a:cubicBezTo>
                  <a:cubicBezTo>
                    <a:pt x="12" y="59"/>
                    <a:pt x="16" y="56"/>
                    <a:pt x="23" y="55"/>
                  </a:cubicBezTo>
                  <a:cubicBezTo>
                    <a:pt x="25" y="55"/>
                    <a:pt x="29" y="56"/>
                    <a:pt x="30" y="60"/>
                  </a:cubicBezTo>
                  <a:cubicBezTo>
                    <a:pt x="25" y="58"/>
                    <a:pt x="22" y="62"/>
                    <a:pt x="22" y="66"/>
                  </a:cubicBezTo>
                  <a:cubicBezTo>
                    <a:pt x="23" y="69"/>
                    <a:pt x="26" y="71"/>
                    <a:pt x="29" y="71"/>
                  </a:cubicBezTo>
                  <a:cubicBezTo>
                    <a:pt x="37" y="71"/>
                    <a:pt x="37" y="61"/>
                    <a:pt x="33" y="55"/>
                  </a:cubicBezTo>
                  <a:cubicBezTo>
                    <a:pt x="31" y="53"/>
                    <a:pt x="26" y="51"/>
                    <a:pt x="23" y="51"/>
                  </a:cubicBezTo>
                  <a:cubicBezTo>
                    <a:pt x="15" y="52"/>
                    <a:pt x="9" y="56"/>
                    <a:pt x="5" y="62"/>
                  </a:cubicBezTo>
                  <a:cubicBezTo>
                    <a:pt x="0" y="72"/>
                    <a:pt x="2" y="87"/>
                    <a:pt x="7" y="97"/>
                  </a:cubicBezTo>
                  <a:cubicBezTo>
                    <a:pt x="17" y="114"/>
                    <a:pt x="38" y="124"/>
                    <a:pt x="60" y="121"/>
                  </a:cubicBezTo>
                  <a:cubicBezTo>
                    <a:pt x="77" y="118"/>
                    <a:pt x="92" y="108"/>
                    <a:pt x="99" y="93"/>
                  </a:cubicBezTo>
                  <a:cubicBezTo>
                    <a:pt x="108" y="78"/>
                    <a:pt x="108" y="59"/>
                    <a:pt x="100" y="41"/>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5" name="Freeform 48"/>
            <p:cNvSpPr/>
            <p:nvPr/>
          </p:nvSpPr>
          <p:spPr bwMode="auto">
            <a:xfrm>
              <a:off x="7799388" y="3348038"/>
              <a:ext cx="404813" cy="463550"/>
            </a:xfrm>
            <a:custGeom>
              <a:avLst/>
              <a:gdLst>
                <a:gd name="T0" fmla="*/ 99 w 108"/>
                <a:gd name="T1" fmla="*/ 30 h 123"/>
                <a:gd name="T2" fmla="*/ 60 w 108"/>
                <a:gd name="T3" fmla="*/ 3 h 123"/>
                <a:gd name="T4" fmla="*/ 7 w 108"/>
                <a:gd name="T5" fmla="*/ 27 h 123"/>
                <a:gd name="T6" fmla="*/ 5 w 108"/>
                <a:gd name="T7" fmla="*/ 62 h 123"/>
                <a:gd name="T8" fmla="*/ 23 w 108"/>
                <a:gd name="T9" fmla="*/ 72 h 123"/>
                <a:gd name="T10" fmla="*/ 33 w 108"/>
                <a:gd name="T11" fmla="*/ 68 h 123"/>
                <a:gd name="T12" fmla="*/ 29 w 108"/>
                <a:gd name="T13" fmla="*/ 52 h 123"/>
                <a:gd name="T14" fmla="*/ 22 w 108"/>
                <a:gd name="T15" fmla="*/ 58 h 123"/>
                <a:gd name="T16" fmla="*/ 30 w 108"/>
                <a:gd name="T17" fmla="*/ 64 h 123"/>
                <a:gd name="T18" fmla="*/ 23 w 108"/>
                <a:gd name="T19" fmla="*/ 68 h 123"/>
                <a:gd name="T20" fmla="*/ 9 w 108"/>
                <a:gd name="T21" fmla="*/ 60 h 123"/>
                <a:gd name="T22" fmla="*/ 11 w 108"/>
                <a:gd name="T23" fmla="*/ 29 h 123"/>
                <a:gd name="T24" fmla="*/ 59 w 108"/>
                <a:gd name="T25" fmla="*/ 7 h 123"/>
                <a:gd name="T26" fmla="*/ 96 w 108"/>
                <a:gd name="T27" fmla="*/ 32 h 123"/>
                <a:gd name="T28" fmla="*/ 96 w 108"/>
                <a:gd name="T29" fmla="*/ 80 h 123"/>
                <a:gd name="T30" fmla="*/ 70 w 108"/>
                <a:gd name="T31" fmla="*/ 101 h 123"/>
                <a:gd name="T32" fmla="*/ 40 w 108"/>
                <a:gd name="T33" fmla="*/ 99 h 123"/>
                <a:gd name="T34" fmla="*/ 39 w 108"/>
                <a:gd name="T35" fmla="*/ 100 h 123"/>
                <a:gd name="T36" fmla="*/ 59 w 108"/>
                <a:gd name="T37" fmla="*/ 120 h 123"/>
                <a:gd name="T38" fmla="*/ 61 w 108"/>
                <a:gd name="T39" fmla="*/ 119 h 123"/>
                <a:gd name="T40" fmla="*/ 63 w 108"/>
                <a:gd name="T41" fmla="*/ 110 h 123"/>
                <a:gd name="T42" fmla="*/ 83 w 108"/>
                <a:gd name="T43" fmla="*/ 99 h 123"/>
                <a:gd name="T44" fmla="*/ 100 w 108"/>
                <a:gd name="T45" fmla="*/ 82 h 123"/>
                <a:gd name="T46" fmla="*/ 99 w 108"/>
                <a:gd name="T47" fmla="*/ 3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3">
                  <a:moveTo>
                    <a:pt x="99" y="30"/>
                  </a:moveTo>
                  <a:cubicBezTo>
                    <a:pt x="92" y="15"/>
                    <a:pt x="77" y="5"/>
                    <a:pt x="60" y="3"/>
                  </a:cubicBezTo>
                  <a:cubicBezTo>
                    <a:pt x="38" y="0"/>
                    <a:pt x="17" y="9"/>
                    <a:pt x="7" y="27"/>
                  </a:cubicBezTo>
                  <a:cubicBezTo>
                    <a:pt x="2" y="36"/>
                    <a:pt x="0" y="51"/>
                    <a:pt x="5" y="62"/>
                  </a:cubicBezTo>
                  <a:cubicBezTo>
                    <a:pt x="9" y="68"/>
                    <a:pt x="15" y="72"/>
                    <a:pt x="23" y="72"/>
                  </a:cubicBezTo>
                  <a:cubicBezTo>
                    <a:pt x="26" y="73"/>
                    <a:pt x="31" y="71"/>
                    <a:pt x="33" y="68"/>
                  </a:cubicBezTo>
                  <a:cubicBezTo>
                    <a:pt x="37" y="63"/>
                    <a:pt x="37" y="53"/>
                    <a:pt x="29" y="52"/>
                  </a:cubicBezTo>
                  <a:cubicBezTo>
                    <a:pt x="26" y="52"/>
                    <a:pt x="23" y="55"/>
                    <a:pt x="22" y="58"/>
                  </a:cubicBezTo>
                  <a:cubicBezTo>
                    <a:pt x="22" y="61"/>
                    <a:pt x="25" y="66"/>
                    <a:pt x="30" y="64"/>
                  </a:cubicBezTo>
                  <a:cubicBezTo>
                    <a:pt x="29" y="67"/>
                    <a:pt x="25" y="68"/>
                    <a:pt x="23" y="68"/>
                  </a:cubicBezTo>
                  <a:cubicBezTo>
                    <a:pt x="16" y="68"/>
                    <a:pt x="12" y="65"/>
                    <a:pt x="9" y="60"/>
                  </a:cubicBezTo>
                  <a:cubicBezTo>
                    <a:pt x="4" y="51"/>
                    <a:pt x="6" y="37"/>
                    <a:pt x="11" y="29"/>
                  </a:cubicBezTo>
                  <a:cubicBezTo>
                    <a:pt x="20" y="13"/>
                    <a:pt x="39" y="4"/>
                    <a:pt x="59" y="7"/>
                  </a:cubicBezTo>
                  <a:cubicBezTo>
                    <a:pt x="75" y="9"/>
                    <a:pt x="89" y="18"/>
                    <a:pt x="96" y="32"/>
                  </a:cubicBezTo>
                  <a:cubicBezTo>
                    <a:pt x="104" y="47"/>
                    <a:pt x="104" y="64"/>
                    <a:pt x="96" y="80"/>
                  </a:cubicBezTo>
                  <a:cubicBezTo>
                    <a:pt x="91" y="90"/>
                    <a:pt x="81" y="98"/>
                    <a:pt x="70" y="101"/>
                  </a:cubicBezTo>
                  <a:cubicBezTo>
                    <a:pt x="65" y="102"/>
                    <a:pt x="53" y="105"/>
                    <a:pt x="40" y="99"/>
                  </a:cubicBezTo>
                  <a:cubicBezTo>
                    <a:pt x="38" y="99"/>
                    <a:pt x="35" y="98"/>
                    <a:pt x="39" y="100"/>
                  </a:cubicBezTo>
                  <a:cubicBezTo>
                    <a:pt x="53" y="107"/>
                    <a:pt x="55" y="111"/>
                    <a:pt x="59" y="120"/>
                  </a:cubicBezTo>
                  <a:cubicBezTo>
                    <a:pt x="61" y="123"/>
                    <a:pt x="62" y="123"/>
                    <a:pt x="61" y="119"/>
                  </a:cubicBezTo>
                  <a:cubicBezTo>
                    <a:pt x="61" y="116"/>
                    <a:pt x="61" y="113"/>
                    <a:pt x="63" y="110"/>
                  </a:cubicBezTo>
                  <a:cubicBezTo>
                    <a:pt x="66" y="105"/>
                    <a:pt x="77" y="103"/>
                    <a:pt x="83" y="99"/>
                  </a:cubicBezTo>
                  <a:cubicBezTo>
                    <a:pt x="90" y="95"/>
                    <a:pt x="96" y="89"/>
                    <a:pt x="100" y="82"/>
                  </a:cubicBezTo>
                  <a:cubicBezTo>
                    <a:pt x="108" y="65"/>
                    <a:pt x="108" y="46"/>
                    <a:pt x="99" y="30"/>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6" name="Freeform 49"/>
            <p:cNvSpPr>
              <a:spLocks noEditPoints="1"/>
            </p:cNvSpPr>
            <p:nvPr/>
          </p:nvSpPr>
          <p:spPr bwMode="auto">
            <a:xfrm>
              <a:off x="8008938" y="3271838"/>
              <a:ext cx="623888" cy="320675"/>
            </a:xfrm>
            <a:custGeom>
              <a:avLst/>
              <a:gdLst>
                <a:gd name="T0" fmla="*/ 159 w 166"/>
                <a:gd name="T1" fmla="*/ 41 h 85"/>
                <a:gd name="T2" fmla="*/ 5 w 166"/>
                <a:gd name="T3" fmla="*/ 2 h 85"/>
                <a:gd name="T4" fmla="*/ 0 w 166"/>
                <a:gd name="T5" fmla="*/ 0 h 85"/>
                <a:gd name="T6" fmla="*/ 2 w 166"/>
                <a:gd name="T7" fmla="*/ 5 h 85"/>
                <a:gd name="T8" fmla="*/ 10 w 166"/>
                <a:gd name="T9" fmla="*/ 42 h 85"/>
                <a:gd name="T10" fmla="*/ 2 w 166"/>
                <a:gd name="T11" fmla="*/ 80 h 85"/>
                <a:gd name="T12" fmla="*/ 0 w 166"/>
                <a:gd name="T13" fmla="*/ 85 h 85"/>
                <a:gd name="T14" fmla="*/ 5 w 166"/>
                <a:gd name="T15" fmla="*/ 82 h 85"/>
                <a:gd name="T16" fmla="*/ 159 w 166"/>
                <a:gd name="T17" fmla="*/ 43 h 85"/>
                <a:gd name="T18" fmla="*/ 166 w 166"/>
                <a:gd name="T19" fmla="*/ 42 h 85"/>
                <a:gd name="T20" fmla="*/ 159 w 166"/>
                <a:gd name="T21" fmla="*/ 41 h 85"/>
                <a:gd name="T22" fmla="*/ 8 w 166"/>
                <a:gd name="T23" fmla="*/ 76 h 85"/>
                <a:gd name="T24" fmla="*/ 14 w 166"/>
                <a:gd name="T25" fmla="*/ 42 h 85"/>
                <a:gd name="T26" fmla="*/ 8 w 166"/>
                <a:gd name="T27" fmla="*/ 8 h 85"/>
                <a:gd name="T28" fmla="*/ 138 w 166"/>
                <a:gd name="T29" fmla="*/ 42 h 85"/>
                <a:gd name="T30" fmla="*/ 8 w 166"/>
                <a:gd name="T31"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85">
                  <a:moveTo>
                    <a:pt x="159" y="41"/>
                  </a:moveTo>
                  <a:cubicBezTo>
                    <a:pt x="71" y="36"/>
                    <a:pt x="6" y="3"/>
                    <a:pt x="5" y="2"/>
                  </a:cubicBezTo>
                  <a:cubicBezTo>
                    <a:pt x="0" y="0"/>
                    <a:pt x="0" y="0"/>
                    <a:pt x="0" y="0"/>
                  </a:cubicBezTo>
                  <a:cubicBezTo>
                    <a:pt x="2" y="5"/>
                    <a:pt x="2" y="5"/>
                    <a:pt x="2" y="5"/>
                  </a:cubicBezTo>
                  <a:cubicBezTo>
                    <a:pt x="8" y="18"/>
                    <a:pt x="10" y="30"/>
                    <a:pt x="10" y="42"/>
                  </a:cubicBezTo>
                  <a:cubicBezTo>
                    <a:pt x="10" y="55"/>
                    <a:pt x="8" y="67"/>
                    <a:pt x="2" y="80"/>
                  </a:cubicBezTo>
                  <a:cubicBezTo>
                    <a:pt x="0" y="85"/>
                    <a:pt x="0" y="85"/>
                    <a:pt x="0" y="85"/>
                  </a:cubicBezTo>
                  <a:cubicBezTo>
                    <a:pt x="5" y="82"/>
                    <a:pt x="5" y="82"/>
                    <a:pt x="5" y="82"/>
                  </a:cubicBezTo>
                  <a:cubicBezTo>
                    <a:pt x="6" y="82"/>
                    <a:pt x="71" y="49"/>
                    <a:pt x="159" y="43"/>
                  </a:cubicBezTo>
                  <a:cubicBezTo>
                    <a:pt x="163" y="43"/>
                    <a:pt x="165" y="43"/>
                    <a:pt x="166" y="42"/>
                  </a:cubicBezTo>
                  <a:cubicBezTo>
                    <a:pt x="165" y="42"/>
                    <a:pt x="163" y="42"/>
                    <a:pt x="159" y="41"/>
                  </a:cubicBezTo>
                  <a:close/>
                  <a:moveTo>
                    <a:pt x="8" y="76"/>
                  </a:moveTo>
                  <a:cubicBezTo>
                    <a:pt x="12" y="65"/>
                    <a:pt x="14" y="54"/>
                    <a:pt x="14" y="42"/>
                  </a:cubicBezTo>
                  <a:cubicBezTo>
                    <a:pt x="14" y="31"/>
                    <a:pt x="12" y="20"/>
                    <a:pt x="8" y="8"/>
                  </a:cubicBezTo>
                  <a:cubicBezTo>
                    <a:pt x="23" y="15"/>
                    <a:pt x="71" y="36"/>
                    <a:pt x="138" y="42"/>
                  </a:cubicBezTo>
                  <a:cubicBezTo>
                    <a:pt x="71" y="49"/>
                    <a:pt x="23" y="69"/>
                    <a:pt x="8" y="76"/>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7" name="Freeform 50"/>
            <p:cNvSpPr/>
            <p:nvPr/>
          </p:nvSpPr>
          <p:spPr bwMode="auto">
            <a:xfrm>
              <a:off x="4641850" y="2928938"/>
              <a:ext cx="750888" cy="992188"/>
            </a:xfrm>
            <a:custGeom>
              <a:avLst/>
              <a:gdLst>
                <a:gd name="T0" fmla="*/ 130 w 200"/>
                <a:gd name="T1" fmla="*/ 156 h 263"/>
                <a:gd name="T2" fmla="*/ 200 w 200"/>
                <a:gd name="T3" fmla="*/ 133 h 263"/>
                <a:gd name="T4" fmla="*/ 130 w 200"/>
                <a:gd name="T5" fmla="*/ 111 h 263"/>
                <a:gd name="T6" fmla="*/ 142 w 200"/>
                <a:gd name="T7" fmla="*/ 89 h 263"/>
                <a:gd name="T8" fmla="*/ 122 w 200"/>
                <a:gd name="T9" fmla="*/ 15 h 263"/>
                <a:gd name="T10" fmla="*/ 59 w 200"/>
                <a:gd name="T11" fmla="*/ 11 h 263"/>
                <a:gd name="T12" fmla="*/ 51 w 200"/>
                <a:gd name="T13" fmla="*/ 17 h 263"/>
                <a:gd name="T14" fmla="*/ 57 w 200"/>
                <a:gd name="T15" fmla="*/ 23 h 263"/>
                <a:gd name="T16" fmla="*/ 63 w 200"/>
                <a:gd name="T17" fmla="*/ 14 h 263"/>
                <a:gd name="T18" fmla="*/ 120 w 200"/>
                <a:gd name="T19" fmla="*/ 18 h 263"/>
                <a:gd name="T20" fmla="*/ 139 w 200"/>
                <a:gd name="T21" fmla="*/ 88 h 263"/>
                <a:gd name="T22" fmla="*/ 3 w 200"/>
                <a:gd name="T23" fmla="*/ 126 h 263"/>
                <a:gd name="T24" fmla="*/ 0 w 200"/>
                <a:gd name="T25" fmla="*/ 133 h 263"/>
                <a:gd name="T26" fmla="*/ 3 w 200"/>
                <a:gd name="T27" fmla="*/ 141 h 263"/>
                <a:gd name="T28" fmla="*/ 139 w 200"/>
                <a:gd name="T29" fmla="*/ 179 h 263"/>
                <a:gd name="T30" fmla="*/ 120 w 200"/>
                <a:gd name="T31" fmla="*/ 248 h 263"/>
                <a:gd name="T32" fmla="*/ 63 w 200"/>
                <a:gd name="T33" fmla="*/ 253 h 263"/>
                <a:gd name="T34" fmla="*/ 57 w 200"/>
                <a:gd name="T35" fmla="*/ 244 h 263"/>
                <a:gd name="T36" fmla="*/ 51 w 200"/>
                <a:gd name="T37" fmla="*/ 250 h 263"/>
                <a:gd name="T38" fmla="*/ 59 w 200"/>
                <a:gd name="T39" fmla="*/ 255 h 263"/>
                <a:gd name="T40" fmla="*/ 88 w 200"/>
                <a:gd name="T41" fmla="*/ 263 h 263"/>
                <a:gd name="T42" fmla="*/ 122 w 200"/>
                <a:gd name="T43" fmla="*/ 252 h 263"/>
                <a:gd name="T44" fmla="*/ 142 w 200"/>
                <a:gd name="T45" fmla="*/ 177 h 263"/>
                <a:gd name="T46" fmla="*/ 130 w 200"/>
                <a:gd name="T47" fmla="*/ 15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63">
                  <a:moveTo>
                    <a:pt x="130" y="156"/>
                  </a:moveTo>
                  <a:cubicBezTo>
                    <a:pt x="145" y="142"/>
                    <a:pt x="200" y="133"/>
                    <a:pt x="200" y="133"/>
                  </a:cubicBezTo>
                  <a:cubicBezTo>
                    <a:pt x="200" y="133"/>
                    <a:pt x="145" y="124"/>
                    <a:pt x="130" y="111"/>
                  </a:cubicBezTo>
                  <a:cubicBezTo>
                    <a:pt x="135" y="105"/>
                    <a:pt x="140" y="97"/>
                    <a:pt x="142" y="89"/>
                  </a:cubicBezTo>
                  <a:cubicBezTo>
                    <a:pt x="154" y="54"/>
                    <a:pt x="139" y="28"/>
                    <a:pt x="122" y="15"/>
                  </a:cubicBezTo>
                  <a:cubicBezTo>
                    <a:pt x="103" y="1"/>
                    <a:pt x="78" y="0"/>
                    <a:pt x="59" y="11"/>
                  </a:cubicBezTo>
                  <a:cubicBezTo>
                    <a:pt x="54" y="10"/>
                    <a:pt x="51" y="13"/>
                    <a:pt x="51" y="17"/>
                  </a:cubicBezTo>
                  <a:cubicBezTo>
                    <a:pt x="51" y="20"/>
                    <a:pt x="54" y="23"/>
                    <a:pt x="57" y="23"/>
                  </a:cubicBezTo>
                  <a:cubicBezTo>
                    <a:pt x="61" y="23"/>
                    <a:pt x="66" y="19"/>
                    <a:pt x="63" y="14"/>
                  </a:cubicBezTo>
                  <a:cubicBezTo>
                    <a:pt x="80" y="4"/>
                    <a:pt x="102" y="5"/>
                    <a:pt x="120" y="18"/>
                  </a:cubicBezTo>
                  <a:cubicBezTo>
                    <a:pt x="136" y="30"/>
                    <a:pt x="149" y="55"/>
                    <a:pt x="139" y="88"/>
                  </a:cubicBezTo>
                  <a:cubicBezTo>
                    <a:pt x="126" y="127"/>
                    <a:pt x="79" y="140"/>
                    <a:pt x="3" y="126"/>
                  </a:cubicBezTo>
                  <a:cubicBezTo>
                    <a:pt x="3" y="126"/>
                    <a:pt x="0" y="127"/>
                    <a:pt x="0" y="133"/>
                  </a:cubicBezTo>
                  <a:cubicBezTo>
                    <a:pt x="0" y="139"/>
                    <a:pt x="3" y="141"/>
                    <a:pt x="3" y="141"/>
                  </a:cubicBezTo>
                  <a:cubicBezTo>
                    <a:pt x="79" y="127"/>
                    <a:pt x="126" y="140"/>
                    <a:pt x="139" y="179"/>
                  </a:cubicBezTo>
                  <a:cubicBezTo>
                    <a:pt x="149" y="212"/>
                    <a:pt x="136" y="237"/>
                    <a:pt x="120" y="248"/>
                  </a:cubicBezTo>
                  <a:cubicBezTo>
                    <a:pt x="102" y="261"/>
                    <a:pt x="80" y="263"/>
                    <a:pt x="63" y="253"/>
                  </a:cubicBezTo>
                  <a:cubicBezTo>
                    <a:pt x="65" y="247"/>
                    <a:pt x="61" y="244"/>
                    <a:pt x="57" y="244"/>
                  </a:cubicBezTo>
                  <a:cubicBezTo>
                    <a:pt x="54" y="244"/>
                    <a:pt x="51" y="246"/>
                    <a:pt x="51" y="250"/>
                  </a:cubicBezTo>
                  <a:cubicBezTo>
                    <a:pt x="51" y="253"/>
                    <a:pt x="54" y="257"/>
                    <a:pt x="59" y="255"/>
                  </a:cubicBezTo>
                  <a:cubicBezTo>
                    <a:pt x="68" y="261"/>
                    <a:pt x="78" y="263"/>
                    <a:pt x="88" y="263"/>
                  </a:cubicBezTo>
                  <a:cubicBezTo>
                    <a:pt x="99" y="263"/>
                    <a:pt x="112" y="259"/>
                    <a:pt x="122" y="252"/>
                  </a:cubicBezTo>
                  <a:cubicBezTo>
                    <a:pt x="139" y="239"/>
                    <a:pt x="154" y="213"/>
                    <a:pt x="142" y="177"/>
                  </a:cubicBezTo>
                  <a:cubicBezTo>
                    <a:pt x="140" y="169"/>
                    <a:pt x="135" y="162"/>
                    <a:pt x="130" y="156"/>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8" name="Rectangle 51"/>
            <p:cNvSpPr>
              <a:spLocks noChangeArrowheads="1"/>
            </p:cNvSpPr>
            <p:nvPr/>
          </p:nvSpPr>
          <p:spPr bwMode="auto">
            <a:xfrm>
              <a:off x="3638550" y="3422651"/>
              <a:ext cx="1123950" cy="15875"/>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9" name="Oval 52"/>
            <p:cNvSpPr>
              <a:spLocks noChangeArrowheads="1"/>
            </p:cNvSpPr>
            <p:nvPr/>
          </p:nvSpPr>
          <p:spPr bwMode="auto">
            <a:xfrm>
              <a:off x="4506913" y="3378201"/>
              <a:ext cx="104775" cy="104775"/>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10" name="Freeform 53"/>
            <p:cNvSpPr/>
            <p:nvPr/>
          </p:nvSpPr>
          <p:spPr bwMode="auto">
            <a:xfrm>
              <a:off x="4367213" y="3219451"/>
              <a:ext cx="228600" cy="185738"/>
            </a:xfrm>
            <a:custGeom>
              <a:avLst/>
              <a:gdLst>
                <a:gd name="T0" fmla="*/ 52 w 61"/>
                <a:gd name="T1" fmla="*/ 10 h 49"/>
                <a:gd name="T2" fmla="*/ 26 w 61"/>
                <a:gd name="T3" fmla="*/ 10 h 49"/>
                <a:gd name="T4" fmla="*/ 26 w 61"/>
                <a:gd name="T5" fmla="*/ 12 h 49"/>
                <a:gd name="T6" fmla="*/ 29 w 61"/>
                <a:gd name="T7" fmla="*/ 13 h 49"/>
                <a:gd name="T8" fmla="*/ 49 w 61"/>
                <a:gd name="T9" fmla="*/ 12 h 49"/>
                <a:gd name="T10" fmla="*/ 48 w 61"/>
                <a:gd name="T11" fmla="*/ 39 h 49"/>
                <a:gd name="T12" fmla="*/ 11 w 61"/>
                <a:gd name="T13" fmla="*/ 37 h 49"/>
                <a:gd name="T14" fmla="*/ 5 w 61"/>
                <a:gd name="T15" fmla="*/ 28 h 49"/>
                <a:gd name="T16" fmla="*/ 2 w 61"/>
                <a:gd name="T17" fmla="*/ 27 h 49"/>
                <a:gd name="T18" fmla="*/ 1 w 61"/>
                <a:gd name="T19" fmla="*/ 30 h 49"/>
                <a:gd name="T20" fmla="*/ 32 w 61"/>
                <a:gd name="T21" fmla="*/ 49 h 49"/>
                <a:gd name="T22" fmla="*/ 51 w 61"/>
                <a:gd name="T23" fmla="*/ 42 h 49"/>
                <a:gd name="T24" fmla="*/ 52 w 61"/>
                <a:gd name="T25"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49">
                  <a:moveTo>
                    <a:pt x="52" y="10"/>
                  </a:moveTo>
                  <a:cubicBezTo>
                    <a:pt x="46" y="4"/>
                    <a:pt x="36" y="0"/>
                    <a:pt x="26" y="10"/>
                  </a:cubicBezTo>
                  <a:cubicBezTo>
                    <a:pt x="25" y="10"/>
                    <a:pt x="25" y="12"/>
                    <a:pt x="26" y="12"/>
                  </a:cubicBezTo>
                  <a:cubicBezTo>
                    <a:pt x="27" y="13"/>
                    <a:pt x="28" y="13"/>
                    <a:pt x="29" y="13"/>
                  </a:cubicBezTo>
                  <a:cubicBezTo>
                    <a:pt x="37" y="5"/>
                    <a:pt x="44" y="8"/>
                    <a:pt x="49" y="12"/>
                  </a:cubicBezTo>
                  <a:cubicBezTo>
                    <a:pt x="55" y="19"/>
                    <a:pt x="56" y="31"/>
                    <a:pt x="48" y="39"/>
                  </a:cubicBezTo>
                  <a:cubicBezTo>
                    <a:pt x="38" y="49"/>
                    <a:pt x="21" y="46"/>
                    <a:pt x="11" y="37"/>
                  </a:cubicBezTo>
                  <a:cubicBezTo>
                    <a:pt x="9" y="35"/>
                    <a:pt x="6" y="31"/>
                    <a:pt x="5" y="28"/>
                  </a:cubicBezTo>
                  <a:cubicBezTo>
                    <a:pt x="4" y="27"/>
                    <a:pt x="3" y="27"/>
                    <a:pt x="2" y="27"/>
                  </a:cubicBezTo>
                  <a:cubicBezTo>
                    <a:pt x="1" y="28"/>
                    <a:pt x="0" y="29"/>
                    <a:pt x="1" y="30"/>
                  </a:cubicBezTo>
                  <a:cubicBezTo>
                    <a:pt x="7" y="41"/>
                    <a:pt x="20" y="49"/>
                    <a:pt x="32" y="49"/>
                  </a:cubicBezTo>
                  <a:cubicBezTo>
                    <a:pt x="40" y="49"/>
                    <a:pt x="46" y="47"/>
                    <a:pt x="51" y="42"/>
                  </a:cubicBezTo>
                  <a:cubicBezTo>
                    <a:pt x="61" y="32"/>
                    <a:pt x="59" y="17"/>
                    <a:pt x="52" y="10"/>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11" name="Freeform 54"/>
            <p:cNvSpPr/>
            <p:nvPr/>
          </p:nvSpPr>
          <p:spPr bwMode="auto">
            <a:xfrm>
              <a:off x="4367213" y="3457576"/>
              <a:ext cx="228600" cy="184150"/>
            </a:xfrm>
            <a:custGeom>
              <a:avLst/>
              <a:gdLst>
                <a:gd name="T0" fmla="*/ 51 w 61"/>
                <a:gd name="T1" fmla="*/ 8 h 49"/>
                <a:gd name="T2" fmla="*/ 32 w 61"/>
                <a:gd name="T3" fmla="*/ 0 h 49"/>
                <a:gd name="T4" fmla="*/ 1 w 61"/>
                <a:gd name="T5" fmla="*/ 20 h 49"/>
                <a:gd name="T6" fmla="*/ 2 w 61"/>
                <a:gd name="T7" fmla="*/ 22 h 49"/>
                <a:gd name="T8" fmla="*/ 5 w 61"/>
                <a:gd name="T9" fmla="*/ 21 h 49"/>
                <a:gd name="T10" fmla="*/ 11 w 61"/>
                <a:gd name="T11" fmla="*/ 13 h 49"/>
                <a:gd name="T12" fmla="*/ 48 w 61"/>
                <a:gd name="T13" fmla="*/ 10 h 49"/>
                <a:gd name="T14" fmla="*/ 49 w 61"/>
                <a:gd name="T15" fmla="*/ 37 h 49"/>
                <a:gd name="T16" fmla="*/ 29 w 61"/>
                <a:gd name="T17" fmla="*/ 37 h 49"/>
                <a:gd name="T18" fmla="*/ 26 w 61"/>
                <a:gd name="T19" fmla="*/ 37 h 49"/>
                <a:gd name="T20" fmla="*/ 26 w 61"/>
                <a:gd name="T21" fmla="*/ 40 h 49"/>
                <a:gd name="T22" fmla="*/ 52 w 61"/>
                <a:gd name="T23" fmla="*/ 40 h 49"/>
                <a:gd name="T24" fmla="*/ 51 w 61"/>
                <a:gd name="T25"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49">
                  <a:moveTo>
                    <a:pt x="51" y="8"/>
                  </a:moveTo>
                  <a:cubicBezTo>
                    <a:pt x="46" y="3"/>
                    <a:pt x="40" y="0"/>
                    <a:pt x="32" y="0"/>
                  </a:cubicBezTo>
                  <a:cubicBezTo>
                    <a:pt x="20" y="0"/>
                    <a:pt x="7" y="8"/>
                    <a:pt x="1" y="20"/>
                  </a:cubicBezTo>
                  <a:cubicBezTo>
                    <a:pt x="0" y="21"/>
                    <a:pt x="1" y="22"/>
                    <a:pt x="2" y="22"/>
                  </a:cubicBezTo>
                  <a:cubicBezTo>
                    <a:pt x="3" y="23"/>
                    <a:pt x="4" y="22"/>
                    <a:pt x="5" y="21"/>
                  </a:cubicBezTo>
                  <a:cubicBezTo>
                    <a:pt x="6" y="18"/>
                    <a:pt x="9" y="15"/>
                    <a:pt x="11" y="13"/>
                  </a:cubicBezTo>
                  <a:cubicBezTo>
                    <a:pt x="21" y="3"/>
                    <a:pt x="38" y="0"/>
                    <a:pt x="48" y="10"/>
                  </a:cubicBezTo>
                  <a:cubicBezTo>
                    <a:pt x="56" y="19"/>
                    <a:pt x="55" y="31"/>
                    <a:pt x="49" y="37"/>
                  </a:cubicBezTo>
                  <a:cubicBezTo>
                    <a:pt x="44" y="42"/>
                    <a:pt x="37" y="44"/>
                    <a:pt x="29" y="37"/>
                  </a:cubicBezTo>
                  <a:cubicBezTo>
                    <a:pt x="28" y="36"/>
                    <a:pt x="27" y="36"/>
                    <a:pt x="26" y="37"/>
                  </a:cubicBezTo>
                  <a:cubicBezTo>
                    <a:pt x="25" y="38"/>
                    <a:pt x="25" y="39"/>
                    <a:pt x="26" y="40"/>
                  </a:cubicBezTo>
                  <a:cubicBezTo>
                    <a:pt x="36" y="49"/>
                    <a:pt x="46" y="46"/>
                    <a:pt x="52" y="40"/>
                  </a:cubicBezTo>
                  <a:cubicBezTo>
                    <a:pt x="59" y="32"/>
                    <a:pt x="61" y="18"/>
                    <a:pt x="51" y="8"/>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12" name="Freeform 55"/>
            <p:cNvSpPr/>
            <p:nvPr/>
          </p:nvSpPr>
          <p:spPr bwMode="auto">
            <a:xfrm>
              <a:off x="3987800" y="3049588"/>
              <a:ext cx="406400" cy="468313"/>
            </a:xfrm>
            <a:custGeom>
              <a:avLst/>
              <a:gdLst>
                <a:gd name="T0" fmla="*/ 103 w 108"/>
                <a:gd name="T1" fmla="*/ 62 h 124"/>
                <a:gd name="T2" fmla="*/ 85 w 108"/>
                <a:gd name="T3" fmla="*/ 51 h 124"/>
                <a:gd name="T4" fmla="*/ 75 w 108"/>
                <a:gd name="T5" fmla="*/ 55 h 124"/>
                <a:gd name="T6" fmla="*/ 79 w 108"/>
                <a:gd name="T7" fmla="*/ 71 h 124"/>
                <a:gd name="T8" fmla="*/ 86 w 108"/>
                <a:gd name="T9" fmla="*/ 66 h 124"/>
                <a:gd name="T10" fmla="*/ 78 w 108"/>
                <a:gd name="T11" fmla="*/ 60 h 124"/>
                <a:gd name="T12" fmla="*/ 85 w 108"/>
                <a:gd name="T13" fmla="*/ 55 h 124"/>
                <a:gd name="T14" fmla="*/ 99 w 108"/>
                <a:gd name="T15" fmla="*/ 64 h 124"/>
                <a:gd name="T16" fmla="*/ 97 w 108"/>
                <a:gd name="T17" fmla="*/ 95 h 124"/>
                <a:gd name="T18" fmla="*/ 49 w 108"/>
                <a:gd name="T19" fmla="*/ 117 h 124"/>
                <a:gd name="T20" fmla="*/ 12 w 108"/>
                <a:gd name="T21" fmla="*/ 91 h 124"/>
                <a:gd name="T22" fmla="*/ 12 w 108"/>
                <a:gd name="T23" fmla="*/ 43 h 124"/>
                <a:gd name="T24" fmla="*/ 38 w 108"/>
                <a:gd name="T25" fmla="*/ 23 h 124"/>
                <a:gd name="T26" fmla="*/ 68 w 108"/>
                <a:gd name="T27" fmla="*/ 24 h 124"/>
                <a:gd name="T28" fmla="*/ 69 w 108"/>
                <a:gd name="T29" fmla="*/ 23 h 124"/>
                <a:gd name="T30" fmla="*/ 49 w 108"/>
                <a:gd name="T31" fmla="*/ 3 h 124"/>
                <a:gd name="T32" fmla="*/ 47 w 108"/>
                <a:gd name="T33" fmla="*/ 5 h 124"/>
                <a:gd name="T34" fmla="*/ 45 w 108"/>
                <a:gd name="T35" fmla="*/ 13 h 124"/>
                <a:gd name="T36" fmla="*/ 25 w 108"/>
                <a:gd name="T37" fmla="*/ 24 h 124"/>
                <a:gd name="T38" fmla="*/ 8 w 108"/>
                <a:gd name="T39" fmla="*/ 41 h 124"/>
                <a:gd name="T40" fmla="*/ 9 w 108"/>
                <a:gd name="T41" fmla="*/ 93 h 124"/>
                <a:gd name="T42" fmla="*/ 48 w 108"/>
                <a:gd name="T43" fmla="*/ 121 h 124"/>
                <a:gd name="T44" fmla="*/ 101 w 108"/>
                <a:gd name="T45" fmla="*/ 97 h 124"/>
                <a:gd name="T46" fmla="*/ 103 w 108"/>
                <a:gd name="T47"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4">
                  <a:moveTo>
                    <a:pt x="103" y="62"/>
                  </a:moveTo>
                  <a:cubicBezTo>
                    <a:pt x="99" y="56"/>
                    <a:pt x="93" y="52"/>
                    <a:pt x="85" y="51"/>
                  </a:cubicBezTo>
                  <a:cubicBezTo>
                    <a:pt x="82" y="51"/>
                    <a:pt x="77" y="53"/>
                    <a:pt x="75" y="55"/>
                  </a:cubicBezTo>
                  <a:cubicBezTo>
                    <a:pt x="71" y="61"/>
                    <a:pt x="71" y="71"/>
                    <a:pt x="79" y="71"/>
                  </a:cubicBezTo>
                  <a:cubicBezTo>
                    <a:pt x="82" y="71"/>
                    <a:pt x="85" y="69"/>
                    <a:pt x="86" y="66"/>
                  </a:cubicBezTo>
                  <a:cubicBezTo>
                    <a:pt x="86" y="62"/>
                    <a:pt x="83" y="58"/>
                    <a:pt x="78" y="60"/>
                  </a:cubicBezTo>
                  <a:cubicBezTo>
                    <a:pt x="79" y="56"/>
                    <a:pt x="83" y="55"/>
                    <a:pt x="85" y="55"/>
                  </a:cubicBezTo>
                  <a:cubicBezTo>
                    <a:pt x="92" y="56"/>
                    <a:pt x="96" y="59"/>
                    <a:pt x="99" y="64"/>
                  </a:cubicBezTo>
                  <a:cubicBezTo>
                    <a:pt x="104" y="73"/>
                    <a:pt x="102" y="87"/>
                    <a:pt x="97" y="95"/>
                  </a:cubicBezTo>
                  <a:cubicBezTo>
                    <a:pt x="88" y="111"/>
                    <a:pt x="69" y="119"/>
                    <a:pt x="49" y="117"/>
                  </a:cubicBezTo>
                  <a:cubicBezTo>
                    <a:pt x="33" y="114"/>
                    <a:pt x="19" y="105"/>
                    <a:pt x="12" y="91"/>
                  </a:cubicBezTo>
                  <a:cubicBezTo>
                    <a:pt x="4" y="77"/>
                    <a:pt x="4" y="59"/>
                    <a:pt x="12" y="43"/>
                  </a:cubicBezTo>
                  <a:cubicBezTo>
                    <a:pt x="17" y="33"/>
                    <a:pt x="27" y="25"/>
                    <a:pt x="38" y="23"/>
                  </a:cubicBezTo>
                  <a:cubicBezTo>
                    <a:pt x="43" y="22"/>
                    <a:pt x="55" y="18"/>
                    <a:pt x="68" y="24"/>
                  </a:cubicBezTo>
                  <a:cubicBezTo>
                    <a:pt x="70" y="25"/>
                    <a:pt x="73" y="26"/>
                    <a:pt x="69" y="23"/>
                  </a:cubicBezTo>
                  <a:cubicBezTo>
                    <a:pt x="55" y="16"/>
                    <a:pt x="53" y="12"/>
                    <a:pt x="49" y="3"/>
                  </a:cubicBezTo>
                  <a:cubicBezTo>
                    <a:pt x="47" y="0"/>
                    <a:pt x="46" y="1"/>
                    <a:pt x="47" y="5"/>
                  </a:cubicBezTo>
                  <a:cubicBezTo>
                    <a:pt x="47" y="7"/>
                    <a:pt x="47" y="10"/>
                    <a:pt x="45" y="13"/>
                  </a:cubicBezTo>
                  <a:cubicBezTo>
                    <a:pt x="42" y="18"/>
                    <a:pt x="31" y="20"/>
                    <a:pt x="25" y="24"/>
                  </a:cubicBezTo>
                  <a:cubicBezTo>
                    <a:pt x="18" y="28"/>
                    <a:pt x="12" y="34"/>
                    <a:pt x="8" y="41"/>
                  </a:cubicBezTo>
                  <a:cubicBezTo>
                    <a:pt x="0" y="59"/>
                    <a:pt x="0" y="78"/>
                    <a:pt x="9" y="93"/>
                  </a:cubicBezTo>
                  <a:cubicBezTo>
                    <a:pt x="16" y="108"/>
                    <a:pt x="31" y="118"/>
                    <a:pt x="48" y="121"/>
                  </a:cubicBezTo>
                  <a:cubicBezTo>
                    <a:pt x="70" y="124"/>
                    <a:pt x="91" y="114"/>
                    <a:pt x="101" y="97"/>
                  </a:cubicBezTo>
                  <a:cubicBezTo>
                    <a:pt x="106" y="87"/>
                    <a:pt x="108" y="72"/>
                    <a:pt x="103" y="62"/>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13" name="Freeform 56"/>
            <p:cNvSpPr/>
            <p:nvPr/>
          </p:nvSpPr>
          <p:spPr bwMode="auto">
            <a:xfrm>
              <a:off x="3987800" y="3348038"/>
              <a:ext cx="406400" cy="463550"/>
            </a:xfrm>
            <a:custGeom>
              <a:avLst/>
              <a:gdLst>
                <a:gd name="T0" fmla="*/ 101 w 108"/>
                <a:gd name="T1" fmla="*/ 27 h 123"/>
                <a:gd name="T2" fmla="*/ 48 w 108"/>
                <a:gd name="T3" fmla="*/ 3 h 123"/>
                <a:gd name="T4" fmla="*/ 9 w 108"/>
                <a:gd name="T5" fmla="*/ 30 h 123"/>
                <a:gd name="T6" fmla="*/ 8 w 108"/>
                <a:gd name="T7" fmla="*/ 82 h 123"/>
                <a:gd name="T8" fmla="*/ 25 w 108"/>
                <a:gd name="T9" fmla="*/ 99 h 123"/>
                <a:gd name="T10" fmla="*/ 45 w 108"/>
                <a:gd name="T11" fmla="*/ 110 h 123"/>
                <a:gd name="T12" fmla="*/ 47 w 108"/>
                <a:gd name="T13" fmla="*/ 119 h 123"/>
                <a:gd name="T14" fmla="*/ 49 w 108"/>
                <a:gd name="T15" fmla="*/ 120 h 123"/>
                <a:gd name="T16" fmla="*/ 69 w 108"/>
                <a:gd name="T17" fmla="*/ 100 h 123"/>
                <a:gd name="T18" fmla="*/ 68 w 108"/>
                <a:gd name="T19" fmla="*/ 99 h 123"/>
                <a:gd name="T20" fmla="*/ 38 w 108"/>
                <a:gd name="T21" fmla="*/ 101 h 123"/>
                <a:gd name="T22" fmla="*/ 12 w 108"/>
                <a:gd name="T23" fmla="*/ 80 h 123"/>
                <a:gd name="T24" fmla="*/ 12 w 108"/>
                <a:gd name="T25" fmla="*/ 32 h 123"/>
                <a:gd name="T26" fmla="*/ 49 w 108"/>
                <a:gd name="T27" fmla="*/ 7 h 123"/>
                <a:gd name="T28" fmla="*/ 97 w 108"/>
                <a:gd name="T29" fmla="*/ 29 h 123"/>
                <a:gd name="T30" fmla="*/ 99 w 108"/>
                <a:gd name="T31" fmla="*/ 60 h 123"/>
                <a:gd name="T32" fmla="*/ 85 w 108"/>
                <a:gd name="T33" fmla="*/ 68 h 123"/>
                <a:gd name="T34" fmla="*/ 78 w 108"/>
                <a:gd name="T35" fmla="*/ 64 h 123"/>
                <a:gd name="T36" fmla="*/ 86 w 108"/>
                <a:gd name="T37" fmla="*/ 58 h 123"/>
                <a:gd name="T38" fmla="*/ 79 w 108"/>
                <a:gd name="T39" fmla="*/ 52 h 123"/>
                <a:gd name="T40" fmla="*/ 75 w 108"/>
                <a:gd name="T41" fmla="*/ 68 h 123"/>
                <a:gd name="T42" fmla="*/ 85 w 108"/>
                <a:gd name="T43" fmla="*/ 72 h 123"/>
                <a:gd name="T44" fmla="*/ 103 w 108"/>
                <a:gd name="T45" fmla="*/ 62 h 123"/>
                <a:gd name="T46" fmla="*/ 101 w 108"/>
                <a:gd name="T47"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3">
                  <a:moveTo>
                    <a:pt x="101" y="27"/>
                  </a:moveTo>
                  <a:cubicBezTo>
                    <a:pt x="91" y="9"/>
                    <a:pt x="70" y="0"/>
                    <a:pt x="48" y="3"/>
                  </a:cubicBezTo>
                  <a:cubicBezTo>
                    <a:pt x="31" y="5"/>
                    <a:pt x="16" y="15"/>
                    <a:pt x="9" y="30"/>
                  </a:cubicBezTo>
                  <a:cubicBezTo>
                    <a:pt x="0" y="46"/>
                    <a:pt x="0" y="65"/>
                    <a:pt x="8" y="82"/>
                  </a:cubicBezTo>
                  <a:cubicBezTo>
                    <a:pt x="12" y="89"/>
                    <a:pt x="18" y="95"/>
                    <a:pt x="25" y="99"/>
                  </a:cubicBezTo>
                  <a:cubicBezTo>
                    <a:pt x="31" y="103"/>
                    <a:pt x="42" y="105"/>
                    <a:pt x="45" y="110"/>
                  </a:cubicBezTo>
                  <a:cubicBezTo>
                    <a:pt x="47" y="113"/>
                    <a:pt x="47" y="116"/>
                    <a:pt x="47" y="119"/>
                  </a:cubicBezTo>
                  <a:cubicBezTo>
                    <a:pt x="46" y="123"/>
                    <a:pt x="47" y="123"/>
                    <a:pt x="49" y="120"/>
                  </a:cubicBezTo>
                  <a:cubicBezTo>
                    <a:pt x="53" y="111"/>
                    <a:pt x="55" y="107"/>
                    <a:pt x="69" y="100"/>
                  </a:cubicBezTo>
                  <a:cubicBezTo>
                    <a:pt x="73" y="98"/>
                    <a:pt x="70" y="99"/>
                    <a:pt x="68" y="99"/>
                  </a:cubicBezTo>
                  <a:cubicBezTo>
                    <a:pt x="55" y="105"/>
                    <a:pt x="43" y="102"/>
                    <a:pt x="38" y="101"/>
                  </a:cubicBezTo>
                  <a:cubicBezTo>
                    <a:pt x="27" y="98"/>
                    <a:pt x="17" y="90"/>
                    <a:pt x="12" y="80"/>
                  </a:cubicBezTo>
                  <a:cubicBezTo>
                    <a:pt x="4" y="64"/>
                    <a:pt x="4" y="47"/>
                    <a:pt x="12" y="32"/>
                  </a:cubicBezTo>
                  <a:cubicBezTo>
                    <a:pt x="19" y="18"/>
                    <a:pt x="33" y="9"/>
                    <a:pt x="49" y="7"/>
                  </a:cubicBezTo>
                  <a:cubicBezTo>
                    <a:pt x="69" y="4"/>
                    <a:pt x="88" y="13"/>
                    <a:pt x="97" y="29"/>
                  </a:cubicBezTo>
                  <a:cubicBezTo>
                    <a:pt x="102" y="37"/>
                    <a:pt x="104" y="51"/>
                    <a:pt x="99" y="60"/>
                  </a:cubicBezTo>
                  <a:cubicBezTo>
                    <a:pt x="96" y="65"/>
                    <a:pt x="92" y="68"/>
                    <a:pt x="85" y="68"/>
                  </a:cubicBezTo>
                  <a:cubicBezTo>
                    <a:pt x="83" y="68"/>
                    <a:pt x="79" y="67"/>
                    <a:pt x="78" y="64"/>
                  </a:cubicBezTo>
                  <a:cubicBezTo>
                    <a:pt x="83" y="66"/>
                    <a:pt x="86" y="61"/>
                    <a:pt x="86" y="58"/>
                  </a:cubicBezTo>
                  <a:cubicBezTo>
                    <a:pt x="85" y="55"/>
                    <a:pt x="82" y="52"/>
                    <a:pt x="79" y="52"/>
                  </a:cubicBezTo>
                  <a:cubicBezTo>
                    <a:pt x="71" y="53"/>
                    <a:pt x="71" y="63"/>
                    <a:pt x="75" y="68"/>
                  </a:cubicBezTo>
                  <a:cubicBezTo>
                    <a:pt x="77" y="71"/>
                    <a:pt x="82" y="73"/>
                    <a:pt x="85" y="72"/>
                  </a:cubicBezTo>
                  <a:cubicBezTo>
                    <a:pt x="93" y="72"/>
                    <a:pt x="99" y="68"/>
                    <a:pt x="103" y="62"/>
                  </a:cubicBezTo>
                  <a:cubicBezTo>
                    <a:pt x="108" y="51"/>
                    <a:pt x="106" y="36"/>
                    <a:pt x="101" y="27"/>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14" name="Freeform 57"/>
            <p:cNvSpPr>
              <a:spLocks noEditPoints="1"/>
            </p:cNvSpPr>
            <p:nvPr/>
          </p:nvSpPr>
          <p:spPr bwMode="auto">
            <a:xfrm>
              <a:off x="3559175" y="3271838"/>
              <a:ext cx="623888" cy="320675"/>
            </a:xfrm>
            <a:custGeom>
              <a:avLst/>
              <a:gdLst>
                <a:gd name="T0" fmla="*/ 156 w 166"/>
                <a:gd name="T1" fmla="*/ 42 h 85"/>
                <a:gd name="T2" fmla="*/ 164 w 166"/>
                <a:gd name="T3" fmla="*/ 5 h 85"/>
                <a:gd name="T4" fmla="*/ 166 w 166"/>
                <a:gd name="T5" fmla="*/ 0 h 85"/>
                <a:gd name="T6" fmla="*/ 161 w 166"/>
                <a:gd name="T7" fmla="*/ 2 h 85"/>
                <a:gd name="T8" fmla="*/ 7 w 166"/>
                <a:gd name="T9" fmla="*/ 41 h 85"/>
                <a:gd name="T10" fmla="*/ 0 w 166"/>
                <a:gd name="T11" fmla="*/ 42 h 85"/>
                <a:gd name="T12" fmla="*/ 7 w 166"/>
                <a:gd name="T13" fmla="*/ 43 h 85"/>
                <a:gd name="T14" fmla="*/ 161 w 166"/>
                <a:gd name="T15" fmla="*/ 82 h 85"/>
                <a:gd name="T16" fmla="*/ 166 w 166"/>
                <a:gd name="T17" fmla="*/ 85 h 85"/>
                <a:gd name="T18" fmla="*/ 164 w 166"/>
                <a:gd name="T19" fmla="*/ 80 h 85"/>
                <a:gd name="T20" fmla="*/ 156 w 166"/>
                <a:gd name="T21" fmla="*/ 42 h 85"/>
                <a:gd name="T22" fmla="*/ 28 w 166"/>
                <a:gd name="T23" fmla="*/ 42 h 85"/>
                <a:gd name="T24" fmla="*/ 158 w 166"/>
                <a:gd name="T25" fmla="*/ 8 h 85"/>
                <a:gd name="T26" fmla="*/ 152 w 166"/>
                <a:gd name="T27" fmla="*/ 42 h 85"/>
                <a:gd name="T28" fmla="*/ 158 w 166"/>
                <a:gd name="T29" fmla="*/ 76 h 85"/>
                <a:gd name="T30" fmla="*/ 28 w 166"/>
                <a:gd name="T31" fmla="*/ 4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85">
                  <a:moveTo>
                    <a:pt x="156" y="42"/>
                  </a:moveTo>
                  <a:cubicBezTo>
                    <a:pt x="156" y="30"/>
                    <a:pt x="158" y="18"/>
                    <a:pt x="164" y="5"/>
                  </a:cubicBezTo>
                  <a:cubicBezTo>
                    <a:pt x="166" y="0"/>
                    <a:pt x="166" y="0"/>
                    <a:pt x="166" y="0"/>
                  </a:cubicBezTo>
                  <a:cubicBezTo>
                    <a:pt x="161" y="2"/>
                    <a:pt x="161" y="2"/>
                    <a:pt x="161" y="2"/>
                  </a:cubicBezTo>
                  <a:cubicBezTo>
                    <a:pt x="160" y="3"/>
                    <a:pt x="95" y="36"/>
                    <a:pt x="7" y="41"/>
                  </a:cubicBezTo>
                  <a:cubicBezTo>
                    <a:pt x="3" y="42"/>
                    <a:pt x="1" y="42"/>
                    <a:pt x="0" y="42"/>
                  </a:cubicBezTo>
                  <a:cubicBezTo>
                    <a:pt x="1" y="43"/>
                    <a:pt x="3" y="43"/>
                    <a:pt x="7" y="43"/>
                  </a:cubicBezTo>
                  <a:cubicBezTo>
                    <a:pt x="95" y="49"/>
                    <a:pt x="160" y="82"/>
                    <a:pt x="161" y="82"/>
                  </a:cubicBezTo>
                  <a:cubicBezTo>
                    <a:pt x="166" y="85"/>
                    <a:pt x="166" y="85"/>
                    <a:pt x="166" y="85"/>
                  </a:cubicBezTo>
                  <a:cubicBezTo>
                    <a:pt x="164" y="80"/>
                    <a:pt x="164" y="80"/>
                    <a:pt x="164" y="80"/>
                  </a:cubicBezTo>
                  <a:cubicBezTo>
                    <a:pt x="158" y="67"/>
                    <a:pt x="156" y="55"/>
                    <a:pt x="156" y="42"/>
                  </a:cubicBezTo>
                  <a:close/>
                  <a:moveTo>
                    <a:pt x="28" y="42"/>
                  </a:moveTo>
                  <a:cubicBezTo>
                    <a:pt x="95" y="36"/>
                    <a:pt x="143" y="15"/>
                    <a:pt x="158" y="8"/>
                  </a:cubicBezTo>
                  <a:cubicBezTo>
                    <a:pt x="154" y="20"/>
                    <a:pt x="152" y="31"/>
                    <a:pt x="152" y="42"/>
                  </a:cubicBezTo>
                  <a:cubicBezTo>
                    <a:pt x="152" y="54"/>
                    <a:pt x="154" y="65"/>
                    <a:pt x="158" y="76"/>
                  </a:cubicBezTo>
                  <a:cubicBezTo>
                    <a:pt x="143" y="69"/>
                    <a:pt x="95" y="49"/>
                    <a:pt x="28" y="42"/>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pic>
        <p:nvPicPr>
          <p:cNvPr id="216" name="图片 2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6346" y="2094845"/>
            <a:ext cx="1168541" cy="830160"/>
          </a:xfrm>
          <a:custGeom>
            <a:avLst/>
            <a:gdLst>
              <a:gd name="connsiteX0" fmla="*/ 779027 w 1558054"/>
              <a:gd name="connsiteY0" fmla="*/ 0 h 1558054"/>
              <a:gd name="connsiteX1" fmla="*/ 1558054 w 1558054"/>
              <a:gd name="connsiteY1" fmla="*/ 779027 h 1558054"/>
              <a:gd name="connsiteX2" fmla="*/ 779027 w 1558054"/>
              <a:gd name="connsiteY2" fmla="*/ 1558054 h 1558054"/>
              <a:gd name="connsiteX3" fmla="*/ 0 w 1558054"/>
              <a:gd name="connsiteY3" fmla="*/ 779027 h 1558054"/>
              <a:gd name="connsiteX4" fmla="*/ 779027 w 1558054"/>
              <a:gd name="connsiteY4" fmla="*/ 0 h 155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054" h="1558054">
                <a:moveTo>
                  <a:pt x="779027" y="0"/>
                </a:moveTo>
                <a:cubicBezTo>
                  <a:pt x="1209272" y="0"/>
                  <a:pt x="1558054" y="348782"/>
                  <a:pt x="1558054" y="779027"/>
                </a:cubicBezTo>
                <a:cubicBezTo>
                  <a:pt x="1558054" y="1209272"/>
                  <a:pt x="1209272" y="1558054"/>
                  <a:pt x="779027" y="1558054"/>
                </a:cubicBezTo>
                <a:cubicBezTo>
                  <a:pt x="348782" y="1558054"/>
                  <a:pt x="0" y="1209272"/>
                  <a:pt x="0" y="779027"/>
                </a:cubicBezTo>
                <a:cubicBezTo>
                  <a:pt x="0" y="348782"/>
                  <a:pt x="348782" y="0"/>
                  <a:pt x="779027" y="0"/>
                </a:cubicBezTo>
                <a:close/>
              </a:path>
            </a:pathLst>
          </a:custGeom>
          <a:solidFill>
            <a:schemeClr val="accent1"/>
          </a:solidFill>
          <a:ln w="19050">
            <a:solidFill>
              <a:schemeClr val="accent2"/>
            </a:solidFill>
          </a:ln>
          <a:effectLst>
            <a:outerShdw blurRad="127000" dist="50800" dir="2700000" algn="tl" rotWithShape="0">
              <a:prstClr val="black">
                <a:alpha val="40000"/>
              </a:prstClr>
            </a:outerShdw>
          </a:effectLst>
        </p:spPr>
      </p:pic>
      <p:grpSp>
        <p:nvGrpSpPr>
          <p:cNvPr id="3142" name="组合 219"/>
          <p:cNvGrpSpPr/>
          <p:nvPr/>
        </p:nvGrpSpPr>
        <p:grpSpPr>
          <a:xfrm>
            <a:off x="6369731" y="3364632"/>
            <a:ext cx="1710720" cy="801696"/>
            <a:chOff x="1103813" y="4269525"/>
            <a:chExt cx="2497395" cy="1068597"/>
          </a:xfrm>
        </p:grpSpPr>
        <p:sp>
          <p:nvSpPr>
            <p:cNvPr id="221" name="矩形 220"/>
            <p:cNvSpPr/>
            <p:nvPr/>
          </p:nvSpPr>
          <p:spPr>
            <a:xfrm>
              <a:off x="1103813" y="4845832"/>
              <a:ext cx="2497395" cy="492290"/>
            </a:xfrm>
            <a:prstGeom prst="rect">
              <a:avLst/>
            </a:prstGeom>
          </p:spPr>
          <p:txBody>
            <a:bodyPr wrap="square">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222" name="文本框 221"/>
            <p:cNvSpPr txBox="1"/>
            <p:nvPr/>
          </p:nvSpPr>
          <p:spPr>
            <a:xfrm>
              <a:off x="1317659" y="4269525"/>
              <a:ext cx="2119342" cy="369218"/>
            </a:xfrm>
            <a:prstGeom prst="rect">
              <a:avLst/>
            </a:prstGeom>
            <a:noFill/>
          </p:spPr>
          <p:txBody>
            <a:bodyPr vert="horz"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pic>
        <p:nvPicPr>
          <p:cNvPr id="223" name="图片 2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6008" y="1482033"/>
            <a:ext cx="1571984" cy="32307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500"/>
                                  </p:stCondLst>
                                  <p:childTnLst>
                                    <p:set>
                                      <p:cBhvr>
                                        <p:cTn id="6" dur="1" fill="hold">
                                          <p:stCondLst>
                                            <p:cond delay="0"/>
                                          </p:stCondLst>
                                        </p:cTn>
                                        <p:tgtEl>
                                          <p:spTgt spid="179"/>
                                        </p:tgtEl>
                                        <p:attrNameLst>
                                          <p:attrName>style.visibility</p:attrName>
                                        </p:attrNameLst>
                                      </p:cBhvr>
                                      <p:to>
                                        <p:strVal val="visible"/>
                                      </p:to>
                                    </p:set>
                                    <p:anim calcmode="lin" valueType="num">
                                      <p:cBhvr>
                                        <p:cTn id="7" dur="500" fill="hold"/>
                                        <p:tgtEl>
                                          <p:spTgt spid="179"/>
                                        </p:tgtEl>
                                        <p:attrNameLst>
                                          <p:attrName>ppt_w</p:attrName>
                                        </p:attrNameLst>
                                      </p:cBhvr>
                                      <p:tavLst>
                                        <p:tav tm="0">
                                          <p:val>
                                            <p:strVal val="4/3*#ppt_w"/>
                                          </p:val>
                                        </p:tav>
                                        <p:tav tm="100000">
                                          <p:val>
                                            <p:strVal val="#ppt_w"/>
                                          </p:val>
                                        </p:tav>
                                      </p:tavLst>
                                    </p:anim>
                                    <p:anim calcmode="lin" valueType="num">
                                      <p:cBhvr>
                                        <p:cTn id="8" dur="500" fill="hold"/>
                                        <p:tgtEl>
                                          <p:spTgt spid="179"/>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1000"/>
                                  </p:stCondLst>
                                  <p:childTnLst>
                                    <p:set>
                                      <p:cBhvr>
                                        <p:cTn id="10" dur="1" fill="hold">
                                          <p:stCondLst>
                                            <p:cond delay="0"/>
                                          </p:stCondLst>
                                        </p:cTn>
                                        <p:tgtEl>
                                          <p:spTgt spid="216"/>
                                        </p:tgtEl>
                                        <p:attrNameLst>
                                          <p:attrName>style.visibility</p:attrName>
                                        </p:attrNameLst>
                                      </p:cBhvr>
                                      <p:to>
                                        <p:strVal val="visible"/>
                                      </p:to>
                                    </p:set>
                                    <p:anim calcmode="lin" valueType="num">
                                      <p:cBhvr>
                                        <p:cTn id="11" dur="500" fill="hold"/>
                                        <p:tgtEl>
                                          <p:spTgt spid="216"/>
                                        </p:tgtEl>
                                        <p:attrNameLst>
                                          <p:attrName>ppt_w</p:attrName>
                                        </p:attrNameLst>
                                      </p:cBhvr>
                                      <p:tavLst>
                                        <p:tav tm="0">
                                          <p:val>
                                            <p:strVal val="4/3*#ppt_w"/>
                                          </p:val>
                                        </p:tav>
                                        <p:tav tm="100000">
                                          <p:val>
                                            <p:strVal val="#ppt_w"/>
                                          </p:val>
                                        </p:tav>
                                      </p:tavLst>
                                    </p:anim>
                                    <p:anim calcmode="lin" valueType="num">
                                      <p:cBhvr>
                                        <p:cTn id="12" dur="500" fill="hold"/>
                                        <p:tgtEl>
                                          <p:spTgt spid="216"/>
                                        </p:tgtEl>
                                        <p:attrNameLst>
                                          <p:attrName>ppt_h</p:attrName>
                                        </p:attrNameLst>
                                      </p:cBhvr>
                                      <p:tavLst>
                                        <p:tav tm="0">
                                          <p:val>
                                            <p:strVal val="4/3*#ppt_h"/>
                                          </p:val>
                                        </p:tav>
                                        <p:tav tm="100000">
                                          <p:val>
                                            <p:strVal val="#ppt_h"/>
                                          </p:val>
                                        </p:tav>
                                      </p:tavLst>
                                    </p:anim>
                                  </p:childTnLst>
                                </p:cTn>
                              </p:par>
                              <p:par>
                                <p:cTn id="13" presetID="16" presetClass="entr" presetSubtype="37" fill="hold" nodeType="withEffect">
                                  <p:stCondLst>
                                    <p:cond delay="1500"/>
                                  </p:stCondLst>
                                  <p:childTnLst>
                                    <p:set>
                                      <p:cBhvr>
                                        <p:cTn id="14" dur="1" fill="hold">
                                          <p:stCondLst>
                                            <p:cond delay="0"/>
                                          </p:stCondLst>
                                        </p:cTn>
                                        <p:tgtEl>
                                          <p:spTgt spid="3139"/>
                                        </p:tgtEl>
                                        <p:attrNameLst>
                                          <p:attrName>style.visibility</p:attrName>
                                        </p:attrNameLst>
                                      </p:cBhvr>
                                      <p:to>
                                        <p:strVal val="visible"/>
                                      </p:to>
                                    </p:set>
                                    <p:animEffect transition="in" filter="barn(outVertical)">
                                      <p:cBhvr>
                                        <p:cTn id="15" dur="500"/>
                                        <p:tgtEl>
                                          <p:spTgt spid="3139"/>
                                        </p:tgtEl>
                                      </p:cBhvr>
                                    </p:animEffect>
                                  </p:childTnLst>
                                </p:cTn>
                              </p:par>
                              <p:par>
                                <p:cTn id="16" presetID="16" presetClass="entr" presetSubtype="37" fill="hold" nodeType="withEffect">
                                  <p:stCondLst>
                                    <p:cond delay="2000"/>
                                  </p:stCondLst>
                                  <p:childTnLst>
                                    <p:set>
                                      <p:cBhvr>
                                        <p:cTn id="17" dur="1" fill="hold">
                                          <p:stCondLst>
                                            <p:cond delay="0"/>
                                          </p:stCondLst>
                                        </p:cTn>
                                        <p:tgtEl>
                                          <p:spTgt spid="3141"/>
                                        </p:tgtEl>
                                        <p:attrNameLst>
                                          <p:attrName>style.visibility</p:attrName>
                                        </p:attrNameLst>
                                      </p:cBhvr>
                                      <p:to>
                                        <p:strVal val="visible"/>
                                      </p:to>
                                    </p:set>
                                    <p:animEffect transition="in" filter="barn(outVertical)">
                                      <p:cBhvr>
                                        <p:cTn id="18" dur="500"/>
                                        <p:tgtEl>
                                          <p:spTgt spid="3141"/>
                                        </p:tgtEl>
                                      </p:cBhvr>
                                    </p:animEffect>
                                  </p:childTnLst>
                                </p:cTn>
                              </p:par>
                              <p:par>
                                <p:cTn id="19" presetID="47" presetClass="entr" presetSubtype="0" fill="hold" nodeType="withEffect">
                                  <p:stCondLst>
                                    <p:cond delay="2500"/>
                                  </p:stCondLst>
                                  <p:childTnLst>
                                    <p:set>
                                      <p:cBhvr>
                                        <p:cTn id="20" dur="1" fill="hold">
                                          <p:stCondLst>
                                            <p:cond delay="0"/>
                                          </p:stCondLst>
                                        </p:cTn>
                                        <p:tgtEl>
                                          <p:spTgt spid="3140"/>
                                        </p:tgtEl>
                                        <p:attrNameLst>
                                          <p:attrName>style.visibility</p:attrName>
                                        </p:attrNameLst>
                                      </p:cBhvr>
                                      <p:to>
                                        <p:strVal val="visible"/>
                                      </p:to>
                                    </p:set>
                                    <p:animEffect transition="in" filter="fade">
                                      <p:cBhvr>
                                        <p:cTn id="21" dur="750"/>
                                        <p:tgtEl>
                                          <p:spTgt spid="3140"/>
                                        </p:tgtEl>
                                      </p:cBhvr>
                                    </p:animEffect>
                                    <p:anim calcmode="lin" valueType="num">
                                      <p:cBhvr>
                                        <p:cTn id="22" dur="750" fill="hold"/>
                                        <p:tgtEl>
                                          <p:spTgt spid="3140"/>
                                        </p:tgtEl>
                                        <p:attrNameLst>
                                          <p:attrName>ppt_x</p:attrName>
                                        </p:attrNameLst>
                                      </p:cBhvr>
                                      <p:tavLst>
                                        <p:tav tm="0">
                                          <p:val>
                                            <p:strVal val="#ppt_x"/>
                                          </p:val>
                                        </p:tav>
                                        <p:tav tm="100000">
                                          <p:val>
                                            <p:strVal val="#ppt_x"/>
                                          </p:val>
                                        </p:tav>
                                      </p:tavLst>
                                    </p:anim>
                                    <p:anim calcmode="lin" valueType="num">
                                      <p:cBhvr>
                                        <p:cTn id="23" dur="750" fill="hold"/>
                                        <p:tgtEl>
                                          <p:spTgt spid="314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2800"/>
                                  </p:stCondLst>
                                  <p:childTnLst>
                                    <p:set>
                                      <p:cBhvr>
                                        <p:cTn id="25" dur="1" fill="hold">
                                          <p:stCondLst>
                                            <p:cond delay="0"/>
                                          </p:stCondLst>
                                        </p:cTn>
                                        <p:tgtEl>
                                          <p:spTgt spid="3142"/>
                                        </p:tgtEl>
                                        <p:attrNameLst>
                                          <p:attrName>style.visibility</p:attrName>
                                        </p:attrNameLst>
                                      </p:cBhvr>
                                      <p:to>
                                        <p:strVal val="visible"/>
                                      </p:to>
                                    </p:set>
                                    <p:animEffect transition="in" filter="fade">
                                      <p:cBhvr>
                                        <p:cTn id="26" dur="750"/>
                                        <p:tgtEl>
                                          <p:spTgt spid="3142"/>
                                        </p:tgtEl>
                                      </p:cBhvr>
                                    </p:animEffect>
                                    <p:anim calcmode="lin" valueType="num">
                                      <p:cBhvr>
                                        <p:cTn id="27" dur="750" fill="hold"/>
                                        <p:tgtEl>
                                          <p:spTgt spid="3142"/>
                                        </p:tgtEl>
                                        <p:attrNameLst>
                                          <p:attrName>ppt_x</p:attrName>
                                        </p:attrNameLst>
                                      </p:cBhvr>
                                      <p:tavLst>
                                        <p:tav tm="0">
                                          <p:val>
                                            <p:strVal val="#ppt_x"/>
                                          </p:val>
                                        </p:tav>
                                        <p:tav tm="100000">
                                          <p:val>
                                            <p:strVal val="#ppt_x"/>
                                          </p:val>
                                        </p:tav>
                                      </p:tavLst>
                                    </p:anim>
                                    <p:anim calcmode="lin" valueType="num">
                                      <p:cBhvr>
                                        <p:cTn id="28" dur="750" fill="hold"/>
                                        <p:tgtEl>
                                          <p:spTgt spid="3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02987" y="2439395"/>
            <a:ext cx="573206" cy="573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椭圆 2"/>
          <p:cNvSpPr/>
          <p:nvPr/>
        </p:nvSpPr>
        <p:spPr>
          <a:xfrm>
            <a:off x="3178096" y="2439395"/>
            <a:ext cx="573206" cy="573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椭圆 3"/>
          <p:cNvSpPr/>
          <p:nvPr/>
        </p:nvSpPr>
        <p:spPr>
          <a:xfrm>
            <a:off x="5253206" y="2439395"/>
            <a:ext cx="573206" cy="573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椭圆 4"/>
          <p:cNvSpPr/>
          <p:nvPr/>
        </p:nvSpPr>
        <p:spPr>
          <a:xfrm>
            <a:off x="7328316" y="2439395"/>
            <a:ext cx="573206" cy="573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6" name="直接连接符 5"/>
          <p:cNvCxnSpPr>
            <a:endCxn id="2" idx="2"/>
          </p:cNvCxnSpPr>
          <p:nvPr/>
        </p:nvCxnSpPr>
        <p:spPr>
          <a:xfrm>
            <a:off x="417186" y="2726086"/>
            <a:ext cx="685801" cy="0"/>
          </a:xfrm>
          <a:prstGeom prst="line">
            <a:avLst/>
          </a:prstGeom>
          <a:ln>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5" idx="6"/>
          </p:cNvCxnSpPr>
          <p:nvPr/>
        </p:nvCxnSpPr>
        <p:spPr>
          <a:xfrm>
            <a:off x="7901522" y="2726086"/>
            <a:ext cx="685800" cy="0"/>
          </a:xfrm>
          <a:prstGeom prst="line">
            <a:avLst/>
          </a:prstGeom>
          <a:ln>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2" idx="6"/>
            <a:endCxn id="3" idx="2"/>
          </p:cNvCxnSpPr>
          <p:nvPr/>
        </p:nvCxnSpPr>
        <p:spPr>
          <a:xfrm>
            <a:off x="1676193" y="2726086"/>
            <a:ext cx="150190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 idx="6"/>
            <a:endCxn id="4" idx="2"/>
          </p:cNvCxnSpPr>
          <p:nvPr/>
        </p:nvCxnSpPr>
        <p:spPr>
          <a:xfrm>
            <a:off x="3751303" y="2726086"/>
            <a:ext cx="150190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4" idx="6"/>
            <a:endCxn id="5" idx="2"/>
          </p:cNvCxnSpPr>
          <p:nvPr/>
        </p:nvCxnSpPr>
        <p:spPr>
          <a:xfrm>
            <a:off x="5826412" y="2726086"/>
            <a:ext cx="150190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2" idx="0"/>
          </p:cNvCxnSpPr>
          <p:nvPr/>
        </p:nvCxnSpPr>
        <p:spPr>
          <a:xfrm flipV="1">
            <a:off x="1389590" y="1876251"/>
            <a:ext cx="0" cy="563144"/>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389590" y="1866011"/>
            <a:ext cx="286603"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 idx="0"/>
          </p:cNvCxnSpPr>
          <p:nvPr/>
        </p:nvCxnSpPr>
        <p:spPr>
          <a:xfrm flipV="1">
            <a:off x="5539809" y="1876251"/>
            <a:ext cx="0" cy="563144"/>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539809" y="1866011"/>
            <a:ext cx="286603"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3" idx="4"/>
          </p:cNvCxnSpPr>
          <p:nvPr/>
        </p:nvCxnSpPr>
        <p:spPr>
          <a:xfrm>
            <a:off x="3464699" y="3012777"/>
            <a:ext cx="0" cy="563144"/>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0800000">
            <a:off x="3178097" y="3586160"/>
            <a:ext cx="286603"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5" idx="4"/>
          </p:cNvCxnSpPr>
          <p:nvPr/>
        </p:nvCxnSpPr>
        <p:spPr>
          <a:xfrm>
            <a:off x="7614919" y="3012777"/>
            <a:ext cx="0" cy="563144"/>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0800000">
            <a:off x="7328316" y="3586160"/>
            <a:ext cx="286603"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9" name="任意多边形 18"/>
          <p:cNvSpPr>
            <a:spLocks noChangeAspect="1"/>
          </p:cNvSpPr>
          <p:nvPr/>
        </p:nvSpPr>
        <p:spPr>
          <a:xfrm>
            <a:off x="5440934" y="2564036"/>
            <a:ext cx="197751" cy="324100"/>
          </a:xfrm>
          <a:custGeom>
            <a:avLst/>
            <a:gdLst>
              <a:gd name="connsiteX0" fmla="*/ 3411 w 2415654"/>
              <a:gd name="connsiteY0" fmla="*/ 1160060 h 3957849"/>
              <a:gd name="connsiteX1" fmla="*/ 392373 w 2415654"/>
              <a:gd name="connsiteY1" fmla="*/ 1160060 h 3957849"/>
              <a:gd name="connsiteX2" fmla="*/ 392373 w 2415654"/>
              <a:gd name="connsiteY2" fmla="*/ 2123285 h 3957849"/>
              <a:gd name="connsiteX3" fmla="*/ 396449 w 2415654"/>
              <a:gd name="connsiteY3" fmla="*/ 2204161 h 3957849"/>
              <a:gd name="connsiteX4" fmla="*/ 791679 w 2415654"/>
              <a:gd name="connsiteY4" fmla="*/ 2811618 h 3957849"/>
              <a:gd name="connsiteX5" fmla="*/ 1612465 w 2415654"/>
              <a:gd name="connsiteY5" fmla="*/ 2818304 h 3957849"/>
              <a:gd name="connsiteX6" fmla="*/ 2024800 w 2415654"/>
              <a:gd name="connsiteY6" fmla="*/ 2108576 h 3957849"/>
              <a:gd name="connsiteX7" fmla="*/ 2026692 w 2415654"/>
              <a:gd name="connsiteY7" fmla="*/ 2108576 h 3957849"/>
              <a:gd name="connsiteX8" fmla="*/ 2026692 w 2415654"/>
              <a:gd name="connsiteY8" fmla="*/ 1160060 h 3957849"/>
              <a:gd name="connsiteX9" fmla="*/ 2415654 w 2415654"/>
              <a:gd name="connsiteY9" fmla="*/ 1160060 h 3957849"/>
              <a:gd name="connsiteX10" fmla="*/ 2415654 w 2415654"/>
              <a:gd name="connsiteY10" fmla="*/ 2108577 h 3957849"/>
              <a:gd name="connsiteX11" fmla="*/ 2415654 w 2415654"/>
              <a:gd name="connsiteY11" fmla="*/ 2135873 h 3957849"/>
              <a:gd name="connsiteX12" fmla="*/ 2413832 w 2415654"/>
              <a:gd name="connsiteY12" fmla="*/ 2135873 h 3957849"/>
              <a:gd name="connsiteX13" fmla="*/ 2404919 w 2415654"/>
              <a:gd name="connsiteY13" fmla="*/ 2269414 h 3957849"/>
              <a:gd name="connsiteX14" fmla="*/ 1806051 w 2415654"/>
              <a:gd name="connsiteY14" fmla="*/ 3157850 h 3957849"/>
              <a:gd name="connsiteX15" fmla="*/ 1509944 w 2415654"/>
              <a:gd name="connsiteY15" fmla="*/ 3278039 h 3957849"/>
              <a:gd name="connsiteX16" fmla="*/ 1433014 w 2415654"/>
              <a:gd name="connsiteY16" fmla="*/ 3292621 h 3957849"/>
              <a:gd name="connsiteX17" fmla="*/ 1433014 w 2415654"/>
              <a:gd name="connsiteY17" fmla="*/ 3718944 h 3957849"/>
              <a:gd name="connsiteX18" fmla="*/ 1194109 w 2415654"/>
              <a:gd name="connsiteY18" fmla="*/ 3957849 h 3957849"/>
              <a:gd name="connsiteX19" fmla="*/ 955204 w 2415654"/>
              <a:gd name="connsiteY19" fmla="*/ 3718944 h 3957849"/>
              <a:gd name="connsiteX20" fmla="*/ 955204 w 2415654"/>
              <a:gd name="connsiteY20" fmla="*/ 3287107 h 3957849"/>
              <a:gd name="connsiteX21" fmla="*/ 886698 w 2415654"/>
              <a:gd name="connsiteY21" fmla="*/ 3272962 h 3957849"/>
              <a:gd name="connsiteX22" fmla="*/ 592588 w 2415654"/>
              <a:gd name="connsiteY22" fmla="*/ 3147965 h 3957849"/>
              <a:gd name="connsiteX23" fmla="*/ 160 w 2415654"/>
              <a:gd name="connsiteY23" fmla="*/ 2088900 h 3957849"/>
              <a:gd name="connsiteX24" fmla="*/ 3411 w 2415654"/>
              <a:gd name="connsiteY24" fmla="*/ 2088953 h 3957849"/>
              <a:gd name="connsiteX25" fmla="*/ 1207827 w 2415654"/>
              <a:gd name="connsiteY25" fmla="*/ 0 h 3957849"/>
              <a:gd name="connsiteX26" fmla="*/ 1849272 w 2415654"/>
              <a:gd name="connsiteY26" fmla="*/ 641445 h 3957849"/>
              <a:gd name="connsiteX27" fmla="*/ 1849272 w 2415654"/>
              <a:gd name="connsiteY27" fmla="*/ 2033516 h 3957849"/>
              <a:gd name="connsiteX28" fmla="*/ 1207827 w 2415654"/>
              <a:gd name="connsiteY28" fmla="*/ 2674961 h 3957849"/>
              <a:gd name="connsiteX29" fmla="*/ 566382 w 2415654"/>
              <a:gd name="connsiteY29" fmla="*/ 2033516 h 3957849"/>
              <a:gd name="connsiteX30" fmla="*/ 566382 w 2415654"/>
              <a:gd name="connsiteY30" fmla="*/ 641445 h 3957849"/>
              <a:gd name="connsiteX31" fmla="*/ 1207827 w 2415654"/>
              <a:gd name="connsiteY31" fmla="*/ 0 h 395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15654" h="3957849">
                <a:moveTo>
                  <a:pt x="3411" y="1160060"/>
                </a:moveTo>
                <a:lnTo>
                  <a:pt x="392373" y="1160060"/>
                </a:lnTo>
                <a:lnTo>
                  <a:pt x="392373" y="2123285"/>
                </a:lnTo>
                <a:lnTo>
                  <a:pt x="396449" y="2204161"/>
                </a:lnTo>
                <a:cubicBezTo>
                  <a:pt x="425976" y="2455114"/>
                  <a:pt x="570709" y="2680821"/>
                  <a:pt x="791679" y="2811618"/>
                </a:cubicBezTo>
                <a:cubicBezTo>
                  <a:pt x="1044216" y="2961101"/>
                  <a:pt x="1357526" y="2963653"/>
                  <a:pt x="1612465" y="2818304"/>
                </a:cubicBezTo>
                <a:cubicBezTo>
                  <a:pt x="1867404" y="2672955"/>
                  <a:pt x="2024800" y="2402038"/>
                  <a:pt x="2024800" y="2108576"/>
                </a:cubicBezTo>
                <a:lnTo>
                  <a:pt x="2026692" y="2108576"/>
                </a:lnTo>
                <a:lnTo>
                  <a:pt x="2026692" y="1160060"/>
                </a:lnTo>
                <a:lnTo>
                  <a:pt x="2415654" y="1160060"/>
                </a:lnTo>
                <a:lnTo>
                  <a:pt x="2415654" y="2108577"/>
                </a:lnTo>
                <a:lnTo>
                  <a:pt x="2415654" y="2135873"/>
                </a:lnTo>
                <a:lnTo>
                  <a:pt x="2413832" y="2135873"/>
                </a:lnTo>
                <a:lnTo>
                  <a:pt x="2404919" y="2269414"/>
                </a:lnTo>
                <a:cubicBezTo>
                  <a:pt x="2355227" y="2639667"/>
                  <a:pt x="2135844" y="2969825"/>
                  <a:pt x="1806051" y="3157850"/>
                </a:cubicBezTo>
                <a:cubicBezTo>
                  <a:pt x="1711825" y="3211572"/>
                  <a:pt x="1612205" y="3251627"/>
                  <a:pt x="1509944" y="3278039"/>
                </a:cubicBezTo>
                <a:lnTo>
                  <a:pt x="1433014" y="3292621"/>
                </a:lnTo>
                <a:lnTo>
                  <a:pt x="1433014" y="3718944"/>
                </a:lnTo>
                <a:cubicBezTo>
                  <a:pt x="1433014" y="3850888"/>
                  <a:pt x="1326053" y="3957849"/>
                  <a:pt x="1194109" y="3957849"/>
                </a:cubicBezTo>
                <a:cubicBezTo>
                  <a:pt x="1062165" y="3957849"/>
                  <a:pt x="955204" y="3850888"/>
                  <a:pt x="955204" y="3718944"/>
                </a:cubicBezTo>
                <a:lnTo>
                  <a:pt x="955204" y="3287107"/>
                </a:lnTo>
                <a:lnTo>
                  <a:pt x="886698" y="3272962"/>
                </a:lnTo>
                <a:cubicBezTo>
                  <a:pt x="784881" y="3244888"/>
                  <a:pt x="685927" y="3203215"/>
                  <a:pt x="592588" y="3147965"/>
                </a:cubicBezTo>
                <a:cubicBezTo>
                  <a:pt x="219233" y="2926967"/>
                  <a:pt x="-6908" y="2522702"/>
                  <a:pt x="160" y="2088900"/>
                </a:cubicBezTo>
                <a:lnTo>
                  <a:pt x="3411" y="2088953"/>
                </a:lnTo>
                <a:close/>
                <a:moveTo>
                  <a:pt x="1207827" y="0"/>
                </a:moveTo>
                <a:cubicBezTo>
                  <a:pt x="1562087" y="0"/>
                  <a:pt x="1849272" y="287185"/>
                  <a:pt x="1849272" y="641445"/>
                </a:cubicBezTo>
                <a:lnTo>
                  <a:pt x="1849272" y="2033516"/>
                </a:lnTo>
                <a:cubicBezTo>
                  <a:pt x="1849272" y="2387776"/>
                  <a:pt x="1562087" y="2674961"/>
                  <a:pt x="1207827" y="2674961"/>
                </a:cubicBezTo>
                <a:cubicBezTo>
                  <a:pt x="853567" y="2674961"/>
                  <a:pt x="566382" y="2387776"/>
                  <a:pt x="566382" y="2033516"/>
                </a:cubicBezTo>
                <a:lnTo>
                  <a:pt x="566382" y="641445"/>
                </a:lnTo>
                <a:cubicBezTo>
                  <a:pt x="566382" y="287185"/>
                  <a:pt x="853567" y="0"/>
                  <a:pt x="1207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任意多边形 19"/>
          <p:cNvSpPr>
            <a:spLocks noChangeAspect="1"/>
          </p:cNvSpPr>
          <p:nvPr/>
        </p:nvSpPr>
        <p:spPr>
          <a:xfrm>
            <a:off x="7480158" y="2564036"/>
            <a:ext cx="269522" cy="324100"/>
          </a:xfrm>
          <a:custGeom>
            <a:avLst/>
            <a:gdLst>
              <a:gd name="connsiteX0" fmla="*/ 2088797 w 4696209"/>
              <a:gd name="connsiteY0" fmla="*/ 2028780 h 5645436"/>
              <a:gd name="connsiteX1" fmla="*/ 2539173 w 4696209"/>
              <a:gd name="connsiteY1" fmla="*/ 2028780 h 5645436"/>
              <a:gd name="connsiteX2" fmla="*/ 2539173 w 4696209"/>
              <a:gd name="connsiteY2" fmla="*/ 3205719 h 5645436"/>
              <a:gd name="connsiteX3" fmla="*/ 3543193 w 4696209"/>
              <a:gd name="connsiteY3" fmla="*/ 3785390 h 5645436"/>
              <a:gd name="connsiteX4" fmla="*/ 3318005 w 4696209"/>
              <a:gd name="connsiteY4" fmla="*/ 4175427 h 5645436"/>
              <a:gd name="connsiteX5" fmla="*/ 2088797 w 4696209"/>
              <a:gd name="connsiteY5" fmla="*/ 3465743 h 5645436"/>
              <a:gd name="connsiteX6" fmla="*/ 2098957 w 4696209"/>
              <a:gd name="connsiteY6" fmla="*/ 3448147 h 5645436"/>
              <a:gd name="connsiteX7" fmla="*/ 2088797 w 4696209"/>
              <a:gd name="connsiteY7" fmla="*/ 3448147 h 5645436"/>
              <a:gd name="connsiteX8" fmla="*/ 2348105 w 4696209"/>
              <a:gd name="connsiteY8" fmla="*/ 1488857 h 5645436"/>
              <a:gd name="connsiteX9" fmla="*/ 525293 w 4696209"/>
              <a:gd name="connsiteY9" fmla="*/ 3311669 h 5645436"/>
              <a:gd name="connsiteX10" fmla="*/ 2348105 w 4696209"/>
              <a:gd name="connsiteY10" fmla="*/ 5134481 h 5645436"/>
              <a:gd name="connsiteX11" fmla="*/ 4170917 w 4696209"/>
              <a:gd name="connsiteY11" fmla="*/ 3311669 h 5645436"/>
              <a:gd name="connsiteX12" fmla="*/ 2348105 w 4696209"/>
              <a:gd name="connsiteY12" fmla="*/ 1488857 h 5645436"/>
              <a:gd name="connsiteX13" fmla="*/ 2348105 w 4696209"/>
              <a:gd name="connsiteY13" fmla="*/ 977902 h 5645436"/>
              <a:gd name="connsiteX14" fmla="*/ 4681872 w 4696209"/>
              <a:gd name="connsiteY14" fmla="*/ 3311669 h 5645436"/>
              <a:gd name="connsiteX15" fmla="*/ 2348105 w 4696209"/>
              <a:gd name="connsiteY15" fmla="*/ 5645436 h 5645436"/>
              <a:gd name="connsiteX16" fmla="*/ 14338 w 4696209"/>
              <a:gd name="connsiteY16" fmla="*/ 3311669 h 5645436"/>
              <a:gd name="connsiteX17" fmla="*/ 2348105 w 4696209"/>
              <a:gd name="connsiteY17" fmla="*/ 977902 h 5645436"/>
              <a:gd name="connsiteX18" fmla="*/ 3210794 w 4696209"/>
              <a:gd name="connsiteY18" fmla="*/ 1525 h 5645436"/>
              <a:gd name="connsiteX19" fmla="*/ 3559690 w 4696209"/>
              <a:gd name="connsiteY19" fmla="*/ 82166 h 5645436"/>
              <a:gd name="connsiteX20" fmla="*/ 4389841 w 4696209"/>
              <a:gd name="connsiteY20" fmla="*/ 561454 h 5645436"/>
              <a:gd name="connsiteX21" fmla="*/ 4664989 w 4696209"/>
              <a:gd name="connsiteY21" fmla="*/ 1285059 h 5645436"/>
              <a:gd name="connsiteX22" fmla="*/ 4652365 w 4696209"/>
              <a:gd name="connsiteY22" fmla="*/ 1313093 h 5645436"/>
              <a:gd name="connsiteX23" fmla="*/ 4548130 w 4696209"/>
              <a:gd name="connsiteY23" fmla="*/ 1493633 h 5645436"/>
              <a:gd name="connsiteX24" fmla="*/ 4361174 w 4696209"/>
              <a:gd name="connsiteY24" fmla="*/ 1610458 h 5645436"/>
              <a:gd name="connsiteX25" fmla="*/ 4227467 w 4696209"/>
              <a:gd name="connsiteY25" fmla="*/ 1579554 h 5645436"/>
              <a:gd name="connsiteX26" fmla="*/ 2742962 w 4696209"/>
              <a:gd name="connsiteY26" fmla="*/ 722476 h 5645436"/>
              <a:gd name="connsiteX27" fmla="*/ 2627331 w 4696209"/>
              <a:gd name="connsiteY27" fmla="*/ 490166 h 5645436"/>
              <a:gd name="connsiteX28" fmla="*/ 2634097 w 4696209"/>
              <a:gd name="connsiteY28" fmla="*/ 460273 h 5645436"/>
              <a:gd name="connsiteX29" fmla="*/ 2722954 w 4696209"/>
              <a:gd name="connsiteY29" fmla="*/ 306368 h 5645436"/>
              <a:gd name="connsiteX30" fmla="*/ 3210794 w 4696209"/>
              <a:gd name="connsiteY30" fmla="*/ 1525 h 5645436"/>
              <a:gd name="connsiteX31" fmla="*/ 1485416 w 4696209"/>
              <a:gd name="connsiteY31" fmla="*/ 1525 h 5645436"/>
              <a:gd name="connsiteX32" fmla="*/ 1973255 w 4696209"/>
              <a:gd name="connsiteY32" fmla="*/ 306368 h 5645436"/>
              <a:gd name="connsiteX33" fmla="*/ 2062112 w 4696209"/>
              <a:gd name="connsiteY33" fmla="*/ 460273 h 5645436"/>
              <a:gd name="connsiteX34" fmla="*/ 2068878 w 4696209"/>
              <a:gd name="connsiteY34" fmla="*/ 490166 h 5645436"/>
              <a:gd name="connsiteX35" fmla="*/ 1953247 w 4696209"/>
              <a:gd name="connsiteY35" fmla="*/ 722476 h 5645436"/>
              <a:gd name="connsiteX36" fmla="*/ 468743 w 4696209"/>
              <a:gd name="connsiteY36" fmla="*/ 1579554 h 5645436"/>
              <a:gd name="connsiteX37" fmla="*/ 335035 w 4696209"/>
              <a:gd name="connsiteY37" fmla="*/ 1610458 h 5645436"/>
              <a:gd name="connsiteX38" fmla="*/ 148079 w 4696209"/>
              <a:gd name="connsiteY38" fmla="*/ 1493633 h 5645436"/>
              <a:gd name="connsiteX39" fmla="*/ 43845 w 4696209"/>
              <a:gd name="connsiteY39" fmla="*/ 1313093 h 5645436"/>
              <a:gd name="connsiteX40" fmla="*/ 31220 w 4696209"/>
              <a:gd name="connsiteY40" fmla="*/ 1285059 h 5645436"/>
              <a:gd name="connsiteX41" fmla="*/ 306368 w 4696209"/>
              <a:gd name="connsiteY41" fmla="*/ 561454 h 5645436"/>
              <a:gd name="connsiteX42" fmla="*/ 1136520 w 4696209"/>
              <a:gd name="connsiteY42" fmla="*/ 82166 h 5645436"/>
              <a:gd name="connsiteX43" fmla="*/ 1485416 w 4696209"/>
              <a:gd name="connsiteY43" fmla="*/ 1525 h 564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96209" h="5645436">
                <a:moveTo>
                  <a:pt x="2088797" y="2028780"/>
                </a:moveTo>
                <a:lnTo>
                  <a:pt x="2539173" y="2028780"/>
                </a:lnTo>
                <a:lnTo>
                  <a:pt x="2539173" y="3205719"/>
                </a:lnTo>
                <a:lnTo>
                  <a:pt x="3543193" y="3785390"/>
                </a:lnTo>
                <a:lnTo>
                  <a:pt x="3318005" y="4175427"/>
                </a:lnTo>
                <a:lnTo>
                  <a:pt x="2088797" y="3465743"/>
                </a:lnTo>
                <a:lnTo>
                  <a:pt x="2098957" y="3448147"/>
                </a:lnTo>
                <a:lnTo>
                  <a:pt x="2088797" y="3448147"/>
                </a:lnTo>
                <a:close/>
                <a:moveTo>
                  <a:pt x="2348105" y="1488857"/>
                </a:moveTo>
                <a:cubicBezTo>
                  <a:pt x="1341394" y="1488857"/>
                  <a:pt x="525293" y="2304958"/>
                  <a:pt x="525293" y="3311669"/>
                </a:cubicBezTo>
                <a:cubicBezTo>
                  <a:pt x="525293" y="4318380"/>
                  <a:pt x="1341394" y="5134481"/>
                  <a:pt x="2348105" y="5134481"/>
                </a:cubicBezTo>
                <a:cubicBezTo>
                  <a:pt x="3354816" y="5134481"/>
                  <a:pt x="4170917" y="4318380"/>
                  <a:pt x="4170917" y="3311669"/>
                </a:cubicBezTo>
                <a:cubicBezTo>
                  <a:pt x="4170917" y="2304958"/>
                  <a:pt x="3354816" y="1488857"/>
                  <a:pt x="2348105" y="1488857"/>
                </a:cubicBezTo>
                <a:close/>
                <a:moveTo>
                  <a:pt x="2348105" y="977902"/>
                </a:moveTo>
                <a:cubicBezTo>
                  <a:pt x="3637009" y="977902"/>
                  <a:pt x="4681872" y="2022765"/>
                  <a:pt x="4681872" y="3311669"/>
                </a:cubicBezTo>
                <a:cubicBezTo>
                  <a:pt x="4681872" y="4600573"/>
                  <a:pt x="3637009" y="5645436"/>
                  <a:pt x="2348105" y="5645436"/>
                </a:cubicBezTo>
                <a:cubicBezTo>
                  <a:pt x="1059201" y="5645436"/>
                  <a:pt x="14338" y="4600573"/>
                  <a:pt x="14338" y="3311669"/>
                </a:cubicBezTo>
                <a:cubicBezTo>
                  <a:pt x="14338" y="2022765"/>
                  <a:pt x="1059201" y="977902"/>
                  <a:pt x="2348105" y="977902"/>
                </a:cubicBezTo>
                <a:close/>
                <a:moveTo>
                  <a:pt x="3210794" y="1525"/>
                </a:moveTo>
                <a:cubicBezTo>
                  <a:pt x="3328480" y="-6792"/>
                  <a:pt x="3449826" y="18736"/>
                  <a:pt x="3559690" y="82166"/>
                </a:cubicBezTo>
                <a:lnTo>
                  <a:pt x="4389841" y="561454"/>
                </a:lnTo>
                <a:cubicBezTo>
                  <a:pt x="4646190" y="709457"/>
                  <a:pt x="4755086" y="1014775"/>
                  <a:pt x="4664989" y="1285059"/>
                </a:cubicBezTo>
                <a:lnTo>
                  <a:pt x="4652365" y="1313093"/>
                </a:lnTo>
                <a:lnTo>
                  <a:pt x="4548130" y="1493633"/>
                </a:lnTo>
                <a:cubicBezTo>
                  <a:pt x="4507616" y="1563805"/>
                  <a:pt x="4436343" y="1605146"/>
                  <a:pt x="4361174" y="1610458"/>
                </a:cubicBezTo>
                <a:cubicBezTo>
                  <a:pt x="4316074" y="1613646"/>
                  <a:pt x="4269570" y="1603863"/>
                  <a:pt x="4227467" y="1579554"/>
                </a:cubicBezTo>
                <a:lnTo>
                  <a:pt x="2742962" y="722476"/>
                </a:lnTo>
                <a:cubicBezTo>
                  <a:pt x="2658756" y="673860"/>
                  <a:pt x="2616066" y="580949"/>
                  <a:pt x="2627331" y="490166"/>
                </a:cubicBezTo>
                <a:lnTo>
                  <a:pt x="2634097" y="460273"/>
                </a:lnTo>
                <a:lnTo>
                  <a:pt x="2722954" y="306368"/>
                </a:lnTo>
                <a:cubicBezTo>
                  <a:pt x="2828671" y="123262"/>
                  <a:pt x="3014650" y="15387"/>
                  <a:pt x="3210794" y="1525"/>
                </a:cubicBezTo>
                <a:close/>
                <a:moveTo>
                  <a:pt x="1485416" y="1525"/>
                </a:moveTo>
                <a:cubicBezTo>
                  <a:pt x="1681559" y="15386"/>
                  <a:pt x="1867539" y="123262"/>
                  <a:pt x="1973255" y="306368"/>
                </a:cubicBezTo>
                <a:lnTo>
                  <a:pt x="2062112" y="460273"/>
                </a:lnTo>
                <a:lnTo>
                  <a:pt x="2068878" y="490166"/>
                </a:lnTo>
                <a:cubicBezTo>
                  <a:pt x="2080144" y="580949"/>
                  <a:pt x="2037454" y="673859"/>
                  <a:pt x="1953247" y="722476"/>
                </a:cubicBezTo>
                <a:lnTo>
                  <a:pt x="468743" y="1579554"/>
                </a:lnTo>
                <a:cubicBezTo>
                  <a:pt x="426639" y="1603863"/>
                  <a:pt x="380136" y="1613646"/>
                  <a:pt x="335035" y="1610458"/>
                </a:cubicBezTo>
                <a:cubicBezTo>
                  <a:pt x="259866" y="1605146"/>
                  <a:pt x="188593" y="1563805"/>
                  <a:pt x="148079" y="1493633"/>
                </a:cubicBezTo>
                <a:lnTo>
                  <a:pt x="43845" y="1313093"/>
                </a:lnTo>
                <a:lnTo>
                  <a:pt x="31220" y="1285059"/>
                </a:lnTo>
                <a:cubicBezTo>
                  <a:pt x="-58877" y="1014775"/>
                  <a:pt x="50020" y="709457"/>
                  <a:pt x="306368" y="561454"/>
                </a:cubicBezTo>
                <a:lnTo>
                  <a:pt x="1136520" y="82166"/>
                </a:lnTo>
                <a:cubicBezTo>
                  <a:pt x="1246384" y="18736"/>
                  <a:pt x="1367729" y="-6792"/>
                  <a:pt x="1485416" y="15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21" name="任意多边形 20"/>
          <p:cNvSpPr>
            <a:spLocks noChangeAspect="1"/>
          </p:cNvSpPr>
          <p:nvPr/>
        </p:nvSpPr>
        <p:spPr>
          <a:xfrm>
            <a:off x="3297689" y="2564036"/>
            <a:ext cx="324000" cy="324100"/>
          </a:xfrm>
          <a:custGeom>
            <a:avLst/>
            <a:gdLst>
              <a:gd name="connsiteX0" fmla="*/ 2822419 w 5595582"/>
              <a:gd name="connsiteY0" fmla="*/ 2670465 h 5595582"/>
              <a:gd name="connsiteX1" fmla="*/ 2924632 w 5595582"/>
              <a:gd name="connsiteY1" fmla="*/ 2770939 h 5595582"/>
              <a:gd name="connsiteX2" fmla="*/ 2824643 w 5595582"/>
              <a:gd name="connsiteY2" fmla="*/ 2924635 h 5595582"/>
              <a:gd name="connsiteX3" fmla="*/ 2670947 w 5595582"/>
              <a:gd name="connsiteY3" fmla="*/ 2824646 h 5595582"/>
              <a:gd name="connsiteX4" fmla="*/ 2770935 w 5595582"/>
              <a:gd name="connsiteY4" fmla="*/ 2670950 h 5595582"/>
              <a:gd name="connsiteX5" fmla="*/ 2822419 w 5595582"/>
              <a:gd name="connsiteY5" fmla="*/ 2670465 h 5595582"/>
              <a:gd name="connsiteX6" fmla="*/ 2796143 w 5595582"/>
              <a:gd name="connsiteY6" fmla="*/ 2511137 h 5595582"/>
              <a:gd name="connsiteX7" fmla="*/ 2738429 w 5595582"/>
              <a:gd name="connsiteY7" fmla="*/ 2517404 h 5595582"/>
              <a:gd name="connsiteX8" fmla="*/ 2517400 w 5595582"/>
              <a:gd name="connsiteY8" fmla="*/ 2857153 h 5595582"/>
              <a:gd name="connsiteX9" fmla="*/ 2857150 w 5595582"/>
              <a:gd name="connsiteY9" fmla="*/ 3078182 h 5595582"/>
              <a:gd name="connsiteX10" fmla="*/ 3078179 w 5595582"/>
              <a:gd name="connsiteY10" fmla="*/ 2738431 h 5595582"/>
              <a:gd name="connsiteX11" fmla="*/ 2796143 w 5595582"/>
              <a:gd name="connsiteY11" fmla="*/ 2511137 h 5595582"/>
              <a:gd name="connsiteX12" fmla="*/ 4374868 w 5595582"/>
              <a:gd name="connsiteY12" fmla="*/ 1380099 h 5595582"/>
              <a:gd name="connsiteX13" fmla="*/ 3091830 w 5595582"/>
              <a:gd name="connsiteY13" fmla="*/ 3124889 h 5595582"/>
              <a:gd name="connsiteX14" fmla="*/ 1220710 w 5595582"/>
              <a:gd name="connsiteY14" fmla="*/ 4215483 h 5595582"/>
              <a:gd name="connsiteX15" fmla="*/ 2503749 w 5595582"/>
              <a:gd name="connsiteY15" fmla="*/ 2470693 h 5595582"/>
              <a:gd name="connsiteX16" fmla="*/ 2797791 w 5595582"/>
              <a:gd name="connsiteY16" fmla="*/ 424257 h 5595582"/>
              <a:gd name="connsiteX17" fmla="*/ 424257 w 5595582"/>
              <a:gd name="connsiteY17" fmla="*/ 2797791 h 5595582"/>
              <a:gd name="connsiteX18" fmla="*/ 2797791 w 5595582"/>
              <a:gd name="connsiteY18" fmla="*/ 5171325 h 5595582"/>
              <a:gd name="connsiteX19" fmla="*/ 5171325 w 5595582"/>
              <a:gd name="connsiteY19" fmla="*/ 2797791 h 5595582"/>
              <a:gd name="connsiteX20" fmla="*/ 2797791 w 5595582"/>
              <a:gd name="connsiteY20" fmla="*/ 424257 h 5595582"/>
              <a:gd name="connsiteX21" fmla="*/ 2797791 w 5595582"/>
              <a:gd name="connsiteY21" fmla="*/ 0 h 5595582"/>
              <a:gd name="connsiteX22" fmla="*/ 5595582 w 5595582"/>
              <a:gd name="connsiteY22" fmla="*/ 2797791 h 5595582"/>
              <a:gd name="connsiteX23" fmla="*/ 2797791 w 5595582"/>
              <a:gd name="connsiteY23" fmla="*/ 5595582 h 5595582"/>
              <a:gd name="connsiteX24" fmla="*/ 0 w 5595582"/>
              <a:gd name="connsiteY24" fmla="*/ 2797791 h 5595582"/>
              <a:gd name="connsiteX25" fmla="*/ 2797791 w 5595582"/>
              <a:gd name="connsiteY25" fmla="*/ 0 h 559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95582" h="5595582">
                <a:moveTo>
                  <a:pt x="2822419" y="2670465"/>
                </a:moveTo>
                <a:cubicBezTo>
                  <a:pt x="2872021" y="2680082"/>
                  <a:pt x="2913509" y="2718399"/>
                  <a:pt x="2924632" y="2770939"/>
                </a:cubicBezTo>
                <a:cubicBezTo>
                  <a:pt x="2939463" y="2840992"/>
                  <a:pt x="2894697" y="2909804"/>
                  <a:pt x="2824643" y="2924635"/>
                </a:cubicBezTo>
                <a:cubicBezTo>
                  <a:pt x="2754590" y="2939466"/>
                  <a:pt x="2685778" y="2894699"/>
                  <a:pt x="2670947" y="2824646"/>
                </a:cubicBezTo>
                <a:cubicBezTo>
                  <a:pt x="2656116" y="2754592"/>
                  <a:pt x="2700882" y="2685780"/>
                  <a:pt x="2770935" y="2670950"/>
                </a:cubicBezTo>
                <a:cubicBezTo>
                  <a:pt x="2788449" y="2667242"/>
                  <a:pt x="2805884" y="2667259"/>
                  <a:pt x="2822419" y="2670465"/>
                </a:cubicBezTo>
                <a:close/>
                <a:moveTo>
                  <a:pt x="2796143" y="2511137"/>
                </a:moveTo>
                <a:cubicBezTo>
                  <a:pt x="2777100" y="2511266"/>
                  <a:pt x="2757786" y="2513306"/>
                  <a:pt x="2738429" y="2517404"/>
                </a:cubicBezTo>
                <a:cubicBezTo>
                  <a:pt x="2583574" y="2550187"/>
                  <a:pt x="2484616" y="2702298"/>
                  <a:pt x="2517400" y="2857153"/>
                </a:cubicBezTo>
                <a:cubicBezTo>
                  <a:pt x="2550184" y="3012007"/>
                  <a:pt x="2702296" y="3110966"/>
                  <a:pt x="2857150" y="3078182"/>
                </a:cubicBezTo>
                <a:cubicBezTo>
                  <a:pt x="3012005" y="3045398"/>
                  <a:pt x="3110962" y="2893286"/>
                  <a:pt x="3078179" y="2738431"/>
                </a:cubicBezTo>
                <a:cubicBezTo>
                  <a:pt x="3049492" y="2602933"/>
                  <a:pt x="2929447" y="2510232"/>
                  <a:pt x="2796143" y="2511137"/>
                </a:cubicBezTo>
                <a:close/>
                <a:moveTo>
                  <a:pt x="4374868" y="1380099"/>
                </a:moveTo>
                <a:lnTo>
                  <a:pt x="3091830" y="3124889"/>
                </a:lnTo>
                <a:lnTo>
                  <a:pt x="1220710" y="4215483"/>
                </a:lnTo>
                <a:lnTo>
                  <a:pt x="2503749" y="2470693"/>
                </a:lnTo>
                <a:close/>
                <a:moveTo>
                  <a:pt x="2797791" y="424257"/>
                </a:moveTo>
                <a:cubicBezTo>
                  <a:pt x="1486924" y="424257"/>
                  <a:pt x="424257" y="1486924"/>
                  <a:pt x="424257" y="2797791"/>
                </a:cubicBezTo>
                <a:cubicBezTo>
                  <a:pt x="424257" y="4108658"/>
                  <a:pt x="1486924" y="5171325"/>
                  <a:pt x="2797791" y="5171325"/>
                </a:cubicBezTo>
                <a:cubicBezTo>
                  <a:pt x="4108658" y="5171325"/>
                  <a:pt x="5171325" y="4108658"/>
                  <a:pt x="5171325" y="2797791"/>
                </a:cubicBezTo>
                <a:cubicBezTo>
                  <a:pt x="5171325" y="1486924"/>
                  <a:pt x="4108658" y="424257"/>
                  <a:pt x="2797791" y="424257"/>
                </a:cubicBezTo>
                <a:close/>
                <a:moveTo>
                  <a:pt x="2797791" y="0"/>
                </a:moveTo>
                <a:cubicBezTo>
                  <a:pt x="4342968" y="0"/>
                  <a:pt x="5595582" y="1252614"/>
                  <a:pt x="5595582" y="2797791"/>
                </a:cubicBezTo>
                <a:cubicBezTo>
                  <a:pt x="5595582" y="4342968"/>
                  <a:pt x="4342968" y="5595582"/>
                  <a:pt x="2797791" y="5595582"/>
                </a:cubicBezTo>
                <a:cubicBezTo>
                  <a:pt x="1252614" y="5595582"/>
                  <a:pt x="0" y="4342968"/>
                  <a:pt x="0" y="2797791"/>
                </a:cubicBezTo>
                <a:cubicBezTo>
                  <a:pt x="0" y="1252614"/>
                  <a:pt x="1252614" y="0"/>
                  <a:pt x="2797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22" name="任意多边形 21"/>
          <p:cNvSpPr>
            <a:spLocks noChangeAspect="1"/>
          </p:cNvSpPr>
          <p:nvPr/>
        </p:nvSpPr>
        <p:spPr>
          <a:xfrm>
            <a:off x="1263576" y="2564036"/>
            <a:ext cx="252028" cy="324100"/>
          </a:xfrm>
          <a:custGeom>
            <a:avLst/>
            <a:gdLst>
              <a:gd name="connsiteX0" fmla="*/ 2053988 w 4790420"/>
              <a:gd name="connsiteY0" fmla="*/ 847831 h 6158425"/>
              <a:gd name="connsiteX1" fmla="*/ 330076 w 4790420"/>
              <a:gd name="connsiteY1" fmla="*/ 2571743 h 6158425"/>
              <a:gd name="connsiteX2" fmla="*/ 2053988 w 4790420"/>
              <a:gd name="connsiteY2" fmla="*/ 4295655 h 6158425"/>
              <a:gd name="connsiteX3" fmla="*/ 3777900 w 4790420"/>
              <a:gd name="connsiteY3" fmla="*/ 2571743 h 6158425"/>
              <a:gd name="connsiteX4" fmla="*/ 2053988 w 4790420"/>
              <a:gd name="connsiteY4" fmla="*/ 847831 h 6158425"/>
              <a:gd name="connsiteX5" fmla="*/ 2053988 w 4790420"/>
              <a:gd name="connsiteY5" fmla="*/ 517755 h 6158425"/>
              <a:gd name="connsiteX6" fmla="*/ 4107976 w 4790420"/>
              <a:gd name="connsiteY6" fmla="*/ 2571743 h 6158425"/>
              <a:gd name="connsiteX7" fmla="*/ 2053988 w 4790420"/>
              <a:gd name="connsiteY7" fmla="*/ 4625731 h 6158425"/>
              <a:gd name="connsiteX8" fmla="*/ 0 w 4790420"/>
              <a:gd name="connsiteY8" fmla="*/ 2571743 h 6158425"/>
              <a:gd name="connsiteX9" fmla="*/ 2053988 w 4790420"/>
              <a:gd name="connsiteY9" fmla="*/ 517755 h 6158425"/>
              <a:gd name="connsiteX10" fmla="*/ 2988811 w 4790420"/>
              <a:gd name="connsiteY10" fmla="*/ 0 h 6158425"/>
              <a:gd name="connsiteX11" fmla="*/ 4768061 w 4790420"/>
              <a:gd name="connsiteY11" fmla="*/ 2223084 h 6158425"/>
              <a:gd name="connsiteX12" fmla="*/ 3608480 w 4790420"/>
              <a:gd name="connsiteY12" fmla="*/ 4823700 h 6158425"/>
              <a:gd name="connsiteX13" fmla="*/ 2394040 w 4790420"/>
              <a:gd name="connsiteY13" fmla="*/ 5286916 h 6158425"/>
              <a:gd name="connsiteX14" fmla="*/ 2333767 w 4790420"/>
              <a:gd name="connsiteY14" fmla="*/ 5292401 h 6158425"/>
              <a:gd name="connsiteX15" fmla="*/ 2333767 w 4790420"/>
              <a:gd name="connsiteY15" fmla="*/ 5858175 h 6158425"/>
              <a:gd name="connsiteX16" fmla="*/ 3057098 w 4790420"/>
              <a:gd name="connsiteY16" fmla="*/ 5858175 h 6158425"/>
              <a:gd name="connsiteX17" fmla="*/ 3057098 w 4790420"/>
              <a:gd name="connsiteY17" fmla="*/ 6158425 h 6158425"/>
              <a:gd name="connsiteX18" fmla="*/ 1310186 w 4790420"/>
              <a:gd name="connsiteY18" fmla="*/ 6158425 h 6158425"/>
              <a:gd name="connsiteX19" fmla="*/ 1310186 w 4790420"/>
              <a:gd name="connsiteY19" fmla="*/ 5858175 h 6158425"/>
              <a:gd name="connsiteX20" fmla="*/ 2033517 w 4790420"/>
              <a:gd name="connsiteY20" fmla="*/ 5858175 h 6158425"/>
              <a:gd name="connsiteX21" fmla="*/ 2033517 w 4790420"/>
              <a:gd name="connsiteY21" fmla="*/ 5307773 h 6158425"/>
              <a:gd name="connsiteX22" fmla="*/ 2024915 w 4790420"/>
              <a:gd name="connsiteY22" fmla="*/ 5307973 h 6158425"/>
              <a:gd name="connsiteX23" fmla="*/ 765677 w 4790420"/>
              <a:gd name="connsiteY23" fmla="*/ 4985869 h 6158425"/>
              <a:gd name="connsiteX24" fmla="*/ 928493 w 4790420"/>
              <a:gd name="connsiteY24" fmla="*/ 4680772 h 6158425"/>
              <a:gd name="connsiteX25" fmla="*/ 3412023 w 4790420"/>
              <a:gd name="connsiteY25" fmla="*/ 4539098 h 6158425"/>
              <a:gd name="connsiteX26" fmla="*/ 4425057 w 4790420"/>
              <a:gd name="connsiteY26" fmla="*/ 2267148 h 6158425"/>
              <a:gd name="connsiteX27" fmla="*/ 2870669 w 4790420"/>
              <a:gd name="connsiteY27" fmla="*/ 325018 h 615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90420" h="6158425">
                <a:moveTo>
                  <a:pt x="2053988" y="847831"/>
                </a:moveTo>
                <a:cubicBezTo>
                  <a:pt x="1101898" y="847831"/>
                  <a:pt x="330076" y="1619653"/>
                  <a:pt x="330076" y="2571743"/>
                </a:cubicBezTo>
                <a:cubicBezTo>
                  <a:pt x="330076" y="3523833"/>
                  <a:pt x="1101898" y="4295655"/>
                  <a:pt x="2053988" y="4295655"/>
                </a:cubicBezTo>
                <a:cubicBezTo>
                  <a:pt x="3006078" y="4295655"/>
                  <a:pt x="3777900" y="3523833"/>
                  <a:pt x="3777900" y="2571743"/>
                </a:cubicBezTo>
                <a:cubicBezTo>
                  <a:pt x="3777900" y="1619653"/>
                  <a:pt x="3006078" y="847831"/>
                  <a:pt x="2053988" y="847831"/>
                </a:cubicBezTo>
                <a:close/>
                <a:moveTo>
                  <a:pt x="2053988" y="517755"/>
                </a:moveTo>
                <a:cubicBezTo>
                  <a:pt x="3188374" y="517755"/>
                  <a:pt x="4107976" y="1437357"/>
                  <a:pt x="4107976" y="2571743"/>
                </a:cubicBezTo>
                <a:cubicBezTo>
                  <a:pt x="4107976" y="3706129"/>
                  <a:pt x="3188374" y="4625731"/>
                  <a:pt x="2053988" y="4625731"/>
                </a:cubicBezTo>
                <a:cubicBezTo>
                  <a:pt x="919602" y="4625731"/>
                  <a:pt x="0" y="3706129"/>
                  <a:pt x="0" y="2571743"/>
                </a:cubicBezTo>
                <a:cubicBezTo>
                  <a:pt x="0" y="1437357"/>
                  <a:pt x="919602" y="517755"/>
                  <a:pt x="2053988" y="517755"/>
                </a:cubicBezTo>
                <a:close/>
                <a:moveTo>
                  <a:pt x="2988811" y="0"/>
                </a:moveTo>
                <a:cubicBezTo>
                  <a:pt x="3951100" y="349790"/>
                  <a:pt x="4637600" y="1207537"/>
                  <a:pt x="4768061" y="2223084"/>
                </a:cubicBezTo>
                <a:cubicBezTo>
                  <a:pt x="4898521" y="3238630"/>
                  <a:pt x="4451113" y="4242043"/>
                  <a:pt x="3608480" y="4823700"/>
                </a:cubicBezTo>
                <a:cubicBezTo>
                  <a:pt x="3239828" y="5078175"/>
                  <a:pt x="2822516" y="5233293"/>
                  <a:pt x="2394040" y="5286916"/>
                </a:cubicBezTo>
                <a:lnTo>
                  <a:pt x="2333767" y="5292401"/>
                </a:lnTo>
                <a:lnTo>
                  <a:pt x="2333767" y="5858175"/>
                </a:lnTo>
                <a:lnTo>
                  <a:pt x="3057098" y="5858175"/>
                </a:lnTo>
                <a:lnTo>
                  <a:pt x="3057098" y="6158425"/>
                </a:lnTo>
                <a:lnTo>
                  <a:pt x="1310186" y="6158425"/>
                </a:lnTo>
                <a:lnTo>
                  <a:pt x="1310186" y="5858175"/>
                </a:lnTo>
                <a:lnTo>
                  <a:pt x="2033517" y="5858175"/>
                </a:lnTo>
                <a:lnTo>
                  <a:pt x="2033517" y="5307773"/>
                </a:lnTo>
                <a:lnTo>
                  <a:pt x="2024915" y="5307973"/>
                </a:lnTo>
                <a:cubicBezTo>
                  <a:pt x="1593121" y="5303425"/>
                  <a:pt x="1160876" y="5196770"/>
                  <a:pt x="765677" y="4985869"/>
                </a:cubicBezTo>
                <a:lnTo>
                  <a:pt x="928493" y="4680772"/>
                </a:lnTo>
                <a:cubicBezTo>
                  <a:pt x="1717645" y="5101908"/>
                  <a:pt x="2675882" y="5047244"/>
                  <a:pt x="3412023" y="4539098"/>
                </a:cubicBezTo>
                <a:cubicBezTo>
                  <a:pt x="4148164" y="4030951"/>
                  <a:pt x="4539029" y="3154350"/>
                  <a:pt x="4425057" y="2267148"/>
                </a:cubicBezTo>
                <a:cubicBezTo>
                  <a:pt x="4311084" y="1379947"/>
                  <a:pt x="3711344" y="630601"/>
                  <a:pt x="2870669" y="325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23" name="文本框 33"/>
          <p:cNvSpPr txBox="1"/>
          <p:nvPr/>
        </p:nvSpPr>
        <p:spPr>
          <a:xfrm>
            <a:off x="1799021" y="1548602"/>
            <a:ext cx="21600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在此输入文字内容</a:t>
            </a:r>
          </a:p>
        </p:txBody>
      </p:sp>
      <p:sp>
        <p:nvSpPr>
          <p:cNvPr id="24" name="文本框 34"/>
          <p:cNvSpPr txBox="1"/>
          <p:nvPr/>
        </p:nvSpPr>
        <p:spPr>
          <a:xfrm>
            <a:off x="1799021" y="1825688"/>
            <a:ext cx="2160000" cy="292135"/>
          </a:xfrm>
          <a:prstGeom prst="roundRect">
            <a:avLst>
              <a:gd name="adj" fmla="val 50000"/>
            </a:avLst>
          </a:prstGeom>
          <a:noFill/>
          <a:ln>
            <a:solidFill>
              <a:schemeClr val="accent3"/>
            </a:solidFill>
          </a:ln>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在此输入描述性文字</a:t>
            </a:r>
          </a:p>
        </p:txBody>
      </p:sp>
      <p:sp>
        <p:nvSpPr>
          <p:cNvPr id="25" name="文本框 35"/>
          <p:cNvSpPr txBox="1"/>
          <p:nvPr/>
        </p:nvSpPr>
        <p:spPr>
          <a:xfrm>
            <a:off x="5949240" y="1548602"/>
            <a:ext cx="21600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在此输入文字内容</a:t>
            </a:r>
          </a:p>
        </p:txBody>
      </p:sp>
      <p:sp>
        <p:nvSpPr>
          <p:cNvPr id="26" name="文本框 36"/>
          <p:cNvSpPr txBox="1"/>
          <p:nvPr/>
        </p:nvSpPr>
        <p:spPr>
          <a:xfrm>
            <a:off x="5949240" y="1825688"/>
            <a:ext cx="2160000" cy="292135"/>
          </a:xfrm>
          <a:prstGeom prst="roundRect">
            <a:avLst>
              <a:gd name="adj" fmla="val 50000"/>
            </a:avLst>
          </a:prstGeom>
          <a:noFill/>
          <a:ln>
            <a:solidFill>
              <a:schemeClr val="accent3"/>
            </a:solidFill>
          </a:ln>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在此输入描述性文字</a:t>
            </a:r>
          </a:p>
        </p:txBody>
      </p:sp>
      <p:sp>
        <p:nvSpPr>
          <p:cNvPr id="27" name="文本框 37"/>
          <p:cNvSpPr txBox="1"/>
          <p:nvPr/>
        </p:nvSpPr>
        <p:spPr>
          <a:xfrm>
            <a:off x="784604" y="3299468"/>
            <a:ext cx="21600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在此输入文字内容</a:t>
            </a:r>
          </a:p>
        </p:txBody>
      </p:sp>
      <p:sp>
        <p:nvSpPr>
          <p:cNvPr id="28" name="文本框 38"/>
          <p:cNvSpPr txBox="1"/>
          <p:nvPr/>
        </p:nvSpPr>
        <p:spPr>
          <a:xfrm>
            <a:off x="784604" y="3576553"/>
            <a:ext cx="2160000" cy="292135"/>
          </a:xfrm>
          <a:prstGeom prst="roundRect">
            <a:avLst>
              <a:gd name="adj" fmla="val 50000"/>
            </a:avLst>
          </a:prstGeom>
          <a:noFill/>
          <a:ln>
            <a:solidFill>
              <a:schemeClr val="accent3"/>
            </a:solidFill>
          </a:ln>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在此输入描述性文字</a:t>
            </a:r>
          </a:p>
        </p:txBody>
      </p:sp>
      <p:sp>
        <p:nvSpPr>
          <p:cNvPr id="29" name="文本框 39"/>
          <p:cNvSpPr txBox="1"/>
          <p:nvPr/>
        </p:nvSpPr>
        <p:spPr>
          <a:xfrm>
            <a:off x="4998946" y="3299468"/>
            <a:ext cx="21600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在此输入文字内容</a:t>
            </a:r>
          </a:p>
        </p:txBody>
      </p:sp>
      <p:sp>
        <p:nvSpPr>
          <p:cNvPr id="30" name="文本框 40"/>
          <p:cNvSpPr txBox="1"/>
          <p:nvPr/>
        </p:nvSpPr>
        <p:spPr>
          <a:xfrm>
            <a:off x="4998946" y="3576553"/>
            <a:ext cx="2160000" cy="292135"/>
          </a:xfrm>
          <a:prstGeom prst="roundRect">
            <a:avLst>
              <a:gd name="adj" fmla="val 50000"/>
            </a:avLst>
          </a:prstGeom>
          <a:noFill/>
          <a:ln>
            <a:solidFill>
              <a:schemeClr val="accent3"/>
            </a:solidFill>
          </a:ln>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在此输入描述性文字</a:t>
            </a:r>
          </a:p>
        </p:txBody>
      </p:sp>
      <p:sp>
        <p:nvSpPr>
          <p:cNvPr id="31" name="文本框 41"/>
          <p:cNvSpPr txBox="1"/>
          <p:nvPr/>
        </p:nvSpPr>
        <p:spPr>
          <a:xfrm>
            <a:off x="350958" y="4189107"/>
            <a:ext cx="8499128" cy="399661"/>
          </a:xfrm>
          <a:prstGeom prst="rect">
            <a:avLst/>
          </a:prstGeom>
          <a:noFill/>
        </p:spPr>
        <p:txBody>
          <a:bodyPr wrap="square" lIns="68580" tIns="34290" rIns="68580" bIns="34290" rtlCol="0">
            <a:spAutoFit/>
          </a:bodyPr>
          <a:lstStyle/>
          <a:p>
            <a:pP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点击此处输入与此小标题或者与此图形相关的内容介绍、数据统计、事件分析、总结概述等文字描述内容。点击此处输入与此小标题或者与此图形相关的内容介绍、数据统计、事件分析、总结概述等文字描述内容</a:t>
            </a:r>
          </a:p>
        </p:txBody>
      </p:sp>
      <p:sp>
        <p:nvSpPr>
          <p:cNvPr id="32" name="矩形 31"/>
          <p:cNvSpPr/>
          <p:nvPr/>
        </p:nvSpPr>
        <p:spPr>
          <a:xfrm>
            <a:off x="289543" y="4261956"/>
            <a:ext cx="61415" cy="1812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750" fill="hold"/>
                                        <p:tgtEl>
                                          <p:spTgt spid="22"/>
                                        </p:tgtEl>
                                        <p:attrNameLst>
                                          <p:attrName>ppt_w</p:attrName>
                                        </p:attrNameLst>
                                      </p:cBhvr>
                                      <p:tavLst>
                                        <p:tav tm="0">
                                          <p:val>
                                            <p:fltVal val="0"/>
                                          </p:val>
                                        </p:tav>
                                        <p:tav tm="100000">
                                          <p:val>
                                            <p:strVal val="#ppt_w"/>
                                          </p:val>
                                        </p:tav>
                                      </p:tavLst>
                                    </p:anim>
                                    <p:anim calcmode="lin" valueType="num">
                                      <p:cBhvr>
                                        <p:cTn id="17" dur="750" fill="hold"/>
                                        <p:tgtEl>
                                          <p:spTgt spid="22"/>
                                        </p:tgtEl>
                                        <p:attrNameLst>
                                          <p:attrName>ppt_h</p:attrName>
                                        </p:attrNameLst>
                                      </p:cBhvr>
                                      <p:tavLst>
                                        <p:tav tm="0">
                                          <p:val>
                                            <p:fltVal val="0"/>
                                          </p:val>
                                        </p:tav>
                                        <p:tav tm="100000">
                                          <p:val>
                                            <p:strVal val="#ppt_h"/>
                                          </p:val>
                                        </p:tav>
                                      </p:tavLst>
                                    </p:anim>
                                    <p:animEffect transition="in" filter="fade">
                                      <p:cBhvr>
                                        <p:cTn id="18" dur="750"/>
                                        <p:tgtEl>
                                          <p:spTgt spid="22"/>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250"/>
                                        <p:tgtEl>
                                          <p:spTgt spid="12"/>
                                        </p:tgtEl>
                                      </p:cBhvr>
                                    </p:animEffect>
                                  </p:childTnLst>
                                </p:cTn>
                              </p:par>
                            </p:childTnLst>
                          </p:cTn>
                        </p:par>
                        <p:par>
                          <p:cTn id="27" fill="hold">
                            <p:stCondLst>
                              <p:cond delay="25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2849"/>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par>
                          <p:cTn id="35" fill="hold">
                            <p:stCondLst>
                              <p:cond delay="3349"/>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par>
                          <p:cTn id="39" fill="hold">
                            <p:stCondLst>
                              <p:cond delay="3849"/>
                            </p:stCondLst>
                            <p:childTnLst>
                              <p:par>
                                <p:cTn id="40" presetID="53" presetClass="entr" presetSubtype="16"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750" fill="hold"/>
                                        <p:tgtEl>
                                          <p:spTgt spid="3"/>
                                        </p:tgtEl>
                                        <p:attrNameLst>
                                          <p:attrName>ppt_w</p:attrName>
                                        </p:attrNameLst>
                                      </p:cBhvr>
                                      <p:tavLst>
                                        <p:tav tm="0">
                                          <p:val>
                                            <p:fltVal val="0"/>
                                          </p:val>
                                        </p:tav>
                                        <p:tav tm="100000">
                                          <p:val>
                                            <p:strVal val="#ppt_w"/>
                                          </p:val>
                                        </p:tav>
                                      </p:tavLst>
                                    </p:anim>
                                    <p:anim calcmode="lin" valueType="num">
                                      <p:cBhvr>
                                        <p:cTn id="43" dur="750" fill="hold"/>
                                        <p:tgtEl>
                                          <p:spTgt spid="3"/>
                                        </p:tgtEl>
                                        <p:attrNameLst>
                                          <p:attrName>ppt_h</p:attrName>
                                        </p:attrNameLst>
                                      </p:cBhvr>
                                      <p:tavLst>
                                        <p:tav tm="0">
                                          <p:val>
                                            <p:fltVal val="0"/>
                                          </p:val>
                                        </p:tav>
                                        <p:tav tm="100000">
                                          <p:val>
                                            <p:strVal val="#ppt_h"/>
                                          </p:val>
                                        </p:tav>
                                      </p:tavLst>
                                    </p:anim>
                                    <p:animEffect transition="in" filter="fade">
                                      <p:cBhvr>
                                        <p:cTn id="44" dur="750"/>
                                        <p:tgtEl>
                                          <p:spTgt spid="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childTnLst>
                          </p:cTn>
                        </p:par>
                        <p:par>
                          <p:cTn id="50" fill="hold">
                            <p:stCondLst>
                              <p:cond delay="4849"/>
                            </p:stCondLst>
                            <p:childTnLst>
                              <p:par>
                                <p:cTn id="51" presetID="22" presetClass="entr" presetSubtype="1"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par>
                          <p:cTn id="54" fill="hold">
                            <p:stCondLst>
                              <p:cond delay="5349"/>
                            </p:stCondLst>
                            <p:childTnLst>
                              <p:par>
                                <p:cTn id="55" presetID="22" presetClass="entr" presetSubtype="2"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right)">
                                      <p:cBhvr>
                                        <p:cTn id="57" dur="250"/>
                                        <p:tgtEl>
                                          <p:spTgt spid="16"/>
                                        </p:tgtEl>
                                      </p:cBhvr>
                                    </p:animEffect>
                                  </p:childTnLst>
                                </p:cTn>
                              </p:par>
                            </p:childTnLst>
                          </p:cTn>
                        </p:par>
                        <p:par>
                          <p:cTn id="58" fill="hold">
                            <p:stCondLst>
                              <p:cond delay="5849"/>
                            </p:stCondLst>
                            <p:childTnLst>
                              <p:par>
                                <p:cTn id="59" presetID="10" presetClass="entr" presetSubtype="0" fill="hold" grpId="0" nodeType="afterEffect">
                                  <p:stCondLst>
                                    <p:cond delay="0"/>
                                  </p:stCondLst>
                                  <p:iterate type="lt">
                                    <p:tmPct val="10000"/>
                                  </p:iterate>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6199"/>
                            </p:stCondLst>
                            <p:childTnLst>
                              <p:par>
                                <p:cTn id="63" presetID="10"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par>
                          <p:cTn id="66" fill="hold">
                            <p:stCondLst>
                              <p:cond delay="6699"/>
                            </p:stCondLst>
                            <p:childTnLst>
                              <p:par>
                                <p:cTn id="67" presetID="22" presetClass="entr" presetSubtype="8"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par>
                          <p:cTn id="70" fill="hold">
                            <p:stCondLst>
                              <p:cond delay="7199"/>
                            </p:stCondLst>
                            <p:childTnLst>
                              <p:par>
                                <p:cTn id="71" presetID="53" presetClass="entr" presetSubtype="16"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750" fill="hold"/>
                                        <p:tgtEl>
                                          <p:spTgt spid="19"/>
                                        </p:tgtEl>
                                        <p:attrNameLst>
                                          <p:attrName>ppt_w</p:attrName>
                                        </p:attrNameLst>
                                      </p:cBhvr>
                                      <p:tavLst>
                                        <p:tav tm="0">
                                          <p:val>
                                            <p:fltVal val="0"/>
                                          </p:val>
                                        </p:tav>
                                        <p:tav tm="100000">
                                          <p:val>
                                            <p:strVal val="#ppt_w"/>
                                          </p:val>
                                        </p:tav>
                                      </p:tavLst>
                                    </p:anim>
                                    <p:anim calcmode="lin" valueType="num">
                                      <p:cBhvr>
                                        <p:cTn id="79" dur="750" fill="hold"/>
                                        <p:tgtEl>
                                          <p:spTgt spid="19"/>
                                        </p:tgtEl>
                                        <p:attrNameLst>
                                          <p:attrName>ppt_h</p:attrName>
                                        </p:attrNameLst>
                                      </p:cBhvr>
                                      <p:tavLst>
                                        <p:tav tm="0">
                                          <p:val>
                                            <p:fltVal val="0"/>
                                          </p:val>
                                        </p:tav>
                                        <p:tav tm="100000">
                                          <p:val>
                                            <p:strVal val="#ppt_h"/>
                                          </p:val>
                                        </p:tav>
                                      </p:tavLst>
                                    </p:anim>
                                    <p:animEffect transition="in" filter="fade">
                                      <p:cBhvr>
                                        <p:cTn id="80" dur="750"/>
                                        <p:tgtEl>
                                          <p:spTgt spid="19"/>
                                        </p:tgtEl>
                                      </p:cBhvr>
                                    </p:animEffect>
                                  </p:childTnLst>
                                </p:cTn>
                              </p:par>
                            </p:childTnLst>
                          </p:cTn>
                        </p:par>
                        <p:par>
                          <p:cTn id="81" fill="hold">
                            <p:stCondLst>
                              <p:cond delay="8199"/>
                            </p:stCondLst>
                            <p:childTnLst>
                              <p:par>
                                <p:cTn id="82" presetID="22" presetClass="entr" presetSubtype="4"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cTn>
                              </p:par>
                            </p:childTnLst>
                          </p:cTn>
                        </p:par>
                        <p:par>
                          <p:cTn id="85" fill="hold">
                            <p:stCondLst>
                              <p:cond delay="8699"/>
                            </p:stCondLst>
                            <p:childTnLst>
                              <p:par>
                                <p:cTn id="86" presetID="22" presetClass="entr" presetSubtype="8"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left)">
                                      <p:cBhvr>
                                        <p:cTn id="88" dur="250"/>
                                        <p:tgtEl>
                                          <p:spTgt spid="14"/>
                                        </p:tgtEl>
                                      </p:cBhvr>
                                    </p:animEffect>
                                  </p:childTnLst>
                                </p:cTn>
                              </p:par>
                            </p:childTnLst>
                          </p:cTn>
                        </p:par>
                        <p:par>
                          <p:cTn id="89" fill="hold">
                            <p:stCondLst>
                              <p:cond delay="9199"/>
                            </p:stCondLst>
                            <p:childTnLst>
                              <p:par>
                                <p:cTn id="90" presetID="10" presetClass="entr" presetSubtype="0" fill="hold" grpId="0" nodeType="afterEffect">
                                  <p:stCondLst>
                                    <p:cond delay="0"/>
                                  </p:stCondLst>
                                  <p:iterate type="lt">
                                    <p:tmPct val="10000"/>
                                  </p:iterate>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par>
                          <p:cTn id="93" fill="hold">
                            <p:stCondLst>
                              <p:cond delay="9549"/>
                            </p:stCondLst>
                            <p:childTnLst>
                              <p:par>
                                <p:cTn id="94" presetID="10" presetClass="entr" presetSubtype="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par>
                          <p:cTn id="97" fill="hold">
                            <p:stCondLst>
                              <p:cond delay="10049"/>
                            </p:stCondLst>
                            <p:childTnLst>
                              <p:par>
                                <p:cTn id="98" presetID="22" presetClass="entr" presetSubtype="8" fill="hold" nodeType="after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wipe(left)">
                                      <p:cBhvr>
                                        <p:cTn id="100" dur="500"/>
                                        <p:tgtEl>
                                          <p:spTgt spid="10"/>
                                        </p:tgtEl>
                                      </p:cBhvr>
                                    </p:animEffect>
                                  </p:childTnLst>
                                </p:cTn>
                              </p:par>
                            </p:childTnLst>
                          </p:cTn>
                        </p:par>
                        <p:par>
                          <p:cTn id="101" fill="hold">
                            <p:stCondLst>
                              <p:cond delay="10549"/>
                            </p:stCondLst>
                            <p:childTnLst>
                              <p:par>
                                <p:cTn id="102" presetID="53" presetClass="entr" presetSubtype="16"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750" fill="hold"/>
                                        <p:tgtEl>
                                          <p:spTgt spid="5"/>
                                        </p:tgtEl>
                                        <p:attrNameLst>
                                          <p:attrName>ppt_w</p:attrName>
                                        </p:attrNameLst>
                                      </p:cBhvr>
                                      <p:tavLst>
                                        <p:tav tm="0">
                                          <p:val>
                                            <p:fltVal val="0"/>
                                          </p:val>
                                        </p:tav>
                                        <p:tav tm="100000">
                                          <p:val>
                                            <p:strVal val="#ppt_w"/>
                                          </p:val>
                                        </p:tav>
                                      </p:tavLst>
                                    </p:anim>
                                    <p:anim calcmode="lin" valueType="num">
                                      <p:cBhvr>
                                        <p:cTn id="105" dur="750" fill="hold"/>
                                        <p:tgtEl>
                                          <p:spTgt spid="5"/>
                                        </p:tgtEl>
                                        <p:attrNameLst>
                                          <p:attrName>ppt_h</p:attrName>
                                        </p:attrNameLst>
                                      </p:cBhvr>
                                      <p:tavLst>
                                        <p:tav tm="0">
                                          <p:val>
                                            <p:fltVal val="0"/>
                                          </p:val>
                                        </p:tav>
                                        <p:tav tm="100000">
                                          <p:val>
                                            <p:strVal val="#ppt_h"/>
                                          </p:val>
                                        </p:tav>
                                      </p:tavLst>
                                    </p:anim>
                                    <p:animEffect transition="in" filter="fade">
                                      <p:cBhvr>
                                        <p:cTn id="106" dur="750"/>
                                        <p:tgtEl>
                                          <p:spTgt spid="5"/>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750" fill="hold"/>
                                        <p:tgtEl>
                                          <p:spTgt spid="20"/>
                                        </p:tgtEl>
                                        <p:attrNameLst>
                                          <p:attrName>ppt_w</p:attrName>
                                        </p:attrNameLst>
                                      </p:cBhvr>
                                      <p:tavLst>
                                        <p:tav tm="0">
                                          <p:val>
                                            <p:fltVal val="0"/>
                                          </p:val>
                                        </p:tav>
                                        <p:tav tm="100000">
                                          <p:val>
                                            <p:strVal val="#ppt_w"/>
                                          </p:val>
                                        </p:tav>
                                      </p:tavLst>
                                    </p:anim>
                                    <p:anim calcmode="lin" valueType="num">
                                      <p:cBhvr>
                                        <p:cTn id="110" dur="750" fill="hold"/>
                                        <p:tgtEl>
                                          <p:spTgt spid="20"/>
                                        </p:tgtEl>
                                        <p:attrNameLst>
                                          <p:attrName>ppt_h</p:attrName>
                                        </p:attrNameLst>
                                      </p:cBhvr>
                                      <p:tavLst>
                                        <p:tav tm="0">
                                          <p:val>
                                            <p:fltVal val="0"/>
                                          </p:val>
                                        </p:tav>
                                        <p:tav tm="100000">
                                          <p:val>
                                            <p:strVal val="#ppt_h"/>
                                          </p:val>
                                        </p:tav>
                                      </p:tavLst>
                                    </p:anim>
                                    <p:animEffect transition="in" filter="fade">
                                      <p:cBhvr>
                                        <p:cTn id="111" dur="750"/>
                                        <p:tgtEl>
                                          <p:spTgt spid="20"/>
                                        </p:tgtEl>
                                      </p:cBhvr>
                                    </p:animEffect>
                                  </p:childTnLst>
                                </p:cTn>
                              </p:par>
                            </p:childTnLst>
                          </p:cTn>
                        </p:par>
                        <p:par>
                          <p:cTn id="112" fill="hold">
                            <p:stCondLst>
                              <p:cond delay="11549"/>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49"/>
                            </p:stCondLst>
                            <p:childTnLst>
                              <p:par>
                                <p:cTn id="117" presetID="22" presetClass="entr" presetSubtype="2" fill="hold"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wipe(right)">
                                      <p:cBhvr>
                                        <p:cTn id="119" dur="250"/>
                                        <p:tgtEl>
                                          <p:spTgt spid="18"/>
                                        </p:tgtEl>
                                      </p:cBhvr>
                                    </p:animEffect>
                                  </p:childTnLst>
                                </p:cTn>
                              </p:par>
                            </p:childTnLst>
                          </p:cTn>
                        </p:par>
                        <p:par>
                          <p:cTn id="120" fill="hold">
                            <p:stCondLst>
                              <p:cond delay="12549"/>
                            </p:stCondLst>
                            <p:childTnLst>
                              <p:par>
                                <p:cTn id="121" presetID="10" presetClass="entr" presetSubtype="0" fill="hold" grpId="0" nodeType="afterEffect">
                                  <p:stCondLst>
                                    <p:cond delay="0"/>
                                  </p:stCondLst>
                                  <p:iterate type="lt">
                                    <p:tmPct val="10000"/>
                                  </p:iterate>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childTnLst>
                          </p:cTn>
                        </p:par>
                        <p:par>
                          <p:cTn id="124" fill="hold">
                            <p:stCondLst>
                              <p:cond delay="12899"/>
                            </p:stCondLst>
                            <p:childTnLst>
                              <p:par>
                                <p:cTn id="125" presetID="10" presetClass="entr" presetSubtype="0"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childTnLst>
                                </p:cTn>
                              </p:par>
                            </p:childTnLst>
                          </p:cTn>
                        </p:par>
                        <p:par>
                          <p:cTn id="128" fill="hold">
                            <p:stCondLst>
                              <p:cond delay="13399"/>
                            </p:stCondLst>
                            <p:childTnLst>
                              <p:par>
                                <p:cTn id="129" presetID="22" presetClass="entr" presetSubtype="8" fill="hold" nodeType="afterEffect">
                                  <p:stCondLst>
                                    <p:cond delay="0"/>
                                  </p:stCondLst>
                                  <p:childTnLst>
                                    <p:set>
                                      <p:cBhvr>
                                        <p:cTn id="130" dur="1" fill="hold">
                                          <p:stCondLst>
                                            <p:cond delay="0"/>
                                          </p:stCondLst>
                                        </p:cTn>
                                        <p:tgtEl>
                                          <p:spTgt spid="7"/>
                                        </p:tgtEl>
                                        <p:attrNameLst>
                                          <p:attrName>style.visibility</p:attrName>
                                        </p:attrNameLst>
                                      </p:cBhvr>
                                      <p:to>
                                        <p:strVal val="visible"/>
                                      </p:to>
                                    </p:set>
                                    <p:animEffect transition="in" filter="wipe(left)">
                                      <p:cBhvr>
                                        <p:cTn id="131" dur="500"/>
                                        <p:tgtEl>
                                          <p:spTgt spid="7"/>
                                        </p:tgtEl>
                                      </p:cBhvr>
                                    </p:animEffect>
                                  </p:childTnLst>
                                </p:cTn>
                              </p:par>
                            </p:childTnLst>
                          </p:cTn>
                        </p:par>
                        <p:par>
                          <p:cTn id="132" fill="hold">
                            <p:stCondLst>
                              <p:cond delay="13899"/>
                            </p:stCondLst>
                            <p:childTnLst>
                              <p:par>
                                <p:cTn id="133" presetID="35" presetClass="entr" presetSubtype="0" fill="hold" grpId="0" nodeType="after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1000"/>
                                        <p:tgtEl>
                                          <p:spTgt spid="32"/>
                                        </p:tgtEl>
                                      </p:cBhvr>
                                    </p:animEffect>
                                    <p:anim calcmode="lin" valueType="num">
                                      <p:cBhvr>
                                        <p:cTn id="136" dur="1000" fill="hold"/>
                                        <p:tgtEl>
                                          <p:spTgt spid="32"/>
                                        </p:tgtEl>
                                        <p:attrNameLst>
                                          <p:attrName>style.rotation</p:attrName>
                                        </p:attrNameLst>
                                      </p:cBhvr>
                                      <p:tavLst>
                                        <p:tav tm="0">
                                          <p:val>
                                            <p:fltVal val="720"/>
                                          </p:val>
                                        </p:tav>
                                        <p:tav tm="100000">
                                          <p:val>
                                            <p:fltVal val="0"/>
                                          </p:val>
                                        </p:tav>
                                      </p:tavLst>
                                    </p:anim>
                                    <p:anim calcmode="lin" valueType="num">
                                      <p:cBhvr>
                                        <p:cTn id="137" dur="1000" fill="hold"/>
                                        <p:tgtEl>
                                          <p:spTgt spid="32"/>
                                        </p:tgtEl>
                                        <p:attrNameLst>
                                          <p:attrName>ppt_h</p:attrName>
                                        </p:attrNameLst>
                                      </p:cBhvr>
                                      <p:tavLst>
                                        <p:tav tm="0">
                                          <p:val>
                                            <p:fltVal val="0"/>
                                          </p:val>
                                        </p:tav>
                                        <p:tav tm="100000">
                                          <p:val>
                                            <p:strVal val="#ppt_h"/>
                                          </p:val>
                                        </p:tav>
                                      </p:tavLst>
                                    </p:anim>
                                    <p:anim calcmode="lin" valueType="num">
                                      <p:cBhvr>
                                        <p:cTn id="138" dur="1000" fill="hold"/>
                                        <p:tgtEl>
                                          <p:spTgt spid="32"/>
                                        </p:tgtEl>
                                        <p:attrNameLst>
                                          <p:attrName>ppt_w</p:attrName>
                                        </p:attrNameLst>
                                      </p:cBhvr>
                                      <p:tavLst>
                                        <p:tav tm="0">
                                          <p:val>
                                            <p:fltVal val="0"/>
                                          </p:val>
                                        </p:tav>
                                        <p:tav tm="100000">
                                          <p:val>
                                            <p:strVal val="#ppt_w"/>
                                          </p:val>
                                        </p:tav>
                                      </p:tavLst>
                                    </p:anim>
                                  </p:childTnLst>
                                </p:cTn>
                              </p:par>
                            </p:childTnLst>
                          </p:cTn>
                        </p:par>
                        <p:par>
                          <p:cTn id="139" fill="hold">
                            <p:stCondLst>
                              <p:cond delay="14899"/>
                            </p:stCondLst>
                            <p:childTnLst>
                              <p:par>
                                <p:cTn id="140" presetID="10" presetClass="entr" presetSubtype="0" fill="hold" grpId="0" nodeType="afterEffect">
                                  <p:stCondLst>
                                    <p:cond delay="0"/>
                                  </p:stCondLst>
                                  <p:iterate type="lt">
                                    <p:tmPct val="10000"/>
                                  </p:iterate>
                                  <p:childTnLst>
                                    <p:set>
                                      <p:cBhvr>
                                        <p:cTn id="141" dur="1" fill="hold">
                                          <p:stCondLst>
                                            <p:cond delay="0"/>
                                          </p:stCondLst>
                                        </p:cTn>
                                        <p:tgtEl>
                                          <p:spTgt spid="31"/>
                                        </p:tgtEl>
                                        <p:attrNameLst>
                                          <p:attrName>style.visibility</p:attrName>
                                        </p:attrNameLst>
                                      </p:cBhvr>
                                      <p:to>
                                        <p:strVal val="visible"/>
                                      </p:to>
                                    </p:set>
                                    <p:animEffect transition="in" filter="fade">
                                      <p:cBhvr>
                                        <p:cTn id="1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9" grpId="0" animBg="1"/>
      <p:bldP spid="20" grpId="0" animBg="1"/>
      <p:bldP spid="21" grpId="0" animBg="1"/>
      <p:bldP spid="22" grpId="0" animBg="1"/>
      <p:bldP spid="23" grpId="0"/>
      <p:bldP spid="24" grpId="0" animBg="1"/>
      <p:bldP spid="25" grpId="0"/>
      <p:bldP spid="26" grpId="0" animBg="1"/>
      <p:bldP spid="27" grpId="0"/>
      <p:bldP spid="28" grpId="0" animBg="1"/>
      <p:bldP spid="29" grpId="0"/>
      <p:bldP spid="30" grpId="0" animBg="1"/>
      <p:bldP spid="31" grpId="0"/>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Freeform 6"/>
          <p:cNvSpPr/>
          <p:nvPr/>
        </p:nvSpPr>
        <p:spPr bwMode="auto">
          <a:xfrm>
            <a:off x="808119" y="1002816"/>
            <a:ext cx="7583700" cy="514509"/>
          </a:xfrm>
          <a:custGeom>
            <a:avLst/>
            <a:gdLst>
              <a:gd name="T0" fmla="*/ 60069 w 12630"/>
              <a:gd name="T1" fmla="*/ 0 h 856"/>
              <a:gd name="T2" fmla="*/ 10055481 w 12630"/>
              <a:gd name="T3" fmla="*/ 0 h 856"/>
              <a:gd name="T4" fmla="*/ 10115550 w 12630"/>
              <a:gd name="T5" fmla="*/ 75310 h 856"/>
              <a:gd name="T6" fmla="*/ 10115550 w 12630"/>
              <a:gd name="T7" fmla="*/ 611291 h 856"/>
              <a:gd name="T8" fmla="*/ 10055481 w 12630"/>
              <a:gd name="T9" fmla="*/ 685800 h 856"/>
              <a:gd name="T10" fmla="*/ 60069 w 12630"/>
              <a:gd name="T11" fmla="*/ 685800 h 856"/>
              <a:gd name="T12" fmla="*/ 0 w 12630"/>
              <a:gd name="T13" fmla="*/ 611291 h 856"/>
              <a:gd name="T14" fmla="*/ 0 w 12630"/>
              <a:gd name="T15" fmla="*/ 75310 h 856"/>
              <a:gd name="T16" fmla="*/ 60069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E4E4E4"/>
          </a:solidFill>
          <a:ln w="10" cap="flat" cmpd="sng">
            <a:solidFill>
              <a:srgbClr val="C9C9C9"/>
            </a:solidFill>
            <a:round/>
          </a:ln>
        </p:spPr>
        <p:txBody>
          <a:bodyPr lIns="68562" tIns="34281" rIns="68562" bIns="34281"/>
          <a:lstStyle/>
          <a:p>
            <a:endParaRPr lang="zh-CN" altLang="en-US"/>
          </a:p>
        </p:txBody>
      </p:sp>
      <p:sp>
        <p:nvSpPr>
          <p:cNvPr id="39942" name="Freeform 7"/>
          <p:cNvSpPr/>
          <p:nvPr/>
        </p:nvSpPr>
        <p:spPr bwMode="auto">
          <a:xfrm>
            <a:off x="808119" y="1984194"/>
            <a:ext cx="7583700" cy="514509"/>
          </a:xfrm>
          <a:custGeom>
            <a:avLst/>
            <a:gdLst>
              <a:gd name="T0" fmla="*/ 60069 w 12630"/>
              <a:gd name="T1" fmla="*/ 0 h 856"/>
              <a:gd name="T2" fmla="*/ 10055481 w 12630"/>
              <a:gd name="T3" fmla="*/ 0 h 856"/>
              <a:gd name="T4" fmla="*/ 10115550 w 12630"/>
              <a:gd name="T5" fmla="*/ 75310 h 856"/>
              <a:gd name="T6" fmla="*/ 10115550 w 12630"/>
              <a:gd name="T7" fmla="*/ 611291 h 856"/>
              <a:gd name="T8" fmla="*/ 10055481 w 12630"/>
              <a:gd name="T9" fmla="*/ 685800 h 856"/>
              <a:gd name="T10" fmla="*/ 60069 w 12630"/>
              <a:gd name="T11" fmla="*/ 685800 h 856"/>
              <a:gd name="T12" fmla="*/ 0 w 12630"/>
              <a:gd name="T13" fmla="*/ 611291 h 856"/>
              <a:gd name="T14" fmla="*/ 0 w 12630"/>
              <a:gd name="T15" fmla="*/ 75310 h 856"/>
              <a:gd name="T16" fmla="*/ 60069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E4E4E4"/>
          </a:solidFill>
          <a:ln w="10" cap="flat" cmpd="sng">
            <a:solidFill>
              <a:srgbClr val="C9C9C9"/>
            </a:solidFill>
            <a:round/>
          </a:ln>
        </p:spPr>
        <p:txBody>
          <a:bodyPr lIns="68562" tIns="34281" rIns="68562" bIns="34281"/>
          <a:lstStyle/>
          <a:p>
            <a:endParaRPr lang="zh-CN" altLang="en-US"/>
          </a:p>
        </p:txBody>
      </p:sp>
      <p:sp>
        <p:nvSpPr>
          <p:cNvPr id="39943" name="Freeform 8"/>
          <p:cNvSpPr/>
          <p:nvPr/>
        </p:nvSpPr>
        <p:spPr bwMode="auto">
          <a:xfrm>
            <a:off x="808119" y="2923887"/>
            <a:ext cx="7583700" cy="514509"/>
          </a:xfrm>
          <a:custGeom>
            <a:avLst/>
            <a:gdLst>
              <a:gd name="T0" fmla="*/ 60069 w 12630"/>
              <a:gd name="T1" fmla="*/ 0 h 856"/>
              <a:gd name="T2" fmla="*/ 10055481 w 12630"/>
              <a:gd name="T3" fmla="*/ 0 h 856"/>
              <a:gd name="T4" fmla="*/ 10115550 w 12630"/>
              <a:gd name="T5" fmla="*/ 74509 h 856"/>
              <a:gd name="T6" fmla="*/ 10115550 w 12630"/>
              <a:gd name="T7" fmla="*/ 610490 h 856"/>
              <a:gd name="T8" fmla="*/ 10055481 w 12630"/>
              <a:gd name="T9" fmla="*/ 685800 h 856"/>
              <a:gd name="T10" fmla="*/ 60069 w 12630"/>
              <a:gd name="T11" fmla="*/ 685800 h 856"/>
              <a:gd name="T12" fmla="*/ 0 w 12630"/>
              <a:gd name="T13" fmla="*/ 610490 h 856"/>
              <a:gd name="T14" fmla="*/ 0 w 12630"/>
              <a:gd name="T15" fmla="*/ 74509 h 856"/>
              <a:gd name="T16" fmla="*/ 60069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E4E4E4"/>
          </a:solidFill>
          <a:ln w="10" cap="flat" cmpd="sng">
            <a:solidFill>
              <a:srgbClr val="C9C9C9"/>
            </a:solidFill>
            <a:round/>
          </a:ln>
        </p:spPr>
        <p:txBody>
          <a:bodyPr lIns="68562" tIns="34281" rIns="68562" bIns="34281"/>
          <a:lstStyle/>
          <a:p>
            <a:endParaRPr lang="zh-CN" altLang="en-US"/>
          </a:p>
        </p:txBody>
      </p:sp>
      <p:sp>
        <p:nvSpPr>
          <p:cNvPr id="39944" name="Freeform 9"/>
          <p:cNvSpPr/>
          <p:nvPr/>
        </p:nvSpPr>
        <p:spPr bwMode="auto">
          <a:xfrm>
            <a:off x="808119" y="3840951"/>
            <a:ext cx="7583700" cy="514509"/>
          </a:xfrm>
          <a:custGeom>
            <a:avLst/>
            <a:gdLst>
              <a:gd name="T0" fmla="*/ 60069 w 12630"/>
              <a:gd name="T1" fmla="*/ 0 h 856"/>
              <a:gd name="T2" fmla="*/ 10055481 w 12630"/>
              <a:gd name="T3" fmla="*/ 0 h 856"/>
              <a:gd name="T4" fmla="*/ 10115550 w 12630"/>
              <a:gd name="T5" fmla="*/ 74509 h 856"/>
              <a:gd name="T6" fmla="*/ 10115550 w 12630"/>
              <a:gd name="T7" fmla="*/ 610490 h 856"/>
              <a:gd name="T8" fmla="*/ 10055481 w 12630"/>
              <a:gd name="T9" fmla="*/ 685800 h 856"/>
              <a:gd name="T10" fmla="*/ 60069 w 12630"/>
              <a:gd name="T11" fmla="*/ 685800 h 856"/>
              <a:gd name="T12" fmla="*/ 0 w 12630"/>
              <a:gd name="T13" fmla="*/ 610490 h 856"/>
              <a:gd name="T14" fmla="*/ 0 w 12630"/>
              <a:gd name="T15" fmla="*/ 74509 h 856"/>
              <a:gd name="T16" fmla="*/ 60069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E4E4E4"/>
          </a:solidFill>
          <a:ln w="10" cap="flat" cmpd="sng">
            <a:solidFill>
              <a:srgbClr val="C9C9C9"/>
            </a:solidFill>
            <a:round/>
          </a:ln>
        </p:spPr>
        <p:txBody>
          <a:bodyPr lIns="68562" tIns="34281" rIns="68562" bIns="34281"/>
          <a:lstStyle/>
          <a:p>
            <a:endParaRPr lang="zh-CN" altLang="en-US"/>
          </a:p>
        </p:txBody>
      </p:sp>
      <p:sp>
        <p:nvSpPr>
          <p:cNvPr id="39945" name="Freeform 10"/>
          <p:cNvSpPr>
            <a:spLocks noEditPoints="1"/>
          </p:cNvSpPr>
          <p:nvPr/>
        </p:nvSpPr>
        <p:spPr bwMode="auto">
          <a:xfrm>
            <a:off x="1341311" y="736033"/>
            <a:ext cx="1400818" cy="1092141"/>
          </a:xfrm>
          <a:custGeom>
            <a:avLst/>
            <a:gdLst>
              <a:gd name="T0" fmla="*/ 1868487 w 2333"/>
              <a:gd name="T1" fmla="*/ 0 h 1818"/>
              <a:gd name="T2" fmla="*/ 1868487 w 2333"/>
              <a:gd name="T3" fmla="*/ 1092204 h 1818"/>
              <a:gd name="T4" fmla="*/ 933843 w 2333"/>
              <a:gd name="T5" fmla="*/ 1455738 h 1818"/>
              <a:gd name="T6" fmla="*/ 0 w 2333"/>
              <a:gd name="T7" fmla="*/ 1092204 h 1818"/>
              <a:gd name="T8" fmla="*/ 0 w 2333"/>
              <a:gd name="T9" fmla="*/ 0 h 1818"/>
              <a:gd name="T10" fmla="*/ 1868487 w 2333"/>
              <a:gd name="T11" fmla="*/ 0 h 1818"/>
              <a:gd name="T12" fmla="*/ 933843 w 2333"/>
              <a:gd name="T13" fmla="*/ 0 h 1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chemeClr val="accent1"/>
          </a:solidFill>
          <a:ln w="9525">
            <a:noFill/>
            <a:round/>
          </a:ln>
        </p:spPr>
        <p:txBody>
          <a:bodyPr lIns="68562" tIns="34281" rIns="68562" bIns="34281"/>
          <a:lstStyle/>
          <a:p>
            <a:endParaRPr lang="zh-CN" altLang="en-US"/>
          </a:p>
        </p:txBody>
      </p:sp>
      <p:sp>
        <p:nvSpPr>
          <p:cNvPr id="39946" name="Freeform 11"/>
          <p:cNvSpPr>
            <a:spLocks noEditPoints="1"/>
          </p:cNvSpPr>
          <p:nvPr/>
        </p:nvSpPr>
        <p:spPr bwMode="auto">
          <a:xfrm>
            <a:off x="1341311" y="1709075"/>
            <a:ext cx="1400818" cy="1065938"/>
          </a:xfrm>
          <a:custGeom>
            <a:avLst/>
            <a:gdLst>
              <a:gd name="T0" fmla="*/ 1868487 w 2333"/>
              <a:gd name="T1" fmla="*/ 0 h 1775"/>
              <a:gd name="T2" fmla="*/ 1868487 w 2333"/>
              <a:gd name="T3" fmla="*/ 1065409 h 1775"/>
              <a:gd name="T4" fmla="*/ 933843 w 2333"/>
              <a:gd name="T5" fmla="*/ 1420812 h 1775"/>
              <a:gd name="T6" fmla="*/ 0 w 2333"/>
              <a:gd name="T7" fmla="*/ 1065409 h 1775"/>
              <a:gd name="T8" fmla="*/ 0 w 2333"/>
              <a:gd name="T9" fmla="*/ 0 h 1775"/>
              <a:gd name="T10" fmla="*/ 933843 w 2333"/>
              <a:gd name="T11" fmla="*/ 355403 h 1775"/>
              <a:gd name="T12" fmla="*/ 1868487 w 2333"/>
              <a:gd name="T13" fmla="*/ 0 h 1775"/>
              <a:gd name="T14" fmla="*/ 1401565 w 2333"/>
              <a:gd name="T15" fmla="*/ 177702 h 1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accent2"/>
          </a:solidFill>
          <a:ln w="9525">
            <a:noFill/>
            <a:round/>
          </a:ln>
        </p:spPr>
        <p:txBody>
          <a:bodyPr lIns="68562" tIns="34281" rIns="68562" bIns="34281"/>
          <a:lstStyle/>
          <a:p>
            <a:endParaRPr lang="zh-CN" altLang="en-US"/>
          </a:p>
        </p:txBody>
      </p:sp>
      <p:sp>
        <p:nvSpPr>
          <p:cNvPr id="39947" name="Freeform 12"/>
          <p:cNvSpPr>
            <a:spLocks noEditPoints="1"/>
          </p:cNvSpPr>
          <p:nvPr/>
        </p:nvSpPr>
        <p:spPr bwMode="auto">
          <a:xfrm>
            <a:off x="1370982" y="2644552"/>
            <a:ext cx="1400818" cy="1065938"/>
          </a:xfrm>
          <a:custGeom>
            <a:avLst/>
            <a:gdLst>
              <a:gd name="T0" fmla="*/ 1868487 w 2333"/>
              <a:gd name="T1" fmla="*/ 0 h 1775"/>
              <a:gd name="T2" fmla="*/ 1868487 w 2333"/>
              <a:gd name="T3" fmla="*/ 1065409 h 1775"/>
              <a:gd name="T4" fmla="*/ 933843 w 2333"/>
              <a:gd name="T5" fmla="*/ 1420812 h 1775"/>
              <a:gd name="T6" fmla="*/ 0 w 2333"/>
              <a:gd name="T7" fmla="*/ 1065409 h 1775"/>
              <a:gd name="T8" fmla="*/ 0 w 2333"/>
              <a:gd name="T9" fmla="*/ 0 h 1775"/>
              <a:gd name="T10" fmla="*/ 933843 w 2333"/>
              <a:gd name="T11" fmla="*/ 355403 h 1775"/>
              <a:gd name="T12" fmla="*/ 1868487 w 2333"/>
              <a:gd name="T13" fmla="*/ 0 h 1775"/>
              <a:gd name="T14" fmla="*/ 1401565 w 2333"/>
              <a:gd name="T15" fmla="*/ 177702 h 1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accent3"/>
          </a:solidFill>
          <a:ln w="9525">
            <a:noFill/>
            <a:round/>
          </a:ln>
        </p:spPr>
        <p:txBody>
          <a:bodyPr lIns="68562" tIns="34281" rIns="68562" bIns="34281"/>
          <a:lstStyle/>
          <a:p>
            <a:endParaRPr lang="zh-CN" altLang="en-US"/>
          </a:p>
        </p:txBody>
      </p:sp>
      <p:sp>
        <p:nvSpPr>
          <p:cNvPr id="39948" name="Freeform 13"/>
          <p:cNvSpPr>
            <a:spLocks noEditPoints="1"/>
          </p:cNvSpPr>
          <p:nvPr/>
        </p:nvSpPr>
        <p:spPr bwMode="auto">
          <a:xfrm>
            <a:off x="1341311" y="3559878"/>
            <a:ext cx="1400818" cy="1064747"/>
          </a:xfrm>
          <a:custGeom>
            <a:avLst/>
            <a:gdLst>
              <a:gd name="T0" fmla="*/ 1868487 w 2333"/>
              <a:gd name="T1" fmla="*/ 0 h 1774"/>
              <a:gd name="T2" fmla="*/ 1868487 w 2333"/>
              <a:gd name="T3" fmla="*/ 1064819 h 1774"/>
              <a:gd name="T4" fmla="*/ 933843 w 2333"/>
              <a:gd name="T5" fmla="*/ 1419225 h 1774"/>
              <a:gd name="T6" fmla="*/ 0 w 2333"/>
              <a:gd name="T7" fmla="*/ 1064819 h 1774"/>
              <a:gd name="T8" fmla="*/ 0 w 2333"/>
              <a:gd name="T9" fmla="*/ 0 h 1774"/>
              <a:gd name="T10" fmla="*/ 933843 w 2333"/>
              <a:gd name="T11" fmla="*/ 354406 h 1774"/>
              <a:gd name="T12" fmla="*/ 1868487 w 2333"/>
              <a:gd name="T13" fmla="*/ 0 h 1774"/>
              <a:gd name="T14" fmla="*/ 1401565 w 2333"/>
              <a:gd name="T15" fmla="*/ 176803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4"/>
          </a:solidFill>
          <a:ln w="9525">
            <a:noFill/>
            <a:round/>
          </a:ln>
        </p:spPr>
        <p:txBody>
          <a:bodyPr lIns="68562" tIns="34281" rIns="68562" bIns="34281"/>
          <a:lstStyle/>
          <a:p>
            <a:endParaRPr lang="zh-CN" altLang="en-US"/>
          </a:p>
        </p:txBody>
      </p:sp>
      <p:sp>
        <p:nvSpPr>
          <p:cNvPr id="39949" name="TextBox 12"/>
          <p:cNvSpPr txBox="1">
            <a:spLocks noChangeArrowheads="1"/>
          </p:cNvSpPr>
          <p:nvPr/>
        </p:nvSpPr>
        <p:spPr bwMode="auto">
          <a:xfrm>
            <a:off x="3059902" y="1017108"/>
            <a:ext cx="5183147" cy="346230"/>
          </a:xfrm>
          <a:prstGeom prst="rect">
            <a:avLst/>
          </a:prstGeom>
          <a:noFill/>
          <a:ln w="9525">
            <a:noFill/>
            <a:miter lim="800000"/>
          </a:ln>
        </p:spPr>
        <p:txBody>
          <a:bodyPr lIns="68562" tIns="34281" rIns="68562" bIns="34281">
            <a:spAutoFit/>
          </a:bodyPr>
          <a:lstStyle/>
          <a:p>
            <a:pPr eaLnBrk="1" hangingPunct="1"/>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39950" name="TextBox 13"/>
          <p:cNvSpPr txBox="1">
            <a:spLocks noChangeArrowheads="1"/>
          </p:cNvSpPr>
          <p:nvPr/>
        </p:nvSpPr>
        <p:spPr bwMode="auto">
          <a:xfrm>
            <a:off x="1365114" y="1098095"/>
            <a:ext cx="1353212" cy="253897"/>
          </a:xfrm>
          <a:prstGeom prst="rect">
            <a:avLst/>
          </a:prstGeom>
          <a:noFill/>
          <a:ln w="9525">
            <a:noFill/>
            <a:miter lim="800000"/>
          </a:ln>
        </p:spPr>
        <p:txBody>
          <a:bodyPr lIns="68562" tIns="34281" rIns="68562" bIns="34281">
            <a:spAutoFit/>
          </a:bodyPr>
          <a:lstStyle/>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rPr>
              <a:t>添加标题内容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9951" name="TextBox 14"/>
          <p:cNvSpPr txBox="1">
            <a:spLocks noChangeArrowheads="1"/>
          </p:cNvSpPr>
          <p:nvPr/>
        </p:nvSpPr>
        <p:spPr bwMode="auto">
          <a:xfrm>
            <a:off x="1365114" y="2111630"/>
            <a:ext cx="1353212" cy="253897"/>
          </a:xfrm>
          <a:prstGeom prst="rect">
            <a:avLst/>
          </a:prstGeom>
          <a:noFill/>
          <a:ln w="9525">
            <a:noFill/>
            <a:miter lim="800000"/>
          </a:ln>
        </p:spPr>
        <p:txBody>
          <a:bodyPr lIns="68562" tIns="34281" rIns="68562" bIns="34281">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9952" name="TextBox 15"/>
          <p:cNvSpPr txBox="1">
            <a:spLocks noChangeArrowheads="1"/>
          </p:cNvSpPr>
          <p:nvPr/>
        </p:nvSpPr>
        <p:spPr bwMode="auto">
          <a:xfrm>
            <a:off x="1365114" y="3053705"/>
            <a:ext cx="1353212" cy="253897"/>
          </a:xfrm>
          <a:prstGeom prst="rect">
            <a:avLst/>
          </a:prstGeom>
          <a:noFill/>
          <a:ln w="9525">
            <a:noFill/>
            <a:miter lim="800000"/>
          </a:ln>
        </p:spPr>
        <p:txBody>
          <a:bodyPr lIns="68562" tIns="34281" rIns="68562" bIns="34281">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9953" name="TextBox 16"/>
          <p:cNvSpPr txBox="1">
            <a:spLocks noChangeArrowheads="1"/>
          </p:cNvSpPr>
          <p:nvPr/>
        </p:nvSpPr>
        <p:spPr bwMode="auto">
          <a:xfrm>
            <a:off x="1365114" y="3944567"/>
            <a:ext cx="1353212" cy="253897"/>
          </a:xfrm>
          <a:prstGeom prst="rect">
            <a:avLst/>
          </a:prstGeom>
          <a:noFill/>
          <a:ln w="9525">
            <a:noFill/>
            <a:miter lim="800000"/>
          </a:ln>
        </p:spPr>
        <p:txBody>
          <a:bodyPr lIns="68562" tIns="34281" rIns="68562" bIns="34281">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9954" name="TextBox 17"/>
          <p:cNvSpPr txBox="1">
            <a:spLocks noChangeArrowheads="1"/>
          </p:cNvSpPr>
          <p:nvPr/>
        </p:nvSpPr>
        <p:spPr bwMode="auto">
          <a:xfrm>
            <a:off x="3059902" y="2010396"/>
            <a:ext cx="5183147" cy="346230"/>
          </a:xfrm>
          <a:prstGeom prst="rect">
            <a:avLst/>
          </a:prstGeom>
          <a:noFill/>
          <a:ln w="9525">
            <a:noFill/>
            <a:miter lim="800000"/>
          </a:ln>
        </p:spPr>
        <p:txBody>
          <a:bodyPr lIns="68562" tIns="34281" rIns="68562" bIns="34281">
            <a:spAutoFit/>
          </a:bodyPr>
          <a:lstStyle/>
          <a:p>
            <a:pPr eaLnBrk="1" hangingPunct="1"/>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39955" name="TextBox 18"/>
          <p:cNvSpPr txBox="1">
            <a:spLocks noChangeArrowheads="1"/>
          </p:cNvSpPr>
          <p:nvPr/>
        </p:nvSpPr>
        <p:spPr bwMode="auto">
          <a:xfrm>
            <a:off x="3059902" y="2952471"/>
            <a:ext cx="5183147" cy="346230"/>
          </a:xfrm>
          <a:prstGeom prst="rect">
            <a:avLst/>
          </a:prstGeom>
          <a:noFill/>
          <a:ln w="9525">
            <a:noFill/>
            <a:miter lim="800000"/>
          </a:ln>
        </p:spPr>
        <p:txBody>
          <a:bodyPr lIns="68562" tIns="34281" rIns="68562" bIns="34281">
            <a:spAutoFit/>
          </a:bodyPr>
          <a:lstStyle/>
          <a:p>
            <a:pPr eaLnBrk="1" hangingPunct="1"/>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39956" name="TextBox 19"/>
          <p:cNvSpPr txBox="1">
            <a:spLocks noChangeArrowheads="1"/>
          </p:cNvSpPr>
          <p:nvPr/>
        </p:nvSpPr>
        <p:spPr bwMode="auto">
          <a:xfrm>
            <a:off x="3059902" y="3854053"/>
            <a:ext cx="5183147" cy="346230"/>
          </a:xfrm>
          <a:prstGeom prst="rect">
            <a:avLst/>
          </a:prstGeom>
          <a:noFill/>
          <a:ln w="9525">
            <a:noFill/>
            <a:miter lim="800000"/>
          </a:ln>
        </p:spPr>
        <p:txBody>
          <a:bodyPr lIns="68562" tIns="34281" rIns="68562" bIns="34281">
            <a:spAutoFit/>
          </a:bodyPr>
          <a:lstStyle/>
          <a:p>
            <a:pPr eaLnBrk="1" hangingPunct="1"/>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39957" name="TextBox 20"/>
          <p:cNvSpPr txBox="1">
            <a:spLocks noChangeArrowheads="1"/>
          </p:cNvSpPr>
          <p:nvPr/>
        </p:nvSpPr>
        <p:spPr bwMode="auto">
          <a:xfrm>
            <a:off x="847394" y="1006390"/>
            <a:ext cx="453451" cy="284675"/>
          </a:xfrm>
          <a:prstGeom prst="rect">
            <a:avLst/>
          </a:prstGeom>
          <a:noFill/>
          <a:ln w="9525">
            <a:noFill/>
            <a:miter lim="800000"/>
          </a:ln>
        </p:spPr>
        <p:txBody>
          <a:bodyPr lIns="68562" tIns="34281" rIns="68562" bIns="34281">
            <a:spAutoFit/>
          </a:bodyPr>
          <a:lstStyle/>
          <a:p>
            <a:pPr algn="ctr" eaLnBrk="1" hangingPunct="1"/>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a:t>
            </a:r>
          </a:p>
        </p:txBody>
      </p:sp>
      <p:sp>
        <p:nvSpPr>
          <p:cNvPr id="39958" name="TextBox 21"/>
          <p:cNvSpPr txBox="1">
            <a:spLocks noChangeArrowheads="1"/>
          </p:cNvSpPr>
          <p:nvPr/>
        </p:nvSpPr>
        <p:spPr bwMode="auto">
          <a:xfrm>
            <a:off x="847394" y="1998486"/>
            <a:ext cx="453451" cy="284675"/>
          </a:xfrm>
          <a:prstGeom prst="rect">
            <a:avLst/>
          </a:prstGeom>
          <a:noFill/>
          <a:ln w="9525">
            <a:noFill/>
            <a:miter lim="800000"/>
          </a:ln>
        </p:spPr>
        <p:txBody>
          <a:bodyPr lIns="68562" tIns="34281" rIns="68562" bIns="34281">
            <a:spAutoFit/>
          </a:bodyPr>
          <a:lstStyle/>
          <a:p>
            <a:pPr algn="ctr" eaLnBrk="1" hangingPunct="1"/>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a:t>
            </a:r>
          </a:p>
        </p:txBody>
      </p:sp>
      <p:sp>
        <p:nvSpPr>
          <p:cNvPr id="39959" name="TextBox 22"/>
          <p:cNvSpPr txBox="1">
            <a:spLocks noChangeArrowheads="1"/>
          </p:cNvSpPr>
          <p:nvPr/>
        </p:nvSpPr>
        <p:spPr bwMode="auto">
          <a:xfrm>
            <a:off x="847394" y="2940561"/>
            <a:ext cx="453451" cy="284675"/>
          </a:xfrm>
          <a:prstGeom prst="rect">
            <a:avLst/>
          </a:prstGeom>
          <a:noFill/>
          <a:ln w="9525">
            <a:noFill/>
            <a:miter lim="800000"/>
          </a:ln>
        </p:spPr>
        <p:txBody>
          <a:bodyPr lIns="68562" tIns="34281" rIns="68562" bIns="34281">
            <a:spAutoFit/>
          </a:bodyPr>
          <a:lstStyle/>
          <a:p>
            <a:pPr algn="ctr" eaLnBrk="1" hangingPunct="1"/>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a:t>
            </a:r>
          </a:p>
        </p:txBody>
      </p:sp>
      <p:sp>
        <p:nvSpPr>
          <p:cNvPr id="39960" name="TextBox 23"/>
          <p:cNvSpPr txBox="1">
            <a:spLocks noChangeArrowheads="1"/>
          </p:cNvSpPr>
          <p:nvPr/>
        </p:nvSpPr>
        <p:spPr bwMode="auto">
          <a:xfrm>
            <a:off x="847394" y="3831424"/>
            <a:ext cx="453451" cy="284675"/>
          </a:xfrm>
          <a:prstGeom prst="rect">
            <a:avLst/>
          </a:prstGeom>
          <a:noFill/>
          <a:ln w="9525">
            <a:noFill/>
            <a:miter lim="800000"/>
          </a:ln>
        </p:spPr>
        <p:txBody>
          <a:bodyPr lIns="68562" tIns="34281" rIns="68562" bIns="34281">
            <a:spAutoFit/>
          </a:bodyPr>
          <a:lstStyle/>
          <a:p>
            <a:pPr algn="ctr" eaLnBrk="1" hangingPunct="1"/>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4</a:t>
            </a:r>
          </a:p>
        </p:txBody>
      </p:sp>
    </p:spTree>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left)">
                                      <p:cBhvr>
                                        <p:cTn id="7" dur="500"/>
                                        <p:tgtEl>
                                          <p:spTgt spid="39941"/>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39942"/>
                                        </p:tgtEl>
                                        <p:attrNameLst>
                                          <p:attrName>style.visibility</p:attrName>
                                        </p:attrNameLst>
                                      </p:cBhvr>
                                      <p:to>
                                        <p:strVal val="visible"/>
                                      </p:to>
                                    </p:set>
                                    <p:animEffect transition="in" filter="wipe(left)">
                                      <p:cBhvr>
                                        <p:cTn id="10" dur="500"/>
                                        <p:tgtEl>
                                          <p:spTgt spid="39942"/>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39943"/>
                                        </p:tgtEl>
                                        <p:attrNameLst>
                                          <p:attrName>style.visibility</p:attrName>
                                        </p:attrNameLst>
                                      </p:cBhvr>
                                      <p:to>
                                        <p:strVal val="visible"/>
                                      </p:to>
                                    </p:set>
                                    <p:animEffect transition="in" filter="wipe(left)">
                                      <p:cBhvr>
                                        <p:cTn id="13" dur="500"/>
                                        <p:tgtEl>
                                          <p:spTgt spid="39943"/>
                                        </p:tgtEl>
                                      </p:cBhvr>
                                    </p:animEffect>
                                  </p:childTnLst>
                                </p:cTn>
                              </p:par>
                              <p:par>
                                <p:cTn id="14" presetID="22" presetClass="entr" presetSubtype="8" fill="hold" grpId="0" nodeType="withEffect">
                                  <p:stCondLst>
                                    <p:cond delay="300"/>
                                  </p:stCondLst>
                                  <p:childTnLst>
                                    <p:set>
                                      <p:cBhvr>
                                        <p:cTn id="15" dur="1" fill="hold">
                                          <p:stCondLst>
                                            <p:cond delay="0"/>
                                          </p:stCondLst>
                                        </p:cTn>
                                        <p:tgtEl>
                                          <p:spTgt spid="39944"/>
                                        </p:tgtEl>
                                        <p:attrNameLst>
                                          <p:attrName>style.visibility</p:attrName>
                                        </p:attrNameLst>
                                      </p:cBhvr>
                                      <p:to>
                                        <p:strVal val="visible"/>
                                      </p:to>
                                    </p:set>
                                    <p:animEffect transition="in" filter="wipe(left)">
                                      <p:cBhvr>
                                        <p:cTn id="16" dur="500"/>
                                        <p:tgtEl>
                                          <p:spTgt spid="39944"/>
                                        </p:tgtEl>
                                      </p:cBhvr>
                                    </p:animEffect>
                                  </p:childTnLst>
                                </p:cTn>
                              </p:par>
                            </p:childTnLst>
                          </p:cTn>
                        </p:par>
                        <p:par>
                          <p:cTn id="17" fill="hold">
                            <p:stCondLst>
                              <p:cond delay="500"/>
                            </p:stCondLst>
                            <p:childTnLst>
                              <p:par>
                                <p:cTn id="18" presetID="47" presetClass="entr" presetSubtype="0" fill="hold" grpId="0" nodeType="afterEffect">
                                  <p:stCondLst>
                                    <p:cond delay="0"/>
                                  </p:stCondLst>
                                  <p:childTnLst>
                                    <p:set>
                                      <p:cBhvr>
                                        <p:cTn id="19" dur="1" fill="hold">
                                          <p:stCondLst>
                                            <p:cond delay="0"/>
                                          </p:stCondLst>
                                        </p:cTn>
                                        <p:tgtEl>
                                          <p:spTgt spid="39945"/>
                                        </p:tgtEl>
                                        <p:attrNameLst>
                                          <p:attrName>style.visibility</p:attrName>
                                        </p:attrNameLst>
                                      </p:cBhvr>
                                      <p:to>
                                        <p:strVal val="visible"/>
                                      </p:to>
                                    </p:set>
                                    <p:animEffect transition="in" filter="fade">
                                      <p:cBhvr>
                                        <p:cTn id="20" dur="1000"/>
                                        <p:tgtEl>
                                          <p:spTgt spid="39945"/>
                                        </p:tgtEl>
                                      </p:cBhvr>
                                    </p:animEffect>
                                    <p:anim calcmode="lin" valueType="num">
                                      <p:cBhvr>
                                        <p:cTn id="21" dur="1000" fill="hold"/>
                                        <p:tgtEl>
                                          <p:spTgt spid="39945"/>
                                        </p:tgtEl>
                                        <p:attrNameLst>
                                          <p:attrName>ppt_x</p:attrName>
                                        </p:attrNameLst>
                                      </p:cBhvr>
                                      <p:tavLst>
                                        <p:tav tm="0">
                                          <p:val>
                                            <p:strVal val="#ppt_x"/>
                                          </p:val>
                                        </p:tav>
                                        <p:tav tm="100000">
                                          <p:val>
                                            <p:strVal val="#ppt_x"/>
                                          </p:val>
                                        </p:tav>
                                      </p:tavLst>
                                    </p:anim>
                                    <p:anim calcmode="lin" valueType="num">
                                      <p:cBhvr>
                                        <p:cTn id="22" dur="1000" fill="hold"/>
                                        <p:tgtEl>
                                          <p:spTgt spid="39945"/>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39950"/>
                                        </p:tgtEl>
                                        <p:attrNameLst>
                                          <p:attrName>style.visibility</p:attrName>
                                        </p:attrNameLst>
                                      </p:cBhvr>
                                      <p:to>
                                        <p:strVal val="visible"/>
                                      </p:to>
                                    </p:set>
                                    <p:animEffect transition="in" filter="fade">
                                      <p:cBhvr>
                                        <p:cTn id="25" dur="1000"/>
                                        <p:tgtEl>
                                          <p:spTgt spid="39950"/>
                                        </p:tgtEl>
                                      </p:cBhvr>
                                    </p:animEffect>
                                    <p:anim calcmode="lin" valueType="num">
                                      <p:cBhvr>
                                        <p:cTn id="26" dur="1000" fill="hold"/>
                                        <p:tgtEl>
                                          <p:spTgt spid="39950"/>
                                        </p:tgtEl>
                                        <p:attrNameLst>
                                          <p:attrName>ppt_x</p:attrName>
                                        </p:attrNameLst>
                                      </p:cBhvr>
                                      <p:tavLst>
                                        <p:tav tm="0">
                                          <p:val>
                                            <p:strVal val="#ppt_x"/>
                                          </p:val>
                                        </p:tav>
                                        <p:tav tm="100000">
                                          <p:val>
                                            <p:strVal val="#ppt_x"/>
                                          </p:val>
                                        </p:tav>
                                      </p:tavLst>
                                    </p:anim>
                                    <p:anim calcmode="lin" valueType="num">
                                      <p:cBhvr>
                                        <p:cTn id="27" dur="1000" fill="hold"/>
                                        <p:tgtEl>
                                          <p:spTgt spid="39950"/>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600"/>
                                  </p:stCondLst>
                                  <p:childTnLst>
                                    <p:set>
                                      <p:cBhvr>
                                        <p:cTn id="29" dur="1" fill="hold">
                                          <p:stCondLst>
                                            <p:cond delay="0"/>
                                          </p:stCondLst>
                                        </p:cTn>
                                        <p:tgtEl>
                                          <p:spTgt spid="39951"/>
                                        </p:tgtEl>
                                        <p:attrNameLst>
                                          <p:attrName>style.visibility</p:attrName>
                                        </p:attrNameLst>
                                      </p:cBhvr>
                                      <p:to>
                                        <p:strVal val="visible"/>
                                      </p:to>
                                    </p:set>
                                    <p:animEffect transition="in" filter="fade">
                                      <p:cBhvr>
                                        <p:cTn id="30" dur="1000"/>
                                        <p:tgtEl>
                                          <p:spTgt spid="39951"/>
                                        </p:tgtEl>
                                      </p:cBhvr>
                                    </p:animEffect>
                                    <p:anim calcmode="lin" valueType="num">
                                      <p:cBhvr>
                                        <p:cTn id="31" dur="1000" fill="hold"/>
                                        <p:tgtEl>
                                          <p:spTgt spid="39951"/>
                                        </p:tgtEl>
                                        <p:attrNameLst>
                                          <p:attrName>ppt_x</p:attrName>
                                        </p:attrNameLst>
                                      </p:cBhvr>
                                      <p:tavLst>
                                        <p:tav tm="0">
                                          <p:val>
                                            <p:strVal val="#ppt_x"/>
                                          </p:val>
                                        </p:tav>
                                        <p:tav tm="100000">
                                          <p:val>
                                            <p:strVal val="#ppt_x"/>
                                          </p:val>
                                        </p:tav>
                                      </p:tavLst>
                                    </p:anim>
                                    <p:anim calcmode="lin" valueType="num">
                                      <p:cBhvr>
                                        <p:cTn id="32" dur="1000" fill="hold"/>
                                        <p:tgtEl>
                                          <p:spTgt spid="39951"/>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600"/>
                                  </p:stCondLst>
                                  <p:childTnLst>
                                    <p:set>
                                      <p:cBhvr>
                                        <p:cTn id="34" dur="1" fill="hold">
                                          <p:stCondLst>
                                            <p:cond delay="0"/>
                                          </p:stCondLst>
                                        </p:cTn>
                                        <p:tgtEl>
                                          <p:spTgt spid="39946"/>
                                        </p:tgtEl>
                                        <p:attrNameLst>
                                          <p:attrName>style.visibility</p:attrName>
                                        </p:attrNameLst>
                                      </p:cBhvr>
                                      <p:to>
                                        <p:strVal val="visible"/>
                                      </p:to>
                                    </p:set>
                                    <p:animEffect transition="in" filter="fade">
                                      <p:cBhvr>
                                        <p:cTn id="35" dur="1000"/>
                                        <p:tgtEl>
                                          <p:spTgt spid="39946"/>
                                        </p:tgtEl>
                                      </p:cBhvr>
                                    </p:animEffect>
                                    <p:anim calcmode="lin" valueType="num">
                                      <p:cBhvr>
                                        <p:cTn id="36" dur="1000" fill="hold"/>
                                        <p:tgtEl>
                                          <p:spTgt spid="39946"/>
                                        </p:tgtEl>
                                        <p:attrNameLst>
                                          <p:attrName>ppt_x</p:attrName>
                                        </p:attrNameLst>
                                      </p:cBhvr>
                                      <p:tavLst>
                                        <p:tav tm="0">
                                          <p:val>
                                            <p:strVal val="#ppt_x"/>
                                          </p:val>
                                        </p:tav>
                                        <p:tav tm="100000">
                                          <p:val>
                                            <p:strVal val="#ppt_x"/>
                                          </p:val>
                                        </p:tav>
                                      </p:tavLst>
                                    </p:anim>
                                    <p:anim calcmode="lin" valueType="num">
                                      <p:cBhvr>
                                        <p:cTn id="37" dur="1000" fill="hold"/>
                                        <p:tgtEl>
                                          <p:spTgt spid="3994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400"/>
                                  </p:stCondLst>
                                  <p:childTnLst>
                                    <p:set>
                                      <p:cBhvr>
                                        <p:cTn id="39" dur="1" fill="hold">
                                          <p:stCondLst>
                                            <p:cond delay="0"/>
                                          </p:stCondLst>
                                        </p:cTn>
                                        <p:tgtEl>
                                          <p:spTgt spid="39952"/>
                                        </p:tgtEl>
                                        <p:attrNameLst>
                                          <p:attrName>style.visibility</p:attrName>
                                        </p:attrNameLst>
                                      </p:cBhvr>
                                      <p:to>
                                        <p:strVal val="visible"/>
                                      </p:to>
                                    </p:set>
                                    <p:animEffect transition="in" filter="fade">
                                      <p:cBhvr>
                                        <p:cTn id="40" dur="1000"/>
                                        <p:tgtEl>
                                          <p:spTgt spid="39952"/>
                                        </p:tgtEl>
                                      </p:cBhvr>
                                    </p:animEffect>
                                    <p:anim calcmode="lin" valueType="num">
                                      <p:cBhvr>
                                        <p:cTn id="41" dur="1000" fill="hold"/>
                                        <p:tgtEl>
                                          <p:spTgt spid="39952"/>
                                        </p:tgtEl>
                                        <p:attrNameLst>
                                          <p:attrName>ppt_x</p:attrName>
                                        </p:attrNameLst>
                                      </p:cBhvr>
                                      <p:tavLst>
                                        <p:tav tm="0">
                                          <p:val>
                                            <p:strVal val="#ppt_x"/>
                                          </p:val>
                                        </p:tav>
                                        <p:tav tm="100000">
                                          <p:val>
                                            <p:strVal val="#ppt_x"/>
                                          </p:val>
                                        </p:tav>
                                      </p:tavLst>
                                    </p:anim>
                                    <p:anim calcmode="lin" valueType="num">
                                      <p:cBhvr>
                                        <p:cTn id="42" dur="1000" fill="hold"/>
                                        <p:tgtEl>
                                          <p:spTgt spid="39952"/>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400"/>
                                  </p:stCondLst>
                                  <p:childTnLst>
                                    <p:set>
                                      <p:cBhvr>
                                        <p:cTn id="44" dur="1" fill="hold">
                                          <p:stCondLst>
                                            <p:cond delay="0"/>
                                          </p:stCondLst>
                                        </p:cTn>
                                        <p:tgtEl>
                                          <p:spTgt spid="39947"/>
                                        </p:tgtEl>
                                        <p:attrNameLst>
                                          <p:attrName>style.visibility</p:attrName>
                                        </p:attrNameLst>
                                      </p:cBhvr>
                                      <p:to>
                                        <p:strVal val="visible"/>
                                      </p:to>
                                    </p:set>
                                    <p:animEffect transition="in" filter="fade">
                                      <p:cBhvr>
                                        <p:cTn id="45" dur="1000"/>
                                        <p:tgtEl>
                                          <p:spTgt spid="39947"/>
                                        </p:tgtEl>
                                      </p:cBhvr>
                                    </p:animEffect>
                                    <p:anim calcmode="lin" valueType="num">
                                      <p:cBhvr>
                                        <p:cTn id="46" dur="1000" fill="hold"/>
                                        <p:tgtEl>
                                          <p:spTgt spid="39947"/>
                                        </p:tgtEl>
                                        <p:attrNameLst>
                                          <p:attrName>ppt_x</p:attrName>
                                        </p:attrNameLst>
                                      </p:cBhvr>
                                      <p:tavLst>
                                        <p:tav tm="0">
                                          <p:val>
                                            <p:strVal val="#ppt_x"/>
                                          </p:val>
                                        </p:tav>
                                        <p:tav tm="100000">
                                          <p:val>
                                            <p:strVal val="#ppt_x"/>
                                          </p:val>
                                        </p:tav>
                                      </p:tavLst>
                                    </p:anim>
                                    <p:anim calcmode="lin" valueType="num">
                                      <p:cBhvr>
                                        <p:cTn id="47" dur="1000" fill="hold"/>
                                        <p:tgtEl>
                                          <p:spTgt spid="3994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200"/>
                                  </p:stCondLst>
                                  <p:childTnLst>
                                    <p:set>
                                      <p:cBhvr>
                                        <p:cTn id="49" dur="1" fill="hold">
                                          <p:stCondLst>
                                            <p:cond delay="0"/>
                                          </p:stCondLst>
                                        </p:cTn>
                                        <p:tgtEl>
                                          <p:spTgt spid="39953"/>
                                        </p:tgtEl>
                                        <p:attrNameLst>
                                          <p:attrName>style.visibility</p:attrName>
                                        </p:attrNameLst>
                                      </p:cBhvr>
                                      <p:to>
                                        <p:strVal val="visible"/>
                                      </p:to>
                                    </p:set>
                                    <p:animEffect transition="in" filter="fade">
                                      <p:cBhvr>
                                        <p:cTn id="50" dur="1000"/>
                                        <p:tgtEl>
                                          <p:spTgt spid="39953"/>
                                        </p:tgtEl>
                                      </p:cBhvr>
                                    </p:animEffect>
                                    <p:anim calcmode="lin" valueType="num">
                                      <p:cBhvr>
                                        <p:cTn id="51" dur="1000" fill="hold"/>
                                        <p:tgtEl>
                                          <p:spTgt spid="39953"/>
                                        </p:tgtEl>
                                        <p:attrNameLst>
                                          <p:attrName>ppt_x</p:attrName>
                                        </p:attrNameLst>
                                      </p:cBhvr>
                                      <p:tavLst>
                                        <p:tav tm="0">
                                          <p:val>
                                            <p:strVal val="#ppt_x"/>
                                          </p:val>
                                        </p:tav>
                                        <p:tav tm="100000">
                                          <p:val>
                                            <p:strVal val="#ppt_x"/>
                                          </p:val>
                                        </p:tav>
                                      </p:tavLst>
                                    </p:anim>
                                    <p:anim calcmode="lin" valueType="num">
                                      <p:cBhvr>
                                        <p:cTn id="52" dur="1000" fill="hold"/>
                                        <p:tgtEl>
                                          <p:spTgt spid="39953"/>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00"/>
                                  </p:stCondLst>
                                  <p:childTnLst>
                                    <p:set>
                                      <p:cBhvr>
                                        <p:cTn id="54" dur="1" fill="hold">
                                          <p:stCondLst>
                                            <p:cond delay="0"/>
                                          </p:stCondLst>
                                        </p:cTn>
                                        <p:tgtEl>
                                          <p:spTgt spid="39948"/>
                                        </p:tgtEl>
                                        <p:attrNameLst>
                                          <p:attrName>style.visibility</p:attrName>
                                        </p:attrNameLst>
                                      </p:cBhvr>
                                      <p:to>
                                        <p:strVal val="visible"/>
                                      </p:to>
                                    </p:set>
                                    <p:animEffect transition="in" filter="fade">
                                      <p:cBhvr>
                                        <p:cTn id="55" dur="1000"/>
                                        <p:tgtEl>
                                          <p:spTgt spid="39948"/>
                                        </p:tgtEl>
                                      </p:cBhvr>
                                    </p:animEffect>
                                    <p:anim calcmode="lin" valueType="num">
                                      <p:cBhvr>
                                        <p:cTn id="56" dur="1000" fill="hold"/>
                                        <p:tgtEl>
                                          <p:spTgt spid="39948"/>
                                        </p:tgtEl>
                                        <p:attrNameLst>
                                          <p:attrName>ppt_x</p:attrName>
                                        </p:attrNameLst>
                                      </p:cBhvr>
                                      <p:tavLst>
                                        <p:tav tm="0">
                                          <p:val>
                                            <p:strVal val="#ppt_x"/>
                                          </p:val>
                                        </p:tav>
                                        <p:tav tm="100000">
                                          <p:val>
                                            <p:strVal val="#ppt_x"/>
                                          </p:val>
                                        </p:tav>
                                      </p:tavLst>
                                    </p:anim>
                                    <p:anim calcmode="lin" valueType="num">
                                      <p:cBhvr>
                                        <p:cTn id="57" dur="1000" fill="hold"/>
                                        <p:tgtEl>
                                          <p:spTgt spid="39948"/>
                                        </p:tgtEl>
                                        <p:attrNameLst>
                                          <p:attrName>ppt_y</p:attrName>
                                        </p:attrNameLst>
                                      </p:cBhvr>
                                      <p:tavLst>
                                        <p:tav tm="0">
                                          <p:val>
                                            <p:strVal val="#ppt_y-.1"/>
                                          </p:val>
                                        </p:tav>
                                        <p:tav tm="100000">
                                          <p:val>
                                            <p:strVal val="#ppt_y"/>
                                          </p:val>
                                        </p:tav>
                                      </p:tavLst>
                                    </p:anim>
                                  </p:childTnLst>
                                </p:cTn>
                              </p:par>
                            </p:childTnLst>
                          </p:cTn>
                        </p:par>
                        <p:par>
                          <p:cTn id="58" fill="hold">
                            <p:stCondLst>
                              <p:cond delay="1500"/>
                            </p:stCondLst>
                            <p:childTnLst>
                              <p:par>
                                <p:cTn id="59" presetID="31" presetClass="entr" presetSubtype="0" fill="hold" grpId="0" nodeType="afterEffect">
                                  <p:stCondLst>
                                    <p:cond delay="0"/>
                                  </p:stCondLst>
                                  <p:childTnLst>
                                    <p:set>
                                      <p:cBhvr>
                                        <p:cTn id="60" dur="1" fill="hold">
                                          <p:stCondLst>
                                            <p:cond delay="0"/>
                                          </p:stCondLst>
                                        </p:cTn>
                                        <p:tgtEl>
                                          <p:spTgt spid="39957"/>
                                        </p:tgtEl>
                                        <p:attrNameLst>
                                          <p:attrName>style.visibility</p:attrName>
                                        </p:attrNameLst>
                                      </p:cBhvr>
                                      <p:to>
                                        <p:strVal val="visible"/>
                                      </p:to>
                                    </p:set>
                                    <p:anim calcmode="lin" valueType="num">
                                      <p:cBhvr>
                                        <p:cTn id="61" dur="400" fill="hold"/>
                                        <p:tgtEl>
                                          <p:spTgt spid="39957"/>
                                        </p:tgtEl>
                                        <p:attrNameLst>
                                          <p:attrName>ppt_w</p:attrName>
                                        </p:attrNameLst>
                                      </p:cBhvr>
                                      <p:tavLst>
                                        <p:tav tm="0">
                                          <p:val>
                                            <p:fltVal val="0"/>
                                          </p:val>
                                        </p:tav>
                                        <p:tav tm="100000">
                                          <p:val>
                                            <p:strVal val="#ppt_w"/>
                                          </p:val>
                                        </p:tav>
                                      </p:tavLst>
                                    </p:anim>
                                    <p:anim calcmode="lin" valueType="num">
                                      <p:cBhvr>
                                        <p:cTn id="62" dur="400" fill="hold"/>
                                        <p:tgtEl>
                                          <p:spTgt spid="39957"/>
                                        </p:tgtEl>
                                        <p:attrNameLst>
                                          <p:attrName>ppt_h</p:attrName>
                                        </p:attrNameLst>
                                      </p:cBhvr>
                                      <p:tavLst>
                                        <p:tav tm="0">
                                          <p:val>
                                            <p:fltVal val="0"/>
                                          </p:val>
                                        </p:tav>
                                        <p:tav tm="100000">
                                          <p:val>
                                            <p:strVal val="#ppt_h"/>
                                          </p:val>
                                        </p:tav>
                                      </p:tavLst>
                                    </p:anim>
                                    <p:anim calcmode="lin" valueType="num">
                                      <p:cBhvr>
                                        <p:cTn id="63" dur="400" fill="hold"/>
                                        <p:tgtEl>
                                          <p:spTgt spid="39957"/>
                                        </p:tgtEl>
                                        <p:attrNameLst>
                                          <p:attrName>style.rotation</p:attrName>
                                        </p:attrNameLst>
                                      </p:cBhvr>
                                      <p:tavLst>
                                        <p:tav tm="0">
                                          <p:val>
                                            <p:fltVal val="90"/>
                                          </p:val>
                                        </p:tav>
                                        <p:tav tm="100000">
                                          <p:val>
                                            <p:fltVal val="0"/>
                                          </p:val>
                                        </p:tav>
                                      </p:tavLst>
                                    </p:anim>
                                    <p:animEffect transition="in" filter="fade">
                                      <p:cBhvr>
                                        <p:cTn id="64" dur="400"/>
                                        <p:tgtEl>
                                          <p:spTgt spid="39957"/>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39949"/>
                                        </p:tgtEl>
                                        <p:attrNameLst>
                                          <p:attrName>style.visibility</p:attrName>
                                        </p:attrNameLst>
                                      </p:cBhvr>
                                      <p:to>
                                        <p:strVal val="visible"/>
                                      </p:to>
                                    </p:set>
                                    <p:animEffect transition="in" filter="wipe(left)">
                                      <p:cBhvr>
                                        <p:cTn id="68" dur="500"/>
                                        <p:tgtEl>
                                          <p:spTgt spid="39949"/>
                                        </p:tgtEl>
                                      </p:cBhvr>
                                    </p:animEffect>
                                  </p:childTnLst>
                                </p:cTn>
                              </p:par>
                            </p:childTnLst>
                          </p:cTn>
                        </p:par>
                        <p:par>
                          <p:cTn id="69" fill="hold">
                            <p:stCondLst>
                              <p:cond delay="2500"/>
                            </p:stCondLst>
                            <p:childTnLst>
                              <p:par>
                                <p:cTn id="70" presetID="31" presetClass="entr" presetSubtype="0" fill="hold" grpId="0" nodeType="afterEffect">
                                  <p:stCondLst>
                                    <p:cond delay="0"/>
                                  </p:stCondLst>
                                  <p:childTnLst>
                                    <p:set>
                                      <p:cBhvr>
                                        <p:cTn id="71" dur="1" fill="hold">
                                          <p:stCondLst>
                                            <p:cond delay="0"/>
                                          </p:stCondLst>
                                        </p:cTn>
                                        <p:tgtEl>
                                          <p:spTgt spid="39958"/>
                                        </p:tgtEl>
                                        <p:attrNameLst>
                                          <p:attrName>style.visibility</p:attrName>
                                        </p:attrNameLst>
                                      </p:cBhvr>
                                      <p:to>
                                        <p:strVal val="visible"/>
                                      </p:to>
                                    </p:set>
                                    <p:anim calcmode="lin" valueType="num">
                                      <p:cBhvr>
                                        <p:cTn id="72" dur="400" fill="hold"/>
                                        <p:tgtEl>
                                          <p:spTgt spid="39958"/>
                                        </p:tgtEl>
                                        <p:attrNameLst>
                                          <p:attrName>ppt_w</p:attrName>
                                        </p:attrNameLst>
                                      </p:cBhvr>
                                      <p:tavLst>
                                        <p:tav tm="0">
                                          <p:val>
                                            <p:fltVal val="0"/>
                                          </p:val>
                                        </p:tav>
                                        <p:tav tm="100000">
                                          <p:val>
                                            <p:strVal val="#ppt_w"/>
                                          </p:val>
                                        </p:tav>
                                      </p:tavLst>
                                    </p:anim>
                                    <p:anim calcmode="lin" valueType="num">
                                      <p:cBhvr>
                                        <p:cTn id="73" dur="400" fill="hold"/>
                                        <p:tgtEl>
                                          <p:spTgt spid="39958"/>
                                        </p:tgtEl>
                                        <p:attrNameLst>
                                          <p:attrName>ppt_h</p:attrName>
                                        </p:attrNameLst>
                                      </p:cBhvr>
                                      <p:tavLst>
                                        <p:tav tm="0">
                                          <p:val>
                                            <p:fltVal val="0"/>
                                          </p:val>
                                        </p:tav>
                                        <p:tav tm="100000">
                                          <p:val>
                                            <p:strVal val="#ppt_h"/>
                                          </p:val>
                                        </p:tav>
                                      </p:tavLst>
                                    </p:anim>
                                    <p:anim calcmode="lin" valueType="num">
                                      <p:cBhvr>
                                        <p:cTn id="74" dur="400" fill="hold"/>
                                        <p:tgtEl>
                                          <p:spTgt spid="39958"/>
                                        </p:tgtEl>
                                        <p:attrNameLst>
                                          <p:attrName>style.rotation</p:attrName>
                                        </p:attrNameLst>
                                      </p:cBhvr>
                                      <p:tavLst>
                                        <p:tav tm="0">
                                          <p:val>
                                            <p:fltVal val="90"/>
                                          </p:val>
                                        </p:tav>
                                        <p:tav tm="100000">
                                          <p:val>
                                            <p:fltVal val="0"/>
                                          </p:val>
                                        </p:tav>
                                      </p:tavLst>
                                    </p:anim>
                                    <p:animEffect transition="in" filter="fade">
                                      <p:cBhvr>
                                        <p:cTn id="75" dur="400"/>
                                        <p:tgtEl>
                                          <p:spTgt spid="39958"/>
                                        </p:tgtEl>
                                      </p:cBhvr>
                                    </p:animEffect>
                                  </p:childTnLst>
                                </p:cTn>
                              </p:par>
                            </p:childTnLst>
                          </p:cTn>
                        </p:par>
                        <p:par>
                          <p:cTn id="76" fill="hold">
                            <p:stCondLst>
                              <p:cond delay="3000"/>
                            </p:stCondLst>
                            <p:childTnLst>
                              <p:par>
                                <p:cTn id="77" presetID="22" presetClass="entr" presetSubtype="8" fill="hold" grpId="0" nodeType="afterEffect">
                                  <p:stCondLst>
                                    <p:cond delay="0"/>
                                  </p:stCondLst>
                                  <p:childTnLst>
                                    <p:set>
                                      <p:cBhvr>
                                        <p:cTn id="78" dur="1" fill="hold">
                                          <p:stCondLst>
                                            <p:cond delay="0"/>
                                          </p:stCondLst>
                                        </p:cTn>
                                        <p:tgtEl>
                                          <p:spTgt spid="39954"/>
                                        </p:tgtEl>
                                        <p:attrNameLst>
                                          <p:attrName>style.visibility</p:attrName>
                                        </p:attrNameLst>
                                      </p:cBhvr>
                                      <p:to>
                                        <p:strVal val="visible"/>
                                      </p:to>
                                    </p:set>
                                    <p:animEffect transition="in" filter="wipe(left)">
                                      <p:cBhvr>
                                        <p:cTn id="79" dur="500"/>
                                        <p:tgtEl>
                                          <p:spTgt spid="39954"/>
                                        </p:tgtEl>
                                      </p:cBhvr>
                                    </p:animEffect>
                                  </p:childTnLst>
                                </p:cTn>
                              </p:par>
                            </p:childTnLst>
                          </p:cTn>
                        </p:par>
                        <p:par>
                          <p:cTn id="80" fill="hold">
                            <p:stCondLst>
                              <p:cond delay="3500"/>
                            </p:stCondLst>
                            <p:childTnLst>
                              <p:par>
                                <p:cTn id="81" presetID="31" presetClass="entr" presetSubtype="0" fill="hold" grpId="0" nodeType="afterEffect">
                                  <p:stCondLst>
                                    <p:cond delay="0"/>
                                  </p:stCondLst>
                                  <p:childTnLst>
                                    <p:set>
                                      <p:cBhvr>
                                        <p:cTn id="82" dur="1" fill="hold">
                                          <p:stCondLst>
                                            <p:cond delay="0"/>
                                          </p:stCondLst>
                                        </p:cTn>
                                        <p:tgtEl>
                                          <p:spTgt spid="39959"/>
                                        </p:tgtEl>
                                        <p:attrNameLst>
                                          <p:attrName>style.visibility</p:attrName>
                                        </p:attrNameLst>
                                      </p:cBhvr>
                                      <p:to>
                                        <p:strVal val="visible"/>
                                      </p:to>
                                    </p:set>
                                    <p:anim calcmode="lin" valueType="num">
                                      <p:cBhvr>
                                        <p:cTn id="83" dur="400" fill="hold"/>
                                        <p:tgtEl>
                                          <p:spTgt spid="39959"/>
                                        </p:tgtEl>
                                        <p:attrNameLst>
                                          <p:attrName>ppt_w</p:attrName>
                                        </p:attrNameLst>
                                      </p:cBhvr>
                                      <p:tavLst>
                                        <p:tav tm="0">
                                          <p:val>
                                            <p:fltVal val="0"/>
                                          </p:val>
                                        </p:tav>
                                        <p:tav tm="100000">
                                          <p:val>
                                            <p:strVal val="#ppt_w"/>
                                          </p:val>
                                        </p:tav>
                                      </p:tavLst>
                                    </p:anim>
                                    <p:anim calcmode="lin" valueType="num">
                                      <p:cBhvr>
                                        <p:cTn id="84" dur="400" fill="hold"/>
                                        <p:tgtEl>
                                          <p:spTgt spid="39959"/>
                                        </p:tgtEl>
                                        <p:attrNameLst>
                                          <p:attrName>ppt_h</p:attrName>
                                        </p:attrNameLst>
                                      </p:cBhvr>
                                      <p:tavLst>
                                        <p:tav tm="0">
                                          <p:val>
                                            <p:fltVal val="0"/>
                                          </p:val>
                                        </p:tav>
                                        <p:tav tm="100000">
                                          <p:val>
                                            <p:strVal val="#ppt_h"/>
                                          </p:val>
                                        </p:tav>
                                      </p:tavLst>
                                    </p:anim>
                                    <p:anim calcmode="lin" valueType="num">
                                      <p:cBhvr>
                                        <p:cTn id="85" dur="400" fill="hold"/>
                                        <p:tgtEl>
                                          <p:spTgt spid="39959"/>
                                        </p:tgtEl>
                                        <p:attrNameLst>
                                          <p:attrName>style.rotation</p:attrName>
                                        </p:attrNameLst>
                                      </p:cBhvr>
                                      <p:tavLst>
                                        <p:tav tm="0">
                                          <p:val>
                                            <p:fltVal val="90"/>
                                          </p:val>
                                        </p:tav>
                                        <p:tav tm="100000">
                                          <p:val>
                                            <p:fltVal val="0"/>
                                          </p:val>
                                        </p:tav>
                                      </p:tavLst>
                                    </p:anim>
                                    <p:animEffect transition="in" filter="fade">
                                      <p:cBhvr>
                                        <p:cTn id="86" dur="400"/>
                                        <p:tgtEl>
                                          <p:spTgt spid="39959"/>
                                        </p:tgtEl>
                                      </p:cBhvr>
                                    </p:animEffect>
                                  </p:childTnLst>
                                </p:cTn>
                              </p:par>
                            </p:childTnLst>
                          </p:cTn>
                        </p:par>
                        <p:par>
                          <p:cTn id="87" fill="hold">
                            <p:stCondLst>
                              <p:cond delay="4000"/>
                            </p:stCondLst>
                            <p:childTnLst>
                              <p:par>
                                <p:cTn id="88" presetID="22" presetClass="entr" presetSubtype="8" fill="hold" grpId="0" nodeType="afterEffect">
                                  <p:stCondLst>
                                    <p:cond delay="0"/>
                                  </p:stCondLst>
                                  <p:childTnLst>
                                    <p:set>
                                      <p:cBhvr>
                                        <p:cTn id="89" dur="1" fill="hold">
                                          <p:stCondLst>
                                            <p:cond delay="0"/>
                                          </p:stCondLst>
                                        </p:cTn>
                                        <p:tgtEl>
                                          <p:spTgt spid="39955"/>
                                        </p:tgtEl>
                                        <p:attrNameLst>
                                          <p:attrName>style.visibility</p:attrName>
                                        </p:attrNameLst>
                                      </p:cBhvr>
                                      <p:to>
                                        <p:strVal val="visible"/>
                                      </p:to>
                                    </p:set>
                                    <p:animEffect transition="in" filter="wipe(left)">
                                      <p:cBhvr>
                                        <p:cTn id="90" dur="500"/>
                                        <p:tgtEl>
                                          <p:spTgt spid="39955"/>
                                        </p:tgtEl>
                                      </p:cBhvr>
                                    </p:animEffect>
                                  </p:childTnLst>
                                </p:cTn>
                              </p:par>
                            </p:childTnLst>
                          </p:cTn>
                        </p:par>
                        <p:par>
                          <p:cTn id="91" fill="hold">
                            <p:stCondLst>
                              <p:cond delay="4500"/>
                            </p:stCondLst>
                            <p:childTnLst>
                              <p:par>
                                <p:cTn id="92" presetID="31" presetClass="entr" presetSubtype="0" fill="hold" grpId="0" nodeType="afterEffect">
                                  <p:stCondLst>
                                    <p:cond delay="0"/>
                                  </p:stCondLst>
                                  <p:childTnLst>
                                    <p:set>
                                      <p:cBhvr>
                                        <p:cTn id="93" dur="1" fill="hold">
                                          <p:stCondLst>
                                            <p:cond delay="0"/>
                                          </p:stCondLst>
                                        </p:cTn>
                                        <p:tgtEl>
                                          <p:spTgt spid="39960"/>
                                        </p:tgtEl>
                                        <p:attrNameLst>
                                          <p:attrName>style.visibility</p:attrName>
                                        </p:attrNameLst>
                                      </p:cBhvr>
                                      <p:to>
                                        <p:strVal val="visible"/>
                                      </p:to>
                                    </p:set>
                                    <p:anim calcmode="lin" valueType="num">
                                      <p:cBhvr>
                                        <p:cTn id="94" dur="400" fill="hold"/>
                                        <p:tgtEl>
                                          <p:spTgt spid="39960"/>
                                        </p:tgtEl>
                                        <p:attrNameLst>
                                          <p:attrName>ppt_w</p:attrName>
                                        </p:attrNameLst>
                                      </p:cBhvr>
                                      <p:tavLst>
                                        <p:tav tm="0">
                                          <p:val>
                                            <p:fltVal val="0"/>
                                          </p:val>
                                        </p:tav>
                                        <p:tav tm="100000">
                                          <p:val>
                                            <p:strVal val="#ppt_w"/>
                                          </p:val>
                                        </p:tav>
                                      </p:tavLst>
                                    </p:anim>
                                    <p:anim calcmode="lin" valueType="num">
                                      <p:cBhvr>
                                        <p:cTn id="95" dur="400" fill="hold"/>
                                        <p:tgtEl>
                                          <p:spTgt spid="39960"/>
                                        </p:tgtEl>
                                        <p:attrNameLst>
                                          <p:attrName>ppt_h</p:attrName>
                                        </p:attrNameLst>
                                      </p:cBhvr>
                                      <p:tavLst>
                                        <p:tav tm="0">
                                          <p:val>
                                            <p:fltVal val="0"/>
                                          </p:val>
                                        </p:tav>
                                        <p:tav tm="100000">
                                          <p:val>
                                            <p:strVal val="#ppt_h"/>
                                          </p:val>
                                        </p:tav>
                                      </p:tavLst>
                                    </p:anim>
                                    <p:anim calcmode="lin" valueType="num">
                                      <p:cBhvr>
                                        <p:cTn id="96" dur="400" fill="hold"/>
                                        <p:tgtEl>
                                          <p:spTgt spid="39960"/>
                                        </p:tgtEl>
                                        <p:attrNameLst>
                                          <p:attrName>style.rotation</p:attrName>
                                        </p:attrNameLst>
                                      </p:cBhvr>
                                      <p:tavLst>
                                        <p:tav tm="0">
                                          <p:val>
                                            <p:fltVal val="90"/>
                                          </p:val>
                                        </p:tav>
                                        <p:tav tm="100000">
                                          <p:val>
                                            <p:fltVal val="0"/>
                                          </p:val>
                                        </p:tav>
                                      </p:tavLst>
                                    </p:anim>
                                    <p:animEffect transition="in" filter="fade">
                                      <p:cBhvr>
                                        <p:cTn id="97" dur="400"/>
                                        <p:tgtEl>
                                          <p:spTgt spid="39960"/>
                                        </p:tgtEl>
                                      </p:cBhvr>
                                    </p:animEffect>
                                  </p:childTnLst>
                                </p:cTn>
                              </p:par>
                            </p:childTnLst>
                          </p:cTn>
                        </p:par>
                        <p:par>
                          <p:cTn id="98" fill="hold">
                            <p:stCondLst>
                              <p:cond delay="5000"/>
                            </p:stCondLst>
                            <p:childTnLst>
                              <p:par>
                                <p:cTn id="99" presetID="22" presetClass="entr" presetSubtype="8" fill="hold" grpId="0" nodeType="afterEffect">
                                  <p:stCondLst>
                                    <p:cond delay="0"/>
                                  </p:stCondLst>
                                  <p:childTnLst>
                                    <p:set>
                                      <p:cBhvr>
                                        <p:cTn id="100" dur="1" fill="hold">
                                          <p:stCondLst>
                                            <p:cond delay="0"/>
                                          </p:stCondLst>
                                        </p:cTn>
                                        <p:tgtEl>
                                          <p:spTgt spid="39956"/>
                                        </p:tgtEl>
                                        <p:attrNameLst>
                                          <p:attrName>style.visibility</p:attrName>
                                        </p:attrNameLst>
                                      </p:cBhvr>
                                      <p:to>
                                        <p:strVal val="visible"/>
                                      </p:to>
                                    </p:set>
                                    <p:animEffect transition="in" filter="wipe(left)">
                                      <p:cBhvr>
                                        <p:cTn id="101" dur="500"/>
                                        <p:tgtEl>
                                          <p:spTgt spid="39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animBg="1"/>
      <p:bldP spid="39943" grpId="0" animBg="1"/>
      <p:bldP spid="39944" grpId="0" animBg="1"/>
      <p:bldP spid="39945" grpId="0" animBg="1"/>
      <p:bldP spid="39946" grpId="0" animBg="1"/>
      <p:bldP spid="39947" grpId="0" animBg="1"/>
      <p:bldP spid="39948" grpId="0" animBg="1"/>
      <p:bldP spid="39949" grpId="0" autoUpdateAnimBg="0"/>
      <p:bldP spid="39950" grpId="0" autoUpdateAnimBg="0"/>
      <p:bldP spid="39951" grpId="0" autoUpdateAnimBg="0"/>
      <p:bldP spid="39952" grpId="0" autoUpdateAnimBg="0"/>
      <p:bldP spid="39953" grpId="0" autoUpdateAnimBg="0"/>
      <p:bldP spid="39954" grpId="0" autoUpdateAnimBg="0"/>
      <p:bldP spid="39955" grpId="0" autoUpdateAnimBg="0"/>
      <p:bldP spid="39956" grpId="0" autoUpdateAnimBg="0"/>
      <p:bldP spid="39957" grpId="0" autoUpdateAnimBg="0"/>
      <p:bldP spid="39958" grpId="0" autoUpdateAnimBg="0"/>
      <p:bldP spid="39959" grpId="0" autoUpdateAnimBg="0"/>
      <p:bldP spid="3996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91"/>
          <p:cNvSpPr/>
          <p:nvPr/>
        </p:nvSpPr>
        <p:spPr>
          <a:xfrm rot="3600000" flipH="1">
            <a:off x="5548164" y="2176634"/>
            <a:ext cx="347322" cy="29930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p>
        </p:txBody>
      </p:sp>
      <p:sp>
        <p:nvSpPr>
          <p:cNvPr id="3" name="Donut 92"/>
          <p:cNvSpPr/>
          <p:nvPr/>
        </p:nvSpPr>
        <p:spPr>
          <a:xfrm flipH="1">
            <a:off x="4933208" y="1662558"/>
            <a:ext cx="1026933" cy="1027306"/>
          </a:xfrm>
          <a:prstGeom prst="donut">
            <a:avLst>
              <a:gd name="adj" fmla="val 190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solidFill>
                <a:schemeClr val="tx1"/>
              </a:solidFill>
            </a:endParaRPr>
          </a:p>
        </p:txBody>
      </p:sp>
      <p:grpSp>
        <p:nvGrpSpPr>
          <p:cNvPr id="4" name="Group 93"/>
          <p:cNvGrpSpPr/>
          <p:nvPr/>
        </p:nvGrpSpPr>
        <p:grpSpPr>
          <a:xfrm flipH="1">
            <a:off x="5505423" y="1938241"/>
            <a:ext cx="1253206" cy="317770"/>
            <a:chOff x="1793077" y="1463668"/>
            <a:chExt cx="1371600" cy="347664"/>
          </a:xfrm>
          <a:solidFill>
            <a:schemeClr val="accent2"/>
          </a:solidFill>
        </p:grpSpPr>
        <p:sp>
          <p:nvSpPr>
            <p:cNvPr id="5" name="Round Same Side Corner Rectangle 94"/>
            <p:cNvSpPr/>
            <p:nvPr/>
          </p:nvSpPr>
          <p:spPr>
            <a:xfrm rot="16200000">
              <a:off x="2305045" y="951700"/>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微软雅黑" panose="020B0503020204020204" pitchFamily="34" charset="-122"/>
                <a:ea typeface="微软雅黑" panose="020B0503020204020204" pitchFamily="34" charset="-122"/>
              </a:endParaRPr>
            </a:p>
          </p:txBody>
        </p:sp>
        <p:sp>
          <p:nvSpPr>
            <p:cNvPr id="6" name="Text Placeholder 3"/>
            <p:cNvSpPr txBox="1"/>
            <p:nvPr/>
          </p:nvSpPr>
          <p:spPr>
            <a:xfrm>
              <a:off x="1852567" y="1512589"/>
              <a:ext cx="280710" cy="286221"/>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700" dirty="0">
                  <a:solidFill>
                    <a:schemeClr val="bg1"/>
                  </a:solidFill>
                  <a:latin typeface="微软雅黑" panose="020B0503020204020204" pitchFamily="34" charset="-122"/>
                  <a:ea typeface="微软雅黑" panose="020B0503020204020204" pitchFamily="34" charset="-122"/>
                </a:rPr>
                <a:t>02</a:t>
              </a:r>
            </a:p>
          </p:txBody>
        </p:sp>
      </p:grpSp>
      <p:sp>
        <p:nvSpPr>
          <p:cNvPr id="7" name="Isosceles Triangle 98"/>
          <p:cNvSpPr/>
          <p:nvPr/>
        </p:nvSpPr>
        <p:spPr>
          <a:xfrm rot="3600000" flipH="1">
            <a:off x="5586262" y="3568569"/>
            <a:ext cx="347322" cy="29930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p>
        </p:txBody>
      </p:sp>
      <p:sp>
        <p:nvSpPr>
          <p:cNvPr id="8" name="Donut 99"/>
          <p:cNvSpPr/>
          <p:nvPr/>
        </p:nvSpPr>
        <p:spPr>
          <a:xfrm flipH="1">
            <a:off x="4971306" y="3054494"/>
            <a:ext cx="1026933" cy="1027306"/>
          </a:xfrm>
          <a:prstGeom prst="donut">
            <a:avLst>
              <a:gd name="adj" fmla="val 190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solidFill>
                <a:schemeClr val="tx1"/>
              </a:solidFill>
            </a:endParaRPr>
          </a:p>
        </p:txBody>
      </p:sp>
      <p:grpSp>
        <p:nvGrpSpPr>
          <p:cNvPr id="9" name="Group 100"/>
          <p:cNvGrpSpPr/>
          <p:nvPr/>
        </p:nvGrpSpPr>
        <p:grpSpPr>
          <a:xfrm flipH="1">
            <a:off x="5543524" y="3333087"/>
            <a:ext cx="1253206" cy="317770"/>
            <a:chOff x="1793075" y="1466851"/>
            <a:chExt cx="1371600" cy="347664"/>
          </a:xfrm>
          <a:solidFill>
            <a:schemeClr val="accent4"/>
          </a:solidFill>
        </p:grpSpPr>
        <p:sp>
          <p:nvSpPr>
            <p:cNvPr id="10" name="Round Same Side Corner Rectangle 101"/>
            <p:cNvSpPr/>
            <p:nvPr/>
          </p:nvSpPr>
          <p:spPr>
            <a:xfrm rot="16200000">
              <a:off x="2305043" y="954883"/>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微软雅黑" panose="020B0503020204020204" pitchFamily="34" charset="-122"/>
                <a:ea typeface="微软雅黑" panose="020B0503020204020204" pitchFamily="34" charset="-122"/>
              </a:endParaRPr>
            </a:p>
          </p:txBody>
        </p:sp>
        <p:sp>
          <p:nvSpPr>
            <p:cNvPr id="11" name="Text Placeholder 3"/>
            <p:cNvSpPr txBox="1"/>
            <p:nvPr/>
          </p:nvSpPr>
          <p:spPr>
            <a:xfrm>
              <a:off x="1852567" y="1506038"/>
              <a:ext cx="280710" cy="286221"/>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700" dirty="0">
                  <a:solidFill>
                    <a:schemeClr val="bg1"/>
                  </a:solidFill>
                  <a:latin typeface="微软雅黑" panose="020B0503020204020204" pitchFamily="34" charset="-122"/>
                  <a:ea typeface="微软雅黑" panose="020B0503020204020204" pitchFamily="34" charset="-122"/>
                </a:rPr>
                <a:t>04</a:t>
              </a:r>
            </a:p>
          </p:txBody>
        </p:sp>
      </p:grpSp>
      <p:cxnSp>
        <p:nvCxnSpPr>
          <p:cNvPr id="12" name="Straight Connector 108"/>
          <p:cNvCxnSpPr/>
          <p:nvPr/>
        </p:nvCxnSpPr>
        <p:spPr>
          <a:xfrm>
            <a:off x="3996000" y="1461188"/>
            <a:ext cx="990546" cy="513652"/>
          </a:xfrm>
          <a:prstGeom prst="line">
            <a:avLst/>
          </a:prstGeom>
          <a:ln w="95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10"/>
          <p:cNvCxnSpPr/>
          <p:nvPr/>
        </p:nvCxnSpPr>
        <p:spPr>
          <a:xfrm rot="10800000" flipV="1">
            <a:off x="3996000" y="2377581"/>
            <a:ext cx="990546" cy="513654"/>
          </a:xfrm>
          <a:prstGeom prst="line">
            <a:avLst/>
          </a:prstGeom>
          <a:ln w="95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11"/>
          <p:cNvCxnSpPr/>
          <p:nvPr/>
        </p:nvCxnSpPr>
        <p:spPr>
          <a:xfrm rot="10800000" flipV="1">
            <a:off x="3996000" y="3694784"/>
            <a:ext cx="990546" cy="513654"/>
          </a:xfrm>
          <a:prstGeom prst="line">
            <a:avLst/>
          </a:prstGeom>
          <a:ln w="95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12"/>
          <p:cNvCxnSpPr/>
          <p:nvPr/>
        </p:nvCxnSpPr>
        <p:spPr>
          <a:xfrm>
            <a:off x="3996000" y="2929346"/>
            <a:ext cx="990546" cy="513652"/>
          </a:xfrm>
          <a:prstGeom prst="line">
            <a:avLst/>
          </a:prstGeom>
          <a:ln w="952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6" name="Isosceles Triangle 114"/>
          <p:cNvSpPr/>
          <p:nvPr/>
        </p:nvSpPr>
        <p:spPr>
          <a:xfrm rot="18000000">
            <a:off x="3064199" y="1676005"/>
            <a:ext cx="347322" cy="29930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p>
        </p:txBody>
      </p:sp>
      <p:sp>
        <p:nvSpPr>
          <p:cNvPr id="17" name="Donut 115"/>
          <p:cNvSpPr/>
          <p:nvPr/>
        </p:nvSpPr>
        <p:spPr>
          <a:xfrm>
            <a:off x="2999545" y="1168388"/>
            <a:ext cx="1026933" cy="1027306"/>
          </a:xfrm>
          <a:prstGeom prst="donut">
            <a:avLst>
              <a:gd name="adj" fmla="val 190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solidFill>
                <a:schemeClr val="tx1"/>
              </a:solidFill>
            </a:endParaRPr>
          </a:p>
        </p:txBody>
      </p:sp>
      <p:grpSp>
        <p:nvGrpSpPr>
          <p:cNvPr id="18" name="Group 54"/>
          <p:cNvGrpSpPr/>
          <p:nvPr/>
        </p:nvGrpSpPr>
        <p:grpSpPr>
          <a:xfrm>
            <a:off x="2201059" y="1446982"/>
            <a:ext cx="1253206" cy="317770"/>
            <a:chOff x="1793078" y="1466850"/>
            <a:chExt cx="1371600" cy="347664"/>
          </a:xfrm>
          <a:solidFill>
            <a:schemeClr val="accent1"/>
          </a:solidFill>
        </p:grpSpPr>
        <p:sp>
          <p:nvSpPr>
            <p:cNvPr id="19" name="Round Same Side Corner Rectangle 117"/>
            <p:cNvSpPr/>
            <p:nvPr/>
          </p:nvSpPr>
          <p:spPr>
            <a:xfrm rot="16200000">
              <a:off x="2305046" y="954882"/>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1870252" y="1491734"/>
              <a:ext cx="266988" cy="287448"/>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700" dirty="0">
                  <a:solidFill>
                    <a:schemeClr val="bg1"/>
                  </a:solidFill>
                  <a:latin typeface="微软雅黑" panose="020B0503020204020204" pitchFamily="34" charset="-122"/>
                  <a:ea typeface="微软雅黑" panose="020B0503020204020204" pitchFamily="34" charset="-122"/>
                </a:rPr>
                <a:t>01</a:t>
              </a:r>
            </a:p>
          </p:txBody>
        </p:sp>
      </p:grpSp>
      <p:sp>
        <p:nvSpPr>
          <p:cNvPr id="21" name="Isosceles Triangle 121"/>
          <p:cNvSpPr/>
          <p:nvPr/>
        </p:nvSpPr>
        <p:spPr>
          <a:xfrm rot="18000000">
            <a:off x="3064199" y="2891658"/>
            <a:ext cx="347322" cy="29930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p>
        </p:txBody>
      </p:sp>
      <p:sp>
        <p:nvSpPr>
          <p:cNvPr id="22" name="Donut 122"/>
          <p:cNvSpPr/>
          <p:nvPr/>
        </p:nvSpPr>
        <p:spPr>
          <a:xfrm>
            <a:off x="2999545" y="2377582"/>
            <a:ext cx="1026933" cy="1027306"/>
          </a:xfrm>
          <a:prstGeom prst="donut">
            <a:avLst>
              <a:gd name="adj" fmla="val 190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solidFill>
                <a:schemeClr val="tx1"/>
              </a:solidFill>
            </a:endParaRPr>
          </a:p>
        </p:txBody>
      </p:sp>
      <p:grpSp>
        <p:nvGrpSpPr>
          <p:cNvPr id="23" name="Group 79"/>
          <p:cNvGrpSpPr/>
          <p:nvPr/>
        </p:nvGrpSpPr>
        <p:grpSpPr>
          <a:xfrm>
            <a:off x="2201060" y="2656174"/>
            <a:ext cx="1253206" cy="317770"/>
            <a:chOff x="1793079" y="1466851"/>
            <a:chExt cx="1371600" cy="347664"/>
          </a:xfrm>
          <a:solidFill>
            <a:schemeClr val="accent3"/>
          </a:solidFill>
        </p:grpSpPr>
        <p:sp>
          <p:nvSpPr>
            <p:cNvPr id="24" name="Round Same Side Corner Rectangle 124"/>
            <p:cNvSpPr/>
            <p:nvPr/>
          </p:nvSpPr>
          <p:spPr>
            <a:xfrm rot="16200000">
              <a:off x="2305047" y="954883"/>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微软雅黑" panose="020B0503020204020204" pitchFamily="34" charset="-122"/>
                <a:ea typeface="微软雅黑" panose="020B0503020204020204" pitchFamily="34" charset="-122"/>
              </a:endParaRPr>
            </a:p>
          </p:txBody>
        </p:sp>
        <p:sp>
          <p:nvSpPr>
            <p:cNvPr id="25" name="Text Placeholder 3"/>
            <p:cNvSpPr txBox="1"/>
            <p:nvPr/>
          </p:nvSpPr>
          <p:spPr>
            <a:xfrm>
              <a:off x="1874210" y="1506038"/>
              <a:ext cx="280710" cy="286221"/>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700" dirty="0">
                  <a:solidFill>
                    <a:schemeClr val="bg1"/>
                  </a:solidFill>
                  <a:latin typeface="微软雅黑" panose="020B0503020204020204" pitchFamily="34" charset="-122"/>
                  <a:ea typeface="微软雅黑" panose="020B0503020204020204" pitchFamily="34" charset="-122"/>
                </a:rPr>
                <a:t>03</a:t>
              </a:r>
            </a:p>
          </p:txBody>
        </p:sp>
      </p:grpSp>
      <p:sp>
        <p:nvSpPr>
          <p:cNvPr id="26" name="Isosceles Triangle 128"/>
          <p:cNvSpPr/>
          <p:nvPr/>
        </p:nvSpPr>
        <p:spPr>
          <a:xfrm rot="18000000">
            <a:off x="3064199" y="4141884"/>
            <a:ext cx="347322" cy="29930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p>
        </p:txBody>
      </p:sp>
      <p:sp>
        <p:nvSpPr>
          <p:cNvPr id="27" name="Donut 129"/>
          <p:cNvSpPr/>
          <p:nvPr/>
        </p:nvSpPr>
        <p:spPr>
          <a:xfrm>
            <a:off x="2999545" y="3544652"/>
            <a:ext cx="1026933" cy="1027306"/>
          </a:xfrm>
          <a:prstGeom prst="donut">
            <a:avLst>
              <a:gd name="adj" fmla="val 190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solidFill>
                <a:schemeClr val="tx1"/>
              </a:solidFill>
            </a:endParaRPr>
          </a:p>
        </p:txBody>
      </p:sp>
      <p:grpSp>
        <p:nvGrpSpPr>
          <p:cNvPr id="28" name="Group 86"/>
          <p:cNvGrpSpPr/>
          <p:nvPr/>
        </p:nvGrpSpPr>
        <p:grpSpPr>
          <a:xfrm>
            <a:off x="2201060" y="3904692"/>
            <a:ext cx="1253206" cy="317770"/>
            <a:chOff x="1793079" y="1466851"/>
            <a:chExt cx="1371600" cy="347664"/>
          </a:xfrm>
          <a:solidFill>
            <a:schemeClr val="accent1"/>
          </a:solidFill>
        </p:grpSpPr>
        <p:sp>
          <p:nvSpPr>
            <p:cNvPr id="29" name="Round Same Side Corner Rectangle 131"/>
            <p:cNvSpPr/>
            <p:nvPr/>
          </p:nvSpPr>
          <p:spPr>
            <a:xfrm rot="16200000">
              <a:off x="2305047" y="954883"/>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微软雅黑" panose="020B0503020204020204" pitchFamily="34" charset="-122"/>
                <a:ea typeface="微软雅黑" panose="020B0503020204020204" pitchFamily="34" charset="-122"/>
              </a:endParaRPr>
            </a:p>
          </p:txBody>
        </p:sp>
        <p:sp>
          <p:nvSpPr>
            <p:cNvPr id="30" name="Text Placeholder 3"/>
            <p:cNvSpPr txBox="1"/>
            <p:nvPr/>
          </p:nvSpPr>
          <p:spPr>
            <a:xfrm>
              <a:off x="1874210" y="1506038"/>
              <a:ext cx="280710" cy="286221"/>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700" dirty="0">
                  <a:solidFill>
                    <a:schemeClr val="bg1"/>
                  </a:solidFill>
                  <a:latin typeface="微软雅黑" panose="020B0503020204020204" pitchFamily="34" charset="-122"/>
                  <a:ea typeface="微软雅黑" panose="020B0503020204020204" pitchFamily="34" charset="-122"/>
                </a:rPr>
                <a:t>05</a:t>
              </a:r>
            </a:p>
          </p:txBody>
        </p:sp>
      </p:grpSp>
      <p:sp>
        <p:nvSpPr>
          <p:cNvPr id="31" name="TextBox 23"/>
          <p:cNvSpPr txBox="1"/>
          <p:nvPr/>
        </p:nvSpPr>
        <p:spPr>
          <a:xfrm>
            <a:off x="287524" y="3935857"/>
            <a:ext cx="1854766" cy="688915"/>
          </a:xfrm>
          <a:prstGeom prst="rect">
            <a:avLst/>
          </a:prstGeom>
          <a:noFill/>
        </p:spPr>
        <p:txBody>
          <a:bodyPr wrap="square" lIns="65032" tIns="32516" rIns="65032" bIns="32516" rtlCol="0">
            <a:spAutoFit/>
          </a:bodyPr>
          <a:lstStyle/>
          <a:p>
            <a:pPr algn="just">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2" name="TextBox 24"/>
          <p:cNvSpPr txBox="1"/>
          <p:nvPr/>
        </p:nvSpPr>
        <p:spPr>
          <a:xfrm>
            <a:off x="775304" y="3648551"/>
            <a:ext cx="1054664" cy="250333"/>
          </a:xfrm>
          <a:prstGeom prst="rect">
            <a:avLst/>
          </a:prstGeom>
          <a:noFill/>
        </p:spPr>
        <p:txBody>
          <a:bodyPr wrap="none" lIns="65032" tIns="32516" rIns="65032" bIns="32516"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23"/>
          <p:cNvSpPr txBox="1"/>
          <p:nvPr/>
        </p:nvSpPr>
        <p:spPr>
          <a:xfrm>
            <a:off x="323528" y="2751838"/>
            <a:ext cx="1854766" cy="688915"/>
          </a:xfrm>
          <a:prstGeom prst="rect">
            <a:avLst/>
          </a:prstGeom>
          <a:noFill/>
        </p:spPr>
        <p:txBody>
          <a:bodyPr wrap="square" lIns="65032" tIns="32516" rIns="65032" bIns="32516" rtlCol="0">
            <a:spAutoFit/>
          </a:bodyPr>
          <a:lstStyle/>
          <a:p>
            <a:pPr algn="just">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4" name="TextBox 24"/>
          <p:cNvSpPr txBox="1"/>
          <p:nvPr/>
        </p:nvSpPr>
        <p:spPr>
          <a:xfrm>
            <a:off x="811308" y="2464532"/>
            <a:ext cx="1054664" cy="250333"/>
          </a:xfrm>
          <a:prstGeom prst="rect">
            <a:avLst/>
          </a:prstGeom>
          <a:noFill/>
        </p:spPr>
        <p:txBody>
          <a:bodyPr wrap="none" lIns="65032" tIns="32516" rIns="65032" bIns="32516"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23"/>
          <p:cNvSpPr txBox="1"/>
          <p:nvPr/>
        </p:nvSpPr>
        <p:spPr>
          <a:xfrm>
            <a:off x="251520" y="1420416"/>
            <a:ext cx="1854766" cy="688915"/>
          </a:xfrm>
          <a:prstGeom prst="rect">
            <a:avLst/>
          </a:prstGeom>
          <a:noFill/>
        </p:spPr>
        <p:txBody>
          <a:bodyPr wrap="square" lIns="65032" tIns="32516" rIns="65032" bIns="32516" rtlCol="0">
            <a:spAutoFit/>
          </a:bodyPr>
          <a:lstStyle/>
          <a:p>
            <a:pPr algn="just">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6" name="TextBox 24"/>
          <p:cNvSpPr txBox="1"/>
          <p:nvPr/>
        </p:nvSpPr>
        <p:spPr>
          <a:xfrm>
            <a:off x="1043608" y="1169079"/>
            <a:ext cx="1054664" cy="250333"/>
          </a:xfrm>
          <a:prstGeom prst="rect">
            <a:avLst/>
          </a:prstGeom>
          <a:noFill/>
        </p:spPr>
        <p:txBody>
          <a:bodyPr wrap="none" lIns="65032" tIns="32516" rIns="65032" bIns="32516"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23"/>
          <p:cNvSpPr txBox="1"/>
          <p:nvPr/>
        </p:nvSpPr>
        <p:spPr>
          <a:xfrm>
            <a:off x="6857694" y="2161325"/>
            <a:ext cx="1854766" cy="688915"/>
          </a:xfrm>
          <a:prstGeom prst="rect">
            <a:avLst/>
          </a:prstGeom>
          <a:noFill/>
        </p:spPr>
        <p:txBody>
          <a:bodyPr wrap="square" lIns="65032" tIns="32516" rIns="65032" bIns="32516" rtlCol="0">
            <a:spAutoFit/>
          </a:bodyPr>
          <a:lstStyle/>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8" name="TextBox 24"/>
          <p:cNvSpPr txBox="1"/>
          <p:nvPr/>
        </p:nvSpPr>
        <p:spPr>
          <a:xfrm>
            <a:off x="6857694" y="1874019"/>
            <a:ext cx="1054664" cy="250333"/>
          </a:xfrm>
          <a:prstGeom prst="rect">
            <a:avLst/>
          </a:prstGeom>
          <a:noFill/>
        </p:spPr>
        <p:txBody>
          <a:bodyPr wrap="none" lIns="65032" tIns="32516" rIns="65032" bIns="32516"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23"/>
          <p:cNvSpPr txBox="1"/>
          <p:nvPr/>
        </p:nvSpPr>
        <p:spPr>
          <a:xfrm>
            <a:off x="6857694" y="3631673"/>
            <a:ext cx="1854766" cy="688915"/>
          </a:xfrm>
          <a:prstGeom prst="rect">
            <a:avLst/>
          </a:prstGeom>
          <a:noFill/>
        </p:spPr>
        <p:txBody>
          <a:bodyPr wrap="square" lIns="65032" tIns="32516" rIns="65032" bIns="32516" rtlCol="0">
            <a:spAutoFit/>
          </a:bodyPr>
          <a:lstStyle/>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40" name="TextBox 24"/>
          <p:cNvSpPr txBox="1"/>
          <p:nvPr/>
        </p:nvSpPr>
        <p:spPr>
          <a:xfrm>
            <a:off x="6857694" y="3344367"/>
            <a:ext cx="1054664" cy="250333"/>
          </a:xfrm>
          <a:prstGeom prst="rect">
            <a:avLst/>
          </a:prstGeom>
          <a:noFill/>
        </p:spPr>
        <p:txBody>
          <a:bodyPr wrap="none" lIns="65032" tIns="32516" rIns="65032" bIns="32516"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slide(fromRight)">
                                      <p:cBhvr>
                                        <p:cTn id="16" dur="500"/>
                                        <p:tgtEl>
                                          <p:spTgt spid="18"/>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p:tgtEl>
                                          <p:spTgt spid="35"/>
                                        </p:tgtEl>
                                        <p:attrNameLst>
                                          <p:attrName>ppt_y</p:attrName>
                                        </p:attrNameLst>
                                      </p:cBhvr>
                                      <p:tavLst>
                                        <p:tav tm="0">
                                          <p:val>
                                            <p:strVal val="#ppt_y+#ppt_h*1.125000"/>
                                          </p:val>
                                        </p:tav>
                                        <p:tav tm="100000">
                                          <p:val>
                                            <p:strVal val="#ppt_y"/>
                                          </p:val>
                                        </p:tav>
                                      </p:tavLst>
                                    </p:anim>
                                    <p:animEffect transition="in" filter="wipe(up)">
                                      <p:cBhvr>
                                        <p:cTn id="21" dur="500"/>
                                        <p:tgtEl>
                                          <p:spTgt spid="35"/>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p:tgtEl>
                                          <p:spTgt spid="36"/>
                                        </p:tgtEl>
                                        <p:attrNameLst>
                                          <p:attrName>ppt_y</p:attrName>
                                        </p:attrNameLst>
                                      </p:cBhvr>
                                      <p:tavLst>
                                        <p:tav tm="0">
                                          <p:val>
                                            <p:strVal val="#ppt_y-#ppt_h*1.125000"/>
                                          </p:val>
                                        </p:tav>
                                        <p:tav tm="100000">
                                          <p:val>
                                            <p:strVal val="#ppt_y"/>
                                          </p:val>
                                        </p:tav>
                                      </p:tavLst>
                                    </p:anim>
                                    <p:animEffect transition="in" filter="wipe(down)">
                                      <p:cBhvr>
                                        <p:cTn id="25" dur="500"/>
                                        <p:tgtEl>
                                          <p:spTgt spid="36"/>
                                        </p:tgtEl>
                                      </p:cBhvr>
                                    </p:animEffect>
                                  </p:childTnLst>
                                </p:cTn>
                              </p:par>
                            </p:childTnLst>
                          </p:cTn>
                        </p:par>
                        <p:par>
                          <p:cTn id="26" fill="hold">
                            <p:stCondLst>
                              <p:cond delay="1500"/>
                            </p:stCondLst>
                            <p:childTnLst>
                              <p:par>
                                <p:cTn id="27" presetID="18" presetClass="entr" presetSubtype="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500"/>
                                        <p:tgtEl>
                                          <p:spTgt spid="12"/>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2" presetClass="entr" presetSubtype="8"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lide(fromLeft)">
                                      <p:cBhvr>
                                        <p:cTn id="42" dur="500"/>
                                        <p:tgtEl>
                                          <p:spTgt spid="4"/>
                                        </p:tgtEl>
                                      </p:cBhvr>
                                    </p:animEffect>
                                  </p:childTnLst>
                                </p:cTn>
                              </p:par>
                            </p:childTnLst>
                          </p:cTn>
                        </p:par>
                        <p:par>
                          <p:cTn id="43" fill="hold">
                            <p:stCondLst>
                              <p:cond delay="3000"/>
                            </p:stCondLst>
                            <p:childTnLst>
                              <p:par>
                                <p:cTn id="44" presetID="12" presetClass="entr" presetSubtype="4"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p:tgtEl>
                                          <p:spTgt spid="37"/>
                                        </p:tgtEl>
                                        <p:attrNameLst>
                                          <p:attrName>ppt_y</p:attrName>
                                        </p:attrNameLst>
                                      </p:cBhvr>
                                      <p:tavLst>
                                        <p:tav tm="0">
                                          <p:val>
                                            <p:strVal val="#ppt_y+#ppt_h*1.125000"/>
                                          </p:val>
                                        </p:tav>
                                        <p:tav tm="100000">
                                          <p:val>
                                            <p:strVal val="#ppt_y"/>
                                          </p:val>
                                        </p:tav>
                                      </p:tavLst>
                                    </p:anim>
                                    <p:animEffect transition="in" filter="wipe(up)">
                                      <p:cBhvr>
                                        <p:cTn id="47" dur="500"/>
                                        <p:tgtEl>
                                          <p:spTgt spid="37"/>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p:tgtEl>
                                          <p:spTgt spid="38"/>
                                        </p:tgtEl>
                                        <p:attrNameLst>
                                          <p:attrName>ppt_y</p:attrName>
                                        </p:attrNameLst>
                                      </p:cBhvr>
                                      <p:tavLst>
                                        <p:tav tm="0">
                                          <p:val>
                                            <p:strVal val="#ppt_y-#ppt_h*1.125000"/>
                                          </p:val>
                                        </p:tav>
                                        <p:tav tm="100000">
                                          <p:val>
                                            <p:strVal val="#ppt_y"/>
                                          </p:val>
                                        </p:tav>
                                      </p:tavLst>
                                    </p:anim>
                                    <p:animEffect transition="in" filter="wipe(down)">
                                      <p:cBhvr>
                                        <p:cTn id="51" dur="500"/>
                                        <p:tgtEl>
                                          <p:spTgt spid="38"/>
                                        </p:tgtEl>
                                      </p:cBhvr>
                                    </p:animEffect>
                                  </p:childTnLst>
                                </p:cTn>
                              </p:par>
                            </p:childTnLst>
                          </p:cTn>
                        </p:par>
                        <p:par>
                          <p:cTn id="52" fill="hold">
                            <p:stCondLst>
                              <p:cond delay="3500"/>
                            </p:stCondLst>
                            <p:childTnLst>
                              <p:par>
                                <p:cTn id="53" presetID="18" presetClass="entr" presetSubtype="12"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strips(downLeft)">
                                      <p:cBhvr>
                                        <p:cTn id="55" dur="500"/>
                                        <p:tgtEl>
                                          <p:spTgt spid="13"/>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2" presetClass="entr" presetSubtype="2"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slide(fromRight)">
                                      <p:cBhvr>
                                        <p:cTn id="68" dur="500"/>
                                        <p:tgtEl>
                                          <p:spTgt spid="23"/>
                                        </p:tgtEl>
                                      </p:cBhvr>
                                    </p:animEffect>
                                  </p:childTnLst>
                                </p:cTn>
                              </p:par>
                            </p:childTnLst>
                          </p:cTn>
                        </p:par>
                        <p:par>
                          <p:cTn id="69" fill="hold">
                            <p:stCondLst>
                              <p:cond delay="5000"/>
                            </p:stCondLst>
                            <p:childTnLst>
                              <p:par>
                                <p:cTn id="70" presetID="1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500"/>
                                        <p:tgtEl>
                                          <p:spTgt spid="33"/>
                                        </p:tgtEl>
                                        <p:attrNameLst>
                                          <p:attrName>ppt_y</p:attrName>
                                        </p:attrNameLst>
                                      </p:cBhvr>
                                      <p:tavLst>
                                        <p:tav tm="0">
                                          <p:val>
                                            <p:strVal val="#ppt_y+#ppt_h*1.125000"/>
                                          </p:val>
                                        </p:tav>
                                        <p:tav tm="100000">
                                          <p:val>
                                            <p:strVal val="#ppt_y"/>
                                          </p:val>
                                        </p:tav>
                                      </p:tavLst>
                                    </p:anim>
                                    <p:animEffect transition="in" filter="wipe(up)">
                                      <p:cBhvr>
                                        <p:cTn id="73" dur="500"/>
                                        <p:tgtEl>
                                          <p:spTgt spid="33"/>
                                        </p:tgtEl>
                                      </p:cBhvr>
                                    </p:animEffect>
                                  </p:childTnLst>
                                </p:cTn>
                              </p:par>
                              <p:par>
                                <p:cTn id="74" presetID="12" presetClass="entr" presetSubtype="1"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p:tgtEl>
                                          <p:spTgt spid="34"/>
                                        </p:tgtEl>
                                        <p:attrNameLst>
                                          <p:attrName>ppt_y</p:attrName>
                                        </p:attrNameLst>
                                      </p:cBhvr>
                                      <p:tavLst>
                                        <p:tav tm="0">
                                          <p:val>
                                            <p:strVal val="#ppt_y-#ppt_h*1.125000"/>
                                          </p:val>
                                        </p:tav>
                                        <p:tav tm="100000">
                                          <p:val>
                                            <p:strVal val="#ppt_y"/>
                                          </p:val>
                                        </p:tav>
                                      </p:tavLst>
                                    </p:anim>
                                    <p:animEffect transition="in" filter="wipe(down)">
                                      <p:cBhvr>
                                        <p:cTn id="77" dur="500"/>
                                        <p:tgtEl>
                                          <p:spTgt spid="34"/>
                                        </p:tgtEl>
                                      </p:cBhvr>
                                    </p:animEffect>
                                  </p:childTnLst>
                                </p:cTn>
                              </p:par>
                            </p:childTnLst>
                          </p:cTn>
                        </p:par>
                        <p:par>
                          <p:cTn id="78" fill="hold">
                            <p:stCondLst>
                              <p:cond delay="5500"/>
                            </p:stCondLst>
                            <p:childTnLst>
                              <p:par>
                                <p:cTn id="79" presetID="18" presetClass="entr" presetSubtype="6"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strips(downRight)">
                                      <p:cBhvr>
                                        <p:cTn id="81" dur="500"/>
                                        <p:tgtEl>
                                          <p:spTgt spid="15"/>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ppt_w</p:attrName>
                                        </p:attrNameLst>
                                      </p:cBhvr>
                                      <p:tavLst>
                                        <p:tav tm="0">
                                          <p:val>
                                            <p:fltVal val="0"/>
                                          </p:val>
                                        </p:tav>
                                        <p:tav tm="100000">
                                          <p:val>
                                            <p:strVal val="#ppt_w"/>
                                          </p:val>
                                        </p:tav>
                                      </p:tavLst>
                                    </p:anim>
                                    <p:anim calcmode="lin" valueType="num">
                                      <p:cBhvr>
                                        <p:cTn id="86" dur="500" fill="hold"/>
                                        <p:tgtEl>
                                          <p:spTgt spid="8"/>
                                        </p:tgtEl>
                                        <p:attrNameLst>
                                          <p:attrName>ppt_h</p:attrName>
                                        </p:attrNameLst>
                                      </p:cBhvr>
                                      <p:tavLst>
                                        <p:tav tm="0">
                                          <p:val>
                                            <p:fltVal val="0"/>
                                          </p:val>
                                        </p:tav>
                                        <p:tav tm="100000">
                                          <p:val>
                                            <p:strVal val="#ppt_h"/>
                                          </p:val>
                                        </p:tav>
                                      </p:tavLst>
                                    </p:anim>
                                    <p:animEffect transition="in" filter="fade">
                                      <p:cBhvr>
                                        <p:cTn id="87" dur="500"/>
                                        <p:tgtEl>
                                          <p:spTgt spid="8"/>
                                        </p:tgtEl>
                                      </p:cBhvr>
                                    </p:animEffect>
                                  </p:childTnLst>
                                </p:cTn>
                              </p:par>
                            </p:childTnLst>
                          </p:cTn>
                        </p:par>
                        <p:par>
                          <p:cTn id="88" fill="hold">
                            <p:stCondLst>
                              <p:cond delay="6500"/>
                            </p:stCondLst>
                            <p:childTnLst>
                              <p:par>
                                <p:cTn id="89" presetID="10"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0"/>
                                        <p:tgtEl>
                                          <p:spTgt spid="7"/>
                                        </p:tgtEl>
                                      </p:cBhvr>
                                    </p:animEffect>
                                  </p:childTnLst>
                                </p:cTn>
                              </p:par>
                              <p:par>
                                <p:cTn id="92" presetID="12" presetClass="entr" presetSubtype="8" fill="hold"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slide(fromLeft)">
                                      <p:cBhvr>
                                        <p:cTn id="94" dur="500"/>
                                        <p:tgtEl>
                                          <p:spTgt spid="9"/>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additive="base">
                                        <p:cTn id="98" dur="500"/>
                                        <p:tgtEl>
                                          <p:spTgt spid="39"/>
                                        </p:tgtEl>
                                        <p:attrNameLst>
                                          <p:attrName>ppt_y</p:attrName>
                                        </p:attrNameLst>
                                      </p:cBhvr>
                                      <p:tavLst>
                                        <p:tav tm="0">
                                          <p:val>
                                            <p:strVal val="#ppt_y+#ppt_h*1.125000"/>
                                          </p:val>
                                        </p:tav>
                                        <p:tav tm="100000">
                                          <p:val>
                                            <p:strVal val="#ppt_y"/>
                                          </p:val>
                                        </p:tav>
                                      </p:tavLst>
                                    </p:anim>
                                    <p:animEffect transition="in" filter="wipe(up)">
                                      <p:cBhvr>
                                        <p:cTn id="99" dur="500"/>
                                        <p:tgtEl>
                                          <p:spTgt spid="39"/>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 calcmode="lin" valueType="num">
                                      <p:cBhvr additive="base">
                                        <p:cTn id="102" dur="500"/>
                                        <p:tgtEl>
                                          <p:spTgt spid="40"/>
                                        </p:tgtEl>
                                        <p:attrNameLst>
                                          <p:attrName>ppt_y</p:attrName>
                                        </p:attrNameLst>
                                      </p:cBhvr>
                                      <p:tavLst>
                                        <p:tav tm="0">
                                          <p:val>
                                            <p:strVal val="#ppt_y-#ppt_h*1.125000"/>
                                          </p:val>
                                        </p:tav>
                                        <p:tav tm="100000">
                                          <p:val>
                                            <p:strVal val="#ppt_y"/>
                                          </p:val>
                                        </p:tav>
                                      </p:tavLst>
                                    </p:anim>
                                    <p:animEffect transition="in" filter="wipe(down)">
                                      <p:cBhvr>
                                        <p:cTn id="103" dur="500"/>
                                        <p:tgtEl>
                                          <p:spTgt spid="40"/>
                                        </p:tgtEl>
                                      </p:cBhvr>
                                    </p:animEffect>
                                  </p:childTnLst>
                                </p:cTn>
                              </p:par>
                            </p:childTnLst>
                          </p:cTn>
                        </p:par>
                        <p:par>
                          <p:cTn id="104" fill="hold">
                            <p:stCondLst>
                              <p:cond delay="7500"/>
                            </p:stCondLst>
                            <p:childTnLst>
                              <p:par>
                                <p:cTn id="105" presetID="18" presetClass="entr" presetSubtype="12" fill="hold"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strips(downLeft)">
                                      <p:cBhvr>
                                        <p:cTn id="107" dur="500"/>
                                        <p:tgtEl>
                                          <p:spTgt spid="14"/>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p:cTn id="111" dur="500" fill="hold"/>
                                        <p:tgtEl>
                                          <p:spTgt spid="27"/>
                                        </p:tgtEl>
                                        <p:attrNameLst>
                                          <p:attrName>ppt_w</p:attrName>
                                        </p:attrNameLst>
                                      </p:cBhvr>
                                      <p:tavLst>
                                        <p:tav tm="0">
                                          <p:val>
                                            <p:fltVal val="0"/>
                                          </p:val>
                                        </p:tav>
                                        <p:tav tm="100000">
                                          <p:val>
                                            <p:strVal val="#ppt_w"/>
                                          </p:val>
                                        </p:tav>
                                      </p:tavLst>
                                    </p:anim>
                                    <p:anim calcmode="lin" valueType="num">
                                      <p:cBhvr>
                                        <p:cTn id="112" dur="500" fill="hold"/>
                                        <p:tgtEl>
                                          <p:spTgt spid="27"/>
                                        </p:tgtEl>
                                        <p:attrNameLst>
                                          <p:attrName>ppt_h</p:attrName>
                                        </p:attrNameLst>
                                      </p:cBhvr>
                                      <p:tavLst>
                                        <p:tav tm="0">
                                          <p:val>
                                            <p:fltVal val="0"/>
                                          </p:val>
                                        </p:tav>
                                        <p:tav tm="100000">
                                          <p:val>
                                            <p:strVal val="#ppt_h"/>
                                          </p:val>
                                        </p:tav>
                                      </p:tavLst>
                                    </p:anim>
                                    <p:animEffect transition="in" filter="fade">
                                      <p:cBhvr>
                                        <p:cTn id="113" dur="500"/>
                                        <p:tgtEl>
                                          <p:spTgt spid="27"/>
                                        </p:tgtEl>
                                      </p:cBhvr>
                                    </p:animEffect>
                                  </p:childTnLst>
                                </p:cTn>
                              </p:par>
                            </p:childTnLst>
                          </p:cTn>
                        </p:par>
                        <p:par>
                          <p:cTn id="114" fill="hold">
                            <p:stCondLst>
                              <p:cond delay="8500"/>
                            </p:stCondLst>
                            <p:childTnLst>
                              <p:par>
                                <p:cTn id="115" presetID="10" presetClass="entr" presetSubtype="0" fill="hold" grpId="0" nodeType="after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par>
                                <p:cTn id="118" presetID="12" presetClass="entr" presetSubtype="2" fill="hold"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slide(fromRight)">
                                      <p:cBhvr>
                                        <p:cTn id="120" dur="500"/>
                                        <p:tgtEl>
                                          <p:spTgt spid="28"/>
                                        </p:tgtEl>
                                      </p:cBhvr>
                                    </p:animEffect>
                                  </p:childTnLst>
                                </p:cTn>
                              </p:par>
                            </p:childTnLst>
                          </p:cTn>
                        </p:par>
                        <p:par>
                          <p:cTn id="121" fill="hold">
                            <p:stCondLst>
                              <p:cond delay="9000"/>
                            </p:stCondLst>
                            <p:childTnLst>
                              <p:par>
                                <p:cTn id="122" presetID="1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 calcmode="lin" valueType="num">
                                      <p:cBhvr additive="base">
                                        <p:cTn id="124" dur="500"/>
                                        <p:tgtEl>
                                          <p:spTgt spid="31"/>
                                        </p:tgtEl>
                                        <p:attrNameLst>
                                          <p:attrName>ppt_y</p:attrName>
                                        </p:attrNameLst>
                                      </p:cBhvr>
                                      <p:tavLst>
                                        <p:tav tm="0">
                                          <p:val>
                                            <p:strVal val="#ppt_y+#ppt_h*1.125000"/>
                                          </p:val>
                                        </p:tav>
                                        <p:tav tm="100000">
                                          <p:val>
                                            <p:strVal val="#ppt_y"/>
                                          </p:val>
                                        </p:tav>
                                      </p:tavLst>
                                    </p:anim>
                                    <p:animEffect transition="in" filter="wipe(up)">
                                      <p:cBhvr>
                                        <p:cTn id="125" dur="500"/>
                                        <p:tgtEl>
                                          <p:spTgt spid="31"/>
                                        </p:tgtEl>
                                      </p:cBhvr>
                                    </p:animEffect>
                                  </p:childTnLst>
                                </p:cTn>
                              </p:par>
                              <p:par>
                                <p:cTn id="126" presetID="12" presetClass="entr" presetSubtype="1" fill="hold" grpId="0" nodeType="with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additive="base">
                                        <p:cTn id="128" dur="500"/>
                                        <p:tgtEl>
                                          <p:spTgt spid="32"/>
                                        </p:tgtEl>
                                        <p:attrNameLst>
                                          <p:attrName>ppt_y</p:attrName>
                                        </p:attrNameLst>
                                      </p:cBhvr>
                                      <p:tavLst>
                                        <p:tav tm="0">
                                          <p:val>
                                            <p:strVal val="#ppt_y-#ppt_h*1.125000"/>
                                          </p:val>
                                        </p:tav>
                                        <p:tav tm="100000">
                                          <p:val>
                                            <p:strVal val="#ppt_y"/>
                                          </p:val>
                                        </p:tav>
                                      </p:tavLst>
                                    </p:anim>
                                    <p:animEffect transition="in" filter="wipe(down)">
                                      <p:cBhvr>
                                        <p:cTn id="1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6" grpId="0" animBg="1"/>
      <p:bldP spid="17" grpId="0" animBg="1"/>
      <p:bldP spid="21" grpId="0" animBg="1"/>
      <p:bldP spid="22" grpId="0" animBg="1"/>
      <p:bldP spid="26" grpId="0" animBg="1"/>
      <p:bldP spid="27" grpId="0" animBg="1"/>
      <p:bldP spid="31" grpId="0"/>
      <p:bldP spid="32" grpId="0"/>
      <p:bldP spid="33" grpId="0"/>
      <p:bldP spid="34" grpId="0"/>
      <p:bldP spid="35" grpId="0"/>
      <p:bldP spid="36" grpId="0"/>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82329" y="0"/>
            <a:ext cx="9526329" cy="5363323"/>
          </a:xfrm>
          <a:prstGeom prst="rect">
            <a:avLst/>
          </a:prstGeom>
        </p:spPr>
      </p:pic>
      <p:sp>
        <p:nvSpPr>
          <p:cNvPr id="4" name="文本框 158"/>
          <p:cNvSpPr txBox="1"/>
          <p:nvPr/>
        </p:nvSpPr>
        <p:spPr>
          <a:xfrm>
            <a:off x="1996105" y="2141092"/>
            <a:ext cx="2388362" cy="742776"/>
          </a:xfrm>
          <a:prstGeom prst="rect">
            <a:avLst/>
          </a:prstGeom>
          <a:noFill/>
        </p:spPr>
        <p:txBody>
          <a:bodyPr wrap="none" lIns="65032" tIns="32516" rIns="65032" bIns="32516" rtlCol="0">
            <a:spAutoFit/>
          </a:bodyPr>
          <a:lstStyle/>
          <a:p>
            <a:r>
              <a:rPr kumimoji="1" lang="zh-CN" altLang="en-US" sz="4400" dirty="0">
                <a:solidFill>
                  <a:schemeClr val="accent1"/>
                </a:solidFill>
                <a:latin typeface="微软雅黑" panose="020B0503020204020204" pitchFamily="34" charset="-122"/>
                <a:ea typeface="微软雅黑" panose="020B0503020204020204" pitchFamily="34" charset="-122"/>
              </a:rPr>
              <a:t>谢谢聆听</a:t>
            </a:r>
          </a:p>
        </p:txBody>
      </p:sp>
      <p:sp>
        <p:nvSpPr>
          <p:cNvPr id="5" name="文本框 159"/>
          <p:cNvSpPr txBox="1"/>
          <p:nvPr/>
        </p:nvSpPr>
        <p:spPr>
          <a:xfrm>
            <a:off x="296431" y="3106419"/>
            <a:ext cx="4293222" cy="481165"/>
          </a:xfrm>
          <a:prstGeom prst="rect">
            <a:avLst/>
          </a:prstGeom>
          <a:noFill/>
        </p:spPr>
        <p:txBody>
          <a:bodyPr wrap="square" lIns="65032" tIns="32516" rIns="65032" bIns="32516" rtlCol="0">
            <a:spAutoFit/>
          </a:bodyPr>
          <a:lstStyle/>
          <a:p>
            <a:pPr algn="just">
              <a:lnSpc>
                <a:spcPct val="150000"/>
              </a:lnSpc>
              <a:buNone/>
            </a:pPr>
            <a:r>
              <a:rPr lang="en-US" altLang="zh-CN" sz="600" dirty="0">
                <a:solidFill>
                  <a:schemeClr val="tx1">
                    <a:lumMod val="50000"/>
                    <a:lumOff val="50000"/>
                  </a:schemeClr>
                </a:solidFill>
                <a:latin typeface="Arial" panose="020B0604020202020204" pitchFamily="34" charset="0"/>
                <a:cs typeface="Arial" panose="020B0604020202020204" pitchFamily="34" charset="0"/>
              </a:rPr>
              <a:t>CONTRACTED WIND POWERPOINT TEMPLATE DESIGNS CONTRACTED WIND POWERPOINT TEMPLATE DESIGNS CONTRACTED WIND POWERPOINT TEMPLATE DESIGNS CONTRACTED WIND POWERPOINT TEMPLATE DESIGNS</a:t>
            </a:r>
            <a:endParaRPr lang="zh-CN" altLang="en-US" sz="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文本框 36"/>
          <p:cNvSpPr txBox="1"/>
          <p:nvPr/>
        </p:nvSpPr>
        <p:spPr>
          <a:xfrm>
            <a:off x="315679" y="1933467"/>
            <a:ext cx="1750060" cy="988060"/>
          </a:xfrm>
          <a:prstGeom prst="rect">
            <a:avLst/>
          </a:prstGeom>
          <a:noFill/>
        </p:spPr>
        <p:txBody>
          <a:bodyPr wrap="none" lIns="65032" tIns="32516" rIns="65032" bIns="32516" rtlCol="0">
            <a:spAutoFit/>
          </a:bodyPr>
          <a:lstStyle/>
          <a:p>
            <a:r>
              <a:rPr kumimoji="1" lang="en-US" altLang="zh-CN" sz="6000" b="1" dirty="0">
                <a:solidFill>
                  <a:schemeClr val="accent1"/>
                </a:solidFill>
                <a:latin typeface="方正姚体" panose="02010601030101010101" pitchFamily="2" charset="-122"/>
                <a:ea typeface="方正姚体" panose="02010601030101010101" pitchFamily="2" charset="-122"/>
              </a:rPr>
              <a:t>20XX</a:t>
            </a:r>
            <a:endParaRPr kumimoji="1" lang="zh-CN" altLang="en-US" sz="4400" b="1" dirty="0">
              <a:solidFill>
                <a:schemeClr val="accent1"/>
              </a:solidFill>
              <a:latin typeface="方正姚体" panose="02010601030101010101" pitchFamily="2" charset="-122"/>
              <a:ea typeface="方正姚体" panose="02010601030101010101" pitchFamily="2"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 presetClass="entr" presetSubtype="2" fill="hold" grpId="0" nodeType="afterEffect">
                                  <p:stCondLst>
                                    <p:cond delay="0"/>
                                  </p:stCondLst>
                                  <p:iterate type="lt">
                                    <p:tmPct val="0"/>
                                  </p:iterate>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6" presetClass="emph" presetSubtype="0" fill="hold" grpId="1" nodeType="afterEffect">
                                  <p:stCondLst>
                                    <p:cond delay="0"/>
                                  </p:stCondLst>
                                  <p:iterate type="lt">
                                    <p:tmPct val="0"/>
                                  </p:iterate>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gtEl>
                                      </p:cBhvr>
                                    </p:animEffect>
                                  </p:childTnLst>
                                </p:cTn>
                              </p:par>
                            </p:childTnLst>
                          </p:cTn>
                        </p:par>
                        <p:par>
                          <p:cTn id="27" fill="hold">
                            <p:stCondLst>
                              <p:cond delay="2650"/>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childTnLst>
                          </p:cTn>
                        </p:par>
                        <p:par>
                          <p:cTn id="31" fill="hold">
                            <p:stCondLst>
                              <p:cond delay="315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
                                        </p:tgtEl>
                                        <p:attrNameLst>
                                          <p:attrName>ppt_y</p:attrName>
                                        </p:attrNameLst>
                                      </p:cBhvr>
                                      <p:tavLst>
                                        <p:tav tm="0">
                                          <p:val>
                                            <p:strVal val="#ppt_y"/>
                                          </p:val>
                                        </p:tav>
                                        <p:tav tm="100000">
                                          <p:val>
                                            <p:strVal val="#ppt_y"/>
                                          </p:val>
                                        </p:tav>
                                      </p:tavLst>
                                    </p:anim>
                                    <p:anim calcmode="lin" valueType="num">
                                      <p:cBhvr>
                                        <p:cTn id="3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82329" y="0"/>
            <a:ext cx="9526329" cy="5363323"/>
          </a:xfrm>
          <a:prstGeom prst="rect">
            <a:avLst/>
          </a:prstGeom>
        </p:spPr>
      </p:pic>
      <p:sp>
        <p:nvSpPr>
          <p:cNvPr id="4" name="文本框 16"/>
          <p:cNvSpPr txBox="1"/>
          <p:nvPr/>
        </p:nvSpPr>
        <p:spPr>
          <a:xfrm>
            <a:off x="2954470" y="2548433"/>
            <a:ext cx="2435633" cy="346259"/>
          </a:xfrm>
          <a:prstGeom prst="rect">
            <a:avLst/>
          </a:prstGeom>
          <a:noFill/>
        </p:spPr>
        <p:txBody>
          <a:bodyPr wrap="square" lIns="68589" tIns="34295" rIns="68589" bIns="34295" rtlCol="0">
            <a:spAutoFit/>
          </a:bodyPr>
          <a:lstStyle/>
          <a:p>
            <a:pPr>
              <a:buFontTx/>
              <a:buNone/>
            </a:pPr>
            <a:r>
              <a:rPr lang="zh-CN" altLang="en-US" dirty="0">
                <a:solidFill>
                  <a:schemeClr val="accent1"/>
                </a:solidFill>
                <a:latin typeface="微软雅黑" panose="020B0503020204020204" pitchFamily="34" charset="-122"/>
                <a:ea typeface="微软雅黑" panose="020B0503020204020204" pitchFamily="34" charset="-122"/>
              </a:rPr>
              <a:t>月度工作概述</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213639" y="2927140"/>
            <a:ext cx="44689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占位符 5"/>
          <p:cNvSpPr txBox="1"/>
          <p:nvPr/>
        </p:nvSpPr>
        <p:spPr>
          <a:xfrm>
            <a:off x="2581791" y="3157049"/>
            <a:ext cx="1152128" cy="263060"/>
          </a:xfrm>
          <a:prstGeom prst="rect">
            <a:avLst/>
          </a:prstGeom>
          <a:ln>
            <a:solidFill>
              <a:schemeClr val="tx1">
                <a:lumMod val="65000"/>
                <a:lumOff val="35000"/>
              </a:schemeClr>
            </a:solidFill>
            <a:prstDash val="sysDot"/>
          </a:ln>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1050" b="0" dirty="0">
                <a:solidFill>
                  <a:schemeClr val="tx1">
                    <a:lumMod val="50000"/>
                    <a:lumOff val="50000"/>
                  </a:schemeClr>
                </a:solidFill>
                <a:ea typeface="微软雅黑" panose="020B0503020204020204" pitchFamily="34" charset="-122"/>
              </a:rPr>
              <a:t>此处添加标题</a:t>
            </a:r>
          </a:p>
        </p:txBody>
      </p:sp>
      <p:sp>
        <p:nvSpPr>
          <p:cNvPr id="7" name="文本占位符 5"/>
          <p:cNvSpPr txBox="1"/>
          <p:nvPr/>
        </p:nvSpPr>
        <p:spPr>
          <a:xfrm>
            <a:off x="4062341" y="3160501"/>
            <a:ext cx="1147742" cy="263060"/>
          </a:xfrm>
          <a:prstGeom prst="rect">
            <a:avLst/>
          </a:prstGeom>
          <a:ln>
            <a:solidFill>
              <a:schemeClr val="tx1">
                <a:lumMod val="65000"/>
                <a:lumOff val="35000"/>
              </a:schemeClr>
            </a:solidFill>
            <a:prstDash val="sysDot"/>
          </a:ln>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1050" b="0" dirty="0">
                <a:solidFill>
                  <a:schemeClr val="tx1">
                    <a:lumMod val="50000"/>
                    <a:lumOff val="50000"/>
                  </a:schemeClr>
                </a:solidFill>
                <a:ea typeface="微软雅黑" panose="020B0503020204020204" pitchFamily="34" charset="-122"/>
              </a:rPr>
              <a:t>此处添加标题</a:t>
            </a:r>
          </a:p>
        </p:txBody>
      </p:sp>
      <p:sp>
        <p:nvSpPr>
          <p:cNvPr id="12" name="圆角矩形 10"/>
          <p:cNvSpPr>
            <a:spLocks noChangeArrowheads="1"/>
          </p:cNvSpPr>
          <p:nvPr/>
        </p:nvSpPr>
        <p:spPr bwMode="auto">
          <a:xfrm>
            <a:off x="1213639" y="2476425"/>
            <a:ext cx="1152128" cy="468052"/>
          </a:xfrm>
          <a:prstGeom prst="roundRect">
            <a:avLst>
              <a:gd name="adj" fmla="val 0"/>
            </a:avLst>
          </a:prstGeom>
          <a:solidFill>
            <a:schemeClr val="accent1"/>
          </a:solidFill>
          <a:ln w="9525" algn="ctr">
            <a:noFill/>
            <a:round/>
          </a:ln>
        </p:spPr>
        <p:txBody>
          <a:bodyPr/>
          <a:lstStyle/>
          <a:p>
            <a:pPr algn="ctr"/>
            <a:r>
              <a:rPr lang="zh-CN" altLang="en-US" sz="2000" dirty="0">
                <a:solidFill>
                  <a:srgbClr val="FFFFFF"/>
                </a:solidFill>
                <a:latin typeface="微软雅黑" panose="020B0503020204020204" pitchFamily="34" charset="-122"/>
                <a:ea typeface="微软雅黑" panose="020B0503020204020204" pitchFamily="34" charset="-122"/>
              </a:rPr>
              <a:t>Part</a:t>
            </a:r>
            <a:r>
              <a:rPr lang="zh-CN" altLang="en-US" sz="2800" dirty="0">
                <a:solidFill>
                  <a:srgbClr val="FFFFFF"/>
                </a:solidFill>
                <a:latin typeface="微软雅黑" panose="020B0503020204020204" pitchFamily="34" charset="-122"/>
                <a:ea typeface="微软雅黑" panose="020B0503020204020204" pitchFamily="34" charset="-122"/>
              </a:rPr>
              <a:t> 1</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3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400"/>
                                        <p:tgtEl>
                                          <p:spTgt spid="6"/>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4932258" y="1585677"/>
            <a:ext cx="1731170" cy="1731706"/>
            <a:chOff x="6576341" y="1801131"/>
            <a:chExt cx="2308225" cy="2308225"/>
          </a:xfrm>
        </p:grpSpPr>
        <p:sp>
          <p:nvSpPr>
            <p:cNvPr id="5" name="流程图: 联系 4"/>
            <p:cNvSpPr/>
            <p:nvPr/>
          </p:nvSpPr>
          <p:spPr>
            <a:xfrm>
              <a:off x="6576341" y="1801131"/>
              <a:ext cx="2308225" cy="2308225"/>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sz="1600">
                <a:solidFill>
                  <a:schemeClr val="bg1"/>
                </a:solidFill>
                <a:ea typeface="微软雅黑" panose="020B0503020204020204" pitchFamily="34" charset="-122"/>
              </a:endParaRPr>
            </a:p>
          </p:txBody>
        </p:sp>
        <p:sp>
          <p:nvSpPr>
            <p:cNvPr id="7" name="流程图: 联系 2"/>
            <p:cNvSpPr/>
            <p:nvPr/>
          </p:nvSpPr>
          <p:spPr>
            <a:xfrm>
              <a:off x="7430416" y="2498044"/>
              <a:ext cx="606425" cy="361950"/>
            </a:xfrm>
            <a:custGeom>
              <a:avLst/>
              <a:gdLst/>
              <a:ahLst/>
              <a:cxnLst/>
              <a:rect l="l" t="t" r="r" b="b"/>
              <a:pathLst>
                <a:path w="1390228" h="832104">
                  <a:moveTo>
                    <a:pt x="704258" y="201168"/>
                  </a:moveTo>
                  <a:cubicBezTo>
                    <a:pt x="820410" y="201168"/>
                    <a:pt x="914570" y="295328"/>
                    <a:pt x="914570" y="411480"/>
                  </a:cubicBezTo>
                  <a:cubicBezTo>
                    <a:pt x="914570" y="527632"/>
                    <a:pt x="820410" y="621792"/>
                    <a:pt x="704258" y="621792"/>
                  </a:cubicBezTo>
                  <a:cubicBezTo>
                    <a:pt x="588106" y="621792"/>
                    <a:pt x="493946" y="527632"/>
                    <a:pt x="493946" y="411480"/>
                  </a:cubicBezTo>
                  <a:cubicBezTo>
                    <a:pt x="493946" y="295328"/>
                    <a:pt x="588106" y="201168"/>
                    <a:pt x="704258" y="201168"/>
                  </a:cubicBezTo>
                  <a:close/>
                  <a:moveTo>
                    <a:pt x="704258" y="118872"/>
                  </a:moveTo>
                  <a:cubicBezTo>
                    <a:pt x="537605" y="118872"/>
                    <a:pt x="402506" y="253971"/>
                    <a:pt x="402506" y="420624"/>
                  </a:cubicBezTo>
                  <a:cubicBezTo>
                    <a:pt x="402506" y="587277"/>
                    <a:pt x="537605" y="722376"/>
                    <a:pt x="704258" y="722376"/>
                  </a:cubicBezTo>
                  <a:cubicBezTo>
                    <a:pt x="870911" y="722376"/>
                    <a:pt x="1006010" y="587277"/>
                    <a:pt x="1006010" y="420624"/>
                  </a:cubicBezTo>
                  <a:cubicBezTo>
                    <a:pt x="1006010" y="253971"/>
                    <a:pt x="870911" y="118872"/>
                    <a:pt x="704258" y="118872"/>
                  </a:cubicBezTo>
                  <a:close/>
                  <a:moveTo>
                    <a:pt x="695114" y="0"/>
                  </a:moveTo>
                  <a:cubicBezTo>
                    <a:pt x="996332" y="0"/>
                    <a:pt x="1258449" y="167410"/>
                    <a:pt x="1390228" y="416052"/>
                  </a:cubicBezTo>
                  <a:cubicBezTo>
                    <a:pt x="1258449" y="664694"/>
                    <a:pt x="996332" y="832104"/>
                    <a:pt x="695114" y="832104"/>
                  </a:cubicBezTo>
                  <a:cubicBezTo>
                    <a:pt x="393896" y="832104"/>
                    <a:pt x="131779" y="664694"/>
                    <a:pt x="0" y="416052"/>
                  </a:cubicBezTo>
                  <a:cubicBezTo>
                    <a:pt x="131779" y="167410"/>
                    <a:pt x="393896" y="0"/>
                    <a:pt x="69511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sz="1600">
                <a:solidFill>
                  <a:schemeClr val="bg1"/>
                </a:solidFill>
                <a:ea typeface="微软雅黑" panose="020B0503020204020204" pitchFamily="34" charset="-122"/>
              </a:endParaRPr>
            </a:p>
          </p:txBody>
        </p:sp>
        <p:sp>
          <p:nvSpPr>
            <p:cNvPr id="11" name="TextBox 1"/>
            <p:cNvSpPr txBox="1">
              <a:spLocks noChangeArrowheads="1"/>
            </p:cNvSpPr>
            <p:nvPr/>
          </p:nvSpPr>
          <p:spPr bwMode="auto">
            <a:xfrm>
              <a:off x="7154193" y="2948891"/>
              <a:ext cx="1325562" cy="369217"/>
            </a:xfrm>
            <a:prstGeom prst="rect">
              <a:avLst/>
            </a:prstGeom>
            <a:noFill/>
            <a:ln w="9525">
              <a:noFill/>
              <a:miter lim="800000"/>
            </a:ln>
          </p:spPr>
          <p:txBody>
            <a:bodyPr>
              <a:spAutoFit/>
            </a:bodyPr>
            <a:lstStyle/>
            <a:p>
              <a:r>
                <a:rPr lang="zh-CN" altLang="en-US" sz="1200" dirty="0">
                  <a:solidFill>
                    <a:schemeClr val="bg1"/>
                  </a:solidFill>
                  <a:ea typeface="微软雅黑" panose="020B0503020204020204" pitchFamily="34" charset="-122"/>
                </a:rPr>
                <a:t>标题</a:t>
              </a:r>
            </a:p>
          </p:txBody>
        </p:sp>
      </p:grpSp>
      <p:grpSp>
        <p:nvGrpSpPr>
          <p:cNvPr id="3" name="组合 19"/>
          <p:cNvGrpSpPr/>
          <p:nvPr/>
        </p:nvGrpSpPr>
        <p:grpSpPr>
          <a:xfrm>
            <a:off x="6402850" y="1574784"/>
            <a:ext cx="1731170" cy="1731706"/>
            <a:chOff x="8537132" y="1786617"/>
            <a:chExt cx="2308225" cy="2308225"/>
          </a:xfrm>
        </p:grpSpPr>
        <p:sp>
          <p:nvSpPr>
            <p:cNvPr id="4" name="流程图: 联系 3"/>
            <p:cNvSpPr/>
            <p:nvPr/>
          </p:nvSpPr>
          <p:spPr>
            <a:xfrm>
              <a:off x="8537132" y="1786617"/>
              <a:ext cx="2308225" cy="2308225"/>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sz="1600">
                <a:solidFill>
                  <a:schemeClr val="bg1"/>
                </a:solidFill>
                <a:ea typeface="微软雅黑" panose="020B0503020204020204" pitchFamily="34" charset="-122"/>
              </a:endParaRPr>
            </a:p>
          </p:txBody>
        </p:sp>
        <p:sp>
          <p:nvSpPr>
            <p:cNvPr id="8" name="流程图: 联系 8"/>
            <p:cNvSpPr/>
            <p:nvPr/>
          </p:nvSpPr>
          <p:spPr>
            <a:xfrm>
              <a:off x="9332469" y="2296205"/>
              <a:ext cx="735013" cy="608012"/>
            </a:xfrm>
            <a:custGeom>
              <a:avLst/>
              <a:gdLst/>
              <a:ahLst/>
              <a:cxnLst/>
              <a:rect l="l" t="t" r="r" b="b"/>
              <a:pathLst>
                <a:path w="1604817" h="1325970">
                  <a:moveTo>
                    <a:pt x="799956" y="459069"/>
                  </a:moveTo>
                  <a:cubicBezTo>
                    <a:pt x="690362" y="459069"/>
                    <a:pt x="601518" y="547913"/>
                    <a:pt x="601518" y="657507"/>
                  </a:cubicBezTo>
                  <a:cubicBezTo>
                    <a:pt x="601518" y="767101"/>
                    <a:pt x="690362" y="855945"/>
                    <a:pt x="799956" y="855945"/>
                  </a:cubicBezTo>
                  <a:cubicBezTo>
                    <a:pt x="909550" y="855945"/>
                    <a:pt x="998394" y="767101"/>
                    <a:pt x="998394" y="657507"/>
                  </a:cubicBezTo>
                  <a:cubicBezTo>
                    <a:pt x="998394" y="547913"/>
                    <a:pt x="909550" y="459069"/>
                    <a:pt x="799956" y="459069"/>
                  </a:cubicBezTo>
                  <a:close/>
                  <a:moveTo>
                    <a:pt x="547021" y="232900"/>
                  </a:moveTo>
                  <a:cubicBezTo>
                    <a:pt x="404103" y="319399"/>
                    <a:pt x="309418" y="476602"/>
                    <a:pt x="309418" y="655921"/>
                  </a:cubicBezTo>
                  <a:cubicBezTo>
                    <a:pt x="309418" y="836772"/>
                    <a:pt x="405728" y="995128"/>
                    <a:pt x="550778" y="1080981"/>
                  </a:cubicBezTo>
                  <a:cubicBezTo>
                    <a:pt x="493176" y="968882"/>
                    <a:pt x="458643" y="818245"/>
                    <a:pt x="458643" y="652746"/>
                  </a:cubicBezTo>
                  <a:cubicBezTo>
                    <a:pt x="458643" y="491258"/>
                    <a:pt x="491523" y="343920"/>
                    <a:pt x="547021" y="232900"/>
                  </a:cubicBezTo>
                  <a:close/>
                  <a:moveTo>
                    <a:pt x="1051987" y="223793"/>
                  </a:moveTo>
                  <a:cubicBezTo>
                    <a:pt x="1109765" y="335983"/>
                    <a:pt x="1144443" y="486903"/>
                    <a:pt x="1144443" y="652746"/>
                  </a:cubicBezTo>
                  <a:cubicBezTo>
                    <a:pt x="1144443" y="822636"/>
                    <a:pt x="1108053" y="976864"/>
                    <a:pt x="1048230" y="1090088"/>
                  </a:cubicBezTo>
                  <a:cubicBezTo>
                    <a:pt x="1202626" y="1007087"/>
                    <a:pt x="1306368" y="843619"/>
                    <a:pt x="1306368" y="655921"/>
                  </a:cubicBezTo>
                  <a:cubicBezTo>
                    <a:pt x="1306368" y="469756"/>
                    <a:pt x="1204314" y="307427"/>
                    <a:pt x="1051987" y="223793"/>
                  </a:cubicBezTo>
                  <a:close/>
                  <a:moveTo>
                    <a:pt x="379617" y="6350"/>
                  </a:moveTo>
                  <a:cubicBezTo>
                    <a:pt x="151560" y="136519"/>
                    <a:pt x="0" y="382785"/>
                    <a:pt x="0" y="664451"/>
                  </a:cubicBezTo>
                  <a:cubicBezTo>
                    <a:pt x="0" y="948597"/>
                    <a:pt x="154243" y="1196719"/>
                    <a:pt x="385617" y="1325970"/>
                  </a:cubicBezTo>
                  <a:cubicBezTo>
                    <a:pt x="256537" y="1174439"/>
                    <a:pt x="174625" y="933386"/>
                    <a:pt x="174625" y="662270"/>
                  </a:cubicBezTo>
                  <a:cubicBezTo>
                    <a:pt x="174625" y="395617"/>
                    <a:pt x="253862" y="158046"/>
                    <a:pt x="379617" y="6350"/>
                  </a:cubicBezTo>
                  <a:close/>
                  <a:moveTo>
                    <a:pt x="1225200" y="0"/>
                  </a:moveTo>
                  <a:cubicBezTo>
                    <a:pt x="1350955" y="151696"/>
                    <a:pt x="1430192" y="389267"/>
                    <a:pt x="1430192" y="655920"/>
                  </a:cubicBezTo>
                  <a:cubicBezTo>
                    <a:pt x="1430192" y="927036"/>
                    <a:pt x="1348280" y="1168089"/>
                    <a:pt x="1219200" y="1319620"/>
                  </a:cubicBezTo>
                  <a:cubicBezTo>
                    <a:pt x="1450574" y="1190369"/>
                    <a:pt x="1604817" y="942247"/>
                    <a:pt x="1604817" y="658101"/>
                  </a:cubicBezTo>
                  <a:cubicBezTo>
                    <a:pt x="1604817" y="376435"/>
                    <a:pt x="1453257" y="130169"/>
                    <a:pt x="12252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sz="1600">
                <a:solidFill>
                  <a:schemeClr val="bg1"/>
                </a:solidFill>
                <a:ea typeface="微软雅黑" panose="020B0503020204020204" pitchFamily="34" charset="-122"/>
              </a:endParaRPr>
            </a:p>
          </p:txBody>
        </p:sp>
        <p:sp>
          <p:nvSpPr>
            <p:cNvPr id="12" name="TextBox 8"/>
            <p:cNvSpPr txBox="1">
              <a:spLocks noChangeArrowheads="1"/>
            </p:cNvSpPr>
            <p:nvPr/>
          </p:nvSpPr>
          <p:spPr bwMode="auto">
            <a:xfrm>
              <a:off x="8857806" y="2937557"/>
              <a:ext cx="1692272" cy="369217"/>
            </a:xfrm>
            <a:prstGeom prst="rect">
              <a:avLst/>
            </a:prstGeom>
            <a:noFill/>
            <a:ln w="9525">
              <a:noFill/>
              <a:miter lim="800000"/>
            </a:ln>
          </p:spPr>
          <p:txBody>
            <a:bodyPr>
              <a:spAutoFit/>
            </a:bodyPr>
            <a:lstStyle/>
            <a:p>
              <a:pPr algn="ctr"/>
              <a:r>
                <a:rPr lang="zh-CN" altLang="en-US" sz="1200" dirty="0">
                  <a:solidFill>
                    <a:schemeClr val="bg1"/>
                  </a:solidFill>
                  <a:ea typeface="微软雅黑" panose="020B0503020204020204" pitchFamily="34" charset="-122"/>
                </a:rPr>
                <a:t>标题</a:t>
              </a:r>
            </a:p>
          </p:txBody>
        </p:sp>
      </p:grpSp>
      <p:grpSp>
        <p:nvGrpSpPr>
          <p:cNvPr id="20" name="组合 20"/>
          <p:cNvGrpSpPr/>
          <p:nvPr/>
        </p:nvGrpSpPr>
        <p:grpSpPr>
          <a:xfrm>
            <a:off x="5942081" y="2886756"/>
            <a:ext cx="1378745" cy="1377976"/>
            <a:chOff x="7922767" y="3535359"/>
            <a:chExt cx="1838325" cy="1836737"/>
          </a:xfrm>
        </p:grpSpPr>
        <p:sp>
          <p:nvSpPr>
            <p:cNvPr id="6" name="流程图: 联系 5"/>
            <p:cNvSpPr/>
            <p:nvPr/>
          </p:nvSpPr>
          <p:spPr>
            <a:xfrm>
              <a:off x="7922767" y="3535359"/>
              <a:ext cx="1838325" cy="1836737"/>
            </a:xfrm>
            <a:prstGeom prst="flowChartConnector">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sz="1600">
                <a:solidFill>
                  <a:schemeClr val="bg1"/>
                </a:solidFill>
                <a:ea typeface="微软雅黑" panose="020B0503020204020204" pitchFamily="34" charset="-122"/>
              </a:endParaRPr>
            </a:p>
          </p:txBody>
        </p:sp>
        <p:sp>
          <p:nvSpPr>
            <p:cNvPr id="9" name="流程图: 联系 16"/>
            <p:cNvSpPr/>
            <p:nvPr/>
          </p:nvSpPr>
          <p:spPr>
            <a:xfrm>
              <a:off x="8803830" y="3938584"/>
              <a:ext cx="300037" cy="488950"/>
            </a:xfrm>
            <a:custGeom>
              <a:avLst/>
              <a:gdLst/>
              <a:ahLst/>
              <a:cxnLst/>
              <a:rect l="l" t="t" r="r" b="b"/>
              <a:pathLst>
                <a:path w="683660" h="1114145">
                  <a:moveTo>
                    <a:pt x="338942" y="34645"/>
                  </a:moveTo>
                  <a:cubicBezTo>
                    <a:pt x="386287" y="34645"/>
                    <a:pt x="424667" y="73025"/>
                    <a:pt x="424667" y="120370"/>
                  </a:cubicBezTo>
                  <a:cubicBezTo>
                    <a:pt x="424667" y="167715"/>
                    <a:pt x="386287" y="206095"/>
                    <a:pt x="338942" y="206095"/>
                  </a:cubicBezTo>
                  <a:cubicBezTo>
                    <a:pt x="291597" y="206095"/>
                    <a:pt x="253217" y="167715"/>
                    <a:pt x="253217" y="120370"/>
                  </a:cubicBezTo>
                  <a:cubicBezTo>
                    <a:pt x="253217" y="73025"/>
                    <a:pt x="291597" y="34645"/>
                    <a:pt x="338942" y="34645"/>
                  </a:cubicBezTo>
                  <a:close/>
                  <a:moveTo>
                    <a:pt x="38520" y="0"/>
                  </a:moveTo>
                  <a:cubicBezTo>
                    <a:pt x="47835" y="-28"/>
                    <a:pt x="57160" y="3498"/>
                    <a:pt x="64288" y="10584"/>
                  </a:cubicBezTo>
                  <a:lnTo>
                    <a:pt x="277636" y="222666"/>
                  </a:lnTo>
                  <a:cubicBezTo>
                    <a:pt x="278863" y="223886"/>
                    <a:pt x="279986" y="225172"/>
                    <a:pt x="279666" y="227527"/>
                  </a:cubicBezTo>
                  <a:lnTo>
                    <a:pt x="404988" y="227527"/>
                  </a:lnTo>
                  <a:cubicBezTo>
                    <a:pt x="404835" y="226271"/>
                    <a:pt x="405417" y="225650"/>
                    <a:pt x="406025" y="225046"/>
                  </a:cubicBezTo>
                  <a:lnTo>
                    <a:pt x="619372" y="12964"/>
                  </a:lnTo>
                  <a:cubicBezTo>
                    <a:pt x="633628" y="-1208"/>
                    <a:pt x="656674" y="-1139"/>
                    <a:pt x="670846" y="13117"/>
                  </a:cubicBezTo>
                  <a:lnTo>
                    <a:pt x="673076" y="15360"/>
                  </a:lnTo>
                  <a:cubicBezTo>
                    <a:pt x="687248" y="29617"/>
                    <a:pt x="687180" y="52663"/>
                    <a:pt x="672923" y="66835"/>
                  </a:cubicBezTo>
                  <a:lnTo>
                    <a:pt x="459576" y="278917"/>
                  </a:lnTo>
                  <a:lnTo>
                    <a:pt x="455624" y="280540"/>
                  </a:lnTo>
                  <a:lnTo>
                    <a:pt x="455624" y="622284"/>
                  </a:lnTo>
                  <a:lnTo>
                    <a:pt x="451314" y="632690"/>
                  </a:lnTo>
                  <a:lnTo>
                    <a:pt x="452447" y="635426"/>
                  </a:lnTo>
                  <a:lnTo>
                    <a:pt x="452447" y="1073649"/>
                  </a:lnTo>
                  <a:cubicBezTo>
                    <a:pt x="452447" y="1094699"/>
                    <a:pt x="435382" y="1111764"/>
                    <a:pt x="414332" y="1111764"/>
                  </a:cubicBezTo>
                  <a:lnTo>
                    <a:pt x="411020" y="1111764"/>
                  </a:lnTo>
                  <a:cubicBezTo>
                    <a:pt x="389970" y="1111764"/>
                    <a:pt x="372905" y="1094699"/>
                    <a:pt x="372905" y="1073649"/>
                  </a:cubicBezTo>
                  <a:lnTo>
                    <a:pt x="372905" y="642658"/>
                  </a:lnTo>
                  <a:lnTo>
                    <a:pt x="316716" y="642658"/>
                  </a:lnTo>
                  <a:lnTo>
                    <a:pt x="316716" y="1076030"/>
                  </a:lnTo>
                  <a:cubicBezTo>
                    <a:pt x="316716" y="1097080"/>
                    <a:pt x="299651" y="1114145"/>
                    <a:pt x="278601" y="1114145"/>
                  </a:cubicBezTo>
                  <a:lnTo>
                    <a:pt x="275289" y="1114145"/>
                  </a:lnTo>
                  <a:cubicBezTo>
                    <a:pt x="254239" y="1114145"/>
                    <a:pt x="237174" y="1097080"/>
                    <a:pt x="237174" y="1076030"/>
                  </a:cubicBezTo>
                  <a:lnTo>
                    <a:pt x="237174" y="637807"/>
                  </a:lnTo>
                  <a:cubicBezTo>
                    <a:pt x="237174" y="636704"/>
                    <a:pt x="237221" y="635612"/>
                    <a:pt x="238489" y="634633"/>
                  </a:cubicBezTo>
                  <a:cubicBezTo>
                    <a:pt x="235073" y="631601"/>
                    <a:pt x="233374" y="627141"/>
                    <a:pt x="233374" y="622284"/>
                  </a:cubicBezTo>
                  <a:lnTo>
                    <a:pt x="233374" y="280352"/>
                  </a:lnTo>
                  <a:lnTo>
                    <a:pt x="224084" y="276537"/>
                  </a:lnTo>
                  <a:lnTo>
                    <a:pt x="10737" y="64455"/>
                  </a:lnTo>
                  <a:cubicBezTo>
                    <a:pt x="-3519" y="50283"/>
                    <a:pt x="-3588" y="27237"/>
                    <a:pt x="10584" y="12980"/>
                  </a:cubicBezTo>
                  <a:lnTo>
                    <a:pt x="12814" y="10737"/>
                  </a:lnTo>
                  <a:cubicBezTo>
                    <a:pt x="19900" y="3609"/>
                    <a:pt x="29205" y="28"/>
                    <a:pt x="3852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sz="1600">
                <a:solidFill>
                  <a:schemeClr val="bg1"/>
                </a:solidFill>
                <a:ea typeface="微软雅黑" panose="020B0503020204020204" pitchFamily="34" charset="-122"/>
              </a:endParaRPr>
            </a:p>
          </p:txBody>
        </p:sp>
        <p:sp>
          <p:nvSpPr>
            <p:cNvPr id="10" name="圆角矩形 24"/>
            <p:cNvSpPr/>
            <p:nvPr/>
          </p:nvSpPr>
          <p:spPr>
            <a:xfrm rot="2733359" flipH="1">
              <a:off x="8571262" y="4136227"/>
              <a:ext cx="303212" cy="301625"/>
            </a:xfrm>
            <a:custGeom>
              <a:avLst/>
              <a:gdLst/>
              <a:ahLst/>
              <a:cxnLst/>
              <a:rect l="l" t="t" r="r" b="b"/>
              <a:pathLst>
                <a:path w="663787" h="661145">
                  <a:moveTo>
                    <a:pt x="458243" y="575693"/>
                  </a:moveTo>
                  <a:lnTo>
                    <a:pt x="445813" y="569527"/>
                  </a:lnTo>
                  <a:lnTo>
                    <a:pt x="449906" y="567192"/>
                  </a:lnTo>
                  <a:lnTo>
                    <a:pt x="99723" y="213549"/>
                  </a:lnTo>
                  <a:lnTo>
                    <a:pt x="99480" y="213841"/>
                  </a:lnTo>
                  <a:cubicBezTo>
                    <a:pt x="97834" y="209289"/>
                    <a:pt x="94955" y="205285"/>
                    <a:pt x="91419" y="201680"/>
                  </a:cubicBezTo>
                  <a:cubicBezTo>
                    <a:pt x="72081" y="181962"/>
                    <a:pt x="40421" y="181655"/>
                    <a:pt x="20703" y="200994"/>
                  </a:cubicBezTo>
                  <a:cubicBezTo>
                    <a:pt x="11800" y="209725"/>
                    <a:pt x="6855" y="220969"/>
                    <a:pt x="6465" y="232539"/>
                  </a:cubicBezTo>
                  <a:cubicBezTo>
                    <a:pt x="1137" y="236481"/>
                    <a:pt x="0" y="242181"/>
                    <a:pt x="0" y="248148"/>
                  </a:cubicBezTo>
                  <a:lnTo>
                    <a:pt x="0" y="483772"/>
                  </a:lnTo>
                  <a:cubicBezTo>
                    <a:pt x="0" y="509148"/>
                    <a:pt x="20572" y="529720"/>
                    <a:pt x="45948" y="529720"/>
                  </a:cubicBezTo>
                  <a:lnTo>
                    <a:pt x="46921" y="529720"/>
                  </a:lnTo>
                  <a:cubicBezTo>
                    <a:pt x="72297" y="529720"/>
                    <a:pt x="92869" y="509148"/>
                    <a:pt x="92869" y="483772"/>
                  </a:cubicBezTo>
                  <a:lnTo>
                    <a:pt x="92869" y="338096"/>
                  </a:lnTo>
                  <a:lnTo>
                    <a:pt x="321732" y="566706"/>
                  </a:lnTo>
                  <a:lnTo>
                    <a:pt x="167951" y="563721"/>
                  </a:lnTo>
                  <a:cubicBezTo>
                    <a:pt x="142579" y="563229"/>
                    <a:pt x="121612" y="583398"/>
                    <a:pt x="121120" y="608769"/>
                  </a:cubicBezTo>
                  <a:lnTo>
                    <a:pt x="121101" y="609742"/>
                  </a:lnTo>
                  <a:cubicBezTo>
                    <a:pt x="120608" y="635113"/>
                    <a:pt x="140777" y="656080"/>
                    <a:pt x="166149" y="656573"/>
                  </a:cubicBezTo>
                  <a:lnTo>
                    <a:pt x="401728" y="661145"/>
                  </a:lnTo>
                  <a:lnTo>
                    <a:pt x="409433" y="658128"/>
                  </a:lnTo>
                  <a:cubicBezTo>
                    <a:pt x="425832" y="663490"/>
                    <a:pt x="444366" y="659345"/>
                    <a:pt x="457556" y="646408"/>
                  </a:cubicBezTo>
                  <a:cubicBezTo>
                    <a:pt x="477274" y="627070"/>
                    <a:pt x="477581" y="595410"/>
                    <a:pt x="458243" y="575693"/>
                  </a:cubicBezTo>
                  <a:close/>
                  <a:moveTo>
                    <a:pt x="569072" y="221656"/>
                  </a:moveTo>
                  <a:lnTo>
                    <a:pt x="441982" y="92076"/>
                  </a:lnTo>
                  <a:cubicBezTo>
                    <a:pt x="435553" y="85521"/>
                    <a:pt x="425782" y="84231"/>
                    <a:pt x="418716" y="89562"/>
                  </a:cubicBezTo>
                  <a:cubicBezTo>
                    <a:pt x="419027" y="85888"/>
                    <a:pt x="417143" y="83751"/>
                    <a:pt x="415039" y="81859"/>
                  </a:cubicBezTo>
                  <a:cubicBezTo>
                    <a:pt x="408115" y="75628"/>
                    <a:pt x="398814" y="72038"/>
                    <a:pt x="388777" y="72567"/>
                  </a:cubicBezTo>
                  <a:lnTo>
                    <a:pt x="135408" y="85922"/>
                  </a:lnTo>
                  <a:cubicBezTo>
                    <a:pt x="115333" y="86980"/>
                    <a:pt x="99918" y="104111"/>
                    <a:pt x="100976" y="124185"/>
                  </a:cubicBezTo>
                  <a:lnTo>
                    <a:pt x="101142" y="127344"/>
                  </a:lnTo>
                  <a:cubicBezTo>
                    <a:pt x="102200" y="147418"/>
                    <a:pt x="119331" y="162834"/>
                    <a:pt x="139405" y="161775"/>
                  </a:cubicBezTo>
                  <a:lnTo>
                    <a:pt x="353315" y="150501"/>
                  </a:lnTo>
                  <a:lnTo>
                    <a:pt x="208787" y="292251"/>
                  </a:lnTo>
                  <a:cubicBezTo>
                    <a:pt x="200753" y="300130"/>
                    <a:pt x="200628" y="313029"/>
                    <a:pt x="208507" y="321063"/>
                  </a:cubicBezTo>
                  <a:lnTo>
                    <a:pt x="335597" y="450643"/>
                  </a:lnTo>
                  <a:cubicBezTo>
                    <a:pt x="343476" y="458676"/>
                    <a:pt x="356376" y="458802"/>
                    <a:pt x="364409" y="450923"/>
                  </a:cubicBezTo>
                  <a:lnTo>
                    <a:pt x="507413" y="310668"/>
                  </a:lnTo>
                  <a:lnTo>
                    <a:pt x="492194" y="521477"/>
                  </a:lnTo>
                  <a:cubicBezTo>
                    <a:pt x="490747" y="541526"/>
                    <a:pt x="505827" y="558954"/>
                    <a:pt x="525877" y="560401"/>
                  </a:cubicBezTo>
                  <a:lnTo>
                    <a:pt x="529032" y="560629"/>
                  </a:lnTo>
                  <a:cubicBezTo>
                    <a:pt x="549081" y="562076"/>
                    <a:pt x="566509" y="546996"/>
                    <a:pt x="567956" y="526946"/>
                  </a:cubicBezTo>
                  <a:lnTo>
                    <a:pt x="586225" y="273883"/>
                  </a:lnTo>
                  <a:cubicBezTo>
                    <a:pt x="586948" y="263858"/>
                    <a:pt x="583540" y="254489"/>
                    <a:pt x="577445" y="247445"/>
                  </a:cubicBezTo>
                  <a:lnTo>
                    <a:pt x="571374" y="244402"/>
                  </a:lnTo>
                  <a:cubicBezTo>
                    <a:pt x="576541" y="237513"/>
                    <a:pt x="575338" y="228045"/>
                    <a:pt x="569072" y="221656"/>
                  </a:cubicBezTo>
                  <a:close/>
                  <a:moveTo>
                    <a:pt x="639264" y="25699"/>
                  </a:moveTo>
                  <a:cubicBezTo>
                    <a:pt x="606113" y="-8102"/>
                    <a:pt x="551838" y="-8629"/>
                    <a:pt x="518037" y="24523"/>
                  </a:cubicBezTo>
                  <a:cubicBezTo>
                    <a:pt x="484235" y="57674"/>
                    <a:pt x="483709" y="111949"/>
                    <a:pt x="516860" y="145750"/>
                  </a:cubicBezTo>
                  <a:cubicBezTo>
                    <a:pt x="550012" y="179552"/>
                    <a:pt x="604287" y="180078"/>
                    <a:pt x="638088" y="146927"/>
                  </a:cubicBezTo>
                  <a:cubicBezTo>
                    <a:pt x="671889" y="113775"/>
                    <a:pt x="672416" y="59500"/>
                    <a:pt x="639264" y="2569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sz="1600">
                <a:solidFill>
                  <a:schemeClr val="bg1"/>
                </a:solidFill>
                <a:ea typeface="微软雅黑" panose="020B0503020204020204" pitchFamily="34" charset="-122"/>
              </a:endParaRPr>
            </a:p>
          </p:txBody>
        </p:sp>
        <p:sp>
          <p:nvSpPr>
            <p:cNvPr id="13" name="TextBox 9"/>
            <p:cNvSpPr txBox="1">
              <a:spLocks noChangeArrowheads="1"/>
            </p:cNvSpPr>
            <p:nvPr/>
          </p:nvSpPr>
          <p:spPr bwMode="auto">
            <a:xfrm>
              <a:off x="8005319" y="4459284"/>
              <a:ext cx="1692273" cy="369219"/>
            </a:xfrm>
            <a:prstGeom prst="rect">
              <a:avLst/>
            </a:prstGeom>
            <a:noFill/>
            <a:ln w="9525">
              <a:noFill/>
              <a:miter lim="800000"/>
            </a:ln>
          </p:spPr>
          <p:txBody>
            <a:bodyPr>
              <a:spAutoFit/>
            </a:bodyPr>
            <a:lstStyle/>
            <a:p>
              <a:pPr algn="ctr"/>
              <a:r>
                <a:rPr lang="zh-CN" altLang="en-US" sz="1200" dirty="0">
                  <a:solidFill>
                    <a:schemeClr val="bg1"/>
                  </a:solidFill>
                  <a:ea typeface="微软雅黑" panose="020B0503020204020204" pitchFamily="34" charset="-122"/>
                </a:rPr>
                <a:t>标题</a:t>
              </a:r>
            </a:p>
          </p:txBody>
        </p:sp>
      </p:grpSp>
      <p:sp>
        <p:nvSpPr>
          <p:cNvPr id="14" name="流程图: 联系 13"/>
          <p:cNvSpPr/>
          <p:nvPr/>
        </p:nvSpPr>
        <p:spPr>
          <a:xfrm>
            <a:off x="7319629" y="3830013"/>
            <a:ext cx="179784" cy="179842"/>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880">
              <a:defRPr/>
            </a:pPr>
            <a:endParaRPr lang="zh-CN" altLang="en-US">
              <a:ea typeface="微软雅黑" panose="020B0503020204020204" pitchFamily="34" charset="-122"/>
            </a:endParaRPr>
          </a:p>
        </p:txBody>
      </p:sp>
      <p:sp>
        <p:nvSpPr>
          <p:cNvPr id="15" name="流程图: 联系 14"/>
          <p:cNvSpPr/>
          <p:nvPr/>
        </p:nvSpPr>
        <p:spPr>
          <a:xfrm>
            <a:off x="7729208" y="3321294"/>
            <a:ext cx="158353" cy="158404"/>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880">
              <a:defRPr/>
            </a:pPr>
            <a:endParaRPr lang="zh-CN" altLang="en-US">
              <a:ea typeface="微软雅黑" panose="020B0503020204020204" pitchFamily="34" charset="-122"/>
            </a:endParaRPr>
          </a:p>
        </p:txBody>
      </p:sp>
      <p:sp>
        <p:nvSpPr>
          <p:cNvPr id="16" name="流程图: 联系 15"/>
          <p:cNvSpPr/>
          <p:nvPr/>
        </p:nvSpPr>
        <p:spPr>
          <a:xfrm>
            <a:off x="5474165" y="3822876"/>
            <a:ext cx="196453" cy="196514"/>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880">
              <a:defRPr/>
            </a:pPr>
            <a:endParaRPr lang="zh-CN" altLang="en-US">
              <a:ea typeface="微软雅黑" panose="020B0503020204020204" pitchFamily="34" charset="-122"/>
            </a:endParaRPr>
          </a:p>
        </p:txBody>
      </p:sp>
      <p:sp>
        <p:nvSpPr>
          <p:cNvPr id="17" name="流程图: 联系 16"/>
          <p:cNvSpPr/>
          <p:nvPr/>
        </p:nvSpPr>
        <p:spPr>
          <a:xfrm>
            <a:off x="5124123" y="3413173"/>
            <a:ext cx="398859" cy="398981"/>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880">
              <a:defRPr/>
            </a:pPr>
            <a:endParaRPr lang="zh-CN" altLang="en-US">
              <a:ea typeface="微软雅黑" panose="020B0503020204020204" pitchFamily="34" charset="-122"/>
            </a:endParaRPr>
          </a:p>
        </p:txBody>
      </p:sp>
      <p:sp>
        <p:nvSpPr>
          <p:cNvPr id="18" name="流程图: 联系 17"/>
          <p:cNvSpPr/>
          <p:nvPr/>
        </p:nvSpPr>
        <p:spPr>
          <a:xfrm>
            <a:off x="5602749" y="3513217"/>
            <a:ext cx="298848" cy="298937"/>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880">
              <a:defRPr/>
            </a:pPr>
            <a:endParaRPr lang="zh-CN" altLang="en-US">
              <a:ea typeface="微软雅黑" panose="020B0503020204020204" pitchFamily="34" charset="-122"/>
            </a:endParaRPr>
          </a:p>
        </p:txBody>
      </p:sp>
      <p:sp>
        <p:nvSpPr>
          <p:cNvPr id="19" name="流程图: 联系 18"/>
          <p:cNvSpPr/>
          <p:nvPr/>
        </p:nvSpPr>
        <p:spPr>
          <a:xfrm>
            <a:off x="7418452" y="3407046"/>
            <a:ext cx="314326" cy="313230"/>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880">
              <a:defRPr/>
            </a:pPr>
            <a:endParaRPr lang="zh-CN" altLang="en-US">
              <a:ea typeface="微软雅黑" panose="020B0503020204020204" pitchFamily="34" charset="-122"/>
            </a:endParaRPr>
          </a:p>
        </p:txBody>
      </p:sp>
      <p:sp>
        <p:nvSpPr>
          <p:cNvPr id="22" name="Rectangle 5"/>
          <p:cNvSpPr/>
          <p:nvPr/>
        </p:nvSpPr>
        <p:spPr bwMode="auto">
          <a:xfrm>
            <a:off x="763364" y="2014866"/>
            <a:ext cx="3874981" cy="170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分钟之内。</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
                                        </p:tgtEl>
                                        <p:attrNameLst>
                                          <p:attrName>ppt_x</p:attrName>
                                          <p:attrName>ppt_y</p:attrName>
                                        </p:attrNameLst>
                                      </p:cBhvr>
                                    </p:animMotion>
                                    <p:animEffect transition="in" filter="fade">
                                      <p:cBhvr>
                                        <p:cTn id="9" dur="500"/>
                                        <p:tgtEl>
                                          <p:spTgt spid="2"/>
                                        </p:tgtEl>
                                      </p:cBhvr>
                                    </p:animEffect>
                                  </p:childTnLst>
                                </p:cTn>
                              </p:par>
                              <p:par>
                                <p:cTn id="10" presetID="52" presetClass="entr" presetSubtype="0" fill="hold" nodeType="withEffect">
                                  <p:stCondLst>
                                    <p:cond delay="200"/>
                                  </p:stCondLst>
                                  <p:childTnLst>
                                    <p:set>
                                      <p:cBhvr>
                                        <p:cTn id="11" dur="1" fill="hold">
                                          <p:stCondLst>
                                            <p:cond delay="0"/>
                                          </p:stCondLst>
                                        </p:cTn>
                                        <p:tgtEl>
                                          <p:spTgt spid="3"/>
                                        </p:tgtEl>
                                        <p:attrNameLst>
                                          <p:attrName>style.visibility</p:attrName>
                                        </p:attrNameLst>
                                      </p:cBhvr>
                                      <p:to>
                                        <p:strVal val="visible"/>
                                      </p:to>
                                    </p:set>
                                    <p:animScale>
                                      <p:cBhvr>
                                        <p:cTn id="12"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tgtEl>
                                        <p:attrNameLst>
                                          <p:attrName>ppt_x</p:attrName>
                                          <p:attrName>ppt_y</p:attrName>
                                        </p:attrNameLst>
                                      </p:cBhvr>
                                    </p:animMotion>
                                    <p:animEffect transition="in" filter="fade">
                                      <p:cBhvr>
                                        <p:cTn id="14" dur="500"/>
                                        <p:tgtEl>
                                          <p:spTgt spid="3"/>
                                        </p:tgtEl>
                                      </p:cBhvr>
                                    </p:animEffect>
                                  </p:childTnLst>
                                </p:cTn>
                              </p:par>
                              <p:par>
                                <p:cTn id="15" presetID="52" presetClass="entr" presetSubtype="0" fill="hold" nodeType="withEffect">
                                  <p:stCondLst>
                                    <p:cond delay="400"/>
                                  </p:stCondLst>
                                  <p:childTnLst>
                                    <p:set>
                                      <p:cBhvr>
                                        <p:cTn id="16" dur="1" fill="hold">
                                          <p:stCondLst>
                                            <p:cond delay="0"/>
                                          </p:stCondLst>
                                        </p:cTn>
                                        <p:tgtEl>
                                          <p:spTgt spid="20"/>
                                        </p:tgtEl>
                                        <p:attrNameLst>
                                          <p:attrName>style.visibility</p:attrName>
                                        </p:attrNameLst>
                                      </p:cBhvr>
                                      <p:to>
                                        <p:strVal val="visible"/>
                                      </p:to>
                                    </p:set>
                                    <p:animScale>
                                      <p:cBhvr>
                                        <p:cTn id="17"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20"/>
                                        </p:tgtEl>
                                        <p:attrNameLst>
                                          <p:attrName>ppt_x</p:attrName>
                                          <p:attrName>ppt_y</p:attrName>
                                        </p:attrNameLst>
                                      </p:cBhvr>
                                    </p:animMotion>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4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1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850571" y="1487829"/>
            <a:ext cx="3017306" cy="36407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sz="900" dirty="0" err="1" smtClean="0">
                <a:solidFill>
                  <a:schemeClr val="tx1">
                    <a:lumMod val="50000"/>
                    <a:lumOff val="50000"/>
                  </a:schemeClr>
                </a:solidFill>
                <a:ea typeface="微软雅黑" panose="020B0503020204020204" pitchFamily="34" charset="-122"/>
              </a:rPr>
              <a:t>点击此处更换文本</a:t>
            </a:r>
            <a:endParaRPr lang="en-US" sz="900" dirty="0" smtClean="0">
              <a:solidFill>
                <a:schemeClr val="tx1">
                  <a:lumMod val="50000"/>
                  <a:lumOff val="50000"/>
                </a:schemeClr>
              </a:solidFill>
              <a:ea typeface="微软雅黑" panose="020B0503020204020204" pitchFamily="34" charset="-122"/>
            </a:endParaRPr>
          </a:p>
          <a:p>
            <a:pPr>
              <a:lnSpc>
                <a:spcPts val="1500"/>
              </a:lnSpc>
            </a:pPr>
            <a:r>
              <a:rPr sz="900" dirty="0" smtClean="0">
                <a:solidFill>
                  <a:schemeClr val="tx1">
                    <a:lumMod val="50000"/>
                    <a:lumOff val="50000"/>
                  </a:schemeClr>
                </a:solidFill>
                <a:ea typeface="微软雅黑" panose="020B0503020204020204" pitchFamily="34" charset="-122"/>
              </a:rPr>
              <a:t>/</a:t>
            </a:r>
            <a:r>
              <a:rPr sz="900" dirty="0" err="1" smtClean="0">
                <a:solidFill>
                  <a:schemeClr val="tx1">
                    <a:lumMod val="50000"/>
                    <a:lumOff val="50000"/>
                  </a:schemeClr>
                </a:solidFill>
                <a:ea typeface="微软雅黑" panose="020B0503020204020204" pitchFamily="34" charset="-122"/>
              </a:rPr>
              <a:t>点击此处更换文本</a:t>
            </a:r>
            <a:endParaRPr sz="900" dirty="0">
              <a:solidFill>
                <a:schemeClr val="tx1">
                  <a:lumMod val="50000"/>
                  <a:lumOff val="50000"/>
                </a:schemeClr>
              </a:solidFill>
              <a:ea typeface="微软雅黑" panose="020B0503020204020204" pitchFamily="34" charset="-122"/>
            </a:endParaRPr>
          </a:p>
        </p:txBody>
      </p:sp>
      <p:sp>
        <p:nvSpPr>
          <p:cNvPr id="25" name="TextBox 24"/>
          <p:cNvSpPr txBox="1"/>
          <p:nvPr/>
        </p:nvSpPr>
        <p:spPr>
          <a:xfrm>
            <a:off x="4850571" y="2701898"/>
            <a:ext cx="3017306" cy="36407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sz="900" dirty="0">
                <a:solidFill>
                  <a:schemeClr val="tx1">
                    <a:lumMod val="50000"/>
                    <a:lumOff val="50000"/>
                  </a:schemeClr>
                </a:solidFill>
                <a:ea typeface="微软雅黑" panose="020B0503020204020204" pitchFamily="34" charset="-122"/>
              </a:rPr>
              <a:t>点击输入简要文字内容，文字内容需概括精炼，不用多余的文字修饰，言简意赅的说明分项内容</a:t>
            </a:r>
            <a:r>
              <a:rPr lang="en-US" altLang="zh-CN" sz="900" dirty="0">
                <a:solidFill>
                  <a:schemeClr val="tx1">
                    <a:lumMod val="50000"/>
                    <a:lumOff val="50000"/>
                  </a:schemeClr>
                </a:solidFill>
                <a:ea typeface="微软雅黑" panose="020B0503020204020204" pitchFamily="34" charset="-122"/>
              </a:rPr>
              <a:t>……</a:t>
            </a:r>
          </a:p>
        </p:txBody>
      </p:sp>
      <p:sp>
        <p:nvSpPr>
          <p:cNvPr id="26" name="TextBox 25"/>
          <p:cNvSpPr txBox="1"/>
          <p:nvPr/>
        </p:nvSpPr>
        <p:spPr>
          <a:xfrm>
            <a:off x="4850571" y="3915115"/>
            <a:ext cx="3017306" cy="36407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sz="900" dirty="0">
                <a:solidFill>
                  <a:schemeClr val="tx1">
                    <a:lumMod val="50000"/>
                    <a:lumOff val="50000"/>
                  </a:schemeClr>
                </a:solidFill>
                <a:ea typeface="微软雅黑" panose="020B0503020204020204" pitchFamily="34" charset="-122"/>
              </a:rPr>
              <a:t>点击输入简要文字内容，文字内容需概括精炼，不用多余的文字修饰，言简意赅的说明分项内容</a:t>
            </a:r>
            <a:r>
              <a:rPr lang="en-US" altLang="zh-CN" sz="900" dirty="0">
                <a:solidFill>
                  <a:schemeClr val="tx1">
                    <a:lumMod val="50000"/>
                    <a:lumOff val="50000"/>
                  </a:schemeClr>
                </a:solidFill>
                <a:ea typeface="微软雅黑" panose="020B0503020204020204" pitchFamily="34" charset="-122"/>
              </a:rPr>
              <a:t>……</a:t>
            </a:r>
          </a:p>
        </p:txBody>
      </p:sp>
      <p:sp>
        <p:nvSpPr>
          <p:cNvPr id="27" name="Freeform 5"/>
          <p:cNvSpPr/>
          <p:nvPr/>
        </p:nvSpPr>
        <p:spPr bwMode="auto">
          <a:xfrm>
            <a:off x="2499916" y="3363570"/>
            <a:ext cx="1168400" cy="1173525"/>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28" name="Freeform 6"/>
          <p:cNvSpPr/>
          <p:nvPr/>
        </p:nvSpPr>
        <p:spPr bwMode="auto">
          <a:xfrm>
            <a:off x="3033316" y="2266268"/>
            <a:ext cx="844550" cy="1259277"/>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29" name="Freeform 7"/>
          <p:cNvSpPr/>
          <p:nvPr/>
        </p:nvSpPr>
        <p:spPr bwMode="auto">
          <a:xfrm>
            <a:off x="2483768" y="1276400"/>
            <a:ext cx="1169988" cy="1176701"/>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30" name="Oval 8"/>
          <p:cNvSpPr>
            <a:spLocks noChangeArrowheads="1"/>
          </p:cNvSpPr>
          <p:nvPr/>
        </p:nvSpPr>
        <p:spPr bwMode="auto">
          <a:xfrm>
            <a:off x="1115617" y="1975666"/>
            <a:ext cx="1831975" cy="1837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cxnSp>
        <p:nvCxnSpPr>
          <p:cNvPr id="31" name="直接连接符 30"/>
          <p:cNvCxnSpPr/>
          <p:nvPr/>
        </p:nvCxnSpPr>
        <p:spPr>
          <a:xfrm>
            <a:off x="3338403" y="1680250"/>
            <a:ext cx="1395064" cy="0"/>
          </a:xfrm>
          <a:prstGeom prst="line">
            <a:avLst/>
          </a:prstGeom>
          <a:ln w="6350">
            <a:solidFill>
              <a:schemeClr val="accent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813113" y="2895907"/>
            <a:ext cx="920354" cy="0"/>
          </a:xfrm>
          <a:prstGeom prst="line">
            <a:avLst/>
          </a:prstGeom>
          <a:ln w="6350">
            <a:solidFill>
              <a:schemeClr val="accent3"/>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351719" y="4107535"/>
            <a:ext cx="1381749" cy="0"/>
          </a:xfrm>
          <a:prstGeom prst="line">
            <a:avLst/>
          </a:prstGeom>
          <a:ln w="6350">
            <a:solidFill>
              <a:schemeClr val="accent4"/>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75656" y="2686504"/>
            <a:ext cx="1001889" cy="276999"/>
          </a:xfrm>
          <a:prstGeom prst="rect">
            <a:avLst/>
          </a:prstGeom>
          <a:noFill/>
        </p:spPr>
        <p:txBody>
          <a:bodyPr wrap="square">
            <a:spAutoFit/>
          </a:bodyPr>
          <a:lstStyle/>
          <a:p>
            <a:pPr algn="ctr" fontAlgn="auto">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35" name="TextBox 34"/>
          <p:cNvSpPr txBox="1"/>
          <p:nvPr/>
        </p:nvSpPr>
        <p:spPr>
          <a:xfrm>
            <a:off x="2732423" y="1651546"/>
            <a:ext cx="507430" cy="369332"/>
          </a:xfrm>
          <a:prstGeom prst="rect">
            <a:avLst/>
          </a:prstGeom>
          <a:noFill/>
        </p:spPr>
        <p:txBody>
          <a:bodyPr wrap="square" lIns="0" tIns="0" rIns="0" bIns="0">
            <a:spAutoFit/>
          </a:bodyPr>
          <a:lstStyle/>
          <a:p>
            <a:pPr algn="ctr" fontAlgn="auto">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添加文本</a:t>
            </a:r>
          </a:p>
        </p:txBody>
      </p:sp>
      <p:sp>
        <p:nvSpPr>
          <p:cNvPr id="36" name="TextBox 35"/>
          <p:cNvSpPr txBox="1"/>
          <p:nvPr/>
        </p:nvSpPr>
        <p:spPr>
          <a:xfrm>
            <a:off x="3163095" y="2665617"/>
            <a:ext cx="507430" cy="369332"/>
          </a:xfrm>
          <a:prstGeom prst="rect">
            <a:avLst/>
          </a:prstGeom>
          <a:noFill/>
        </p:spPr>
        <p:txBody>
          <a:bodyPr wrap="square" lIns="0" tIns="0" rIns="0" bIns="0">
            <a:spAutoFit/>
          </a:bodyPr>
          <a:lstStyle/>
          <a:p>
            <a:pPr algn="ctr" fontAlgn="auto">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添加文本</a:t>
            </a:r>
          </a:p>
        </p:txBody>
      </p:sp>
      <p:sp>
        <p:nvSpPr>
          <p:cNvPr id="37" name="TextBox 36"/>
          <p:cNvSpPr txBox="1"/>
          <p:nvPr/>
        </p:nvSpPr>
        <p:spPr>
          <a:xfrm>
            <a:off x="2732423" y="3668817"/>
            <a:ext cx="507430" cy="369332"/>
          </a:xfrm>
          <a:prstGeom prst="rect">
            <a:avLst/>
          </a:prstGeom>
          <a:noFill/>
        </p:spPr>
        <p:txBody>
          <a:bodyPr wrap="square" lIns="0" tIns="0" rIns="0" bIns="0">
            <a:spAutoFit/>
          </a:bodyPr>
          <a:lstStyle/>
          <a:p>
            <a:pPr algn="ctr" fontAlgn="auto">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anim calcmode="lin" valueType="num">
                                      <p:cBhvr>
                                        <p:cTn id="10" dur="500" fill="hold"/>
                                        <p:tgtEl>
                                          <p:spTgt spid="30"/>
                                        </p:tgtEl>
                                        <p:attrNameLst>
                                          <p:attrName>ppt_x</p:attrName>
                                        </p:attrNameLst>
                                      </p:cBhvr>
                                      <p:tavLst>
                                        <p:tav tm="0">
                                          <p:val>
                                            <p:fltVal val="0.5"/>
                                          </p:val>
                                        </p:tav>
                                        <p:tav tm="100000">
                                          <p:val>
                                            <p:strVal val="#ppt_x"/>
                                          </p:val>
                                        </p:tav>
                                      </p:tavLst>
                                    </p:anim>
                                    <p:anim calcmode="lin" valueType="num">
                                      <p:cBhvr>
                                        <p:cTn id="11" dur="500" fill="hold"/>
                                        <p:tgtEl>
                                          <p:spTgt spid="3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anim calcmode="lin" valueType="num">
                                      <p:cBhvr>
                                        <p:cTn id="17" dur="500" fill="hold"/>
                                        <p:tgtEl>
                                          <p:spTgt spid="34"/>
                                        </p:tgtEl>
                                        <p:attrNameLst>
                                          <p:attrName>ppt_x</p:attrName>
                                        </p:attrNameLst>
                                      </p:cBhvr>
                                      <p:tavLst>
                                        <p:tav tm="0">
                                          <p:val>
                                            <p:fltVal val="0.5"/>
                                          </p:val>
                                        </p:tav>
                                        <p:tav tm="100000">
                                          <p:val>
                                            <p:strVal val="#ppt_x"/>
                                          </p:val>
                                        </p:tav>
                                      </p:tavLst>
                                    </p:anim>
                                    <p:anim calcmode="lin" valueType="num">
                                      <p:cBhvr>
                                        <p:cTn id="18" dur="500" fill="hold"/>
                                        <p:tgtEl>
                                          <p:spTgt spid="34"/>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3000"/>
                            </p:stCondLst>
                            <p:childTnLst>
                              <p:par>
                                <p:cTn id="57" presetID="22" presetClass="entr" presetSubtype="8"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6" grpId="0"/>
      <p:bldP spid="27" grpId="0" animBg="1"/>
      <p:bldP spid="28" grpId="0" animBg="1"/>
      <p:bldP spid="29" grpId="0" animBg="1"/>
      <p:bldP spid="30" grpId="0" animBg="1"/>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4108558" y="999584"/>
            <a:ext cx="836724" cy="1260339"/>
          </a:xfrm>
          <a:custGeom>
            <a:avLst/>
            <a:gdLst>
              <a:gd name="connsiteX0" fmla="*/ 0 w 980075"/>
              <a:gd name="connsiteY0" fmla="*/ 378895 h 1409489"/>
              <a:gd name="connsiteX1" fmla="*/ 378895 w 980075"/>
              <a:gd name="connsiteY1" fmla="*/ 0 h 1409489"/>
              <a:gd name="connsiteX2" fmla="*/ 601180 w 980075"/>
              <a:gd name="connsiteY2" fmla="*/ 0 h 1409489"/>
              <a:gd name="connsiteX3" fmla="*/ 980075 w 980075"/>
              <a:gd name="connsiteY3" fmla="*/ 378895 h 1409489"/>
              <a:gd name="connsiteX4" fmla="*/ 980075 w 980075"/>
              <a:gd name="connsiteY4" fmla="*/ 1409489 h 1409489"/>
              <a:gd name="connsiteX5" fmla="*/ 5051 w 980075"/>
              <a:gd name="connsiteY5" fmla="*/ 1409489 h 1409489"/>
              <a:gd name="connsiteX6" fmla="*/ 0 w 980075"/>
              <a:gd name="connsiteY6" fmla="*/ 378895 h 1409489"/>
              <a:gd name="connsiteX0-1" fmla="*/ 0 w 980075"/>
              <a:gd name="connsiteY0-2" fmla="*/ 417065 h 1447659"/>
              <a:gd name="connsiteX1-3" fmla="*/ 378895 w 980075"/>
              <a:gd name="connsiteY1-4" fmla="*/ 38170 h 1447659"/>
              <a:gd name="connsiteX2-5" fmla="*/ 601180 w 980075"/>
              <a:gd name="connsiteY2-6" fmla="*/ 38170 h 1447659"/>
              <a:gd name="connsiteX3-7" fmla="*/ 980075 w 980075"/>
              <a:gd name="connsiteY3-8" fmla="*/ 417065 h 1447659"/>
              <a:gd name="connsiteX4-9" fmla="*/ 980075 w 980075"/>
              <a:gd name="connsiteY4-10" fmla="*/ 1447659 h 1447659"/>
              <a:gd name="connsiteX5-11" fmla="*/ 5051 w 980075"/>
              <a:gd name="connsiteY5-12" fmla="*/ 1447659 h 1447659"/>
              <a:gd name="connsiteX6-13" fmla="*/ 0 w 980075"/>
              <a:gd name="connsiteY6-14" fmla="*/ 417065 h 1447659"/>
              <a:gd name="connsiteX0-15" fmla="*/ 0 w 980075"/>
              <a:gd name="connsiteY0-16" fmla="*/ 437760 h 1468354"/>
              <a:gd name="connsiteX1-17" fmla="*/ 378895 w 980075"/>
              <a:gd name="connsiteY1-18" fmla="*/ 58865 h 1468354"/>
              <a:gd name="connsiteX2-19" fmla="*/ 601180 w 980075"/>
              <a:gd name="connsiteY2-20" fmla="*/ 58865 h 1468354"/>
              <a:gd name="connsiteX3-21" fmla="*/ 980075 w 980075"/>
              <a:gd name="connsiteY3-22" fmla="*/ 437760 h 1468354"/>
              <a:gd name="connsiteX4-23" fmla="*/ 980075 w 980075"/>
              <a:gd name="connsiteY4-24" fmla="*/ 1468354 h 1468354"/>
              <a:gd name="connsiteX5-25" fmla="*/ 5051 w 980075"/>
              <a:gd name="connsiteY5-26" fmla="*/ 1468354 h 1468354"/>
              <a:gd name="connsiteX6-27" fmla="*/ 0 w 980075"/>
              <a:gd name="connsiteY6-28" fmla="*/ 437760 h 1468354"/>
              <a:gd name="connsiteX0-29" fmla="*/ 0 w 980075"/>
              <a:gd name="connsiteY0-30" fmla="*/ 439753 h 1470347"/>
              <a:gd name="connsiteX1-31" fmla="*/ 378895 w 980075"/>
              <a:gd name="connsiteY1-32" fmla="*/ 60858 h 1470347"/>
              <a:gd name="connsiteX2-33" fmla="*/ 601180 w 980075"/>
              <a:gd name="connsiteY2-34" fmla="*/ 60858 h 1470347"/>
              <a:gd name="connsiteX3-35" fmla="*/ 980075 w 980075"/>
              <a:gd name="connsiteY3-36" fmla="*/ 439753 h 1470347"/>
              <a:gd name="connsiteX4-37" fmla="*/ 980075 w 980075"/>
              <a:gd name="connsiteY4-38" fmla="*/ 1470347 h 1470347"/>
              <a:gd name="connsiteX5-39" fmla="*/ 5051 w 980075"/>
              <a:gd name="connsiteY5-40" fmla="*/ 1470347 h 1470347"/>
              <a:gd name="connsiteX6-41" fmla="*/ 0 w 980075"/>
              <a:gd name="connsiteY6-42" fmla="*/ 439753 h 1470347"/>
              <a:gd name="connsiteX0-43" fmla="*/ 0 w 980075"/>
              <a:gd name="connsiteY0-44" fmla="*/ 445215 h 1475809"/>
              <a:gd name="connsiteX1-45" fmla="*/ 378895 w 980075"/>
              <a:gd name="connsiteY1-46" fmla="*/ 66320 h 1475809"/>
              <a:gd name="connsiteX2-47" fmla="*/ 601180 w 980075"/>
              <a:gd name="connsiteY2-48" fmla="*/ 66320 h 1475809"/>
              <a:gd name="connsiteX3-49" fmla="*/ 980075 w 980075"/>
              <a:gd name="connsiteY3-50" fmla="*/ 445215 h 1475809"/>
              <a:gd name="connsiteX4-51" fmla="*/ 980075 w 980075"/>
              <a:gd name="connsiteY4-52" fmla="*/ 1475809 h 1475809"/>
              <a:gd name="connsiteX5-53" fmla="*/ 5051 w 980075"/>
              <a:gd name="connsiteY5-54" fmla="*/ 1475809 h 1475809"/>
              <a:gd name="connsiteX6-55" fmla="*/ 0 w 980075"/>
              <a:gd name="connsiteY6-56" fmla="*/ 445215 h 14758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80075" h="1475809">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椭圆 13"/>
          <p:cNvSpPr/>
          <p:nvPr/>
        </p:nvSpPr>
        <p:spPr>
          <a:xfrm>
            <a:off x="4103948" y="1888468"/>
            <a:ext cx="836724" cy="832668"/>
          </a:xfrm>
          <a:prstGeom prst="ellipse">
            <a:avLst/>
          </a:prstGeom>
          <a:gradFill>
            <a:gsLst>
              <a:gs pos="0">
                <a:srgbClr val="FFFFFF"/>
              </a:gs>
              <a:gs pos="100000">
                <a:schemeClr val="bg1">
                  <a:lumMod val="95000"/>
                </a:schemeClr>
              </a:gs>
            </a:gsLst>
            <a:lin ang="15000000" scaled="0"/>
          </a:gra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 name="任意多边形 19"/>
          <p:cNvSpPr/>
          <p:nvPr/>
        </p:nvSpPr>
        <p:spPr>
          <a:xfrm rot="5400000">
            <a:off x="5444673" y="2184237"/>
            <a:ext cx="836982" cy="1259950"/>
          </a:xfrm>
          <a:custGeom>
            <a:avLst/>
            <a:gdLst>
              <a:gd name="connsiteX0" fmla="*/ 0 w 980075"/>
              <a:gd name="connsiteY0" fmla="*/ 378895 h 1409489"/>
              <a:gd name="connsiteX1" fmla="*/ 378895 w 980075"/>
              <a:gd name="connsiteY1" fmla="*/ 0 h 1409489"/>
              <a:gd name="connsiteX2" fmla="*/ 601180 w 980075"/>
              <a:gd name="connsiteY2" fmla="*/ 0 h 1409489"/>
              <a:gd name="connsiteX3" fmla="*/ 980075 w 980075"/>
              <a:gd name="connsiteY3" fmla="*/ 378895 h 1409489"/>
              <a:gd name="connsiteX4" fmla="*/ 980075 w 980075"/>
              <a:gd name="connsiteY4" fmla="*/ 1409489 h 1409489"/>
              <a:gd name="connsiteX5" fmla="*/ 5051 w 980075"/>
              <a:gd name="connsiteY5" fmla="*/ 1409489 h 1409489"/>
              <a:gd name="connsiteX6" fmla="*/ 0 w 980075"/>
              <a:gd name="connsiteY6" fmla="*/ 378895 h 1409489"/>
              <a:gd name="connsiteX0-1" fmla="*/ 0 w 980075"/>
              <a:gd name="connsiteY0-2" fmla="*/ 417065 h 1447659"/>
              <a:gd name="connsiteX1-3" fmla="*/ 378895 w 980075"/>
              <a:gd name="connsiteY1-4" fmla="*/ 38170 h 1447659"/>
              <a:gd name="connsiteX2-5" fmla="*/ 601180 w 980075"/>
              <a:gd name="connsiteY2-6" fmla="*/ 38170 h 1447659"/>
              <a:gd name="connsiteX3-7" fmla="*/ 980075 w 980075"/>
              <a:gd name="connsiteY3-8" fmla="*/ 417065 h 1447659"/>
              <a:gd name="connsiteX4-9" fmla="*/ 980075 w 980075"/>
              <a:gd name="connsiteY4-10" fmla="*/ 1447659 h 1447659"/>
              <a:gd name="connsiteX5-11" fmla="*/ 5051 w 980075"/>
              <a:gd name="connsiteY5-12" fmla="*/ 1447659 h 1447659"/>
              <a:gd name="connsiteX6-13" fmla="*/ 0 w 980075"/>
              <a:gd name="connsiteY6-14" fmla="*/ 417065 h 1447659"/>
              <a:gd name="connsiteX0-15" fmla="*/ 0 w 980075"/>
              <a:gd name="connsiteY0-16" fmla="*/ 437760 h 1468354"/>
              <a:gd name="connsiteX1-17" fmla="*/ 378895 w 980075"/>
              <a:gd name="connsiteY1-18" fmla="*/ 58865 h 1468354"/>
              <a:gd name="connsiteX2-19" fmla="*/ 601180 w 980075"/>
              <a:gd name="connsiteY2-20" fmla="*/ 58865 h 1468354"/>
              <a:gd name="connsiteX3-21" fmla="*/ 980075 w 980075"/>
              <a:gd name="connsiteY3-22" fmla="*/ 437760 h 1468354"/>
              <a:gd name="connsiteX4-23" fmla="*/ 980075 w 980075"/>
              <a:gd name="connsiteY4-24" fmla="*/ 1468354 h 1468354"/>
              <a:gd name="connsiteX5-25" fmla="*/ 5051 w 980075"/>
              <a:gd name="connsiteY5-26" fmla="*/ 1468354 h 1468354"/>
              <a:gd name="connsiteX6-27" fmla="*/ 0 w 980075"/>
              <a:gd name="connsiteY6-28" fmla="*/ 437760 h 1468354"/>
              <a:gd name="connsiteX0-29" fmla="*/ 0 w 980075"/>
              <a:gd name="connsiteY0-30" fmla="*/ 439753 h 1470347"/>
              <a:gd name="connsiteX1-31" fmla="*/ 378895 w 980075"/>
              <a:gd name="connsiteY1-32" fmla="*/ 60858 h 1470347"/>
              <a:gd name="connsiteX2-33" fmla="*/ 601180 w 980075"/>
              <a:gd name="connsiteY2-34" fmla="*/ 60858 h 1470347"/>
              <a:gd name="connsiteX3-35" fmla="*/ 980075 w 980075"/>
              <a:gd name="connsiteY3-36" fmla="*/ 439753 h 1470347"/>
              <a:gd name="connsiteX4-37" fmla="*/ 980075 w 980075"/>
              <a:gd name="connsiteY4-38" fmla="*/ 1470347 h 1470347"/>
              <a:gd name="connsiteX5-39" fmla="*/ 5051 w 980075"/>
              <a:gd name="connsiteY5-40" fmla="*/ 1470347 h 1470347"/>
              <a:gd name="connsiteX6-41" fmla="*/ 0 w 980075"/>
              <a:gd name="connsiteY6-42" fmla="*/ 439753 h 1470347"/>
              <a:gd name="connsiteX0-43" fmla="*/ 0 w 980075"/>
              <a:gd name="connsiteY0-44" fmla="*/ 445215 h 1475809"/>
              <a:gd name="connsiteX1-45" fmla="*/ 378895 w 980075"/>
              <a:gd name="connsiteY1-46" fmla="*/ 66320 h 1475809"/>
              <a:gd name="connsiteX2-47" fmla="*/ 601180 w 980075"/>
              <a:gd name="connsiteY2-48" fmla="*/ 66320 h 1475809"/>
              <a:gd name="connsiteX3-49" fmla="*/ 980075 w 980075"/>
              <a:gd name="connsiteY3-50" fmla="*/ 445215 h 1475809"/>
              <a:gd name="connsiteX4-51" fmla="*/ 980075 w 980075"/>
              <a:gd name="connsiteY4-52" fmla="*/ 1475809 h 1475809"/>
              <a:gd name="connsiteX5-53" fmla="*/ 5051 w 980075"/>
              <a:gd name="connsiteY5-54" fmla="*/ 1475809 h 1475809"/>
              <a:gd name="connsiteX6-55" fmla="*/ 0 w 980075"/>
              <a:gd name="connsiteY6-56" fmla="*/ 445215 h 14758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80075" h="1475809">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椭圆 21"/>
          <p:cNvSpPr/>
          <p:nvPr/>
        </p:nvSpPr>
        <p:spPr>
          <a:xfrm rot="5400000">
            <a:off x="4769411" y="2398005"/>
            <a:ext cx="836982" cy="832412"/>
          </a:xfrm>
          <a:prstGeom prst="ellipse">
            <a:avLst/>
          </a:prstGeom>
          <a:gradFill>
            <a:gsLst>
              <a:gs pos="0">
                <a:srgbClr val="FFFFFF"/>
              </a:gs>
              <a:gs pos="100000">
                <a:schemeClr val="bg1">
                  <a:lumMod val="95000"/>
                </a:schemeClr>
              </a:gs>
            </a:gsLst>
            <a:lin ang="15000000" scaled="0"/>
          </a:gradFill>
          <a:ln w="25400">
            <a:solidFill>
              <a:schemeClr val="accent3"/>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8" name="任意多边形 27"/>
          <p:cNvSpPr/>
          <p:nvPr/>
        </p:nvSpPr>
        <p:spPr>
          <a:xfrm rot="10800000">
            <a:off x="4078016" y="3339016"/>
            <a:ext cx="836724" cy="1260339"/>
          </a:xfrm>
          <a:custGeom>
            <a:avLst/>
            <a:gdLst>
              <a:gd name="connsiteX0" fmla="*/ 0 w 980075"/>
              <a:gd name="connsiteY0" fmla="*/ 378895 h 1409489"/>
              <a:gd name="connsiteX1" fmla="*/ 378895 w 980075"/>
              <a:gd name="connsiteY1" fmla="*/ 0 h 1409489"/>
              <a:gd name="connsiteX2" fmla="*/ 601180 w 980075"/>
              <a:gd name="connsiteY2" fmla="*/ 0 h 1409489"/>
              <a:gd name="connsiteX3" fmla="*/ 980075 w 980075"/>
              <a:gd name="connsiteY3" fmla="*/ 378895 h 1409489"/>
              <a:gd name="connsiteX4" fmla="*/ 980075 w 980075"/>
              <a:gd name="connsiteY4" fmla="*/ 1409489 h 1409489"/>
              <a:gd name="connsiteX5" fmla="*/ 5051 w 980075"/>
              <a:gd name="connsiteY5" fmla="*/ 1409489 h 1409489"/>
              <a:gd name="connsiteX6" fmla="*/ 0 w 980075"/>
              <a:gd name="connsiteY6" fmla="*/ 378895 h 1409489"/>
              <a:gd name="connsiteX0-1" fmla="*/ 0 w 980075"/>
              <a:gd name="connsiteY0-2" fmla="*/ 417065 h 1447659"/>
              <a:gd name="connsiteX1-3" fmla="*/ 378895 w 980075"/>
              <a:gd name="connsiteY1-4" fmla="*/ 38170 h 1447659"/>
              <a:gd name="connsiteX2-5" fmla="*/ 601180 w 980075"/>
              <a:gd name="connsiteY2-6" fmla="*/ 38170 h 1447659"/>
              <a:gd name="connsiteX3-7" fmla="*/ 980075 w 980075"/>
              <a:gd name="connsiteY3-8" fmla="*/ 417065 h 1447659"/>
              <a:gd name="connsiteX4-9" fmla="*/ 980075 w 980075"/>
              <a:gd name="connsiteY4-10" fmla="*/ 1447659 h 1447659"/>
              <a:gd name="connsiteX5-11" fmla="*/ 5051 w 980075"/>
              <a:gd name="connsiteY5-12" fmla="*/ 1447659 h 1447659"/>
              <a:gd name="connsiteX6-13" fmla="*/ 0 w 980075"/>
              <a:gd name="connsiteY6-14" fmla="*/ 417065 h 1447659"/>
              <a:gd name="connsiteX0-15" fmla="*/ 0 w 980075"/>
              <a:gd name="connsiteY0-16" fmla="*/ 437760 h 1468354"/>
              <a:gd name="connsiteX1-17" fmla="*/ 378895 w 980075"/>
              <a:gd name="connsiteY1-18" fmla="*/ 58865 h 1468354"/>
              <a:gd name="connsiteX2-19" fmla="*/ 601180 w 980075"/>
              <a:gd name="connsiteY2-20" fmla="*/ 58865 h 1468354"/>
              <a:gd name="connsiteX3-21" fmla="*/ 980075 w 980075"/>
              <a:gd name="connsiteY3-22" fmla="*/ 437760 h 1468354"/>
              <a:gd name="connsiteX4-23" fmla="*/ 980075 w 980075"/>
              <a:gd name="connsiteY4-24" fmla="*/ 1468354 h 1468354"/>
              <a:gd name="connsiteX5-25" fmla="*/ 5051 w 980075"/>
              <a:gd name="connsiteY5-26" fmla="*/ 1468354 h 1468354"/>
              <a:gd name="connsiteX6-27" fmla="*/ 0 w 980075"/>
              <a:gd name="connsiteY6-28" fmla="*/ 437760 h 1468354"/>
              <a:gd name="connsiteX0-29" fmla="*/ 0 w 980075"/>
              <a:gd name="connsiteY0-30" fmla="*/ 439753 h 1470347"/>
              <a:gd name="connsiteX1-31" fmla="*/ 378895 w 980075"/>
              <a:gd name="connsiteY1-32" fmla="*/ 60858 h 1470347"/>
              <a:gd name="connsiteX2-33" fmla="*/ 601180 w 980075"/>
              <a:gd name="connsiteY2-34" fmla="*/ 60858 h 1470347"/>
              <a:gd name="connsiteX3-35" fmla="*/ 980075 w 980075"/>
              <a:gd name="connsiteY3-36" fmla="*/ 439753 h 1470347"/>
              <a:gd name="connsiteX4-37" fmla="*/ 980075 w 980075"/>
              <a:gd name="connsiteY4-38" fmla="*/ 1470347 h 1470347"/>
              <a:gd name="connsiteX5-39" fmla="*/ 5051 w 980075"/>
              <a:gd name="connsiteY5-40" fmla="*/ 1470347 h 1470347"/>
              <a:gd name="connsiteX6-41" fmla="*/ 0 w 980075"/>
              <a:gd name="connsiteY6-42" fmla="*/ 439753 h 1470347"/>
              <a:gd name="connsiteX0-43" fmla="*/ 0 w 980075"/>
              <a:gd name="connsiteY0-44" fmla="*/ 445215 h 1475809"/>
              <a:gd name="connsiteX1-45" fmla="*/ 378895 w 980075"/>
              <a:gd name="connsiteY1-46" fmla="*/ 66320 h 1475809"/>
              <a:gd name="connsiteX2-47" fmla="*/ 601180 w 980075"/>
              <a:gd name="connsiteY2-48" fmla="*/ 66320 h 1475809"/>
              <a:gd name="connsiteX3-49" fmla="*/ 980075 w 980075"/>
              <a:gd name="connsiteY3-50" fmla="*/ 445215 h 1475809"/>
              <a:gd name="connsiteX4-51" fmla="*/ 980075 w 980075"/>
              <a:gd name="connsiteY4-52" fmla="*/ 1475809 h 1475809"/>
              <a:gd name="connsiteX5-53" fmla="*/ 5051 w 980075"/>
              <a:gd name="connsiteY5-54" fmla="*/ 1475809 h 1475809"/>
              <a:gd name="connsiteX6-55" fmla="*/ 0 w 980075"/>
              <a:gd name="connsiteY6-56" fmla="*/ 445215 h 14758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80075" h="1475809">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0" name="椭圆 29"/>
          <p:cNvSpPr/>
          <p:nvPr/>
        </p:nvSpPr>
        <p:spPr>
          <a:xfrm rot="10800000">
            <a:off x="4078016" y="2877379"/>
            <a:ext cx="836724" cy="832668"/>
          </a:xfrm>
          <a:prstGeom prst="ellipse">
            <a:avLst/>
          </a:prstGeom>
          <a:gradFill>
            <a:gsLst>
              <a:gs pos="0">
                <a:srgbClr val="FFFFFF"/>
              </a:gs>
              <a:gs pos="100000">
                <a:schemeClr val="bg1">
                  <a:lumMod val="95000"/>
                </a:schemeClr>
              </a:gs>
            </a:gsLst>
            <a:lin ang="15000000" scaled="0"/>
          </a:gradFill>
          <a:ln w="25400">
            <a:solidFill>
              <a:schemeClr val="accent4"/>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2" name="任意多边形 31"/>
          <p:cNvSpPr/>
          <p:nvPr/>
        </p:nvSpPr>
        <p:spPr>
          <a:xfrm rot="16200000">
            <a:off x="2752583" y="2139409"/>
            <a:ext cx="836982" cy="1259950"/>
          </a:xfrm>
          <a:custGeom>
            <a:avLst/>
            <a:gdLst>
              <a:gd name="connsiteX0" fmla="*/ 0 w 980075"/>
              <a:gd name="connsiteY0" fmla="*/ 378895 h 1409489"/>
              <a:gd name="connsiteX1" fmla="*/ 378895 w 980075"/>
              <a:gd name="connsiteY1" fmla="*/ 0 h 1409489"/>
              <a:gd name="connsiteX2" fmla="*/ 601180 w 980075"/>
              <a:gd name="connsiteY2" fmla="*/ 0 h 1409489"/>
              <a:gd name="connsiteX3" fmla="*/ 980075 w 980075"/>
              <a:gd name="connsiteY3" fmla="*/ 378895 h 1409489"/>
              <a:gd name="connsiteX4" fmla="*/ 980075 w 980075"/>
              <a:gd name="connsiteY4" fmla="*/ 1409489 h 1409489"/>
              <a:gd name="connsiteX5" fmla="*/ 5051 w 980075"/>
              <a:gd name="connsiteY5" fmla="*/ 1409489 h 1409489"/>
              <a:gd name="connsiteX6" fmla="*/ 0 w 980075"/>
              <a:gd name="connsiteY6" fmla="*/ 378895 h 1409489"/>
              <a:gd name="connsiteX0-1" fmla="*/ 0 w 980075"/>
              <a:gd name="connsiteY0-2" fmla="*/ 417065 h 1447659"/>
              <a:gd name="connsiteX1-3" fmla="*/ 378895 w 980075"/>
              <a:gd name="connsiteY1-4" fmla="*/ 38170 h 1447659"/>
              <a:gd name="connsiteX2-5" fmla="*/ 601180 w 980075"/>
              <a:gd name="connsiteY2-6" fmla="*/ 38170 h 1447659"/>
              <a:gd name="connsiteX3-7" fmla="*/ 980075 w 980075"/>
              <a:gd name="connsiteY3-8" fmla="*/ 417065 h 1447659"/>
              <a:gd name="connsiteX4-9" fmla="*/ 980075 w 980075"/>
              <a:gd name="connsiteY4-10" fmla="*/ 1447659 h 1447659"/>
              <a:gd name="connsiteX5-11" fmla="*/ 5051 w 980075"/>
              <a:gd name="connsiteY5-12" fmla="*/ 1447659 h 1447659"/>
              <a:gd name="connsiteX6-13" fmla="*/ 0 w 980075"/>
              <a:gd name="connsiteY6-14" fmla="*/ 417065 h 1447659"/>
              <a:gd name="connsiteX0-15" fmla="*/ 0 w 980075"/>
              <a:gd name="connsiteY0-16" fmla="*/ 437760 h 1468354"/>
              <a:gd name="connsiteX1-17" fmla="*/ 378895 w 980075"/>
              <a:gd name="connsiteY1-18" fmla="*/ 58865 h 1468354"/>
              <a:gd name="connsiteX2-19" fmla="*/ 601180 w 980075"/>
              <a:gd name="connsiteY2-20" fmla="*/ 58865 h 1468354"/>
              <a:gd name="connsiteX3-21" fmla="*/ 980075 w 980075"/>
              <a:gd name="connsiteY3-22" fmla="*/ 437760 h 1468354"/>
              <a:gd name="connsiteX4-23" fmla="*/ 980075 w 980075"/>
              <a:gd name="connsiteY4-24" fmla="*/ 1468354 h 1468354"/>
              <a:gd name="connsiteX5-25" fmla="*/ 5051 w 980075"/>
              <a:gd name="connsiteY5-26" fmla="*/ 1468354 h 1468354"/>
              <a:gd name="connsiteX6-27" fmla="*/ 0 w 980075"/>
              <a:gd name="connsiteY6-28" fmla="*/ 437760 h 1468354"/>
              <a:gd name="connsiteX0-29" fmla="*/ 0 w 980075"/>
              <a:gd name="connsiteY0-30" fmla="*/ 439753 h 1470347"/>
              <a:gd name="connsiteX1-31" fmla="*/ 378895 w 980075"/>
              <a:gd name="connsiteY1-32" fmla="*/ 60858 h 1470347"/>
              <a:gd name="connsiteX2-33" fmla="*/ 601180 w 980075"/>
              <a:gd name="connsiteY2-34" fmla="*/ 60858 h 1470347"/>
              <a:gd name="connsiteX3-35" fmla="*/ 980075 w 980075"/>
              <a:gd name="connsiteY3-36" fmla="*/ 439753 h 1470347"/>
              <a:gd name="connsiteX4-37" fmla="*/ 980075 w 980075"/>
              <a:gd name="connsiteY4-38" fmla="*/ 1470347 h 1470347"/>
              <a:gd name="connsiteX5-39" fmla="*/ 5051 w 980075"/>
              <a:gd name="connsiteY5-40" fmla="*/ 1470347 h 1470347"/>
              <a:gd name="connsiteX6-41" fmla="*/ 0 w 980075"/>
              <a:gd name="connsiteY6-42" fmla="*/ 439753 h 1470347"/>
              <a:gd name="connsiteX0-43" fmla="*/ 0 w 980075"/>
              <a:gd name="connsiteY0-44" fmla="*/ 445215 h 1475809"/>
              <a:gd name="connsiteX1-45" fmla="*/ 378895 w 980075"/>
              <a:gd name="connsiteY1-46" fmla="*/ 66320 h 1475809"/>
              <a:gd name="connsiteX2-47" fmla="*/ 601180 w 980075"/>
              <a:gd name="connsiteY2-48" fmla="*/ 66320 h 1475809"/>
              <a:gd name="connsiteX3-49" fmla="*/ 980075 w 980075"/>
              <a:gd name="connsiteY3-50" fmla="*/ 445215 h 1475809"/>
              <a:gd name="connsiteX4-51" fmla="*/ 980075 w 980075"/>
              <a:gd name="connsiteY4-52" fmla="*/ 1475809 h 1475809"/>
              <a:gd name="connsiteX5-53" fmla="*/ 5051 w 980075"/>
              <a:gd name="connsiteY5-54" fmla="*/ 1475809 h 1475809"/>
              <a:gd name="connsiteX6-55" fmla="*/ 0 w 980075"/>
              <a:gd name="connsiteY6-56" fmla="*/ 445215 h 14758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80075" h="1475809">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4" name="椭圆 33"/>
          <p:cNvSpPr/>
          <p:nvPr/>
        </p:nvSpPr>
        <p:spPr>
          <a:xfrm rot="16200000">
            <a:off x="3427846" y="2353176"/>
            <a:ext cx="836982" cy="832412"/>
          </a:xfrm>
          <a:prstGeom prst="ellipse">
            <a:avLst/>
          </a:prstGeom>
          <a:gradFill>
            <a:gsLst>
              <a:gs pos="0">
                <a:srgbClr val="FFFFFF"/>
              </a:gs>
              <a:gs pos="100000">
                <a:schemeClr val="bg1">
                  <a:lumMod val="95000"/>
                </a:schemeClr>
              </a:gs>
            </a:gsLst>
            <a:lin ang="15000000" scaled="0"/>
          </a:gra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5" name="矩形 34"/>
          <p:cNvSpPr/>
          <p:nvPr/>
        </p:nvSpPr>
        <p:spPr>
          <a:xfrm>
            <a:off x="3613381" y="2560722"/>
            <a:ext cx="464171" cy="392536"/>
          </a:xfrm>
          <a:prstGeom prst="rect">
            <a:avLst/>
          </a:prstGeom>
          <a:effectLst/>
        </p:spPr>
        <p:txBody>
          <a:bodyPr wrap="square" lIns="68580" tIns="34290" rIns="68580" bIns="34290">
            <a:spAutoFit/>
          </a:bodyPr>
          <a:lstStyle/>
          <a:p>
            <a:pPr algn="ctr"/>
            <a:r>
              <a:rPr lang="en-US" altLang="zh-CN" sz="2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2100"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6" name="矩形 35"/>
          <p:cNvSpPr/>
          <p:nvPr/>
        </p:nvSpPr>
        <p:spPr>
          <a:xfrm>
            <a:off x="4299102" y="2119746"/>
            <a:ext cx="464171" cy="392536"/>
          </a:xfrm>
          <a:prstGeom prst="rect">
            <a:avLst/>
          </a:prstGeom>
          <a:effectLst/>
        </p:spPr>
        <p:txBody>
          <a:bodyPr wrap="square" lIns="68580" tIns="34290" rIns="68580" bIns="34290">
            <a:spAutoFit/>
          </a:bodyPr>
          <a:lstStyle/>
          <a:p>
            <a:pPr algn="ctr"/>
            <a:r>
              <a:rPr lang="en-US" altLang="zh-CN" sz="2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2100"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7" name="矩形 36"/>
          <p:cNvSpPr/>
          <p:nvPr/>
        </p:nvSpPr>
        <p:spPr>
          <a:xfrm>
            <a:off x="4943325" y="2619987"/>
            <a:ext cx="464171" cy="392536"/>
          </a:xfrm>
          <a:prstGeom prst="rect">
            <a:avLst/>
          </a:prstGeom>
          <a:effectLst/>
        </p:spPr>
        <p:txBody>
          <a:bodyPr wrap="square" lIns="68580" tIns="34290" rIns="68580" bIns="34290">
            <a:spAutoFit/>
          </a:bodyPr>
          <a:lstStyle/>
          <a:p>
            <a:pPr algn="ctr"/>
            <a:r>
              <a:rPr lang="en-US" altLang="zh-CN" sz="2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2100"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8" name="矩形 37"/>
          <p:cNvSpPr/>
          <p:nvPr/>
        </p:nvSpPr>
        <p:spPr>
          <a:xfrm>
            <a:off x="4243972" y="3107269"/>
            <a:ext cx="464171" cy="392536"/>
          </a:xfrm>
          <a:prstGeom prst="rect">
            <a:avLst/>
          </a:prstGeom>
          <a:effectLst/>
        </p:spPr>
        <p:txBody>
          <a:bodyPr wrap="square" lIns="68580" tIns="34290" rIns="68580" bIns="34290">
            <a:spAutoFit/>
          </a:bodyPr>
          <a:lstStyle/>
          <a:p>
            <a:pPr algn="ctr"/>
            <a:r>
              <a:rPr lang="en-US" altLang="zh-CN" sz="2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2100"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grpSp>
        <p:nvGrpSpPr>
          <p:cNvPr id="2" name="组合 38"/>
          <p:cNvGrpSpPr/>
          <p:nvPr/>
        </p:nvGrpSpPr>
        <p:grpSpPr>
          <a:xfrm>
            <a:off x="2883142" y="2493100"/>
            <a:ext cx="372789" cy="552564"/>
            <a:chOff x="1788810" y="2276744"/>
            <a:chExt cx="392113" cy="581026"/>
          </a:xfrm>
          <a:solidFill>
            <a:schemeClr val="bg1"/>
          </a:solidFill>
          <a:effectLst/>
        </p:grpSpPr>
        <p:sp>
          <p:nvSpPr>
            <p:cNvPr id="40"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3" name="Freeform 13"/>
          <p:cNvSpPr>
            <a:spLocks noEditPoints="1"/>
          </p:cNvSpPr>
          <p:nvPr/>
        </p:nvSpPr>
        <p:spPr bwMode="auto">
          <a:xfrm>
            <a:off x="5788792" y="2541610"/>
            <a:ext cx="326000" cy="558599"/>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4" name="Freeform 19"/>
          <p:cNvSpPr>
            <a:spLocks noEditPoints="1"/>
          </p:cNvSpPr>
          <p:nvPr/>
        </p:nvSpPr>
        <p:spPr bwMode="auto">
          <a:xfrm>
            <a:off x="4259869" y="3866577"/>
            <a:ext cx="459620" cy="460381"/>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3" name="组合 44"/>
          <p:cNvGrpSpPr/>
          <p:nvPr/>
        </p:nvGrpSpPr>
        <p:grpSpPr>
          <a:xfrm>
            <a:off x="4302136" y="1280522"/>
            <a:ext cx="437605" cy="420968"/>
            <a:chOff x="2607983" y="4241292"/>
            <a:chExt cx="490600" cy="471805"/>
          </a:xfrm>
          <a:effectLst/>
        </p:grpSpPr>
        <p:sp>
          <p:nvSpPr>
            <p:cNvPr id="46"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607851" y="1330467"/>
            <a:ext cx="2512554" cy="600164"/>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4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906985" y="1326240"/>
            <a:ext cx="2594636" cy="600164"/>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50"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607851" y="3715376"/>
            <a:ext cx="2512554" cy="600164"/>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51"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906985" y="3715376"/>
            <a:ext cx="2594636" cy="600164"/>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600" fill="hold"/>
                                        <p:tgtEl>
                                          <p:spTgt spid="34"/>
                                        </p:tgtEl>
                                        <p:attrNameLst>
                                          <p:attrName>ppt_x</p:attrName>
                                        </p:attrNameLst>
                                      </p:cBhvr>
                                      <p:tavLst>
                                        <p:tav tm="0">
                                          <p:val>
                                            <p:strVal val="0-#ppt_w/2"/>
                                          </p:val>
                                        </p:tav>
                                        <p:tav tm="100000">
                                          <p:val>
                                            <p:strVal val="#ppt_x"/>
                                          </p:val>
                                        </p:tav>
                                      </p:tavLst>
                                    </p:anim>
                                    <p:anim calcmode="lin" valueType="num">
                                      <p:cBhvr additive="base">
                                        <p:cTn id="12" dur="6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600" fill="hold"/>
                                        <p:tgtEl>
                                          <p:spTgt spid="14"/>
                                        </p:tgtEl>
                                        <p:attrNameLst>
                                          <p:attrName>ppt_x</p:attrName>
                                        </p:attrNameLst>
                                      </p:cBhvr>
                                      <p:tavLst>
                                        <p:tav tm="0">
                                          <p:val>
                                            <p:strVal val="#ppt_x"/>
                                          </p:val>
                                        </p:tav>
                                        <p:tav tm="100000">
                                          <p:val>
                                            <p:strVal val="#ppt_x"/>
                                          </p:val>
                                        </p:tav>
                                      </p:tavLst>
                                    </p:anim>
                                    <p:anim calcmode="lin" valueType="num">
                                      <p:cBhvr additive="base">
                                        <p:cTn id="16" dur="6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p:stCondLst>
                                    <p:cond delay="80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2" fill="hold" grpId="0" nodeType="withEffect">
                                  <p:stCondLst>
                                    <p:cond delay="600"/>
                                  </p:stCondLst>
                                  <p:childTnLst>
                                    <p:set>
                                      <p:cBhvr>
                                        <p:cTn id="25" dur="1" fill="hold">
                                          <p:stCondLst>
                                            <p:cond delay="0"/>
                                          </p:stCondLst>
                                        </p:cTn>
                                        <p:tgtEl>
                                          <p:spTgt spid="32"/>
                                        </p:tgtEl>
                                        <p:attrNameLst>
                                          <p:attrName>style.visibility</p:attrName>
                                        </p:attrNameLst>
                                      </p:cBhvr>
                                      <p:to>
                                        <p:strVal val="visible"/>
                                      </p:to>
                                    </p:set>
                                    <p:animEffect transition="in" filter="wipe(right)">
                                      <p:cBhvr>
                                        <p:cTn id="26" dur="500"/>
                                        <p:tgtEl>
                                          <p:spTgt spid="32"/>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600"/>
                                        <p:tgtEl>
                                          <p:spTgt spid="28"/>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53" presetClass="entr" presetSubtype="16" fill="hold" grpId="0" nodeType="withEffect">
                                  <p:stCondLst>
                                    <p:cond delay="130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par>
                                <p:cTn id="38" presetID="53" presetClass="entr" presetSubtype="16" fill="hold" grpId="0" nodeType="withEffect">
                                  <p:stCondLst>
                                    <p:cond delay="150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childTnLst>
                                </p:cTn>
                              </p:par>
                              <p:par>
                                <p:cTn id="43" presetID="53" presetClass="entr" presetSubtype="16" fill="hold" grpId="0" nodeType="withEffect">
                                  <p:stCondLst>
                                    <p:cond delay="160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par>
                                <p:cTn id="48" presetID="53" presetClass="entr" presetSubtype="16" fill="hold" grpId="0" nodeType="withEffect">
                                  <p:stCondLst>
                                    <p:cond delay="180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Effect transition="in" filter="fade">
                                      <p:cBhvr>
                                        <p:cTn id="52" dur="500"/>
                                        <p:tgtEl>
                                          <p:spTgt spid="38"/>
                                        </p:tgtEl>
                                      </p:cBhvr>
                                    </p:animEffect>
                                  </p:childTnLst>
                                </p:cTn>
                              </p:par>
                              <p:par>
                                <p:cTn id="53" presetID="53" presetClass="entr" presetSubtype="16" fill="hold" grpId="0" nodeType="withEffect">
                                  <p:stCondLst>
                                    <p:cond delay="220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par>
                                <p:cTn id="58" presetID="53" presetClass="entr" presetSubtype="16" fill="hold" grpId="0" nodeType="withEffect">
                                  <p:stCondLst>
                                    <p:cond delay="2400"/>
                                  </p:stCondLst>
                                  <p:childTnLst>
                                    <p:set>
                                      <p:cBhvr>
                                        <p:cTn id="59" dur="1" fill="hold">
                                          <p:stCondLst>
                                            <p:cond delay="0"/>
                                          </p:stCondLst>
                                        </p:cTn>
                                        <p:tgtEl>
                                          <p:spTgt spid="43"/>
                                        </p:tgtEl>
                                        <p:attrNameLst>
                                          <p:attrName>style.visibility</p:attrName>
                                        </p:attrNameLst>
                                      </p:cBhvr>
                                      <p:to>
                                        <p:strVal val="visible"/>
                                      </p:to>
                                    </p:set>
                                    <p:anim calcmode="lin" valueType="num">
                                      <p:cBhvr>
                                        <p:cTn id="60" dur="500" fill="hold"/>
                                        <p:tgtEl>
                                          <p:spTgt spid="43"/>
                                        </p:tgtEl>
                                        <p:attrNameLst>
                                          <p:attrName>ppt_w</p:attrName>
                                        </p:attrNameLst>
                                      </p:cBhvr>
                                      <p:tavLst>
                                        <p:tav tm="0">
                                          <p:val>
                                            <p:fltVal val="0"/>
                                          </p:val>
                                        </p:tav>
                                        <p:tav tm="100000">
                                          <p:val>
                                            <p:strVal val="#ppt_w"/>
                                          </p:val>
                                        </p:tav>
                                      </p:tavLst>
                                    </p:anim>
                                    <p:anim calcmode="lin" valueType="num">
                                      <p:cBhvr>
                                        <p:cTn id="61" dur="500" fill="hold"/>
                                        <p:tgtEl>
                                          <p:spTgt spid="43"/>
                                        </p:tgtEl>
                                        <p:attrNameLst>
                                          <p:attrName>ppt_h</p:attrName>
                                        </p:attrNameLst>
                                      </p:cBhvr>
                                      <p:tavLst>
                                        <p:tav tm="0">
                                          <p:val>
                                            <p:fltVal val="0"/>
                                          </p:val>
                                        </p:tav>
                                        <p:tav tm="100000">
                                          <p:val>
                                            <p:strVal val="#ppt_h"/>
                                          </p:val>
                                        </p:tav>
                                      </p:tavLst>
                                    </p:anim>
                                    <p:animEffect transition="in" filter="fade">
                                      <p:cBhvr>
                                        <p:cTn id="62" dur="500"/>
                                        <p:tgtEl>
                                          <p:spTgt spid="43"/>
                                        </p:tgtEl>
                                      </p:cBhvr>
                                    </p:animEffect>
                                  </p:childTnLst>
                                </p:cTn>
                              </p:par>
                              <p:par>
                                <p:cTn id="63" presetID="53" presetClass="entr" presetSubtype="16" fill="hold" nodeType="withEffect">
                                  <p:stCondLst>
                                    <p:cond delay="260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par>
                                <p:cTn id="68" presetID="53" presetClass="entr" presetSubtype="16" fill="hold" nodeType="withEffect">
                                  <p:stCondLst>
                                    <p:cond delay="2700"/>
                                  </p:stCondLst>
                                  <p:childTnLst>
                                    <p:set>
                                      <p:cBhvr>
                                        <p:cTn id="69" dur="1" fill="hold">
                                          <p:stCondLst>
                                            <p:cond delay="0"/>
                                          </p:stCondLst>
                                        </p:cTn>
                                        <p:tgtEl>
                                          <p:spTgt spid="2"/>
                                        </p:tgtEl>
                                        <p:attrNameLst>
                                          <p:attrName>style.visibility</p:attrName>
                                        </p:attrNameLst>
                                      </p:cBhvr>
                                      <p:to>
                                        <p:strVal val="visible"/>
                                      </p:to>
                                    </p:set>
                                    <p:anim calcmode="lin" valueType="num">
                                      <p:cBhvr>
                                        <p:cTn id="70" dur="500" fill="hold"/>
                                        <p:tgtEl>
                                          <p:spTgt spid="2"/>
                                        </p:tgtEl>
                                        <p:attrNameLst>
                                          <p:attrName>ppt_w</p:attrName>
                                        </p:attrNameLst>
                                      </p:cBhvr>
                                      <p:tavLst>
                                        <p:tav tm="0">
                                          <p:val>
                                            <p:fltVal val="0"/>
                                          </p:val>
                                        </p:tav>
                                        <p:tav tm="100000">
                                          <p:val>
                                            <p:strVal val="#ppt_w"/>
                                          </p:val>
                                        </p:tav>
                                      </p:tavLst>
                                    </p:anim>
                                    <p:anim calcmode="lin" valueType="num">
                                      <p:cBhvr>
                                        <p:cTn id="71" dur="500" fill="hold"/>
                                        <p:tgtEl>
                                          <p:spTgt spid="2"/>
                                        </p:tgtEl>
                                        <p:attrNameLst>
                                          <p:attrName>ppt_h</p:attrName>
                                        </p:attrNameLst>
                                      </p:cBhvr>
                                      <p:tavLst>
                                        <p:tav tm="0">
                                          <p:val>
                                            <p:fltVal val="0"/>
                                          </p:val>
                                        </p:tav>
                                        <p:tav tm="100000">
                                          <p:val>
                                            <p:strVal val="#ppt_h"/>
                                          </p:val>
                                        </p:tav>
                                      </p:tavLst>
                                    </p:anim>
                                    <p:animEffect transition="in" filter="fade">
                                      <p:cBhvr>
                                        <p:cTn id="72" dur="500"/>
                                        <p:tgtEl>
                                          <p:spTgt spid="2"/>
                                        </p:tgtEl>
                                      </p:cBhvr>
                                    </p:animEffect>
                                  </p:childTnLst>
                                </p:cTn>
                              </p:par>
                              <p:par>
                                <p:cTn id="73" presetID="22" presetClass="entr" presetSubtype="2" fill="hold" grpId="0" nodeType="withEffect">
                                  <p:stCondLst>
                                    <p:cond delay="2900"/>
                                  </p:stCondLst>
                                  <p:childTnLst>
                                    <p:set>
                                      <p:cBhvr>
                                        <p:cTn id="74" dur="1" fill="hold">
                                          <p:stCondLst>
                                            <p:cond delay="0"/>
                                          </p:stCondLst>
                                        </p:cTn>
                                        <p:tgtEl>
                                          <p:spTgt spid="49"/>
                                        </p:tgtEl>
                                        <p:attrNameLst>
                                          <p:attrName>style.visibility</p:attrName>
                                        </p:attrNameLst>
                                      </p:cBhvr>
                                      <p:to>
                                        <p:strVal val="visible"/>
                                      </p:to>
                                    </p:set>
                                    <p:animEffect transition="in" filter="wipe(right)">
                                      <p:cBhvr>
                                        <p:cTn id="75" dur="500"/>
                                        <p:tgtEl>
                                          <p:spTgt spid="49"/>
                                        </p:tgtEl>
                                      </p:cBhvr>
                                    </p:animEffect>
                                  </p:childTnLst>
                                </p:cTn>
                              </p:par>
                              <p:par>
                                <p:cTn id="76" presetID="22" presetClass="entr" presetSubtype="2" fill="hold" grpId="0" nodeType="withEffect">
                                  <p:stCondLst>
                                    <p:cond delay="3250"/>
                                  </p:stCondLst>
                                  <p:childTnLst>
                                    <p:set>
                                      <p:cBhvr>
                                        <p:cTn id="77" dur="1" fill="hold">
                                          <p:stCondLst>
                                            <p:cond delay="0"/>
                                          </p:stCondLst>
                                        </p:cTn>
                                        <p:tgtEl>
                                          <p:spTgt spid="51"/>
                                        </p:tgtEl>
                                        <p:attrNameLst>
                                          <p:attrName>style.visibility</p:attrName>
                                        </p:attrNameLst>
                                      </p:cBhvr>
                                      <p:to>
                                        <p:strVal val="visible"/>
                                      </p:to>
                                    </p:set>
                                    <p:animEffect transition="in" filter="wipe(right)">
                                      <p:cBhvr>
                                        <p:cTn id="78" dur="550"/>
                                        <p:tgtEl>
                                          <p:spTgt spid="51"/>
                                        </p:tgtEl>
                                      </p:cBhvr>
                                    </p:animEffect>
                                  </p:childTnLst>
                                </p:cTn>
                              </p:par>
                              <p:par>
                                <p:cTn id="79" presetID="22" presetClass="entr" presetSubtype="8" fill="hold" grpId="0" nodeType="withEffect">
                                  <p:stCondLst>
                                    <p:cond delay="370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500"/>
                                        <p:tgtEl>
                                          <p:spTgt spid="50"/>
                                        </p:tgtEl>
                                      </p:cBhvr>
                                    </p:animEffect>
                                  </p:childTnLst>
                                </p:cTn>
                              </p:par>
                              <p:par>
                                <p:cTn id="82" presetID="22" presetClass="entr" presetSubtype="8" fill="hold" grpId="0" nodeType="withEffect">
                                  <p:stCondLst>
                                    <p:cond delay="4100"/>
                                  </p:stCondLst>
                                  <p:childTnLst>
                                    <p:set>
                                      <p:cBhvr>
                                        <p:cTn id="83" dur="1" fill="hold">
                                          <p:stCondLst>
                                            <p:cond delay="0"/>
                                          </p:stCondLst>
                                        </p:cTn>
                                        <p:tgtEl>
                                          <p:spTgt spid="48"/>
                                        </p:tgtEl>
                                        <p:attrNameLst>
                                          <p:attrName>style.visibility</p:attrName>
                                        </p:attrNameLst>
                                      </p:cBhvr>
                                      <p:to>
                                        <p:strVal val="visible"/>
                                      </p:to>
                                    </p:set>
                                    <p:animEffect transition="in" filter="wipe(left)">
                                      <p:cBhvr>
                                        <p:cTn id="8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0" grpId="0" animBg="1"/>
      <p:bldP spid="22" grpId="0" animBg="1"/>
      <p:bldP spid="28" grpId="0" animBg="1"/>
      <p:bldP spid="30" grpId="0" animBg="1"/>
      <p:bldP spid="32" grpId="0" animBg="1"/>
      <p:bldP spid="34" grpId="0" animBg="1"/>
      <p:bldP spid="35" grpId="0"/>
      <p:bldP spid="36" grpId="0"/>
      <p:bldP spid="37" grpId="0"/>
      <p:bldP spid="38" grpId="0"/>
      <p:bldP spid="43" grpId="0" animBg="1"/>
      <p:bldP spid="44" grpId="0" animBg="1"/>
      <p:bldP spid="48" grpId="0"/>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1466267" y="1093676"/>
            <a:ext cx="234888" cy="144737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3" name="Freeform 7"/>
          <p:cNvSpPr/>
          <p:nvPr/>
        </p:nvSpPr>
        <p:spPr bwMode="auto">
          <a:xfrm>
            <a:off x="1466267" y="2096969"/>
            <a:ext cx="234888" cy="44408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72737" tIns="36368" rIns="72737" bIns="36368" numCol="1" anchor="t" anchorCtr="0" compatLnSpc="1"/>
          <a:lstStyle/>
          <a:p>
            <a:endParaRPr lang="zh-CN" altLang="en-US"/>
          </a:p>
        </p:txBody>
      </p:sp>
      <p:sp>
        <p:nvSpPr>
          <p:cNvPr id="4" name="Freeform 8"/>
          <p:cNvSpPr/>
          <p:nvPr/>
        </p:nvSpPr>
        <p:spPr bwMode="auto">
          <a:xfrm>
            <a:off x="1768084" y="1093676"/>
            <a:ext cx="234888" cy="144737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5" name="Freeform 9"/>
          <p:cNvSpPr/>
          <p:nvPr/>
        </p:nvSpPr>
        <p:spPr bwMode="auto">
          <a:xfrm>
            <a:off x="2068640" y="1093676"/>
            <a:ext cx="236149" cy="144737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6" name="Freeform 10"/>
          <p:cNvSpPr/>
          <p:nvPr/>
        </p:nvSpPr>
        <p:spPr bwMode="auto">
          <a:xfrm>
            <a:off x="2366669" y="1093676"/>
            <a:ext cx="236149" cy="1447372"/>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7" name="Freeform 11"/>
          <p:cNvSpPr/>
          <p:nvPr/>
        </p:nvSpPr>
        <p:spPr bwMode="auto">
          <a:xfrm>
            <a:off x="1768084" y="1794590"/>
            <a:ext cx="234888" cy="74645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2"/>
          </a:solidFill>
          <a:ln>
            <a:noFill/>
          </a:ln>
        </p:spPr>
        <p:txBody>
          <a:bodyPr vert="horz" wrap="square" lIns="72737" tIns="36368" rIns="72737" bIns="36368" numCol="1" anchor="t" anchorCtr="0" compatLnSpc="1"/>
          <a:lstStyle/>
          <a:p>
            <a:endParaRPr lang="zh-CN" altLang="en-US"/>
          </a:p>
        </p:txBody>
      </p:sp>
      <p:sp>
        <p:nvSpPr>
          <p:cNvPr id="8" name="Freeform 12"/>
          <p:cNvSpPr/>
          <p:nvPr/>
        </p:nvSpPr>
        <p:spPr bwMode="auto">
          <a:xfrm>
            <a:off x="2068640" y="1482086"/>
            <a:ext cx="236149" cy="105896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72737" tIns="36368" rIns="72737" bIns="36368" numCol="1" anchor="t" anchorCtr="0" compatLnSpc="1"/>
          <a:lstStyle/>
          <a:p>
            <a:endParaRPr lang="zh-CN" altLang="en-US"/>
          </a:p>
        </p:txBody>
      </p:sp>
      <p:sp>
        <p:nvSpPr>
          <p:cNvPr id="9" name="Freeform 13"/>
          <p:cNvSpPr/>
          <p:nvPr/>
        </p:nvSpPr>
        <p:spPr bwMode="auto">
          <a:xfrm>
            <a:off x="2366669" y="1277128"/>
            <a:ext cx="236149" cy="126392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4"/>
          </a:solidFill>
          <a:ln>
            <a:noFill/>
          </a:ln>
        </p:spPr>
        <p:txBody>
          <a:bodyPr vert="horz" wrap="square" lIns="72737" tIns="36368" rIns="72737" bIns="36368" numCol="1" anchor="t" anchorCtr="0" compatLnSpc="1"/>
          <a:lstStyle/>
          <a:p>
            <a:endParaRPr lang="zh-CN" altLang="en-US"/>
          </a:p>
        </p:txBody>
      </p:sp>
      <p:sp>
        <p:nvSpPr>
          <p:cNvPr id="10" name="Freeform 14"/>
          <p:cNvSpPr/>
          <p:nvPr/>
        </p:nvSpPr>
        <p:spPr bwMode="auto">
          <a:xfrm>
            <a:off x="3085220" y="1093676"/>
            <a:ext cx="234888" cy="144737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11" name="Freeform 15"/>
          <p:cNvSpPr/>
          <p:nvPr/>
        </p:nvSpPr>
        <p:spPr bwMode="auto">
          <a:xfrm>
            <a:off x="3385776" y="1093676"/>
            <a:ext cx="236149" cy="144737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12" name="Freeform 16"/>
          <p:cNvSpPr/>
          <p:nvPr/>
        </p:nvSpPr>
        <p:spPr bwMode="auto">
          <a:xfrm>
            <a:off x="3687594" y="1093676"/>
            <a:ext cx="236149" cy="144737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13" name="Freeform 17"/>
          <p:cNvSpPr/>
          <p:nvPr/>
        </p:nvSpPr>
        <p:spPr bwMode="auto">
          <a:xfrm>
            <a:off x="3989412" y="1093676"/>
            <a:ext cx="236149" cy="144737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14" name="Freeform 18"/>
          <p:cNvSpPr/>
          <p:nvPr/>
        </p:nvSpPr>
        <p:spPr bwMode="auto">
          <a:xfrm>
            <a:off x="3085220" y="2325968"/>
            <a:ext cx="234888" cy="215081"/>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p:spPr>
        <p:txBody>
          <a:bodyPr vert="horz" wrap="square" lIns="72737" tIns="36368" rIns="72737" bIns="36368" numCol="1" anchor="t" anchorCtr="0" compatLnSpc="1"/>
          <a:lstStyle/>
          <a:p>
            <a:endParaRPr lang="zh-CN" altLang="en-US"/>
          </a:p>
        </p:txBody>
      </p:sp>
      <p:sp>
        <p:nvSpPr>
          <p:cNvPr id="15" name="Freeform 19"/>
          <p:cNvSpPr/>
          <p:nvPr/>
        </p:nvSpPr>
        <p:spPr bwMode="auto">
          <a:xfrm>
            <a:off x="3385776" y="1800913"/>
            <a:ext cx="236149" cy="740135"/>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p:spPr>
        <p:txBody>
          <a:bodyPr vert="horz" wrap="square" lIns="72737" tIns="36368" rIns="72737" bIns="36368" numCol="1" anchor="t" anchorCtr="0" compatLnSpc="1"/>
          <a:lstStyle/>
          <a:p>
            <a:endParaRPr lang="zh-CN" altLang="en-US"/>
          </a:p>
        </p:txBody>
      </p:sp>
      <p:sp>
        <p:nvSpPr>
          <p:cNvPr id="16" name="Freeform 20"/>
          <p:cNvSpPr/>
          <p:nvPr/>
        </p:nvSpPr>
        <p:spPr bwMode="auto">
          <a:xfrm>
            <a:off x="3687594" y="1277128"/>
            <a:ext cx="236149" cy="126392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72737" tIns="36368" rIns="72737" bIns="36368" numCol="1" anchor="t" anchorCtr="0" compatLnSpc="1"/>
          <a:lstStyle/>
          <a:p>
            <a:endParaRPr lang="zh-CN" altLang="en-US"/>
          </a:p>
        </p:txBody>
      </p:sp>
      <p:sp>
        <p:nvSpPr>
          <p:cNvPr id="17" name="Freeform 21"/>
          <p:cNvSpPr/>
          <p:nvPr/>
        </p:nvSpPr>
        <p:spPr bwMode="auto">
          <a:xfrm>
            <a:off x="3989412" y="1985633"/>
            <a:ext cx="236149" cy="555416"/>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4"/>
          </a:solidFill>
          <a:ln>
            <a:noFill/>
          </a:ln>
        </p:spPr>
        <p:txBody>
          <a:bodyPr vert="horz" wrap="square" lIns="72737" tIns="36368" rIns="72737" bIns="36368" numCol="1" anchor="t" anchorCtr="0" compatLnSpc="1"/>
          <a:lstStyle/>
          <a:p>
            <a:endParaRPr lang="zh-CN" altLang="en-US"/>
          </a:p>
        </p:txBody>
      </p:sp>
      <p:sp>
        <p:nvSpPr>
          <p:cNvPr id="18" name="Freeform 22"/>
          <p:cNvSpPr/>
          <p:nvPr/>
        </p:nvSpPr>
        <p:spPr bwMode="auto">
          <a:xfrm>
            <a:off x="4696598" y="1093676"/>
            <a:ext cx="236149" cy="144737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19" name="Freeform 23"/>
          <p:cNvSpPr/>
          <p:nvPr/>
        </p:nvSpPr>
        <p:spPr bwMode="auto">
          <a:xfrm>
            <a:off x="4998416" y="1093676"/>
            <a:ext cx="234888" cy="144737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20" name="Freeform 24"/>
          <p:cNvSpPr/>
          <p:nvPr/>
        </p:nvSpPr>
        <p:spPr bwMode="auto">
          <a:xfrm>
            <a:off x="5300231" y="1093676"/>
            <a:ext cx="234888" cy="144737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21" name="Freeform 25"/>
          <p:cNvSpPr/>
          <p:nvPr/>
        </p:nvSpPr>
        <p:spPr bwMode="auto">
          <a:xfrm>
            <a:off x="5600788" y="1093676"/>
            <a:ext cx="236149" cy="144737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22" name="Freeform 26"/>
          <p:cNvSpPr/>
          <p:nvPr/>
        </p:nvSpPr>
        <p:spPr bwMode="auto">
          <a:xfrm>
            <a:off x="5600788" y="1270800"/>
            <a:ext cx="236149" cy="1270247"/>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72737" tIns="36368" rIns="72737" bIns="36368" numCol="1" anchor="t" anchorCtr="0" compatLnSpc="1"/>
          <a:lstStyle/>
          <a:p>
            <a:endParaRPr lang="zh-CN" altLang="en-US"/>
          </a:p>
        </p:txBody>
      </p:sp>
      <p:sp>
        <p:nvSpPr>
          <p:cNvPr id="23" name="Freeform 27"/>
          <p:cNvSpPr/>
          <p:nvPr/>
        </p:nvSpPr>
        <p:spPr bwMode="auto">
          <a:xfrm>
            <a:off x="5300231" y="1506128"/>
            <a:ext cx="234888" cy="1034922"/>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72737" tIns="36368" rIns="72737" bIns="36368" numCol="1" anchor="t" anchorCtr="0" compatLnSpc="1"/>
          <a:lstStyle/>
          <a:p>
            <a:endParaRPr lang="zh-CN" altLang="en-US"/>
          </a:p>
        </p:txBody>
      </p:sp>
      <p:sp>
        <p:nvSpPr>
          <p:cNvPr id="24" name="Freeform 28"/>
          <p:cNvSpPr/>
          <p:nvPr/>
        </p:nvSpPr>
        <p:spPr bwMode="auto">
          <a:xfrm>
            <a:off x="4998416" y="1800913"/>
            <a:ext cx="234888" cy="740135"/>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p:spPr>
        <p:txBody>
          <a:bodyPr vert="horz" wrap="square" lIns="72737" tIns="36368" rIns="72737" bIns="36368" numCol="1" anchor="t" anchorCtr="0" compatLnSpc="1"/>
          <a:lstStyle/>
          <a:p>
            <a:endParaRPr lang="zh-CN" altLang="en-US"/>
          </a:p>
        </p:txBody>
      </p:sp>
      <p:sp>
        <p:nvSpPr>
          <p:cNvPr id="25" name="Freeform 29"/>
          <p:cNvSpPr/>
          <p:nvPr/>
        </p:nvSpPr>
        <p:spPr bwMode="auto">
          <a:xfrm>
            <a:off x="4696598" y="2107091"/>
            <a:ext cx="236149" cy="433959"/>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p:spPr>
        <p:txBody>
          <a:bodyPr vert="horz" wrap="square" lIns="72737" tIns="36368" rIns="72737" bIns="36368" numCol="1" anchor="t" anchorCtr="0" compatLnSpc="1"/>
          <a:lstStyle/>
          <a:p>
            <a:endParaRPr lang="zh-CN" altLang="en-US"/>
          </a:p>
        </p:txBody>
      </p:sp>
      <p:sp>
        <p:nvSpPr>
          <p:cNvPr id="26" name="Freeform 30"/>
          <p:cNvSpPr/>
          <p:nvPr/>
        </p:nvSpPr>
        <p:spPr bwMode="auto">
          <a:xfrm>
            <a:off x="6395111" y="1093676"/>
            <a:ext cx="236149" cy="1447372"/>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27" name="Freeform 31"/>
          <p:cNvSpPr/>
          <p:nvPr/>
        </p:nvSpPr>
        <p:spPr bwMode="auto">
          <a:xfrm>
            <a:off x="6693141" y="1093676"/>
            <a:ext cx="236149" cy="144737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28" name="Freeform 32"/>
          <p:cNvSpPr/>
          <p:nvPr/>
        </p:nvSpPr>
        <p:spPr bwMode="auto">
          <a:xfrm>
            <a:off x="6994957" y="1093676"/>
            <a:ext cx="234888" cy="144737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29" name="Freeform 33"/>
          <p:cNvSpPr/>
          <p:nvPr/>
        </p:nvSpPr>
        <p:spPr bwMode="auto">
          <a:xfrm>
            <a:off x="7296774" y="1093676"/>
            <a:ext cx="234888" cy="144737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37" tIns="36368" rIns="72737" bIns="36368" numCol="1" anchor="t" anchorCtr="0" compatLnSpc="1"/>
          <a:lstStyle/>
          <a:p>
            <a:endParaRPr lang="zh-CN" altLang="en-US"/>
          </a:p>
        </p:txBody>
      </p:sp>
      <p:sp>
        <p:nvSpPr>
          <p:cNvPr id="30" name="Freeform 34"/>
          <p:cNvSpPr/>
          <p:nvPr/>
        </p:nvSpPr>
        <p:spPr bwMode="auto">
          <a:xfrm>
            <a:off x="7296774" y="1284719"/>
            <a:ext cx="234888" cy="1256330"/>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72737" tIns="36368" rIns="72737" bIns="36368" numCol="1" anchor="t" anchorCtr="0" compatLnSpc="1"/>
          <a:lstStyle/>
          <a:p>
            <a:endParaRPr lang="zh-CN" altLang="en-US"/>
          </a:p>
        </p:txBody>
      </p:sp>
      <p:sp>
        <p:nvSpPr>
          <p:cNvPr id="31" name="Freeform 35"/>
          <p:cNvSpPr/>
          <p:nvPr/>
        </p:nvSpPr>
        <p:spPr bwMode="auto">
          <a:xfrm>
            <a:off x="6994957" y="1394790"/>
            <a:ext cx="234888" cy="1146258"/>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72737" tIns="36368" rIns="72737" bIns="36368" numCol="1" anchor="t" anchorCtr="0" compatLnSpc="1"/>
          <a:lstStyle/>
          <a:p>
            <a:endParaRPr lang="zh-CN" altLang="en-US"/>
          </a:p>
        </p:txBody>
      </p:sp>
      <p:sp>
        <p:nvSpPr>
          <p:cNvPr id="32" name="Freeform 36"/>
          <p:cNvSpPr/>
          <p:nvPr/>
        </p:nvSpPr>
        <p:spPr bwMode="auto">
          <a:xfrm>
            <a:off x="6693141" y="2232342"/>
            <a:ext cx="236149" cy="30870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2"/>
          </a:solidFill>
          <a:ln>
            <a:noFill/>
          </a:ln>
        </p:spPr>
        <p:txBody>
          <a:bodyPr vert="horz" wrap="square" lIns="72737" tIns="36368" rIns="72737" bIns="36368" numCol="1" anchor="t" anchorCtr="0" compatLnSpc="1"/>
          <a:lstStyle/>
          <a:p>
            <a:endParaRPr lang="zh-CN" altLang="en-US"/>
          </a:p>
        </p:txBody>
      </p:sp>
      <p:sp>
        <p:nvSpPr>
          <p:cNvPr id="33" name="Freeform 37"/>
          <p:cNvSpPr/>
          <p:nvPr/>
        </p:nvSpPr>
        <p:spPr bwMode="auto">
          <a:xfrm>
            <a:off x="6395111" y="1659212"/>
            <a:ext cx="236149" cy="881836"/>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37" tIns="36368" rIns="72737" bIns="36368" numCol="1" anchor="t" anchorCtr="0" compatLnSpc="1"/>
          <a:lstStyle/>
          <a:p>
            <a:endParaRPr lang="zh-CN" altLang="en-US"/>
          </a:p>
        </p:txBody>
      </p:sp>
      <p:sp>
        <p:nvSpPr>
          <p:cNvPr id="34" name="Oval 38"/>
          <p:cNvSpPr>
            <a:spLocks noChangeArrowheads="1"/>
          </p:cNvSpPr>
          <p:nvPr/>
        </p:nvSpPr>
        <p:spPr bwMode="auto">
          <a:xfrm>
            <a:off x="1728936" y="2782322"/>
            <a:ext cx="596058" cy="599185"/>
          </a:xfrm>
          <a:prstGeom prst="ellipse">
            <a:avLst/>
          </a:prstGeom>
          <a:solidFill>
            <a:schemeClr val="bg1">
              <a:lumMod val="95000"/>
            </a:schemeClr>
          </a:solidFill>
          <a:ln w="12700" cap="flat">
            <a:solidFill>
              <a:schemeClr val="accent1"/>
            </a:solidFill>
            <a:prstDash val="solid"/>
            <a:miter lim="800000"/>
          </a:ln>
        </p:spPr>
        <p:txBody>
          <a:bodyPr vert="horz" wrap="square" lIns="72737" tIns="36368" rIns="72737" bIns="36368" numCol="1" anchor="t" anchorCtr="0" compatLnSpc="1"/>
          <a:lstStyle/>
          <a:p>
            <a:endParaRPr lang="zh-CN" altLang="en-US"/>
          </a:p>
        </p:txBody>
      </p:sp>
      <p:sp>
        <p:nvSpPr>
          <p:cNvPr id="35" name="Freeform 39"/>
          <p:cNvSpPr>
            <a:spLocks noEditPoints="1"/>
          </p:cNvSpPr>
          <p:nvPr/>
        </p:nvSpPr>
        <p:spPr bwMode="auto">
          <a:xfrm>
            <a:off x="1870784" y="2921528"/>
            <a:ext cx="316152" cy="320776"/>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72737" tIns="36368" rIns="72737" bIns="36368" numCol="1" anchor="t" anchorCtr="0" compatLnSpc="1"/>
          <a:lstStyle/>
          <a:p>
            <a:endParaRPr lang="zh-CN" altLang="en-US"/>
          </a:p>
        </p:txBody>
      </p:sp>
      <p:sp>
        <p:nvSpPr>
          <p:cNvPr id="36" name="Oval 40"/>
          <p:cNvSpPr>
            <a:spLocks noChangeArrowheads="1"/>
          </p:cNvSpPr>
          <p:nvPr/>
        </p:nvSpPr>
        <p:spPr bwMode="auto">
          <a:xfrm>
            <a:off x="3355051" y="2782322"/>
            <a:ext cx="598072" cy="599185"/>
          </a:xfrm>
          <a:prstGeom prst="ellipse">
            <a:avLst/>
          </a:prstGeom>
          <a:solidFill>
            <a:schemeClr val="bg1">
              <a:lumMod val="95000"/>
            </a:schemeClr>
          </a:solidFill>
          <a:ln w="12700" cap="flat">
            <a:solidFill>
              <a:schemeClr val="accent2"/>
            </a:solidFill>
            <a:prstDash val="solid"/>
            <a:miter lim="800000"/>
          </a:ln>
        </p:spPr>
        <p:txBody>
          <a:bodyPr vert="horz" wrap="square" lIns="72737" tIns="36368" rIns="72737" bIns="36368" numCol="1" anchor="t" anchorCtr="0" compatLnSpc="1"/>
          <a:lstStyle/>
          <a:p>
            <a:endParaRPr lang="zh-CN" altLang="en-US"/>
          </a:p>
        </p:txBody>
      </p:sp>
      <p:sp>
        <p:nvSpPr>
          <p:cNvPr id="37" name="Oval 41"/>
          <p:cNvSpPr>
            <a:spLocks noChangeArrowheads="1"/>
          </p:cNvSpPr>
          <p:nvPr/>
        </p:nvSpPr>
        <p:spPr bwMode="auto">
          <a:xfrm>
            <a:off x="4973159" y="2782322"/>
            <a:ext cx="596058" cy="599185"/>
          </a:xfrm>
          <a:prstGeom prst="ellipse">
            <a:avLst/>
          </a:prstGeom>
          <a:solidFill>
            <a:schemeClr val="bg1">
              <a:lumMod val="95000"/>
            </a:schemeClr>
          </a:solidFill>
          <a:ln w="12700" cap="flat">
            <a:solidFill>
              <a:schemeClr val="accent3"/>
            </a:solidFill>
            <a:prstDash val="solid"/>
            <a:miter lim="800000"/>
          </a:ln>
        </p:spPr>
        <p:txBody>
          <a:bodyPr vert="horz" wrap="square" lIns="72737" tIns="36368" rIns="72737" bIns="36368" numCol="1" anchor="t" anchorCtr="0" compatLnSpc="1"/>
          <a:lstStyle/>
          <a:p>
            <a:endParaRPr lang="zh-CN" altLang="en-US"/>
          </a:p>
        </p:txBody>
      </p:sp>
      <p:sp>
        <p:nvSpPr>
          <p:cNvPr id="38" name="Oval 42"/>
          <p:cNvSpPr>
            <a:spLocks noChangeArrowheads="1"/>
          </p:cNvSpPr>
          <p:nvPr/>
        </p:nvSpPr>
        <p:spPr bwMode="auto">
          <a:xfrm>
            <a:off x="6652412" y="2782322"/>
            <a:ext cx="596058" cy="599185"/>
          </a:xfrm>
          <a:prstGeom prst="ellipse">
            <a:avLst/>
          </a:prstGeom>
          <a:solidFill>
            <a:schemeClr val="bg1">
              <a:lumMod val="95000"/>
            </a:schemeClr>
          </a:solidFill>
          <a:ln w="12700" cap="flat">
            <a:solidFill>
              <a:schemeClr val="accent4"/>
            </a:solidFill>
            <a:prstDash val="solid"/>
            <a:miter lim="800000"/>
          </a:ln>
        </p:spPr>
        <p:txBody>
          <a:bodyPr vert="horz" wrap="square" lIns="72737" tIns="36368" rIns="72737" bIns="36368" numCol="1" anchor="t" anchorCtr="0" compatLnSpc="1"/>
          <a:lstStyle/>
          <a:p>
            <a:endParaRPr lang="zh-CN" altLang="en-US"/>
          </a:p>
        </p:txBody>
      </p:sp>
      <p:sp>
        <p:nvSpPr>
          <p:cNvPr id="39" name="Freeform 43"/>
          <p:cNvSpPr>
            <a:spLocks noEditPoints="1"/>
          </p:cNvSpPr>
          <p:nvPr/>
        </p:nvSpPr>
        <p:spPr bwMode="auto">
          <a:xfrm>
            <a:off x="5145449" y="2982050"/>
            <a:ext cx="247686" cy="199731"/>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p:spPr>
        <p:txBody>
          <a:bodyPr vert="horz" wrap="square" lIns="72737" tIns="36368" rIns="72737" bIns="36368" numCol="1" anchor="t" anchorCtr="0" compatLnSpc="1"/>
          <a:lstStyle/>
          <a:p>
            <a:endParaRPr lang="zh-CN" altLang="en-US"/>
          </a:p>
        </p:txBody>
      </p:sp>
      <p:sp>
        <p:nvSpPr>
          <p:cNvPr id="40" name="Freeform 44"/>
          <p:cNvSpPr>
            <a:spLocks noEditPoints="1"/>
          </p:cNvSpPr>
          <p:nvPr/>
        </p:nvSpPr>
        <p:spPr bwMode="auto">
          <a:xfrm>
            <a:off x="3482289" y="2933255"/>
            <a:ext cx="342332" cy="298584"/>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72737" tIns="36368" rIns="72737" bIns="36368" numCol="1" anchor="t" anchorCtr="0" compatLnSpc="1"/>
          <a:lstStyle/>
          <a:p>
            <a:endParaRPr lang="zh-CN" altLang="en-US"/>
          </a:p>
        </p:txBody>
      </p:sp>
      <p:sp>
        <p:nvSpPr>
          <p:cNvPr id="41" name="Freeform 45"/>
          <p:cNvSpPr>
            <a:spLocks noEditPoints="1"/>
          </p:cNvSpPr>
          <p:nvPr/>
        </p:nvSpPr>
        <p:spPr bwMode="auto">
          <a:xfrm>
            <a:off x="6823575" y="2938795"/>
            <a:ext cx="253729" cy="28244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72737" tIns="36368" rIns="72737" bIns="36368" numCol="1" anchor="t" anchorCtr="0" compatLnSpc="1"/>
          <a:lstStyle/>
          <a:p>
            <a:endParaRPr lang="zh-CN" altLang="en-US"/>
          </a:p>
        </p:txBody>
      </p:sp>
      <p:sp>
        <p:nvSpPr>
          <p:cNvPr id="42" name="TextBox 41"/>
          <p:cNvSpPr txBox="1"/>
          <p:nvPr/>
        </p:nvSpPr>
        <p:spPr>
          <a:xfrm>
            <a:off x="1255603" y="3772046"/>
            <a:ext cx="1407791" cy="627444"/>
          </a:xfrm>
          <a:prstGeom prst="rect">
            <a:avLst/>
          </a:prstGeom>
          <a:noFill/>
        </p:spPr>
        <p:txBody>
          <a:bodyPr wrap="square" lIns="72737" tIns="36368" rIns="72737" bIns="36368" rtlCol="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3" name="TextBox 42"/>
          <p:cNvSpPr txBox="1"/>
          <p:nvPr/>
        </p:nvSpPr>
        <p:spPr>
          <a:xfrm>
            <a:off x="1613597" y="3466739"/>
            <a:ext cx="1411412" cy="184666"/>
          </a:xfrm>
          <a:prstGeom prst="rect">
            <a:avLst/>
          </a:prstGeom>
          <a:noFill/>
        </p:spPr>
        <p:txBody>
          <a:bodyPr wrap="square" lIns="72737" tIns="0" rIns="72737" bIns="0" rtlCol="0" anchor="t">
            <a:spAutoFit/>
          </a:bodyPr>
          <a:lstStyle/>
          <a:p>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4" name="TextBox 43"/>
          <p:cNvSpPr txBox="1"/>
          <p:nvPr/>
        </p:nvSpPr>
        <p:spPr>
          <a:xfrm>
            <a:off x="2893139" y="3772046"/>
            <a:ext cx="1407791" cy="627444"/>
          </a:xfrm>
          <a:prstGeom prst="rect">
            <a:avLst/>
          </a:prstGeom>
          <a:noFill/>
        </p:spPr>
        <p:txBody>
          <a:bodyPr wrap="square" lIns="72737" tIns="36368" rIns="72737" bIns="36368" rtlCol="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TextBox 44"/>
          <p:cNvSpPr txBox="1"/>
          <p:nvPr/>
        </p:nvSpPr>
        <p:spPr>
          <a:xfrm>
            <a:off x="3251132" y="3496979"/>
            <a:ext cx="1411412" cy="184666"/>
          </a:xfrm>
          <a:prstGeom prst="rect">
            <a:avLst/>
          </a:prstGeom>
          <a:noFill/>
        </p:spPr>
        <p:txBody>
          <a:bodyPr wrap="square" lIns="72737" tIns="0" rIns="72737" bIns="0" rtlCol="0" anchor="t">
            <a:spAutoFit/>
          </a:bodyPr>
          <a:lstStyle/>
          <a:p>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4508664" y="3772046"/>
            <a:ext cx="1407791" cy="627444"/>
          </a:xfrm>
          <a:prstGeom prst="rect">
            <a:avLst/>
          </a:prstGeom>
          <a:noFill/>
        </p:spPr>
        <p:txBody>
          <a:bodyPr wrap="square" lIns="72737" tIns="36368" rIns="72737" bIns="36368" rtlCol="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7" name="TextBox 46"/>
          <p:cNvSpPr txBox="1"/>
          <p:nvPr/>
        </p:nvSpPr>
        <p:spPr>
          <a:xfrm>
            <a:off x="4866658" y="3496979"/>
            <a:ext cx="1411412" cy="184666"/>
          </a:xfrm>
          <a:prstGeom prst="rect">
            <a:avLst/>
          </a:prstGeom>
          <a:noFill/>
        </p:spPr>
        <p:txBody>
          <a:bodyPr wrap="square" lIns="72737" tIns="0" rIns="72737" bIns="0" rtlCol="0" anchor="t">
            <a:spAutoFit/>
          </a:bodyPr>
          <a:lstStyle/>
          <a:p>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6186971" y="3785151"/>
            <a:ext cx="1407791" cy="627444"/>
          </a:xfrm>
          <a:prstGeom prst="rect">
            <a:avLst/>
          </a:prstGeom>
          <a:noFill/>
        </p:spPr>
        <p:txBody>
          <a:bodyPr wrap="square" lIns="72737" tIns="36368" rIns="72737" bIns="36368" rtlCol="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TextBox 48"/>
          <p:cNvSpPr txBox="1"/>
          <p:nvPr/>
        </p:nvSpPr>
        <p:spPr>
          <a:xfrm>
            <a:off x="6544965" y="3496979"/>
            <a:ext cx="1411412" cy="184666"/>
          </a:xfrm>
          <a:prstGeom prst="rect">
            <a:avLst/>
          </a:prstGeom>
          <a:noFill/>
        </p:spPr>
        <p:txBody>
          <a:bodyPr wrap="square" lIns="72737" tIns="0" rIns="72737" bIns="0" rtlCol="0" anchor="t">
            <a:spAutoFit/>
          </a:bodyPr>
          <a:lstStyle/>
          <a:p>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ppt_w</p:attrName>
                                        </p:attrNameLst>
                                      </p:cBhvr>
                                      <p:tavLst>
                                        <p:tav tm="0" fmla="#ppt_w*sin(2.5*pi*$)">
                                          <p:val>
                                            <p:fltVal val="0"/>
                                          </p:val>
                                        </p:tav>
                                        <p:tav tm="100000">
                                          <p:val>
                                            <p:fltVal val="1"/>
                                          </p:val>
                                        </p:tav>
                                      </p:tavLst>
                                    </p:anim>
                                    <p:anim calcmode="lin" valueType="num">
                                      <p:cBhvr>
                                        <p:cTn id="9" dur="500" fill="hold"/>
                                        <p:tgtEl>
                                          <p:spTgt spid="3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ppt_w</p:attrName>
                                        </p:attrNameLst>
                                      </p:cBhvr>
                                      <p:tavLst>
                                        <p:tav tm="0" fmla="#ppt_w*sin(2.5*pi*$)">
                                          <p:val>
                                            <p:fltVal val="0"/>
                                          </p:val>
                                        </p:tav>
                                        <p:tav tm="100000">
                                          <p:val>
                                            <p:fltVal val="1"/>
                                          </p:val>
                                        </p:tav>
                                      </p:tavLst>
                                    </p:anim>
                                    <p:anim calcmode="lin" valueType="num">
                                      <p:cBhvr>
                                        <p:cTn id="14" dur="500" fill="hold"/>
                                        <p:tgtEl>
                                          <p:spTgt spid="35"/>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anim calcmode="lin" valueType="num">
                                      <p:cBhvr>
                                        <p:cTn id="55" dur="500" fill="hold"/>
                                        <p:tgtEl>
                                          <p:spTgt spid="36"/>
                                        </p:tgtEl>
                                        <p:attrNameLst>
                                          <p:attrName>ppt_w</p:attrName>
                                        </p:attrNameLst>
                                      </p:cBhvr>
                                      <p:tavLst>
                                        <p:tav tm="0" fmla="#ppt_w*sin(2.5*pi*$)">
                                          <p:val>
                                            <p:fltVal val="0"/>
                                          </p:val>
                                        </p:tav>
                                        <p:tav tm="100000">
                                          <p:val>
                                            <p:fltVal val="1"/>
                                          </p:val>
                                        </p:tav>
                                      </p:tavLst>
                                    </p:anim>
                                    <p:anim calcmode="lin" valueType="num">
                                      <p:cBhvr>
                                        <p:cTn id="56" dur="500" fill="hold"/>
                                        <p:tgtEl>
                                          <p:spTgt spid="36"/>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anim calcmode="lin" valueType="num">
                                      <p:cBhvr>
                                        <p:cTn id="60" dur="500" fill="hold"/>
                                        <p:tgtEl>
                                          <p:spTgt spid="40"/>
                                        </p:tgtEl>
                                        <p:attrNameLst>
                                          <p:attrName>ppt_w</p:attrName>
                                        </p:attrNameLst>
                                      </p:cBhvr>
                                      <p:tavLst>
                                        <p:tav tm="0" fmla="#ppt_w*sin(2.5*pi*$)">
                                          <p:val>
                                            <p:fltVal val="0"/>
                                          </p:val>
                                        </p:tav>
                                        <p:tav tm="100000">
                                          <p:val>
                                            <p:fltVal val="1"/>
                                          </p:val>
                                        </p:tav>
                                      </p:tavLst>
                                    </p:anim>
                                    <p:anim calcmode="lin" valueType="num">
                                      <p:cBhvr>
                                        <p:cTn id="61" dur="500" fill="hold"/>
                                        <p:tgtEl>
                                          <p:spTgt spid="40"/>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1000"/>
                                        <p:tgtEl>
                                          <p:spTgt spid="44"/>
                                        </p:tgtEl>
                                      </p:cBhvr>
                                    </p:animEffect>
                                    <p:anim calcmode="lin" valueType="num">
                                      <p:cBhvr>
                                        <p:cTn id="71" dur="1000" fill="hold"/>
                                        <p:tgtEl>
                                          <p:spTgt spid="44"/>
                                        </p:tgtEl>
                                        <p:attrNameLst>
                                          <p:attrName>ppt_x</p:attrName>
                                        </p:attrNameLst>
                                      </p:cBhvr>
                                      <p:tavLst>
                                        <p:tav tm="0">
                                          <p:val>
                                            <p:strVal val="#ppt_x"/>
                                          </p:val>
                                        </p:tav>
                                        <p:tav tm="100000">
                                          <p:val>
                                            <p:strVal val="#ppt_x"/>
                                          </p:val>
                                        </p:tav>
                                      </p:tavLst>
                                    </p:anim>
                                    <p:anim calcmode="lin" valueType="num">
                                      <p:cBhvr>
                                        <p:cTn id="72" dur="1000" fill="hold"/>
                                        <p:tgtEl>
                                          <p:spTgt spid="44"/>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00"/>
                                        <p:tgtEl>
                                          <p:spTgt spid="10"/>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00"/>
                                        <p:tgtEl>
                                          <p:spTgt spid="11"/>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down)">
                                      <p:cBhvr>
                                        <p:cTn id="91" dur="500"/>
                                        <p:tgtEl>
                                          <p:spTgt spid="1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down)">
                                      <p:cBhvr>
                                        <p:cTn id="97" dur="500"/>
                                        <p:tgtEl>
                                          <p:spTgt spid="17"/>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anim calcmode="lin" valueType="num">
                                      <p:cBhvr>
                                        <p:cTn id="102" dur="500" fill="hold"/>
                                        <p:tgtEl>
                                          <p:spTgt spid="37"/>
                                        </p:tgtEl>
                                        <p:attrNameLst>
                                          <p:attrName>ppt_w</p:attrName>
                                        </p:attrNameLst>
                                      </p:cBhvr>
                                      <p:tavLst>
                                        <p:tav tm="0" fmla="#ppt_w*sin(2.5*pi*$)">
                                          <p:val>
                                            <p:fltVal val="0"/>
                                          </p:val>
                                        </p:tav>
                                        <p:tav tm="100000">
                                          <p:val>
                                            <p:fltVal val="1"/>
                                          </p:val>
                                        </p:tav>
                                      </p:tavLst>
                                    </p:anim>
                                    <p:anim calcmode="lin" valueType="num">
                                      <p:cBhvr>
                                        <p:cTn id="103" dur="500" fill="hold"/>
                                        <p:tgtEl>
                                          <p:spTgt spid="37"/>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anim calcmode="lin" valueType="num">
                                      <p:cBhvr>
                                        <p:cTn id="107" dur="500" fill="hold"/>
                                        <p:tgtEl>
                                          <p:spTgt spid="39"/>
                                        </p:tgtEl>
                                        <p:attrNameLst>
                                          <p:attrName>ppt_w</p:attrName>
                                        </p:attrNameLst>
                                      </p:cBhvr>
                                      <p:tavLst>
                                        <p:tav tm="0" fmla="#ppt_w*sin(2.5*pi*$)">
                                          <p:val>
                                            <p:fltVal val="0"/>
                                          </p:val>
                                        </p:tav>
                                        <p:tav tm="100000">
                                          <p:val>
                                            <p:fltVal val="1"/>
                                          </p:val>
                                        </p:tav>
                                      </p:tavLst>
                                    </p:anim>
                                    <p:anim calcmode="lin" valueType="num">
                                      <p:cBhvr>
                                        <p:cTn id="108" dur="500" fill="hold"/>
                                        <p:tgtEl>
                                          <p:spTgt spid="39"/>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1000"/>
                                        <p:tgtEl>
                                          <p:spTgt spid="47"/>
                                        </p:tgtEl>
                                      </p:cBhvr>
                                    </p:animEffect>
                                    <p:anim calcmode="lin" valueType="num">
                                      <p:cBhvr>
                                        <p:cTn id="113" dur="1000" fill="hold"/>
                                        <p:tgtEl>
                                          <p:spTgt spid="47"/>
                                        </p:tgtEl>
                                        <p:attrNameLst>
                                          <p:attrName>ppt_x</p:attrName>
                                        </p:attrNameLst>
                                      </p:cBhvr>
                                      <p:tavLst>
                                        <p:tav tm="0">
                                          <p:val>
                                            <p:strVal val="#ppt_x"/>
                                          </p:val>
                                        </p:tav>
                                        <p:tav tm="100000">
                                          <p:val>
                                            <p:strVal val="#ppt_x"/>
                                          </p:val>
                                        </p:tav>
                                      </p:tavLst>
                                    </p:anim>
                                    <p:anim calcmode="lin" valueType="num">
                                      <p:cBhvr>
                                        <p:cTn id="114" dur="1000" fill="hold"/>
                                        <p:tgtEl>
                                          <p:spTgt spid="4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1000"/>
                                        <p:tgtEl>
                                          <p:spTgt spid="46"/>
                                        </p:tgtEl>
                                      </p:cBhvr>
                                    </p:animEffect>
                                    <p:anim calcmode="lin" valueType="num">
                                      <p:cBhvr>
                                        <p:cTn id="118" dur="1000" fill="hold"/>
                                        <p:tgtEl>
                                          <p:spTgt spid="46"/>
                                        </p:tgtEl>
                                        <p:attrNameLst>
                                          <p:attrName>ppt_x</p:attrName>
                                        </p:attrNameLst>
                                      </p:cBhvr>
                                      <p:tavLst>
                                        <p:tav tm="0">
                                          <p:val>
                                            <p:strVal val="#ppt_x"/>
                                          </p:val>
                                        </p:tav>
                                        <p:tav tm="100000">
                                          <p:val>
                                            <p:strVal val="#ppt_x"/>
                                          </p:val>
                                        </p:tav>
                                      </p:tavLst>
                                    </p:anim>
                                    <p:anim calcmode="lin" valueType="num">
                                      <p:cBhvr>
                                        <p:cTn id="119" dur="1000" fill="hold"/>
                                        <p:tgtEl>
                                          <p:spTgt spid="46"/>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wipe(down)">
                                      <p:cBhvr>
                                        <p:cTn id="122" dur="500"/>
                                        <p:tgtEl>
                                          <p:spTgt spid="18"/>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19"/>
                                        </p:tgtEl>
                                        <p:attrNameLst>
                                          <p:attrName>style.visibility</p:attrName>
                                        </p:attrNameLst>
                                      </p:cBhvr>
                                      <p:to>
                                        <p:strVal val="visible"/>
                                      </p:to>
                                    </p:set>
                                    <p:animEffect transition="in" filter="wipe(down)">
                                      <p:cBhvr>
                                        <p:cTn id="125" dur="500"/>
                                        <p:tgtEl>
                                          <p:spTgt spid="19"/>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0"/>
                                        </p:tgtEl>
                                        <p:attrNameLst>
                                          <p:attrName>style.visibility</p:attrName>
                                        </p:attrNameLst>
                                      </p:cBhvr>
                                      <p:to>
                                        <p:strVal val="visible"/>
                                      </p:to>
                                    </p:set>
                                    <p:animEffect transition="in" filter="wipe(down)">
                                      <p:cBhvr>
                                        <p:cTn id="128" dur="500"/>
                                        <p:tgtEl>
                                          <p:spTgt spid="20"/>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1"/>
                                        </p:tgtEl>
                                        <p:attrNameLst>
                                          <p:attrName>style.visibility</p:attrName>
                                        </p:attrNameLst>
                                      </p:cBhvr>
                                      <p:to>
                                        <p:strVal val="visible"/>
                                      </p:to>
                                    </p:set>
                                    <p:animEffect transition="in" filter="wipe(down)">
                                      <p:cBhvr>
                                        <p:cTn id="131" dur="500"/>
                                        <p:tgtEl>
                                          <p:spTgt spid="21"/>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wipe(down)">
                                      <p:cBhvr>
                                        <p:cTn id="135" dur="500"/>
                                        <p:tgtEl>
                                          <p:spTgt spid="25"/>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wipe(down)">
                                      <p:cBhvr>
                                        <p:cTn id="138" dur="500"/>
                                        <p:tgtEl>
                                          <p:spTgt spid="24"/>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wipe(down)">
                                      <p:cBhvr>
                                        <p:cTn id="141" dur="500"/>
                                        <p:tgtEl>
                                          <p:spTgt spid="23"/>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wipe(down)">
                                      <p:cBhvr>
                                        <p:cTn id="144" dur="500"/>
                                        <p:tgtEl>
                                          <p:spTgt spid="22"/>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fade">
                                      <p:cBhvr>
                                        <p:cTn id="148" dur="500"/>
                                        <p:tgtEl>
                                          <p:spTgt spid="38"/>
                                        </p:tgtEl>
                                      </p:cBhvr>
                                    </p:animEffect>
                                    <p:anim calcmode="lin" valueType="num">
                                      <p:cBhvr>
                                        <p:cTn id="149" dur="500" fill="hold"/>
                                        <p:tgtEl>
                                          <p:spTgt spid="38"/>
                                        </p:tgtEl>
                                        <p:attrNameLst>
                                          <p:attrName>ppt_w</p:attrName>
                                        </p:attrNameLst>
                                      </p:cBhvr>
                                      <p:tavLst>
                                        <p:tav tm="0" fmla="#ppt_w*sin(2.5*pi*$)">
                                          <p:val>
                                            <p:fltVal val="0"/>
                                          </p:val>
                                        </p:tav>
                                        <p:tav tm="100000">
                                          <p:val>
                                            <p:fltVal val="1"/>
                                          </p:val>
                                        </p:tav>
                                      </p:tavLst>
                                    </p:anim>
                                    <p:anim calcmode="lin" valueType="num">
                                      <p:cBhvr>
                                        <p:cTn id="150" dur="500" fill="hold"/>
                                        <p:tgtEl>
                                          <p:spTgt spid="38"/>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500"/>
                                        <p:tgtEl>
                                          <p:spTgt spid="41"/>
                                        </p:tgtEl>
                                      </p:cBhvr>
                                    </p:animEffect>
                                    <p:anim calcmode="lin" valueType="num">
                                      <p:cBhvr>
                                        <p:cTn id="154" dur="500" fill="hold"/>
                                        <p:tgtEl>
                                          <p:spTgt spid="41"/>
                                        </p:tgtEl>
                                        <p:attrNameLst>
                                          <p:attrName>ppt_w</p:attrName>
                                        </p:attrNameLst>
                                      </p:cBhvr>
                                      <p:tavLst>
                                        <p:tav tm="0" fmla="#ppt_w*sin(2.5*pi*$)">
                                          <p:val>
                                            <p:fltVal val="0"/>
                                          </p:val>
                                        </p:tav>
                                        <p:tav tm="100000">
                                          <p:val>
                                            <p:fltVal val="1"/>
                                          </p:val>
                                        </p:tav>
                                      </p:tavLst>
                                    </p:anim>
                                    <p:anim calcmode="lin" valueType="num">
                                      <p:cBhvr>
                                        <p:cTn id="155" dur="500" fill="hold"/>
                                        <p:tgtEl>
                                          <p:spTgt spid="41"/>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1000"/>
                                        <p:tgtEl>
                                          <p:spTgt spid="49"/>
                                        </p:tgtEl>
                                      </p:cBhvr>
                                    </p:animEffect>
                                    <p:anim calcmode="lin" valueType="num">
                                      <p:cBhvr>
                                        <p:cTn id="160" dur="1000" fill="hold"/>
                                        <p:tgtEl>
                                          <p:spTgt spid="49"/>
                                        </p:tgtEl>
                                        <p:attrNameLst>
                                          <p:attrName>ppt_x</p:attrName>
                                        </p:attrNameLst>
                                      </p:cBhvr>
                                      <p:tavLst>
                                        <p:tav tm="0">
                                          <p:val>
                                            <p:strVal val="#ppt_x"/>
                                          </p:val>
                                        </p:tav>
                                        <p:tav tm="100000">
                                          <p:val>
                                            <p:strVal val="#ppt_x"/>
                                          </p:val>
                                        </p:tav>
                                      </p:tavLst>
                                    </p:anim>
                                    <p:anim calcmode="lin" valueType="num">
                                      <p:cBhvr>
                                        <p:cTn id="161" dur="1000" fill="hold"/>
                                        <p:tgtEl>
                                          <p:spTgt spid="49"/>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48"/>
                                        </p:tgtEl>
                                        <p:attrNameLst>
                                          <p:attrName>style.visibility</p:attrName>
                                        </p:attrNameLst>
                                      </p:cBhvr>
                                      <p:to>
                                        <p:strVal val="visible"/>
                                      </p:to>
                                    </p:set>
                                    <p:animEffect transition="in" filter="fade">
                                      <p:cBhvr>
                                        <p:cTn id="164" dur="1000"/>
                                        <p:tgtEl>
                                          <p:spTgt spid="48"/>
                                        </p:tgtEl>
                                      </p:cBhvr>
                                    </p:animEffect>
                                    <p:anim calcmode="lin" valueType="num">
                                      <p:cBhvr>
                                        <p:cTn id="165" dur="1000" fill="hold"/>
                                        <p:tgtEl>
                                          <p:spTgt spid="48"/>
                                        </p:tgtEl>
                                        <p:attrNameLst>
                                          <p:attrName>ppt_x</p:attrName>
                                        </p:attrNameLst>
                                      </p:cBhvr>
                                      <p:tavLst>
                                        <p:tav tm="0">
                                          <p:val>
                                            <p:strVal val="#ppt_x"/>
                                          </p:val>
                                        </p:tav>
                                        <p:tav tm="100000">
                                          <p:val>
                                            <p:strVal val="#ppt_x"/>
                                          </p:val>
                                        </p:tav>
                                      </p:tavLst>
                                    </p:anim>
                                    <p:anim calcmode="lin" valueType="num">
                                      <p:cBhvr>
                                        <p:cTn id="166" dur="1000" fill="hold"/>
                                        <p:tgtEl>
                                          <p:spTgt spid="48"/>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down)">
                                      <p:cBhvr>
                                        <p:cTn id="169" dur="500"/>
                                        <p:tgtEl>
                                          <p:spTgt spid="26"/>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7"/>
                                        </p:tgtEl>
                                        <p:attrNameLst>
                                          <p:attrName>style.visibility</p:attrName>
                                        </p:attrNameLst>
                                      </p:cBhvr>
                                      <p:to>
                                        <p:strVal val="visible"/>
                                      </p:to>
                                    </p:set>
                                    <p:animEffect transition="in" filter="wipe(down)">
                                      <p:cBhvr>
                                        <p:cTn id="172" dur="500"/>
                                        <p:tgtEl>
                                          <p:spTgt spid="27"/>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28"/>
                                        </p:tgtEl>
                                        <p:attrNameLst>
                                          <p:attrName>style.visibility</p:attrName>
                                        </p:attrNameLst>
                                      </p:cBhvr>
                                      <p:to>
                                        <p:strVal val="visible"/>
                                      </p:to>
                                    </p:set>
                                    <p:animEffect transition="in" filter="wipe(down)">
                                      <p:cBhvr>
                                        <p:cTn id="175" dur="500"/>
                                        <p:tgtEl>
                                          <p:spTgt spid="28"/>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29"/>
                                        </p:tgtEl>
                                        <p:attrNameLst>
                                          <p:attrName>style.visibility</p:attrName>
                                        </p:attrNameLst>
                                      </p:cBhvr>
                                      <p:to>
                                        <p:strVal val="visible"/>
                                      </p:to>
                                    </p:set>
                                    <p:animEffect transition="in" filter="wipe(down)">
                                      <p:cBhvr>
                                        <p:cTn id="178" dur="500"/>
                                        <p:tgtEl>
                                          <p:spTgt spid="29"/>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3"/>
                                        </p:tgtEl>
                                        <p:attrNameLst>
                                          <p:attrName>style.visibility</p:attrName>
                                        </p:attrNameLst>
                                      </p:cBhvr>
                                      <p:to>
                                        <p:strVal val="visible"/>
                                      </p:to>
                                    </p:set>
                                    <p:animEffect transition="in" filter="wipe(down)">
                                      <p:cBhvr>
                                        <p:cTn id="182" dur="500"/>
                                        <p:tgtEl>
                                          <p:spTgt spid="33"/>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2"/>
                                        </p:tgtEl>
                                        <p:attrNameLst>
                                          <p:attrName>style.visibility</p:attrName>
                                        </p:attrNameLst>
                                      </p:cBhvr>
                                      <p:to>
                                        <p:strVal val="visible"/>
                                      </p:to>
                                    </p:set>
                                    <p:animEffect transition="in" filter="wipe(down)">
                                      <p:cBhvr>
                                        <p:cTn id="185" dur="500"/>
                                        <p:tgtEl>
                                          <p:spTgt spid="32"/>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1"/>
                                        </p:tgtEl>
                                        <p:attrNameLst>
                                          <p:attrName>style.visibility</p:attrName>
                                        </p:attrNameLst>
                                      </p:cBhvr>
                                      <p:to>
                                        <p:strVal val="visible"/>
                                      </p:to>
                                    </p:set>
                                    <p:animEffect transition="in" filter="wipe(down)">
                                      <p:cBhvr>
                                        <p:cTn id="188" dur="500"/>
                                        <p:tgtEl>
                                          <p:spTgt spid="31"/>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0"/>
                                        </p:tgtEl>
                                        <p:attrNameLst>
                                          <p:attrName>style.visibility</p:attrName>
                                        </p:attrNameLst>
                                      </p:cBhvr>
                                      <p:to>
                                        <p:strVal val="visible"/>
                                      </p:to>
                                    </p:set>
                                    <p:animEffect transition="in" filter="wipe(down)">
                                      <p:cBhvr>
                                        <p:cTn id="1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82329" y="0"/>
            <a:ext cx="9526329" cy="5363323"/>
          </a:xfrm>
          <a:prstGeom prst="rect">
            <a:avLst/>
          </a:prstGeom>
        </p:spPr>
      </p:pic>
      <p:sp>
        <p:nvSpPr>
          <p:cNvPr id="4" name="文本框 16"/>
          <p:cNvSpPr txBox="1"/>
          <p:nvPr/>
        </p:nvSpPr>
        <p:spPr>
          <a:xfrm>
            <a:off x="3050723" y="2413680"/>
            <a:ext cx="2435633" cy="346259"/>
          </a:xfrm>
          <a:prstGeom prst="rect">
            <a:avLst/>
          </a:prstGeom>
          <a:noFill/>
        </p:spPr>
        <p:txBody>
          <a:bodyPr wrap="square" lIns="68589" tIns="34295" rIns="68589" bIns="34295" rtlCol="0">
            <a:spAutoFit/>
          </a:bodyPr>
          <a:lstStyle/>
          <a:p>
            <a:pPr>
              <a:buFontTx/>
              <a:buNone/>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工作完成情况</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309892" y="2792387"/>
            <a:ext cx="4468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文本占位符 5"/>
          <p:cNvSpPr txBox="1"/>
          <p:nvPr/>
        </p:nvSpPr>
        <p:spPr>
          <a:xfrm>
            <a:off x="2678044" y="3022296"/>
            <a:ext cx="1152128" cy="263060"/>
          </a:xfrm>
          <a:prstGeom prst="rect">
            <a:avLst/>
          </a:prstGeom>
          <a:ln>
            <a:solidFill>
              <a:schemeClr val="bg1">
                <a:lumMod val="75000"/>
              </a:schemeClr>
            </a:solidFill>
            <a:prstDash val="sysDot"/>
          </a:ln>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1050" b="0" dirty="0">
                <a:solidFill>
                  <a:schemeClr val="tx1">
                    <a:lumMod val="50000"/>
                    <a:lumOff val="50000"/>
                  </a:schemeClr>
                </a:solidFill>
                <a:ea typeface="微软雅黑" panose="020B0503020204020204" pitchFamily="34" charset="-122"/>
              </a:rPr>
              <a:t>此处添加标题</a:t>
            </a:r>
          </a:p>
        </p:txBody>
      </p:sp>
      <p:sp>
        <p:nvSpPr>
          <p:cNvPr id="7" name="文本占位符 5"/>
          <p:cNvSpPr txBox="1"/>
          <p:nvPr/>
        </p:nvSpPr>
        <p:spPr>
          <a:xfrm>
            <a:off x="4158594" y="3025748"/>
            <a:ext cx="1147742" cy="263060"/>
          </a:xfrm>
          <a:prstGeom prst="rect">
            <a:avLst/>
          </a:prstGeom>
          <a:ln>
            <a:solidFill>
              <a:schemeClr val="bg1">
                <a:lumMod val="75000"/>
              </a:schemeClr>
            </a:solidFill>
            <a:prstDash val="sysDot"/>
          </a:ln>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1050" b="0" dirty="0">
                <a:solidFill>
                  <a:schemeClr val="tx1">
                    <a:lumMod val="50000"/>
                    <a:lumOff val="50000"/>
                  </a:schemeClr>
                </a:solidFill>
                <a:ea typeface="微软雅黑" panose="020B0503020204020204" pitchFamily="34" charset="-122"/>
              </a:rPr>
              <a:t>此处添加标题</a:t>
            </a:r>
          </a:p>
        </p:txBody>
      </p:sp>
      <p:sp>
        <p:nvSpPr>
          <p:cNvPr id="12" name="圆角矩形 10"/>
          <p:cNvSpPr>
            <a:spLocks noChangeArrowheads="1"/>
          </p:cNvSpPr>
          <p:nvPr/>
        </p:nvSpPr>
        <p:spPr bwMode="auto">
          <a:xfrm>
            <a:off x="1309892" y="2341672"/>
            <a:ext cx="1152128" cy="468052"/>
          </a:xfrm>
          <a:prstGeom prst="roundRect">
            <a:avLst>
              <a:gd name="adj" fmla="val 0"/>
            </a:avLst>
          </a:prstGeom>
          <a:solidFill>
            <a:schemeClr val="accent1"/>
          </a:solidFill>
          <a:ln w="9525" algn="ctr">
            <a:noFill/>
            <a:round/>
          </a:ln>
        </p:spPr>
        <p:txBody>
          <a:bodyPr/>
          <a:lstStyle/>
          <a:p>
            <a:pPr algn="ctr"/>
            <a:r>
              <a:rPr lang="zh-CN" altLang="en-US" sz="2000" dirty="0">
                <a:solidFill>
                  <a:srgbClr val="FFFFFF"/>
                </a:solidFill>
                <a:latin typeface="微软雅黑" panose="020B0503020204020204" pitchFamily="34" charset="-122"/>
                <a:ea typeface="微软雅黑" panose="020B0503020204020204" pitchFamily="34" charset="-122"/>
              </a:rPr>
              <a:t>Part</a:t>
            </a: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2</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3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400"/>
                                        <p:tgtEl>
                                          <p:spTgt spid="6"/>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5297656" y="3603230"/>
            <a:ext cx="1471636" cy="725747"/>
          </a:xfrm>
          <a:custGeom>
            <a:avLst/>
            <a:gdLst>
              <a:gd name="connsiteX0" fmla="*/ 0 w 1207008"/>
              <a:gd name="connsiteY0" fmla="*/ 524256 h 597408"/>
              <a:gd name="connsiteX1" fmla="*/ 865632 w 1207008"/>
              <a:gd name="connsiteY1" fmla="*/ 0 h 597408"/>
              <a:gd name="connsiteX2" fmla="*/ 1207008 w 1207008"/>
              <a:gd name="connsiteY2" fmla="*/ 60960 h 597408"/>
              <a:gd name="connsiteX3" fmla="*/ 341376 w 1207008"/>
              <a:gd name="connsiteY3" fmla="*/ 597408 h 597408"/>
              <a:gd name="connsiteX4" fmla="*/ 0 w 1207008"/>
              <a:gd name="connsiteY4" fmla="*/ 524256 h 597408"/>
              <a:gd name="connsiteX0-1" fmla="*/ 0 w 1216533"/>
              <a:gd name="connsiteY0-2" fmla="*/ 524256 h 597408"/>
              <a:gd name="connsiteX1-3" fmla="*/ 865632 w 1216533"/>
              <a:gd name="connsiteY1-4" fmla="*/ 0 h 597408"/>
              <a:gd name="connsiteX2-5" fmla="*/ 1216533 w 1216533"/>
              <a:gd name="connsiteY2-6" fmla="*/ 51435 h 597408"/>
              <a:gd name="connsiteX3-7" fmla="*/ 341376 w 1216533"/>
              <a:gd name="connsiteY3-8" fmla="*/ 597408 h 597408"/>
              <a:gd name="connsiteX4-9" fmla="*/ 0 w 1216533"/>
              <a:gd name="connsiteY4-10" fmla="*/ 524256 h 597408"/>
              <a:gd name="connsiteX0-11" fmla="*/ 0 w 1211770"/>
              <a:gd name="connsiteY0-12" fmla="*/ 524256 h 597408"/>
              <a:gd name="connsiteX1-13" fmla="*/ 865632 w 1211770"/>
              <a:gd name="connsiteY1-14" fmla="*/ 0 h 597408"/>
              <a:gd name="connsiteX2-15" fmla="*/ 1211770 w 1211770"/>
              <a:gd name="connsiteY2-16" fmla="*/ 58578 h 597408"/>
              <a:gd name="connsiteX3-17" fmla="*/ 341376 w 1211770"/>
              <a:gd name="connsiteY3-18" fmla="*/ 597408 h 597408"/>
              <a:gd name="connsiteX4-19" fmla="*/ 0 w 1211770"/>
              <a:gd name="connsiteY4-20" fmla="*/ 524256 h 597408"/>
              <a:gd name="connsiteX0-21" fmla="*/ 0 w 1211770"/>
              <a:gd name="connsiteY0-22" fmla="*/ 524256 h 597408"/>
              <a:gd name="connsiteX1-23" fmla="*/ 865632 w 1211770"/>
              <a:gd name="connsiteY1-24" fmla="*/ 0 h 597408"/>
              <a:gd name="connsiteX2-25" fmla="*/ 1211770 w 1211770"/>
              <a:gd name="connsiteY2-26" fmla="*/ 53815 h 597408"/>
              <a:gd name="connsiteX3-27" fmla="*/ 341376 w 1211770"/>
              <a:gd name="connsiteY3-28" fmla="*/ 597408 h 597408"/>
              <a:gd name="connsiteX4-29" fmla="*/ 0 w 1211770"/>
              <a:gd name="connsiteY4-30" fmla="*/ 524256 h 5974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1770" h="597408">
                <a:moveTo>
                  <a:pt x="0" y="524256"/>
                </a:moveTo>
                <a:lnTo>
                  <a:pt x="865632" y="0"/>
                </a:lnTo>
                <a:lnTo>
                  <a:pt x="1211770" y="53815"/>
                </a:lnTo>
                <a:lnTo>
                  <a:pt x="341376" y="597408"/>
                </a:lnTo>
                <a:lnTo>
                  <a:pt x="0" y="5242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8"/>
          <p:cNvGrpSpPr/>
          <p:nvPr/>
        </p:nvGrpSpPr>
        <p:grpSpPr>
          <a:xfrm>
            <a:off x="6330910" y="1992517"/>
            <a:ext cx="438151" cy="1675512"/>
            <a:chOff x="6330909" y="1748499"/>
            <a:chExt cx="438151" cy="1674995"/>
          </a:xfrm>
          <a:solidFill>
            <a:schemeClr val="accent1"/>
          </a:solidFill>
        </p:grpSpPr>
        <p:sp>
          <p:nvSpPr>
            <p:cNvPr id="10" name="任意多边形 9"/>
            <p:cNvSpPr/>
            <p:nvPr/>
          </p:nvSpPr>
          <p:spPr>
            <a:xfrm>
              <a:off x="6343371" y="1748499"/>
              <a:ext cx="425689" cy="1674995"/>
            </a:xfrm>
            <a:custGeom>
              <a:avLst/>
              <a:gdLst>
                <a:gd name="connsiteX0" fmla="*/ 0 w 350520"/>
                <a:gd name="connsiteY0" fmla="*/ 1325880 h 1379220"/>
                <a:gd name="connsiteX1" fmla="*/ 0 w 350520"/>
                <a:gd name="connsiteY1" fmla="*/ 91440 h 1379220"/>
                <a:gd name="connsiteX2" fmla="*/ 175260 w 350520"/>
                <a:gd name="connsiteY2" fmla="*/ 0 h 1379220"/>
                <a:gd name="connsiteX3" fmla="*/ 350520 w 350520"/>
                <a:gd name="connsiteY3" fmla="*/ 129540 h 1379220"/>
                <a:gd name="connsiteX4" fmla="*/ 350520 w 350520"/>
                <a:gd name="connsiteY4" fmla="*/ 1379220 h 1379220"/>
                <a:gd name="connsiteX5" fmla="*/ 0 w 350520"/>
                <a:gd name="connsiteY5" fmla="*/ 1325880 h 137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0" h="1379220">
                  <a:moveTo>
                    <a:pt x="0" y="1325880"/>
                  </a:moveTo>
                  <a:lnTo>
                    <a:pt x="0" y="91440"/>
                  </a:lnTo>
                  <a:lnTo>
                    <a:pt x="175260" y="0"/>
                  </a:lnTo>
                  <a:lnTo>
                    <a:pt x="350520" y="129540"/>
                  </a:lnTo>
                  <a:lnTo>
                    <a:pt x="350520" y="1379220"/>
                  </a:lnTo>
                  <a:lnTo>
                    <a:pt x="0" y="132588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1" name="矩形 10"/>
            <p:cNvSpPr/>
            <p:nvPr/>
          </p:nvSpPr>
          <p:spPr>
            <a:xfrm>
              <a:off x="6330909" y="1847198"/>
              <a:ext cx="412292" cy="338450"/>
            </a:xfrm>
            <a:prstGeom prst="rect">
              <a:avLst/>
            </a:prstGeom>
            <a:grpFill/>
          </p:spPr>
          <p:txBody>
            <a:bodyPr wrap="none">
              <a:spAutoFit/>
            </a:bodyPr>
            <a:lstStyle/>
            <a:p>
              <a:r>
                <a:rPr lang="en-US" altLang="zh-CN" sz="1600" dirty="0">
                  <a:solidFill>
                    <a:schemeClr val="bg1"/>
                  </a:solidFill>
                  <a:latin typeface="Arial" panose="020B0604020202020204" pitchFamily="34" charset="0"/>
                  <a:ea typeface="方正大黑简体" panose="02010601030101010101" pitchFamily="2" charset="-122"/>
                  <a:cs typeface="Arial" panose="020B0604020202020204" pitchFamily="34" charset="0"/>
                </a:rPr>
                <a:t>01</a:t>
              </a:r>
              <a:endParaRPr lang="zh-CN" altLang="en-US" sz="1600" dirty="0">
                <a:solidFill>
                  <a:schemeClr val="bg1"/>
                </a:solidFill>
                <a:latin typeface="Arial" panose="020B0604020202020204" pitchFamily="34" charset="0"/>
                <a:ea typeface="方正大黑简体" panose="02010601030101010101" pitchFamily="2" charset="-122"/>
                <a:cs typeface="Arial" panose="020B0604020202020204" pitchFamily="34" charset="0"/>
              </a:endParaRPr>
            </a:p>
          </p:txBody>
        </p:sp>
      </p:grpSp>
      <p:sp>
        <p:nvSpPr>
          <p:cNvPr id="12" name="任意多边形 11"/>
          <p:cNvSpPr/>
          <p:nvPr/>
        </p:nvSpPr>
        <p:spPr>
          <a:xfrm>
            <a:off x="6467493" y="3670342"/>
            <a:ext cx="740329" cy="295067"/>
          </a:xfrm>
          <a:custGeom>
            <a:avLst/>
            <a:gdLst>
              <a:gd name="connsiteX0" fmla="*/ 0 w 586740"/>
              <a:gd name="connsiteY0" fmla="*/ 160020 h 220980"/>
              <a:gd name="connsiteX1" fmla="*/ 243840 w 586740"/>
              <a:gd name="connsiteY1" fmla="*/ 0 h 220980"/>
              <a:gd name="connsiteX2" fmla="*/ 586740 w 586740"/>
              <a:gd name="connsiteY2" fmla="*/ 68580 h 220980"/>
              <a:gd name="connsiteX3" fmla="*/ 312420 w 586740"/>
              <a:gd name="connsiteY3" fmla="*/ 220980 h 220980"/>
              <a:gd name="connsiteX4" fmla="*/ 0 w 586740"/>
              <a:gd name="connsiteY4" fmla="*/ 160020 h 220980"/>
              <a:gd name="connsiteX0-1" fmla="*/ 0 w 593698"/>
              <a:gd name="connsiteY0-2" fmla="*/ 147021 h 220980"/>
              <a:gd name="connsiteX1-3" fmla="*/ 250798 w 593698"/>
              <a:gd name="connsiteY1-4" fmla="*/ 0 h 220980"/>
              <a:gd name="connsiteX2-5" fmla="*/ 593698 w 593698"/>
              <a:gd name="connsiteY2-6" fmla="*/ 68580 h 220980"/>
              <a:gd name="connsiteX3-7" fmla="*/ 319378 w 593698"/>
              <a:gd name="connsiteY3-8" fmla="*/ 220980 h 220980"/>
              <a:gd name="connsiteX4-9" fmla="*/ 0 w 593698"/>
              <a:gd name="connsiteY4-10" fmla="*/ 147021 h 220980"/>
              <a:gd name="connsiteX0-11" fmla="*/ 0 w 593698"/>
              <a:gd name="connsiteY0-12" fmla="*/ 147021 h 220980"/>
              <a:gd name="connsiteX1-13" fmla="*/ 243841 w 593698"/>
              <a:gd name="connsiteY1-14" fmla="*/ 0 h 220980"/>
              <a:gd name="connsiteX2-15" fmla="*/ 593698 w 593698"/>
              <a:gd name="connsiteY2-16" fmla="*/ 68580 h 220980"/>
              <a:gd name="connsiteX3-17" fmla="*/ 319378 w 593698"/>
              <a:gd name="connsiteY3-18" fmla="*/ 220980 h 220980"/>
              <a:gd name="connsiteX4-19" fmla="*/ 0 w 593698"/>
              <a:gd name="connsiteY4-20" fmla="*/ 147021 h 2209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3698" h="220980">
                <a:moveTo>
                  <a:pt x="0" y="147021"/>
                </a:moveTo>
                <a:lnTo>
                  <a:pt x="243841" y="0"/>
                </a:lnTo>
                <a:lnTo>
                  <a:pt x="593698" y="68580"/>
                </a:lnTo>
                <a:lnTo>
                  <a:pt x="319378" y="220980"/>
                </a:lnTo>
                <a:lnTo>
                  <a:pt x="0" y="1470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2"/>
          <p:cNvGrpSpPr/>
          <p:nvPr/>
        </p:nvGrpSpPr>
        <p:grpSpPr>
          <a:xfrm>
            <a:off x="6769061" y="1004449"/>
            <a:ext cx="444198" cy="2756148"/>
            <a:chOff x="6769061" y="277094"/>
            <a:chExt cx="444198" cy="3238941"/>
          </a:xfrm>
          <a:solidFill>
            <a:schemeClr val="accent2"/>
          </a:solidFill>
        </p:grpSpPr>
        <p:sp>
          <p:nvSpPr>
            <p:cNvPr id="14" name="任意多边形 13"/>
            <p:cNvSpPr/>
            <p:nvPr/>
          </p:nvSpPr>
          <p:spPr>
            <a:xfrm>
              <a:off x="6769061" y="277094"/>
              <a:ext cx="444198" cy="3238941"/>
            </a:xfrm>
            <a:custGeom>
              <a:avLst/>
              <a:gdLst>
                <a:gd name="connsiteX0" fmla="*/ 0 w 365760"/>
                <a:gd name="connsiteY0" fmla="*/ 2590800 h 2667000"/>
                <a:gd name="connsiteX1" fmla="*/ 0 w 365760"/>
                <a:gd name="connsiteY1" fmla="*/ 83820 h 2667000"/>
                <a:gd name="connsiteX2" fmla="*/ 198120 w 365760"/>
                <a:gd name="connsiteY2" fmla="*/ 0 h 2667000"/>
                <a:gd name="connsiteX3" fmla="*/ 365760 w 365760"/>
                <a:gd name="connsiteY3" fmla="*/ 144780 h 2667000"/>
                <a:gd name="connsiteX4" fmla="*/ 365760 w 365760"/>
                <a:gd name="connsiteY4" fmla="*/ 2667000 h 2667000"/>
                <a:gd name="connsiteX5" fmla="*/ 0 w 365760"/>
                <a:gd name="connsiteY5" fmla="*/ 25908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 h="2667000">
                  <a:moveTo>
                    <a:pt x="0" y="2590800"/>
                  </a:moveTo>
                  <a:lnTo>
                    <a:pt x="0" y="83820"/>
                  </a:lnTo>
                  <a:lnTo>
                    <a:pt x="198120" y="0"/>
                  </a:lnTo>
                  <a:lnTo>
                    <a:pt x="365760" y="144780"/>
                  </a:lnTo>
                  <a:lnTo>
                    <a:pt x="365760" y="2667000"/>
                  </a:lnTo>
                  <a:lnTo>
                    <a:pt x="0" y="2590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5" name="矩形 14"/>
            <p:cNvSpPr/>
            <p:nvPr/>
          </p:nvSpPr>
          <p:spPr>
            <a:xfrm>
              <a:off x="6775106" y="425766"/>
              <a:ext cx="412292" cy="397858"/>
            </a:xfrm>
            <a:prstGeom prst="rect">
              <a:avLst/>
            </a:prstGeom>
            <a:grpFill/>
          </p:spPr>
          <p:txBody>
            <a:bodyPr wrap="none">
              <a:spAutoFit/>
            </a:bodyPr>
            <a:lstStyle/>
            <a:p>
              <a:r>
                <a:rPr lang="en-US" altLang="zh-CN" sz="1600" dirty="0">
                  <a:solidFill>
                    <a:schemeClr val="bg1"/>
                  </a:solidFill>
                  <a:latin typeface="Arial" panose="020B0604020202020204" pitchFamily="34" charset="0"/>
                  <a:ea typeface="方正大黑简体" panose="02010601030101010101" pitchFamily="2" charset="-122"/>
                  <a:cs typeface="Arial" panose="020B0604020202020204" pitchFamily="34" charset="0"/>
                </a:rPr>
                <a:t>02</a:t>
              </a:r>
              <a:endParaRPr lang="zh-CN" altLang="en-US" sz="1600" dirty="0">
                <a:solidFill>
                  <a:schemeClr val="bg1"/>
                </a:solidFill>
                <a:latin typeface="Arial" panose="020B0604020202020204" pitchFamily="34" charset="0"/>
                <a:ea typeface="方正大黑简体" panose="02010601030101010101" pitchFamily="2" charset="-122"/>
                <a:cs typeface="Arial" panose="020B0604020202020204" pitchFamily="34" charset="0"/>
              </a:endParaRPr>
            </a:p>
          </p:txBody>
        </p:sp>
      </p:grpSp>
      <p:sp>
        <p:nvSpPr>
          <p:cNvPr id="16" name="任意多边形 15"/>
          <p:cNvSpPr/>
          <p:nvPr/>
        </p:nvSpPr>
        <p:spPr>
          <a:xfrm>
            <a:off x="6380388" y="3760598"/>
            <a:ext cx="1258560" cy="592447"/>
          </a:xfrm>
          <a:custGeom>
            <a:avLst/>
            <a:gdLst>
              <a:gd name="connsiteX0" fmla="*/ 0 w 1036320"/>
              <a:gd name="connsiteY0" fmla="*/ 419100 h 487680"/>
              <a:gd name="connsiteX1" fmla="*/ 685800 w 1036320"/>
              <a:gd name="connsiteY1" fmla="*/ 0 h 487680"/>
              <a:gd name="connsiteX2" fmla="*/ 1036320 w 1036320"/>
              <a:gd name="connsiteY2" fmla="*/ 68580 h 487680"/>
              <a:gd name="connsiteX3" fmla="*/ 342900 w 1036320"/>
              <a:gd name="connsiteY3" fmla="*/ 487680 h 487680"/>
              <a:gd name="connsiteX4" fmla="*/ 0 w 1036320"/>
              <a:gd name="connsiteY4" fmla="*/ 41910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 h="487680">
                <a:moveTo>
                  <a:pt x="0" y="419100"/>
                </a:moveTo>
                <a:lnTo>
                  <a:pt x="685800" y="0"/>
                </a:lnTo>
                <a:lnTo>
                  <a:pt x="1036320" y="68580"/>
                </a:lnTo>
                <a:lnTo>
                  <a:pt x="342900" y="487680"/>
                </a:lnTo>
                <a:lnTo>
                  <a:pt x="0" y="4191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16"/>
          <p:cNvGrpSpPr/>
          <p:nvPr/>
        </p:nvGrpSpPr>
        <p:grpSpPr>
          <a:xfrm>
            <a:off x="7174885" y="1427838"/>
            <a:ext cx="464063" cy="2415494"/>
            <a:chOff x="7174884" y="1183996"/>
            <a:chExt cx="464063" cy="2414748"/>
          </a:xfrm>
          <a:solidFill>
            <a:schemeClr val="accent3"/>
          </a:solidFill>
        </p:grpSpPr>
        <p:sp>
          <p:nvSpPr>
            <p:cNvPr id="18" name="任意多边形 17"/>
            <p:cNvSpPr/>
            <p:nvPr/>
          </p:nvSpPr>
          <p:spPr>
            <a:xfrm>
              <a:off x="7213258" y="1183996"/>
              <a:ext cx="425689" cy="2414748"/>
            </a:xfrm>
            <a:custGeom>
              <a:avLst/>
              <a:gdLst>
                <a:gd name="connsiteX0" fmla="*/ 0 w 350520"/>
                <a:gd name="connsiteY0" fmla="*/ 1920240 h 1981200"/>
                <a:gd name="connsiteX1" fmla="*/ 0 w 350520"/>
                <a:gd name="connsiteY1" fmla="*/ 83820 h 1981200"/>
                <a:gd name="connsiteX2" fmla="*/ 182880 w 350520"/>
                <a:gd name="connsiteY2" fmla="*/ 0 h 1981200"/>
                <a:gd name="connsiteX3" fmla="*/ 350520 w 350520"/>
                <a:gd name="connsiteY3" fmla="*/ 144780 h 1981200"/>
                <a:gd name="connsiteX4" fmla="*/ 350520 w 350520"/>
                <a:gd name="connsiteY4" fmla="*/ 1981200 h 1981200"/>
                <a:gd name="connsiteX5" fmla="*/ 0 w 350520"/>
                <a:gd name="connsiteY5" fmla="*/ 1920240 h 1981200"/>
                <a:gd name="connsiteX0-1" fmla="*/ 0 w 350520"/>
                <a:gd name="connsiteY0-2" fmla="*/ 1920240 h 1995488"/>
                <a:gd name="connsiteX1-3" fmla="*/ 0 w 350520"/>
                <a:gd name="connsiteY1-4" fmla="*/ 83820 h 1995488"/>
                <a:gd name="connsiteX2-5" fmla="*/ 182880 w 350520"/>
                <a:gd name="connsiteY2-6" fmla="*/ 0 h 1995488"/>
                <a:gd name="connsiteX3-7" fmla="*/ 350520 w 350520"/>
                <a:gd name="connsiteY3-8" fmla="*/ 144780 h 1995488"/>
                <a:gd name="connsiteX4-9" fmla="*/ 350520 w 350520"/>
                <a:gd name="connsiteY4-10" fmla="*/ 1995488 h 1995488"/>
                <a:gd name="connsiteX5-11" fmla="*/ 0 w 350520"/>
                <a:gd name="connsiteY5-12" fmla="*/ 1920240 h 1995488"/>
                <a:gd name="connsiteX0-13" fmla="*/ 0 w 350520"/>
                <a:gd name="connsiteY0-14" fmla="*/ 1920240 h 1988345"/>
                <a:gd name="connsiteX1-15" fmla="*/ 0 w 350520"/>
                <a:gd name="connsiteY1-16" fmla="*/ 83820 h 1988345"/>
                <a:gd name="connsiteX2-17" fmla="*/ 182880 w 350520"/>
                <a:gd name="connsiteY2-18" fmla="*/ 0 h 1988345"/>
                <a:gd name="connsiteX3-19" fmla="*/ 350520 w 350520"/>
                <a:gd name="connsiteY3-20" fmla="*/ 144780 h 1988345"/>
                <a:gd name="connsiteX4-21" fmla="*/ 345758 w 350520"/>
                <a:gd name="connsiteY4-22" fmla="*/ 1988345 h 1988345"/>
                <a:gd name="connsiteX5-23" fmla="*/ 0 w 350520"/>
                <a:gd name="connsiteY5-24" fmla="*/ 1920240 h 19883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50520" h="1988345">
                  <a:moveTo>
                    <a:pt x="0" y="1920240"/>
                  </a:moveTo>
                  <a:lnTo>
                    <a:pt x="0" y="83820"/>
                  </a:lnTo>
                  <a:lnTo>
                    <a:pt x="182880" y="0"/>
                  </a:lnTo>
                  <a:lnTo>
                    <a:pt x="350520" y="144780"/>
                  </a:lnTo>
                  <a:cubicBezTo>
                    <a:pt x="348933" y="759302"/>
                    <a:pt x="347345" y="1373823"/>
                    <a:pt x="345758" y="1988345"/>
                  </a:cubicBezTo>
                  <a:lnTo>
                    <a:pt x="0" y="19202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9" name="矩形 18"/>
            <p:cNvSpPr/>
            <p:nvPr/>
          </p:nvSpPr>
          <p:spPr>
            <a:xfrm>
              <a:off x="7174884" y="1284548"/>
              <a:ext cx="412292" cy="338449"/>
            </a:xfrm>
            <a:prstGeom prst="rect">
              <a:avLst/>
            </a:prstGeom>
            <a:grpFill/>
          </p:spPr>
          <p:txBody>
            <a:bodyPr wrap="none">
              <a:spAutoFit/>
            </a:bodyPr>
            <a:lstStyle/>
            <a:p>
              <a:r>
                <a:rPr lang="en-US" altLang="zh-CN" sz="1600" dirty="0">
                  <a:solidFill>
                    <a:schemeClr val="bg1"/>
                  </a:solidFill>
                  <a:latin typeface="Arial" panose="020B0604020202020204" pitchFamily="34" charset="0"/>
                  <a:ea typeface="方正大黑简体" panose="02010601030101010101" pitchFamily="2" charset="-122"/>
                  <a:cs typeface="Arial" panose="020B0604020202020204" pitchFamily="34" charset="0"/>
                </a:rPr>
                <a:t>03</a:t>
              </a:r>
              <a:endParaRPr lang="zh-CN" altLang="en-US" sz="1600" dirty="0">
                <a:solidFill>
                  <a:schemeClr val="bg1"/>
                </a:solidFill>
                <a:latin typeface="Arial" panose="020B0604020202020204" pitchFamily="34" charset="0"/>
                <a:ea typeface="方正大黑简体" panose="02010601030101010101" pitchFamily="2" charset="-122"/>
                <a:cs typeface="Arial" panose="020B0604020202020204" pitchFamily="34" charset="0"/>
              </a:endParaRPr>
            </a:p>
          </p:txBody>
        </p:sp>
      </p:grpSp>
      <p:sp>
        <p:nvSpPr>
          <p:cNvPr id="20" name="任意多边形 19"/>
          <p:cNvSpPr/>
          <p:nvPr/>
        </p:nvSpPr>
        <p:spPr>
          <a:xfrm>
            <a:off x="5769615" y="3843910"/>
            <a:ext cx="2283454" cy="1249692"/>
          </a:xfrm>
          <a:custGeom>
            <a:avLst/>
            <a:gdLst>
              <a:gd name="connsiteX0" fmla="*/ 0 w 1889760"/>
              <a:gd name="connsiteY0" fmla="*/ 952500 h 1028700"/>
              <a:gd name="connsiteX1" fmla="*/ 1546860 w 1889760"/>
              <a:gd name="connsiteY1" fmla="*/ 0 h 1028700"/>
              <a:gd name="connsiteX2" fmla="*/ 1889760 w 1889760"/>
              <a:gd name="connsiteY2" fmla="*/ 68580 h 1028700"/>
              <a:gd name="connsiteX3" fmla="*/ 327660 w 1889760"/>
              <a:gd name="connsiteY3" fmla="*/ 1028700 h 1028700"/>
              <a:gd name="connsiteX4" fmla="*/ 0 w 1889760"/>
              <a:gd name="connsiteY4" fmla="*/ 952500 h 1028700"/>
              <a:gd name="connsiteX0-1" fmla="*/ 0 w 1880235"/>
              <a:gd name="connsiteY0-2" fmla="*/ 952500 h 1028700"/>
              <a:gd name="connsiteX1-3" fmla="*/ 1546860 w 1880235"/>
              <a:gd name="connsiteY1-4" fmla="*/ 0 h 1028700"/>
              <a:gd name="connsiteX2-5" fmla="*/ 1880235 w 1880235"/>
              <a:gd name="connsiteY2-6" fmla="*/ 66199 h 1028700"/>
              <a:gd name="connsiteX3-7" fmla="*/ 327660 w 1880235"/>
              <a:gd name="connsiteY3-8" fmla="*/ 1028700 h 1028700"/>
              <a:gd name="connsiteX4-9" fmla="*/ 0 w 1880235"/>
              <a:gd name="connsiteY4-10" fmla="*/ 952500 h 1028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80235" h="1028700">
                <a:moveTo>
                  <a:pt x="0" y="952500"/>
                </a:moveTo>
                <a:lnTo>
                  <a:pt x="1546860" y="0"/>
                </a:lnTo>
                <a:lnTo>
                  <a:pt x="1880235" y="66199"/>
                </a:lnTo>
                <a:lnTo>
                  <a:pt x="327660" y="1028700"/>
                </a:lnTo>
                <a:lnTo>
                  <a:pt x="0" y="9525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20"/>
          <p:cNvGrpSpPr/>
          <p:nvPr/>
        </p:nvGrpSpPr>
        <p:grpSpPr>
          <a:xfrm>
            <a:off x="7580167" y="2644552"/>
            <a:ext cx="448217" cy="1290769"/>
            <a:chOff x="7604275" y="2387033"/>
            <a:chExt cx="448217" cy="1290371"/>
          </a:xfrm>
          <a:solidFill>
            <a:schemeClr val="accent4"/>
          </a:solidFill>
        </p:grpSpPr>
        <p:sp>
          <p:nvSpPr>
            <p:cNvPr id="22" name="任意多边形 21"/>
            <p:cNvSpPr/>
            <p:nvPr/>
          </p:nvSpPr>
          <p:spPr>
            <a:xfrm>
              <a:off x="7638716" y="2387033"/>
              <a:ext cx="413776" cy="1290371"/>
            </a:xfrm>
            <a:custGeom>
              <a:avLst/>
              <a:gdLst>
                <a:gd name="connsiteX0" fmla="*/ 0 w 327660"/>
                <a:gd name="connsiteY0" fmla="*/ 990600 h 1082040"/>
                <a:gd name="connsiteX1" fmla="*/ 0 w 327660"/>
                <a:gd name="connsiteY1" fmla="*/ 91440 h 1082040"/>
                <a:gd name="connsiteX2" fmla="*/ 152400 w 327660"/>
                <a:gd name="connsiteY2" fmla="*/ 0 h 1082040"/>
                <a:gd name="connsiteX3" fmla="*/ 327660 w 327660"/>
                <a:gd name="connsiteY3" fmla="*/ 129540 h 1082040"/>
                <a:gd name="connsiteX4" fmla="*/ 327660 w 327660"/>
                <a:gd name="connsiteY4" fmla="*/ 1082040 h 1082040"/>
                <a:gd name="connsiteX5" fmla="*/ 0 w 327660"/>
                <a:gd name="connsiteY5" fmla="*/ 990600 h 1082040"/>
                <a:gd name="connsiteX0-1" fmla="*/ 0 w 332406"/>
                <a:gd name="connsiteY0-2" fmla="*/ 990600 h 1082040"/>
                <a:gd name="connsiteX1-3" fmla="*/ 4746 w 332406"/>
                <a:gd name="connsiteY1-4" fmla="*/ 91440 h 1082040"/>
                <a:gd name="connsiteX2-5" fmla="*/ 157146 w 332406"/>
                <a:gd name="connsiteY2-6" fmla="*/ 0 h 1082040"/>
                <a:gd name="connsiteX3-7" fmla="*/ 332406 w 332406"/>
                <a:gd name="connsiteY3-8" fmla="*/ 129540 h 1082040"/>
                <a:gd name="connsiteX4-9" fmla="*/ 332406 w 332406"/>
                <a:gd name="connsiteY4-10" fmla="*/ 1082040 h 1082040"/>
                <a:gd name="connsiteX5-11" fmla="*/ 0 w 332406"/>
                <a:gd name="connsiteY5-12" fmla="*/ 990600 h 1082040"/>
                <a:gd name="connsiteX0-13" fmla="*/ 0 w 332406"/>
                <a:gd name="connsiteY0-14" fmla="*/ 990600 h 1063065"/>
                <a:gd name="connsiteX1-15" fmla="*/ 4746 w 332406"/>
                <a:gd name="connsiteY1-16" fmla="*/ 91440 h 1063065"/>
                <a:gd name="connsiteX2-17" fmla="*/ 157146 w 332406"/>
                <a:gd name="connsiteY2-18" fmla="*/ 0 h 1063065"/>
                <a:gd name="connsiteX3-19" fmla="*/ 332406 w 332406"/>
                <a:gd name="connsiteY3-20" fmla="*/ 129540 h 1063065"/>
                <a:gd name="connsiteX4-21" fmla="*/ 332406 w 332406"/>
                <a:gd name="connsiteY4-22" fmla="*/ 1063065 h 1063065"/>
                <a:gd name="connsiteX5-23" fmla="*/ 0 w 332406"/>
                <a:gd name="connsiteY5-24" fmla="*/ 990600 h 1063065"/>
                <a:gd name="connsiteX0-25" fmla="*/ 0 w 332406"/>
                <a:gd name="connsiteY0-26" fmla="*/ 990600 h 1048834"/>
                <a:gd name="connsiteX1-27" fmla="*/ 4746 w 332406"/>
                <a:gd name="connsiteY1-28" fmla="*/ 91440 h 1048834"/>
                <a:gd name="connsiteX2-29" fmla="*/ 157146 w 332406"/>
                <a:gd name="connsiteY2-30" fmla="*/ 0 h 1048834"/>
                <a:gd name="connsiteX3-31" fmla="*/ 332406 w 332406"/>
                <a:gd name="connsiteY3-32" fmla="*/ 129540 h 1048834"/>
                <a:gd name="connsiteX4-33" fmla="*/ 332406 w 332406"/>
                <a:gd name="connsiteY4-34" fmla="*/ 1048834 h 1048834"/>
                <a:gd name="connsiteX5-35" fmla="*/ 0 w 332406"/>
                <a:gd name="connsiteY5-36" fmla="*/ 990600 h 1048834"/>
                <a:gd name="connsiteX0-37" fmla="*/ 0 w 337152"/>
                <a:gd name="connsiteY0-38" fmla="*/ 990600 h 1058321"/>
                <a:gd name="connsiteX1-39" fmla="*/ 4746 w 337152"/>
                <a:gd name="connsiteY1-40" fmla="*/ 91440 h 1058321"/>
                <a:gd name="connsiteX2-41" fmla="*/ 157146 w 337152"/>
                <a:gd name="connsiteY2-42" fmla="*/ 0 h 1058321"/>
                <a:gd name="connsiteX3-43" fmla="*/ 332406 w 337152"/>
                <a:gd name="connsiteY3-44" fmla="*/ 129540 h 1058321"/>
                <a:gd name="connsiteX4-45" fmla="*/ 337152 w 337152"/>
                <a:gd name="connsiteY4-46" fmla="*/ 1058321 h 1058321"/>
                <a:gd name="connsiteX5-47" fmla="*/ 0 w 337152"/>
                <a:gd name="connsiteY5-48" fmla="*/ 990600 h 1058321"/>
                <a:gd name="connsiteX0-49" fmla="*/ 2373 w 339525"/>
                <a:gd name="connsiteY0-50" fmla="*/ 990600 h 1058321"/>
                <a:gd name="connsiteX1-51" fmla="*/ 0 w 339525"/>
                <a:gd name="connsiteY1-52" fmla="*/ 91440 h 1058321"/>
                <a:gd name="connsiteX2-53" fmla="*/ 159519 w 339525"/>
                <a:gd name="connsiteY2-54" fmla="*/ 0 h 1058321"/>
                <a:gd name="connsiteX3-55" fmla="*/ 334779 w 339525"/>
                <a:gd name="connsiteY3-56" fmla="*/ 129540 h 1058321"/>
                <a:gd name="connsiteX4-57" fmla="*/ 339525 w 339525"/>
                <a:gd name="connsiteY4-58" fmla="*/ 1058321 h 1058321"/>
                <a:gd name="connsiteX5-59" fmla="*/ 2373 w 339525"/>
                <a:gd name="connsiteY5-60" fmla="*/ 990600 h 10583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39525" h="1058321">
                  <a:moveTo>
                    <a:pt x="2373" y="990600"/>
                  </a:moveTo>
                  <a:lnTo>
                    <a:pt x="0" y="91440"/>
                  </a:lnTo>
                  <a:lnTo>
                    <a:pt x="159519" y="0"/>
                  </a:lnTo>
                  <a:lnTo>
                    <a:pt x="334779" y="129540"/>
                  </a:lnTo>
                  <a:lnTo>
                    <a:pt x="339525" y="1058321"/>
                  </a:lnTo>
                  <a:lnTo>
                    <a:pt x="2373" y="990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23" name="矩形 22"/>
            <p:cNvSpPr/>
            <p:nvPr/>
          </p:nvSpPr>
          <p:spPr>
            <a:xfrm>
              <a:off x="7604275" y="2483882"/>
              <a:ext cx="412292" cy="338450"/>
            </a:xfrm>
            <a:prstGeom prst="rect">
              <a:avLst/>
            </a:prstGeom>
            <a:grpFill/>
          </p:spPr>
          <p:txBody>
            <a:bodyPr wrap="none">
              <a:spAutoFit/>
            </a:bodyPr>
            <a:lstStyle/>
            <a:p>
              <a:r>
                <a:rPr lang="en-US" altLang="zh-CN" sz="1600" dirty="0">
                  <a:solidFill>
                    <a:schemeClr val="bg1"/>
                  </a:solidFill>
                  <a:latin typeface="Arial" panose="020B0604020202020204" pitchFamily="34" charset="0"/>
                  <a:ea typeface="方正大黑简体" panose="02010601030101010101" pitchFamily="2" charset="-122"/>
                  <a:cs typeface="Arial" panose="020B0604020202020204" pitchFamily="34" charset="0"/>
                </a:rPr>
                <a:t>04</a:t>
              </a:r>
              <a:endParaRPr lang="zh-CN" altLang="en-US" sz="1600" dirty="0">
                <a:solidFill>
                  <a:schemeClr val="bg1"/>
                </a:solidFill>
                <a:latin typeface="Arial" panose="020B0604020202020204" pitchFamily="34" charset="0"/>
                <a:ea typeface="方正大黑简体" panose="02010601030101010101" pitchFamily="2" charset="-122"/>
                <a:cs typeface="Arial" panose="020B0604020202020204" pitchFamily="34" charset="0"/>
              </a:endParaRPr>
            </a:p>
          </p:txBody>
        </p:sp>
      </p:grpSp>
      <p:grpSp>
        <p:nvGrpSpPr>
          <p:cNvPr id="17" name="组合 23"/>
          <p:cNvGrpSpPr/>
          <p:nvPr/>
        </p:nvGrpSpPr>
        <p:grpSpPr>
          <a:xfrm>
            <a:off x="2483768" y="1364667"/>
            <a:ext cx="1980220" cy="797290"/>
            <a:chOff x="2217236" y="1230685"/>
            <a:chExt cx="1980220" cy="797044"/>
          </a:xfrm>
        </p:grpSpPr>
        <p:sp>
          <p:nvSpPr>
            <p:cNvPr id="25" name="矩形 24"/>
            <p:cNvSpPr/>
            <p:nvPr/>
          </p:nvSpPr>
          <p:spPr>
            <a:xfrm>
              <a:off x="2217236" y="1230685"/>
              <a:ext cx="383438" cy="307682"/>
            </a:xfrm>
            <a:prstGeom prst="rect">
              <a:avLst/>
            </a:prstGeom>
          </p:spPr>
          <p:txBody>
            <a:bodyPr wrap="none">
              <a:spAutoFit/>
            </a:bodyPr>
            <a:lstStyle/>
            <a:p>
              <a:r>
                <a:rPr lang="en-US" altLang="zh-CN" sz="1400" dirty="0">
                  <a:solidFill>
                    <a:schemeClr val="tx1">
                      <a:lumMod val="75000"/>
                      <a:lumOff val="25000"/>
                    </a:schemeClr>
                  </a:solidFill>
                  <a:latin typeface="Arial" panose="020B0604020202020204" pitchFamily="34" charset="0"/>
                  <a:ea typeface="方正大黑简体" panose="02010601030101010101" pitchFamily="2" charset="-122"/>
                  <a:cs typeface="Arial" panose="020B0604020202020204" pitchFamily="34" charset="0"/>
                </a:rPr>
                <a:t>01</a:t>
              </a:r>
              <a:endParaRPr lang="zh-CN" altLang="en-US" sz="1400" dirty="0">
                <a:solidFill>
                  <a:schemeClr val="tx1">
                    <a:lumMod val="75000"/>
                    <a:lumOff val="25000"/>
                  </a:schemeClr>
                </a:solidFill>
                <a:latin typeface="Arial" panose="020B0604020202020204" pitchFamily="34" charset="0"/>
                <a:ea typeface="方正大黑简体" panose="02010601030101010101" pitchFamily="2" charset="-122"/>
                <a:cs typeface="Arial" panose="020B0604020202020204" pitchFamily="34" charset="0"/>
              </a:endParaRPr>
            </a:p>
          </p:txBody>
        </p:sp>
        <p:sp>
          <p:nvSpPr>
            <p:cNvPr id="26" name="TextBox 25"/>
            <p:cNvSpPr txBox="1"/>
            <p:nvPr/>
          </p:nvSpPr>
          <p:spPr>
            <a:xfrm>
              <a:off x="2486075" y="1244292"/>
              <a:ext cx="1107996" cy="276914"/>
            </a:xfrm>
            <a:prstGeom prst="rect">
              <a:avLst/>
            </a:prstGeom>
            <a:noFill/>
          </p:spPr>
          <p:txBody>
            <a:bodyPr wrap="none" rtlCol="0">
              <a:spAutoFit/>
            </a:bodyPr>
            <a:lstStyle>
              <a:defPPr>
                <a:defRPr lang="en-US"/>
              </a:defPPr>
              <a:lvl1pPr>
                <a:defRPr>
                  <a:solidFill>
                    <a:schemeClr val="tx1">
                      <a:lumMod val="75000"/>
                      <a:lumOff val="25000"/>
                    </a:schemeClr>
                  </a:solidFill>
                  <a:latin typeface="方正大黑简体" panose="02010601030101010101" pitchFamily="2" charset="-122"/>
                  <a:ea typeface="方正大黑简体" panose="02010601030101010101" pitchFamily="2" charset="-122"/>
                </a:defRPr>
              </a:lvl1pPr>
            </a:lstStyle>
            <a:p>
              <a:r>
                <a:rPr lang="zh-CN" altLang="en-US" sz="1200" dirty="0">
                  <a:latin typeface="微软雅黑" panose="020B0503020204020204" pitchFamily="34" charset="-122"/>
                  <a:ea typeface="微软雅黑" panose="020B0503020204020204" pitchFamily="34" charset="-122"/>
                </a:rPr>
                <a:t>点击添加标题</a:t>
              </a:r>
            </a:p>
          </p:txBody>
        </p:sp>
        <p:sp>
          <p:nvSpPr>
            <p:cNvPr id="27" name="矩形 26"/>
            <p:cNvSpPr>
              <a:spLocks noChangeArrowheads="1"/>
            </p:cNvSpPr>
            <p:nvPr/>
          </p:nvSpPr>
          <p:spPr bwMode="auto">
            <a:xfrm>
              <a:off x="2480973" y="1549028"/>
              <a:ext cx="1716483" cy="47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p>
          </p:txBody>
        </p:sp>
      </p:grpSp>
      <p:grpSp>
        <p:nvGrpSpPr>
          <p:cNvPr id="21" name="组合 28"/>
          <p:cNvGrpSpPr/>
          <p:nvPr/>
        </p:nvGrpSpPr>
        <p:grpSpPr>
          <a:xfrm>
            <a:off x="3707904" y="2192759"/>
            <a:ext cx="2160240" cy="805290"/>
            <a:chOff x="2177560" y="1203994"/>
            <a:chExt cx="2160240" cy="805041"/>
          </a:xfrm>
        </p:grpSpPr>
        <p:sp>
          <p:nvSpPr>
            <p:cNvPr id="30" name="矩形 29"/>
            <p:cNvSpPr/>
            <p:nvPr/>
          </p:nvSpPr>
          <p:spPr>
            <a:xfrm>
              <a:off x="2177560" y="1203994"/>
              <a:ext cx="383438" cy="307682"/>
            </a:xfrm>
            <a:prstGeom prst="rect">
              <a:avLst/>
            </a:prstGeom>
          </p:spPr>
          <p:txBody>
            <a:bodyPr wrap="none">
              <a:spAutoFit/>
            </a:bodyPr>
            <a:lstStyle/>
            <a:p>
              <a:r>
                <a:rPr lang="en-US" altLang="zh-CN" sz="1400" dirty="0">
                  <a:solidFill>
                    <a:schemeClr val="tx1">
                      <a:lumMod val="75000"/>
                      <a:lumOff val="25000"/>
                    </a:schemeClr>
                  </a:solidFill>
                  <a:latin typeface="Arial" panose="020B0604020202020204" pitchFamily="34" charset="0"/>
                  <a:ea typeface="方正大黑简体" panose="02010601030101010101" pitchFamily="2" charset="-122"/>
                  <a:cs typeface="Arial" panose="020B0604020202020204" pitchFamily="34" charset="0"/>
                </a:rPr>
                <a:t>02</a:t>
              </a:r>
              <a:endParaRPr lang="zh-CN" altLang="en-US" sz="1400" dirty="0">
                <a:solidFill>
                  <a:schemeClr val="tx1">
                    <a:lumMod val="75000"/>
                    <a:lumOff val="25000"/>
                  </a:schemeClr>
                </a:solidFill>
                <a:latin typeface="Arial" panose="020B0604020202020204" pitchFamily="34" charset="0"/>
                <a:ea typeface="方正大黑简体" panose="02010601030101010101" pitchFamily="2" charset="-122"/>
                <a:cs typeface="Arial" panose="020B0604020202020204" pitchFamily="34" charset="0"/>
              </a:endParaRPr>
            </a:p>
          </p:txBody>
        </p:sp>
        <p:sp>
          <p:nvSpPr>
            <p:cNvPr id="31" name="TextBox 30"/>
            <p:cNvSpPr txBox="1"/>
            <p:nvPr/>
          </p:nvSpPr>
          <p:spPr>
            <a:xfrm>
              <a:off x="2473375" y="1222520"/>
              <a:ext cx="1107996" cy="276913"/>
            </a:xfrm>
            <a:prstGeom prst="rect">
              <a:avLst/>
            </a:prstGeom>
            <a:noFill/>
          </p:spPr>
          <p:txBody>
            <a:bodyPr wrap="none" rtlCol="0">
              <a:spAutoFit/>
            </a:bodyPr>
            <a:lstStyle>
              <a:defPPr>
                <a:defRPr lang="en-US"/>
              </a:defPPr>
              <a:lvl1pPr>
                <a:defRPr>
                  <a:solidFill>
                    <a:schemeClr val="tx1">
                      <a:lumMod val="75000"/>
                      <a:lumOff val="25000"/>
                    </a:schemeClr>
                  </a:solidFill>
                  <a:latin typeface="方正大黑简体" panose="02010601030101010101" pitchFamily="2" charset="-122"/>
                  <a:ea typeface="方正大黑简体" panose="02010601030101010101" pitchFamily="2" charset="-122"/>
                </a:defRPr>
              </a:lvl1pPr>
            </a:lstStyle>
            <a:p>
              <a:r>
                <a:rPr lang="zh-CN" altLang="en-US" sz="1200" dirty="0">
                  <a:latin typeface="微软雅黑" panose="020B0503020204020204" pitchFamily="34" charset="-122"/>
                  <a:ea typeface="微软雅黑" panose="020B0503020204020204" pitchFamily="34" charset="-122"/>
                </a:rPr>
                <a:t>点击添加标题</a:t>
              </a:r>
            </a:p>
          </p:txBody>
        </p:sp>
        <p:sp>
          <p:nvSpPr>
            <p:cNvPr id="32" name="矩形 31"/>
            <p:cNvSpPr>
              <a:spLocks noChangeArrowheads="1"/>
            </p:cNvSpPr>
            <p:nvPr/>
          </p:nvSpPr>
          <p:spPr bwMode="auto">
            <a:xfrm>
              <a:off x="2468274" y="1527257"/>
              <a:ext cx="1869526" cy="48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p>
          </p:txBody>
        </p:sp>
      </p:grpSp>
      <p:grpSp>
        <p:nvGrpSpPr>
          <p:cNvPr id="24" name="组合 33"/>
          <p:cNvGrpSpPr/>
          <p:nvPr/>
        </p:nvGrpSpPr>
        <p:grpSpPr>
          <a:xfrm>
            <a:off x="1416254" y="3004591"/>
            <a:ext cx="2291650" cy="797100"/>
            <a:chOff x="2146509" y="1237582"/>
            <a:chExt cx="2291650" cy="796853"/>
          </a:xfrm>
        </p:grpSpPr>
        <p:sp>
          <p:nvSpPr>
            <p:cNvPr id="35" name="矩形 34"/>
            <p:cNvSpPr/>
            <p:nvPr/>
          </p:nvSpPr>
          <p:spPr>
            <a:xfrm>
              <a:off x="2146509" y="1237582"/>
              <a:ext cx="383438" cy="307682"/>
            </a:xfrm>
            <a:prstGeom prst="rect">
              <a:avLst/>
            </a:prstGeom>
          </p:spPr>
          <p:txBody>
            <a:bodyPr wrap="none">
              <a:spAutoFit/>
            </a:bodyPr>
            <a:lstStyle/>
            <a:p>
              <a:r>
                <a:rPr lang="en-US" altLang="zh-CN" sz="1400" dirty="0">
                  <a:solidFill>
                    <a:schemeClr val="tx1">
                      <a:lumMod val="75000"/>
                      <a:lumOff val="25000"/>
                    </a:schemeClr>
                  </a:solidFill>
                  <a:latin typeface="Arial" panose="020B0604020202020204" pitchFamily="34" charset="0"/>
                  <a:ea typeface="方正大黑简体" panose="02010601030101010101" pitchFamily="2" charset="-122"/>
                  <a:cs typeface="Arial" panose="020B0604020202020204" pitchFamily="34" charset="0"/>
                </a:rPr>
                <a:t>03</a:t>
              </a:r>
              <a:endParaRPr lang="zh-CN" altLang="en-US" sz="1400" dirty="0">
                <a:solidFill>
                  <a:schemeClr val="tx1">
                    <a:lumMod val="75000"/>
                    <a:lumOff val="25000"/>
                  </a:schemeClr>
                </a:solidFill>
                <a:latin typeface="Arial" panose="020B0604020202020204" pitchFamily="34" charset="0"/>
                <a:ea typeface="方正大黑简体" panose="02010601030101010101" pitchFamily="2" charset="-122"/>
                <a:cs typeface="Arial" panose="020B0604020202020204" pitchFamily="34" charset="0"/>
              </a:endParaRPr>
            </a:p>
          </p:txBody>
        </p:sp>
        <p:sp>
          <p:nvSpPr>
            <p:cNvPr id="36" name="TextBox 35"/>
            <p:cNvSpPr txBox="1"/>
            <p:nvPr/>
          </p:nvSpPr>
          <p:spPr>
            <a:xfrm>
              <a:off x="2473375" y="1247920"/>
              <a:ext cx="1107996" cy="276913"/>
            </a:xfrm>
            <a:prstGeom prst="rect">
              <a:avLst/>
            </a:prstGeom>
            <a:noFill/>
          </p:spPr>
          <p:txBody>
            <a:bodyPr wrap="none" rtlCol="0">
              <a:spAutoFit/>
            </a:bodyPr>
            <a:lstStyle>
              <a:defPPr>
                <a:defRPr lang="en-US"/>
              </a:defPPr>
              <a:lvl1pPr>
                <a:defRPr>
                  <a:solidFill>
                    <a:schemeClr val="tx1">
                      <a:lumMod val="75000"/>
                      <a:lumOff val="25000"/>
                    </a:schemeClr>
                  </a:solidFill>
                  <a:latin typeface="方正大黑简体" panose="02010601030101010101" pitchFamily="2" charset="-122"/>
                  <a:ea typeface="方正大黑简体" panose="02010601030101010101" pitchFamily="2" charset="-122"/>
                </a:defRPr>
              </a:lvl1pPr>
            </a:lstStyle>
            <a:p>
              <a:r>
                <a:rPr lang="zh-CN" altLang="en-US" sz="1200" dirty="0">
                  <a:latin typeface="微软雅黑" panose="020B0503020204020204" pitchFamily="34" charset="-122"/>
                  <a:ea typeface="微软雅黑" panose="020B0503020204020204" pitchFamily="34" charset="-122"/>
                </a:rPr>
                <a:t>点击添加标题</a:t>
              </a:r>
            </a:p>
          </p:txBody>
        </p:sp>
        <p:sp>
          <p:nvSpPr>
            <p:cNvPr id="37" name="矩形 36"/>
            <p:cNvSpPr>
              <a:spLocks noChangeArrowheads="1"/>
            </p:cNvSpPr>
            <p:nvPr/>
          </p:nvSpPr>
          <p:spPr bwMode="auto">
            <a:xfrm>
              <a:off x="2468273" y="1552657"/>
              <a:ext cx="1969886" cy="48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p>
          </p:txBody>
        </p:sp>
      </p:grpSp>
      <p:grpSp>
        <p:nvGrpSpPr>
          <p:cNvPr id="29" name="组合 38"/>
          <p:cNvGrpSpPr/>
          <p:nvPr/>
        </p:nvGrpSpPr>
        <p:grpSpPr>
          <a:xfrm>
            <a:off x="3455876" y="3724672"/>
            <a:ext cx="2160240" cy="796034"/>
            <a:chOff x="2226702" y="1225947"/>
            <a:chExt cx="2160240" cy="795788"/>
          </a:xfrm>
        </p:grpSpPr>
        <p:sp>
          <p:nvSpPr>
            <p:cNvPr id="40" name="矩形 39"/>
            <p:cNvSpPr/>
            <p:nvPr/>
          </p:nvSpPr>
          <p:spPr>
            <a:xfrm>
              <a:off x="2226702" y="1225947"/>
              <a:ext cx="383438" cy="307682"/>
            </a:xfrm>
            <a:prstGeom prst="rect">
              <a:avLst/>
            </a:prstGeom>
          </p:spPr>
          <p:txBody>
            <a:bodyPr wrap="none">
              <a:spAutoFit/>
            </a:bodyPr>
            <a:lstStyle/>
            <a:p>
              <a:r>
                <a:rPr lang="en-US" altLang="zh-CN" sz="1400" dirty="0">
                  <a:solidFill>
                    <a:schemeClr val="tx1">
                      <a:lumMod val="75000"/>
                      <a:lumOff val="25000"/>
                    </a:schemeClr>
                  </a:solidFill>
                  <a:latin typeface="Arial" panose="020B0604020202020204" pitchFamily="34" charset="0"/>
                  <a:ea typeface="方正大黑简体" panose="02010601030101010101" pitchFamily="2" charset="-122"/>
                  <a:cs typeface="Arial" panose="020B0604020202020204" pitchFamily="34" charset="0"/>
                </a:rPr>
                <a:t>04</a:t>
              </a:r>
              <a:endParaRPr lang="zh-CN" altLang="en-US" sz="1400" dirty="0">
                <a:solidFill>
                  <a:schemeClr val="tx1">
                    <a:lumMod val="75000"/>
                    <a:lumOff val="25000"/>
                  </a:schemeClr>
                </a:solidFill>
                <a:latin typeface="Arial" panose="020B0604020202020204" pitchFamily="34" charset="0"/>
                <a:ea typeface="方正大黑简体" panose="02010601030101010101" pitchFamily="2" charset="-122"/>
                <a:cs typeface="Arial" panose="020B0604020202020204" pitchFamily="34" charset="0"/>
              </a:endParaRPr>
            </a:p>
          </p:txBody>
        </p:sp>
        <p:sp>
          <p:nvSpPr>
            <p:cNvPr id="41" name="TextBox 40"/>
            <p:cNvSpPr txBox="1"/>
            <p:nvPr/>
          </p:nvSpPr>
          <p:spPr>
            <a:xfrm>
              <a:off x="2486075" y="1235220"/>
              <a:ext cx="1107996" cy="276913"/>
            </a:xfrm>
            <a:prstGeom prst="rect">
              <a:avLst/>
            </a:prstGeom>
            <a:noFill/>
          </p:spPr>
          <p:txBody>
            <a:bodyPr wrap="none" rtlCol="0">
              <a:spAutoFit/>
            </a:bodyPr>
            <a:lstStyle>
              <a:defPPr>
                <a:defRPr lang="en-US"/>
              </a:defPPr>
              <a:lvl1pPr>
                <a:defRPr>
                  <a:solidFill>
                    <a:schemeClr val="tx1">
                      <a:lumMod val="75000"/>
                      <a:lumOff val="25000"/>
                    </a:schemeClr>
                  </a:solidFill>
                  <a:latin typeface="方正大黑简体" panose="02010601030101010101" pitchFamily="2" charset="-122"/>
                  <a:ea typeface="方正大黑简体" panose="02010601030101010101" pitchFamily="2" charset="-122"/>
                </a:defRPr>
              </a:lvl1pPr>
            </a:lstStyle>
            <a:p>
              <a:r>
                <a:rPr lang="zh-CN" altLang="en-US" sz="1200" dirty="0">
                  <a:latin typeface="微软雅黑" panose="020B0503020204020204" pitchFamily="34" charset="-122"/>
                  <a:ea typeface="微软雅黑" panose="020B0503020204020204" pitchFamily="34" charset="-122"/>
                </a:rPr>
                <a:t>点击添加标题</a:t>
              </a:r>
            </a:p>
          </p:txBody>
        </p:sp>
        <p:sp>
          <p:nvSpPr>
            <p:cNvPr id="42" name="矩形 41"/>
            <p:cNvSpPr>
              <a:spLocks noChangeArrowheads="1"/>
            </p:cNvSpPr>
            <p:nvPr/>
          </p:nvSpPr>
          <p:spPr bwMode="auto">
            <a:xfrm>
              <a:off x="2480973" y="1539957"/>
              <a:ext cx="1905969" cy="48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p>
          </p:txBody>
        </p:sp>
      </p:grpSp>
    </p:spTree>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75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125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grpId="0" nodeType="withEffect">
                                  <p:stCondLst>
                                    <p:cond delay="150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175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nodeType="withEffect">
                                  <p:stCondLst>
                                    <p:cond delay="225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 presetClass="entr" presetSubtype="8" fill="hold" nodeType="withEffect">
                                  <p:stCondLst>
                                    <p:cond delay="2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1" presetClass="path" presetSubtype="0" fill="hold" nodeType="withEffect">
                                  <p:stCondLst>
                                    <p:cond delay="3000"/>
                                  </p:stCondLst>
                                  <p:childTnLst>
                                    <p:animMotion origin="layout" path="M 0.01598 4.07407E-6 C 0.02448 4.07407E-6 0.0316 0.00679 0.0316 0.01543 C 0.0316 0.02376 0.02448 0.03117 0.01598 0.03117 C 0.0073 0.03117 0.00052 0.02376 0.00052 0.01543 C 0.00052 0.00679 0.0073 4.07407E-6 0.01598 4.07407E-6 Z " pathEditMode="relative" rAng="0" ptsTypes="fffff">
                                      <p:cBhvr>
                                        <p:cTn id="34" dur="1500" fill="hold"/>
                                        <p:tgtEl>
                                          <p:spTgt spid="17"/>
                                        </p:tgtEl>
                                        <p:attrNameLst>
                                          <p:attrName>ppt_x</p:attrName>
                                          <p:attrName>ppt_y</p:attrName>
                                        </p:attrNameLst>
                                      </p:cBhvr>
                                      <p:rCtr x="0" y="1543"/>
                                    </p:animMotion>
                                  </p:childTnLst>
                                </p:cTn>
                              </p:par>
                              <p:par>
                                <p:cTn id="35" presetID="2" presetClass="entr" presetSubtype="8" fill="hold" nodeType="withEffect">
                                  <p:stCondLst>
                                    <p:cond delay="275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par>
                                <p:cTn id="39" presetID="1" presetClass="path" presetSubtype="0" fill="hold" nodeType="withEffect">
                                  <p:stCondLst>
                                    <p:cond delay="3250"/>
                                  </p:stCondLst>
                                  <p:childTnLst>
                                    <p:animMotion origin="layout" path="M 0.01598 4.07407E-6 C 0.02448 4.07407E-6 0.0316 0.00679 0.0316 0.01543 C 0.0316 0.02376 0.02448 0.03117 0.01598 0.03117 C 0.0073 0.03117 0.00052 0.02376 0.00052 0.01543 C 0.00052 0.00679 0.0073 4.07407E-6 0.01598 4.07407E-6 Z " pathEditMode="relative" rAng="0" ptsTypes="fffff">
                                      <p:cBhvr>
                                        <p:cTn id="40" dur="1500" fill="hold"/>
                                        <p:tgtEl>
                                          <p:spTgt spid="21"/>
                                        </p:tgtEl>
                                        <p:attrNameLst>
                                          <p:attrName>ppt_x</p:attrName>
                                          <p:attrName>ppt_y</p:attrName>
                                        </p:attrNameLst>
                                      </p:cBhvr>
                                      <p:rCtr x="0" y="1543"/>
                                    </p:animMotion>
                                  </p:childTnLst>
                                </p:cTn>
                              </p:par>
                              <p:par>
                                <p:cTn id="41" presetID="2" presetClass="entr" presetSubtype="8" fill="hold" nodeType="withEffect">
                                  <p:stCondLst>
                                    <p:cond delay="300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1" presetClass="path" presetSubtype="0" fill="hold" nodeType="withEffect">
                                  <p:stCondLst>
                                    <p:cond delay="3500"/>
                                  </p:stCondLst>
                                  <p:childTnLst>
                                    <p:animMotion origin="layout" path="M 0.01598 4.07407E-6 C 0.02448 4.07407E-6 0.0316 0.00679 0.0316 0.01543 C 0.0316 0.02376 0.02448 0.03117 0.01598 0.03117 C 0.0073 0.03117 0.00052 0.02376 0.00052 0.01543 C 0.00052 0.00679 0.0073 4.07407E-6 0.01598 4.07407E-6 Z " pathEditMode="relative" rAng="0" ptsTypes="fffff">
                                      <p:cBhvr>
                                        <p:cTn id="46" dur="1500" fill="hold"/>
                                        <p:tgtEl>
                                          <p:spTgt spid="24"/>
                                        </p:tgtEl>
                                        <p:attrNameLst>
                                          <p:attrName>ppt_x</p:attrName>
                                          <p:attrName>ppt_y</p:attrName>
                                        </p:attrNameLst>
                                      </p:cBhvr>
                                      <p:rCtr x="0" y="1543"/>
                                    </p:animMotion>
                                  </p:childTnLst>
                                </p:cTn>
                              </p:par>
                              <p:par>
                                <p:cTn id="47" presetID="2" presetClass="entr" presetSubtype="8" fill="hold" nodeType="withEffect">
                                  <p:stCondLst>
                                    <p:cond delay="325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0-#ppt_w/2"/>
                                          </p:val>
                                        </p:tav>
                                        <p:tav tm="100000">
                                          <p:val>
                                            <p:strVal val="#ppt_x"/>
                                          </p:val>
                                        </p:tav>
                                      </p:tavLst>
                                    </p:anim>
                                    <p:anim calcmode="lin" valueType="num">
                                      <p:cBhvr additive="base">
                                        <p:cTn id="50" dur="500" fill="hold"/>
                                        <p:tgtEl>
                                          <p:spTgt spid="29"/>
                                        </p:tgtEl>
                                        <p:attrNameLst>
                                          <p:attrName>ppt_y</p:attrName>
                                        </p:attrNameLst>
                                      </p:cBhvr>
                                      <p:tavLst>
                                        <p:tav tm="0">
                                          <p:val>
                                            <p:strVal val="#ppt_y"/>
                                          </p:val>
                                        </p:tav>
                                        <p:tav tm="100000">
                                          <p:val>
                                            <p:strVal val="#ppt_y"/>
                                          </p:val>
                                        </p:tav>
                                      </p:tavLst>
                                    </p:anim>
                                  </p:childTnLst>
                                </p:cTn>
                              </p:par>
                              <p:par>
                                <p:cTn id="51" presetID="1" presetClass="path" presetSubtype="0" fill="hold" nodeType="withEffect">
                                  <p:stCondLst>
                                    <p:cond delay="3750"/>
                                  </p:stCondLst>
                                  <p:childTnLst>
                                    <p:animMotion origin="layout" path="M 0.01598 4.07407E-6 C 0.02448 4.07407E-6 0.0316 0.00679 0.0316 0.01543 C 0.0316 0.02376 0.02448 0.03117 0.01598 0.03117 C 0.0073 0.03117 0.00052 0.02376 0.00052 0.01543 C 0.00052 0.00679 0.0073 4.07407E-6 0.01598 4.07407E-6 Z " pathEditMode="relative" rAng="0" ptsTypes="fffff">
                                      <p:cBhvr>
                                        <p:cTn id="52" dur="1500" fill="hold"/>
                                        <p:tgtEl>
                                          <p:spTgt spid="29"/>
                                        </p:tgtEl>
                                        <p:attrNameLst>
                                          <p:attrName>ppt_x</p:attrName>
                                          <p:attrName>ppt_y</p:attrName>
                                        </p:attrNameLst>
                                      </p:cBhvr>
                                      <p:rCtr x="0" y="15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131104814"/>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131104814"/>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131104814"/>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131104814"/>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131104814"/>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60131104814"/>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0131104814"/>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60131104814"/>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TIMING" val="|1.7|1.3|3.2|1.2|1.1"/>
</p:tagLst>
</file>

<file path=ppt/theme/theme1.xml><?xml version="1.0" encoding="utf-8"?>
<a:theme xmlns:a="http://schemas.openxmlformats.org/drawingml/2006/main" name="www.2ppt.com">
  <a:themeElements>
    <a:clrScheme name="自定义 875">
      <a:dk1>
        <a:sysClr val="windowText" lastClr="000000"/>
      </a:dk1>
      <a:lt1>
        <a:sysClr val="window" lastClr="FFFFFF"/>
      </a:lt1>
      <a:dk2>
        <a:srgbClr val="44546A"/>
      </a:dk2>
      <a:lt2>
        <a:srgbClr val="E7E6E6"/>
      </a:lt2>
      <a:accent1>
        <a:srgbClr val="20740A"/>
      </a:accent1>
      <a:accent2>
        <a:srgbClr val="64BE32"/>
      </a:accent2>
      <a:accent3>
        <a:srgbClr val="20740A"/>
      </a:accent3>
      <a:accent4>
        <a:srgbClr val="64BE32"/>
      </a:accent4>
      <a:accent5>
        <a:srgbClr val="20740A"/>
      </a:accent5>
      <a:accent6>
        <a:srgbClr val="64BE32"/>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2015</Words>
  <Application>Microsoft Office PowerPoint</Application>
  <PresentationFormat>自定义</PresentationFormat>
  <Paragraphs>240</Paragraphs>
  <Slides>24</Slides>
  <Notes>24</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24</vt:i4>
      </vt:variant>
    </vt:vector>
  </HeadingPairs>
  <TitlesOfParts>
    <vt:vector size="46" baseType="lpstr">
      <vt:lpstr>Aller Light</vt:lpstr>
      <vt:lpstr>Gill Sans</vt:lpstr>
      <vt:lpstr>Helvetica Light</vt:lpstr>
      <vt:lpstr>Lato Hairline</vt:lpstr>
      <vt:lpstr>Lato Light</vt:lpstr>
      <vt:lpstr>Lato Regular</vt:lpstr>
      <vt:lpstr>Open Sans</vt:lpstr>
      <vt:lpstr>等线</vt:lpstr>
      <vt:lpstr>等线 Light</vt:lpstr>
      <vt:lpstr>方正大黑简体</vt:lpstr>
      <vt:lpstr>方正兰亭中黑_GBK</vt:lpstr>
      <vt:lpstr>方正姚体</vt:lpstr>
      <vt:lpstr>华文黑体</vt:lpstr>
      <vt:lpstr>华文细黑</vt:lpstr>
      <vt:lpstr>微软雅黑</vt:lpstr>
      <vt:lpstr>Arial</vt:lpstr>
      <vt:lpstr>Calibri</vt:lpstr>
      <vt:lpstr>Calibri Light</vt:lpstr>
      <vt:lpstr>Century Gothic</vt:lpstr>
      <vt:lpstr>Helvetica</vt:lpstr>
      <vt:lpstr>Roboto Condensed</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2021-07-21T02:02:29Z</dcterms:created>
  <dcterms:modified xsi:type="dcterms:W3CDTF">2023-01-10T05:04:53Z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8A09529B392D4C80BF7532C066497378</vt:lpwstr>
  </property>
  <property fmtid="{A09F084E-AD41-489F-8076-AA5BE3082BCA}" pid="100">
    <vt:ui4>5</vt:ui4>
  </property>
  <property fmtid="{64440492-4C8B-11D1-8B70-080036B11A03}" pid="11">
    <vt:lpwstr>www.2ppt.com-爱PPT提供资源下载</vt:lpwstr>
  </property>
</Properties>
</file>