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275" r:id="rId4"/>
    <p:sldId id="280" r:id="rId5"/>
    <p:sldId id="279" r:id="rId6"/>
    <p:sldId id="283" r:id="rId7"/>
    <p:sldId id="260" r:id="rId8"/>
    <p:sldId id="258" r:id="rId9"/>
    <p:sldId id="274" r:id="rId10"/>
    <p:sldId id="259" r:id="rId11"/>
    <p:sldId id="270" r:id="rId12"/>
    <p:sldId id="261" r:id="rId13"/>
    <p:sldId id="265" r:id="rId14"/>
    <p:sldId id="262" r:id="rId15"/>
    <p:sldId id="273" r:id="rId16"/>
    <p:sldId id="282" r:id="rId17"/>
    <p:sldId id="281" r:id="rId18"/>
    <p:sldId id="278" r:id="rId19"/>
    <p:sldId id="272" r:id="rId20"/>
    <p:sldId id="263" r:id="rId21"/>
    <p:sldId id="277" r:id="rId22"/>
    <p:sldId id="264" r:id="rId23"/>
    <p:sldId id="266" r:id="rId24"/>
    <p:sldId id="27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63046343494003E-2"/>
          <c:y val="3.7470654683153602E-2"/>
          <c:w val="0.93758884072075299"/>
          <c:h val="0.92505869063369295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254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 l="7000" r="10000"/>
                </a:stretch>
              </a:blipFill>
              <a:ln w="9525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4.3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39-43A2-83B8-39B23E35746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 w="254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picture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 l="-6000" r="-30000"/>
                </a:stretch>
              </a:blipFill>
              <a:ln w="9525" cap="flat" cmpd="sng" algn="ctr">
                <a:noFill/>
                <a:prstDash val="solid"/>
                <a:round/>
              </a:ln>
              <a:effectLst/>
            </c:spPr>
          </c:marker>
          <c:dPt>
            <c:idx val="4"/>
            <c:marker>
              <c:spPr>
                <a:blipFill dpi="0" rotWithShape="1">
                  <a:blip xmlns:r="http://schemas.openxmlformats.org/officeDocument/2006/relationships" r:embed="rId2"/>
                  <a:srcRect/>
                  <a:stretch>
                    <a:fillRect l="-6000" r="-30000"/>
                  </a:stretch>
                </a:blipFill>
                <a:ln w="25400" cap="flat" cmpd="sng" algn="ctr">
                  <a:noFill/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D39-43A2-83B8-39B23E357468}"/>
              </c:ext>
            </c:extLst>
          </c:dPt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5.5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39-43A2-83B8-39B23E357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645056"/>
        <c:axId val="519856128"/>
      </c:lineChart>
      <c:catAx>
        <c:axId val="51964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9856128"/>
        <c:crosses val="autoZero"/>
        <c:auto val="1"/>
        <c:lblAlgn val="ctr"/>
        <c:lblOffset val="100"/>
        <c:noMultiLvlLbl val="0"/>
      </c:catAx>
      <c:valAx>
        <c:axId val="5198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96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CB33-4C8E-4C51-8D1C-55F9D5784C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D920-776E-4B9F-8767-70A77D2E96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D920-776E-4B9F-8767-70A77D2E96F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图片 28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112" y="210033"/>
            <a:ext cx="11985775" cy="643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emf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emf"/><Relationship Id="rId7" Type="http://schemas.microsoft.com/office/2007/relationships/hdphoto" Target="../media/hdphoto8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hdphoto" Target="../media/hdphoto1.wdp"/><Relationship Id="rId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3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椭圆 287"/>
          <p:cNvSpPr/>
          <p:nvPr/>
        </p:nvSpPr>
        <p:spPr>
          <a:xfrm>
            <a:off x="3632200" y="965200"/>
            <a:ext cx="4927600" cy="4927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椭圆 284"/>
          <p:cNvSpPr/>
          <p:nvPr/>
        </p:nvSpPr>
        <p:spPr>
          <a:xfrm>
            <a:off x="3817275" y="1150275"/>
            <a:ext cx="4557452" cy="4557451"/>
          </a:xfrm>
          <a:prstGeom prst="ellipse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椭圆 285"/>
          <p:cNvSpPr/>
          <p:nvPr/>
        </p:nvSpPr>
        <p:spPr>
          <a:xfrm>
            <a:off x="4181871" y="1514871"/>
            <a:ext cx="3828260" cy="3828259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10898" y="2836503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</a:rPr>
              <a:t>教育行业模板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57283" y="2067062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</a:rPr>
              <a:t>手绘风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820227" y="3817256"/>
            <a:ext cx="55154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5" grpId="0" animBg="1"/>
      <p:bldP spid="286" grpId="0" animBg="1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0592" y="1480929"/>
            <a:ext cx="7663542" cy="4302072"/>
            <a:chOff x="1786912" y="1038807"/>
            <a:chExt cx="8618176" cy="4837974"/>
          </a:xfrm>
        </p:grpSpPr>
        <p:grpSp>
          <p:nvGrpSpPr>
            <p:cNvPr id="2" name="组合 1"/>
            <p:cNvGrpSpPr/>
            <p:nvPr/>
          </p:nvGrpSpPr>
          <p:grpSpPr>
            <a:xfrm>
              <a:off x="1786912" y="1184419"/>
              <a:ext cx="8618176" cy="4692362"/>
              <a:chOff x="1786912" y="1184419"/>
              <a:chExt cx="8618176" cy="4692362"/>
            </a:xfrm>
            <a:blipFill dpi="0" rotWithShape="1">
              <a:blip r:embed="rId3"/>
              <a:srcRect/>
              <a:stretch>
                <a:fillRect l="-5000" t="-5000" r="-5000" b="-5000"/>
              </a:stretch>
            </a:blipFill>
          </p:grpSpPr>
          <p:sp>
            <p:nvSpPr>
              <p:cNvPr id="287" name="Freeform 156"/>
              <p:cNvSpPr>
                <a:spLocks noEditPoints="1"/>
              </p:cNvSpPr>
              <p:nvPr/>
            </p:nvSpPr>
            <p:spPr bwMode="auto">
              <a:xfrm>
                <a:off x="5417197" y="1511705"/>
                <a:ext cx="4987891" cy="3643906"/>
              </a:xfrm>
              <a:custGeom>
                <a:avLst/>
                <a:gdLst>
                  <a:gd name="T0" fmla="*/ 565 w 585"/>
                  <a:gd name="T1" fmla="*/ 60 h 481"/>
                  <a:gd name="T2" fmla="*/ 505 w 585"/>
                  <a:gd name="T3" fmla="*/ 53 h 481"/>
                  <a:gd name="T4" fmla="*/ 440 w 585"/>
                  <a:gd name="T5" fmla="*/ 42 h 481"/>
                  <a:gd name="T6" fmla="*/ 368 w 585"/>
                  <a:gd name="T7" fmla="*/ 29 h 481"/>
                  <a:gd name="T8" fmla="*/ 353 w 585"/>
                  <a:gd name="T9" fmla="*/ 10 h 481"/>
                  <a:gd name="T10" fmla="*/ 323 w 585"/>
                  <a:gd name="T11" fmla="*/ 11 h 481"/>
                  <a:gd name="T12" fmla="*/ 267 w 585"/>
                  <a:gd name="T13" fmla="*/ 43 h 481"/>
                  <a:gd name="T14" fmla="*/ 258 w 585"/>
                  <a:gd name="T15" fmla="*/ 53 h 481"/>
                  <a:gd name="T16" fmla="*/ 252 w 585"/>
                  <a:gd name="T17" fmla="*/ 77 h 481"/>
                  <a:gd name="T18" fmla="*/ 243 w 585"/>
                  <a:gd name="T19" fmla="*/ 65 h 481"/>
                  <a:gd name="T20" fmla="*/ 209 w 585"/>
                  <a:gd name="T21" fmla="*/ 64 h 481"/>
                  <a:gd name="T22" fmla="*/ 165 w 585"/>
                  <a:gd name="T23" fmla="*/ 82 h 481"/>
                  <a:gd name="T24" fmla="*/ 147 w 585"/>
                  <a:gd name="T25" fmla="*/ 79 h 481"/>
                  <a:gd name="T26" fmla="*/ 136 w 585"/>
                  <a:gd name="T27" fmla="*/ 59 h 481"/>
                  <a:gd name="T28" fmla="*/ 81 w 585"/>
                  <a:gd name="T29" fmla="*/ 90 h 481"/>
                  <a:gd name="T30" fmla="*/ 92 w 585"/>
                  <a:gd name="T31" fmla="*/ 135 h 481"/>
                  <a:gd name="T32" fmla="*/ 101 w 585"/>
                  <a:gd name="T33" fmla="*/ 105 h 481"/>
                  <a:gd name="T34" fmla="*/ 130 w 585"/>
                  <a:gd name="T35" fmla="*/ 112 h 481"/>
                  <a:gd name="T36" fmla="*/ 110 w 585"/>
                  <a:gd name="T37" fmla="*/ 134 h 481"/>
                  <a:gd name="T38" fmla="*/ 74 w 585"/>
                  <a:gd name="T39" fmla="*/ 144 h 481"/>
                  <a:gd name="T40" fmla="*/ 45 w 585"/>
                  <a:gd name="T41" fmla="*/ 193 h 481"/>
                  <a:gd name="T42" fmla="*/ 63 w 585"/>
                  <a:gd name="T43" fmla="*/ 193 h 481"/>
                  <a:gd name="T44" fmla="*/ 98 w 585"/>
                  <a:gd name="T45" fmla="*/ 200 h 481"/>
                  <a:gd name="T46" fmla="*/ 110 w 585"/>
                  <a:gd name="T47" fmla="*/ 210 h 481"/>
                  <a:gd name="T48" fmla="*/ 117 w 585"/>
                  <a:gd name="T49" fmla="*/ 206 h 481"/>
                  <a:gd name="T50" fmla="*/ 150 w 585"/>
                  <a:gd name="T51" fmla="*/ 234 h 481"/>
                  <a:gd name="T52" fmla="*/ 106 w 585"/>
                  <a:gd name="T53" fmla="*/ 243 h 481"/>
                  <a:gd name="T54" fmla="*/ 89 w 585"/>
                  <a:gd name="T55" fmla="*/ 236 h 481"/>
                  <a:gd name="T56" fmla="*/ 83 w 585"/>
                  <a:gd name="T57" fmla="*/ 220 h 481"/>
                  <a:gd name="T58" fmla="*/ 4 w 585"/>
                  <a:gd name="T59" fmla="*/ 281 h 481"/>
                  <a:gd name="T60" fmla="*/ 68 w 585"/>
                  <a:gd name="T61" fmla="*/ 336 h 481"/>
                  <a:gd name="T62" fmla="*/ 93 w 585"/>
                  <a:gd name="T63" fmla="*/ 431 h 481"/>
                  <a:gd name="T64" fmla="*/ 140 w 585"/>
                  <a:gd name="T65" fmla="*/ 466 h 481"/>
                  <a:gd name="T66" fmla="*/ 167 w 585"/>
                  <a:gd name="T67" fmla="*/ 391 h 481"/>
                  <a:gd name="T68" fmla="*/ 160 w 585"/>
                  <a:gd name="T69" fmla="*/ 285 h 481"/>
                  <a:gd name="T70" fmla="*/ 154 w 585"/>
                  <a:gd name="T71" fmla="*/ 273 h 481"/>
                  <a:gd name="T72" fmla="*/ 169 w 585"/>
                  <a:gd name="T73" fmla="*/ 288 h 481"/>
                  <a:gd name="T74" fmla="*/ 218 w 585"/>
                  <a:gd name="T75" fmla="*/ 279 h 481"/>
                  <a:gd name="T76" fmla="*/ 211 w 585"/>
                  <a:gd name="T77" fmla="*/ 257 h 481"/>
                  <a:gd name="T78" fmla="*/ 244 w 585"/>
                  <a:gd name="T79" fmla="*/ 268 h 481"/>
                  <a:gd name="T80" fmla="*/ 279 w 585"/>
                  <a:gd name="T81" fmla="*/ 296 h 481"/>
                  <a:gd name="T82" fmla="*/ 321 w 585"/>
                  <a:gd name="T83" fmla="*/ 294 h 481"/>
                  <a:gd name="T84" fmla="*/ 331 w 585"/>
                  <a:gd name="T85" fmla="*/ 323 h 481"/>
                  <a:gd name="T86" fmla="*/ 341 w 585"/>
                  <a:gd name="T87" fmla="*/ 309 h 481"/>
                  <a:gd name="T88" fmla="*/ 355 w 585"/>
                  <a:gd name="T89" fmla="*/ 287 h 481"/>
                  <a:gd name="T90" fmla="*/ 393 w 585"/>
                  <a:gd name="T91" fmla="*/ 248 h 481"/>
                  <a:gd name="T92" fmla="*/ 385 w 585"/>
                  <a:gd name="T93" fmla="*/ 209 h 481"/>
                  <a:gd name="T94" fmla="*/ 403 w 585"/>
                  <a:gd name="T95" fmla="*/ 205 h 481"/>
                  <a:gd name="T96" fmla="*/ 413 w 585"/>
                  <a:gd name="T97" fmla="*/ 202 h 481"/>
                  <a:gd name="T98" fmla="*/ 438 w 585"/>
                  <a:gd name="T99" fmla="*/ 178 h 481"/>
                  <a:gd name="T100" fmla="*/ 460 w 585"/>
                  <a:gd name="T101" fmla="*/ 111 h 481"/>
                  <a:gd name="T102" fmla="*/ 489 w 585"/>
                  <a:gd name="T103" fmla="*/ 125 h 481"/>
                  <a:gd name="T104" fmla="*/ 507 w 585"/>
                  <a:gd name="T105" fmla="*/ 117 h 481"/>
                  <a:gd name="T106" fmla="*/ 556 w 585"/>
                  <a:gd name="T107" fmla="*/ 80 h 481"/>
                  <a:gd name="T108" fmla="*/ 584 w 585"/>
                  <a:gd name="T109" fmla="*/ 72 h 481"/>
                  <a:gd name="T110" fmla="*/ 145 w 585"/>
                  <a:gd name="T111" fmla="*/ 353 h 481"/>
                  <a:gd name="T112" fmla="*/ 154 w 585"/>
                  <a:gd name="T113" fmla="*/ 198 h 481"/>
                  <a:gd name="T114" fmla="*/ 139 w 585"/>
                  <a:gd name="T115" fmla="*/ 179 h 481"/>
                  <a:gd name="T116" fmla="*/ 203 w 585"/>
                  <a:gd name="T117" fmla="*/ 210 h 481"/>
                  <a:gd name="T118" fmla="*/ 188 w 585"/>
                  <a:gd name="T119" fmla="*/ 199 h 481"/>
                  <a:gd name="T120" fmla="*/ 201 w 585"/>
                  <a:gd name="T121" fmla="*/ 202 h 481"/>
                  <a:gd name="T122" fmla="*/ 220 w 585"/>
                  <a:gd name="T123" fmla="*/ 17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5" h="481">
                    <a:moveTo>
                      <a:pt x="584" y="72"/>
                    </a:moveTo>
                    <a:cubicBezTo>
                      <a:pt x="584" y="72"/>
                      <a:pt x="584" y="72"/>
                      <a:pt x="584" y="72"/>
                    </a:cubicBezTo>
                    <a:cubicBezTo>
                      <a:pt x="580" y="68"/>
                      <a:pt x="582" y="70"/>
                      <a:pt x="584" y="72"/>
                    </a:cubicBezTo>
                    <a:cubicBezTo>
                      <a:pt x="579" y="68"/>
                      <a:pt x="576" y="71"/>
                      <a:pt x="571" y="72"/>
                    </a:cubicBezTo>
                    <a:cubicBezTo>
                      <a:pt x="572" y="67"/>
                      <a:pt x="570" y="67"/>
                      <a:pt x="569" y="64"/>
                    </a:cubicBezTo>
                    <a:cubicBezTo>
                      <a:pt x="568" y="63"/>
                      <a:pt x="568" y="63"/>
                      <a:pt x="567" y="63"/>
                    </a:cubicBezTo>
                    <a:cubicBezTo>
                      <a:pt x="568" y="63"/>
                      <a:pt x="568" y="62"/>
                      <a:pt x="567" y="62"/>
                    </a:cubicBezTo>
                    <a:cubicBezTo>
                      <a:pt x="567" y="62"/>
                      <a:pt x="566" y="62"/>
                      <a:pt x="566" y="62"/>
                    </a:cubicBezTo>
                    <a:cubicBezTo>
                      <a:pt x="566" y="61"/>
                      <a:pt x="565" y="60"/>
                      <a:pt x="565" y="60"/>
                    </a:cubicBezTo>
                    <a:cubicBezTo>
                      <a:pt x="563" y="59"/>
                      <a:pt x="558" y="56"/>
                      <a:pt x="556" y="57"/>
                    </a:cubicBezTo>
                    <a:cubicBezTo>
                      <a:pt x="556" y="56"/>
                      <a:pt x="556" y="56"/>
                      <a:pt x="555" y="55"/>
                    </a:cubicBezTo>
                    <a:cubicBezTo>
                      <a:pt x="555" y="55"/>
                      <a:pt x="553" y="58"/>
                      <a:pt x="554" y="55"/>
                    </a:cubicBezTo>
                    <a:cubicBezTo>
                      <a:pt x="553" y="53"/>
                      <a:pt x="550" y="52"/>
                      <a:pt x="548" y="53"/>
                    </a:cubicBezTo>
                    <a:cubicBezTo>
                      <a:pt x="545" y="53"/>
                      <a:pt x="523" y="47"/>
                      <a:pt x="530" y="57"/>
                    </a:cubicBezTo>
                    <a:cubicBezTo>
                      <a:pt x="530" y="57"/>
                      <a:pt x="530" y="57"/>
                      <a:pt x="530" y="57"/>
                    </a:cubicBezTo>
                    <a:cubicBezTo>
                      <a:pt x="521" y="58"/>
                      <a:pt x="528" y="53"/>
                      <a:pt x="522" y="51"/>
                    </a:cubicBezTo>
                    <a:cubicBezTo>
                      <a:pt x="520" y="50"/>
                      <a:pt x="513" y="51"/>
                      <a:pt x="513" y="53"/>
                    </a:cubicBezTo>
                    <a:cubicBezTo>
                      <a:pt x="511" y="54"/>
                      <a:pt x="507" y="54"/>
                      <a:pt x="505" y="53"/>
                    </a:cubicBezTo>
                    <a:cubicBezTo>
                      <a:pt x="505" y="53"/>
                      <a:pt x="505" y="53"/>
                      <a:pt x="505" y="52"/>
                    </a:cubicBezTo>
                    <a:cubicBezTo>
                      <a:pt x="504" y="52"/>
                      <a:pt x="502" y="52"/>
                      <a:pt x="501" y="52"/>
                    </a:cubicBezTo>
                    <a:cubicBezTo>
                      <a:pt x="501" y="51"/>
                      <a:pt x="501" y="50"/>
                      <a:pt x="501" y="49"/>
                    </a:cubicBezTo>
                    <a:cubicBezTo>
                      <a:pt x="501" y="48"/>
                      <a:pt x="500" y="48"/>
                      <a:pt x="500" y="48"/>
                    </a:cubicBezTo>
                    <a:cubicBezTo>
                      <a:pt x="496" y="46"/>
                      <a:pt x="463" y="42"/>
                      <a:pt x="462" y="39"/>
                    </a:cubicBezTo>
                    <a:cubicBezTo>
                      <a:pt x="462" y="38"/>
                      <a:pt x="462" y="37"/>
                      <a:pt x="462" y="36"/>
                    </a:cubicBezTo>
                    <a:cubicBezTo>
                      <a:pt x="459" y="37"/>
                      <a:pt x="448" y="31"/>
                      <a:pt x="447" y="35"/>
                    </a:cubicBezTo>
                    <a:cubicBezTo>
                      <a:pt x="446" y="36"/>
                      <a:pt x="445" y="37"/>
                      <a:pt x="443" y="37"/>
                    </a:cubicBezTo>
                    <a:cubicBezTo>
                      <a:pt x="443" y="37"/>
                      <a:pt x="441" y="42"/>
                      <a:pt x="440" y="42"/>
                    </a:cubicBezTo>
                    <a:cubicBezTo>
                      <a:pt x="439" y="38"/>
                      <a:pt x="427" y="43"/>
                      <a:pt x="425" y="44"/>
                    </a:cubicBezTo>
                    <a:cubicBezTo>
                      <a:pt x="425" y="42"/>
                      <a:pt x="422" y="40"/>
                      <a:pt x="422" y="42"/>
                    </a:cubicBezTo>
                    <a:cubicBezTo>
                      <a:pt x="421" y="42"/>
                      <a:pt x="418" y="46"/>
                      <a:pt x="417" y="47"/>
                    </a:cubicBezTo>
                    <a:cubicBezTo>
                      <a:pt x="416" y="44"/>
                      <a:pt x="414" y="42"/>
                      <a:pt x="411" y="39"/>
                    </a:cubicBezTo>
                    <a:cubicBezTo>
                      <a:pt x="416" y="37"/>
                      <a:pt x="412" y="35"/>
                      <a:pt x="409" y="34"/>
                    </a:cubicBezTo>
                    <a:cubicBezTo>
                      <a:pt x="409" y="31"/>
                      <a:pt x="407" y="32"/>
                      <a:pt x="405" y="32"/>
                    </a:cubicBezTo>
                    <a:cubicBezTo>
                      <a:pt x="405" y="26"/>
                      <a:pt x="397" y="32"/>
                      <a:pt x="396" y="35"/>
                    </a:cubicBezTo>
                    <a:cubicBezTo>
                      <a:pt x="388" y="31"/>
                      <a:pt x="379" y="29"/>
                      <a:pt x="369" y="30"/>
                    </a:cubicBezTo>
                    <a:cubicBezTo>
                      <a:pt x="369" y="29"/>
                      <a:pt x="369" y="29"/>
                      <a:pt x="368" y="29"/>
                    </a:cubicBezTo>
                    <a:cubicBezTo>
                      <a:pt x="367" y="27"/>
                      <a:pt x="361" y="25"/>
                      <a:pt x="360" y="29"/>
                    </a:cubicBezTo>
                    <a:cubicBezTo>
                      <a:pt x="359" y="29"/>
                      <a:pt x="346" y="38"/>
                      <a:pt x="346" y="34"/>
                    </a:cubicBezTo>
                    <a:cubicBezTo>
                      <a:pt x="349" y="33"/>
                      <a:pt x="352" y="28"/>
                      <a:pt x="356" y="28"/>
                    </a:cubicBezTo>
                    <a:cubicBezTo>
                      <a:pt x="356" y="30"/>
                      <a:pt x="358" y="23"/>
                      <a:pt x="358" y="24"/>
                    </a:cubicBezTo>
                    <a:cubicBezTo>
                      <a:pt x="359" y="24"/>
                      <a:pt x="368" y="22"/>
                      <a:pt x="368" y="22"/>
                    </a:cubicBezTo>
                    <a:cubicBezTo>
                      <a:pt x="368" y="21"/>
                      <a:pt x="368" y="20"/>
                      <a:pt x="368" y="20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70" y="20"/>
                      <a:pt x="368" y="17"/>
                      <a:pt x="368" y="16"/>
                    </a:cubicBezTo>
                    <a:cubicBezTo>
                      <a:pt x="365" y="5"/>
                      <a:pt x="360" y="10"/>
                      <a:pt x="353" y="10"/>
                    </a:cubicBezTo>
                    <a:cubicBezTo>
                      <a:pt x="354" y="8"/>
                      <a:pt x="353" y="7"/>
                      <a:pt x="352" y="7"/>
                    </a:cubicBezTo>
                    <a:cubicBezTo>
                      <a:pt x="351" y="9"/>
                      <a:pt x="342" y="1"/>
                      <a:pt x="343" y="1"/>
                    </a:cubicBezTo>
                    <a:cubicBezTo>
                      <a:pt x="336" y="0"/>
                      <a:pt x="334" y="10"/>
                      <a:pt x="333" y="10"/>
                    </a:cubicBezTo>
                    <a:cubicBezTo>
                      <a:pt x="330" y="10"/>
                      <a:pt x="330" y="8"/>
                      <a:pt x="328" y="11"/>
                    </a:cubicBezTo>
                    <a:cubicBezTo>
                      <a:pt x="327" y="11"/>
                      <a:pt x="324" y="13"/>
                      <a:pt x="324" y="14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4"/>
                      <a:pt x="324" y="14"/>
                      <a:pt x="323" y="14"/>
                    </a:cubicBezTo>
                    <a:cubicBezTo>
                      <a:pt x="324" y="13"/>
                      <a:pt x="323" y="12"/>
                      <a:pt x="323" y="11"/>
                    </a:cubicBezTo>
                    <a:cubicBezTo>
                      <a:pt x="323" y="11"/>
                      <a:pt x="323" y="11"/>
                      <a:pt x="323" y="11"/>
                    </a:cubicBezTo>
                    <a:cubicBezTo>
                      <a:pt x="322" y="11"/>
                      <a:pt x="321" y="12"/>
                      <a:pt x="322" y="12"/>
                    </a:cubicBezTo>
                    <a:cubicBezTo>
                      <a:pt x="319" y="9"/>
                      <a:pt x="299" y="16"/>
                      <a:pt x="296" y="22"/>
                    </a:cubicBezTo>
                    <a:cubicBezTo>
                      <a:pt x="290" y="27"/>
                      <a:pt x="292" y="26"/>
                      <a:pt x="285" y="28"/>
                    </a:cubicBezTo>
                    <a:cubicBezTo>
                      <a:pt x="279" y="30"/>
                      <a:pt x="271" y="36"/>
                      <a:pt x="279" y="42"/>
                    </a:cubicBezTo>
                    <a:cubicBezTo>
                      <a:pt x="278" y="42"/>
                      <a:pt x="278" y="43"/>
                      <a:pt x="279" y="44"/>
                    </a:cubicBezTo>
                    <a:cubicBezTo>
                      <a:pt x="279" y="44"/>
                      <a:pt x="278" y="44"/>
                      <a:pt x="278" y="44"/>
                    </a:cubicBezTo>
                    <a:cubicBezTo>
                      <a:pt x="279" y="42"/>
                      <a:pt x="272" y="40"/>
                      <a:pt x="272" y="40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2" y="38"/>
                      <a:pt x="264" y="36"/>
                      <a:pt x="267" y="43"/>
                    </a:cubicBezTo>
                    <a:cubicBezTo>
                      <a:pt x="265" y="44"/>
                      <a:pt x="264" y="45"/>
                      <a:pt x="265" y="47"/>
                    </a:cubicBezTo>
                    <a:cubicBezTo>
                      <a:pt x="264" y="46"/>
                      <a:pt x="264" y="45"/>
                      <a:pt x="263" y="44"/>
                    </a:cubicBezTo>
                    <a:cubicBezTo>
                      <a:pt x="263" y="44"/>
                      <a:pt x="263" y="44"/>
                      <a:pt x="263" y="43"/>
                    </a:cubicBezTo>
                    <a:cubicBezTo>
                      <a:pt x="263" y="42"/>
                      <a:pt x="263" y="41"/>
                      <a:pt x="262" y="42"/>
                    </a:cubicBezTo>
                    <a:cubicBezTo>
                      <a:pt x="262" y="40"/>
                      <a:pt x="261" y="38"/>
                      <a:pt x="260" y="37"/>
                    </a:cubicBezTo>
                    <a:cubicBezTo>
                      <a:pt x="257" y="39"/>
                      <a:pt x="255" y="47"/>
                      <a:pt x="257" y="51"/>
                    </a:cubicBezTo>
                    <a:cubicBezTo>
                      <a:pt x="257" y="51"/>
                      <a:pt x="258" y="51"/>
                      <a:pt x="258" y="51"/>
                    </a:cubicBezTo>
                    <a:cubicBezTo>
                      <a:pt x="258" y="52"/>
                      <a:pt x="258" y="53"/>
                      <a:pt x="258" y="53"/>
                    </a:cubicBezTo>
                    <a:cubicBezTo>
                      <a:pt x="258" y="53"/>
                      <a:pt x="258" y="53"/>
                      <a:pt x="258" y="53"/>
                    </a:cubicBezTo>
                    <a:cubicBezTo>
                      <a:pt x="254" y="53"/>
                      <a:pt x="257" y="62"/>
                      <a:pt x="259" y="60"/>
                    </a:cubicBezTo>
                    <a:cubicBezTo>
                      <a:pt x="261" y="62"/>
                      <a:pt x="261" y="59"/>
                      <a:pt x="262" y="61"/>
                    </a:cubicBezTo>
                    <a:cubicBezTo>
                      <a:pt x="260" y="61"/>
                      <a:pt x="257" y="63"/>
                      <a:pt x="260" y="64"/>
                    </a:cubicBezTo>
                    <a:cubicBezTo>
                      <a:pt x="258" y="65"/>
                      <a:pt x="259" y="70"/>
                      <a:pt x="259" y="71"/>
                    </a:cubicBezTo>
                    <a:cubicBezTo>
                      <a:pt x="257" y="71"/>
                      <a:pt x="257" y="71"/>
                      <a:pt x="257" y="71"/>
                    </a:cubicBezTo>
                    <a:cubicBezTo>
                      <a:pt x="256" y="71"/>
                      <a:pt x="257" y="73"/>
                      <a:pt x="257" y="74"/>
                    </a:cubicBezTo>
                    <a:cubicBezTo>
                      <a:pt x="256" y="74"/>
                      <a:pt x="256" y="74"/>
                      <a:pt x="256" y="74"/>
                    </a:cubicBezTo>
                    <a:cubicBezTo>
                      <a:pt x="255" y="74"/>
                      <a:pt x="255" y="75"/>
                      <a:pt x="255" y="75"/>
                    </a:cubicBezTo>
                    <a:cubicBezTo>
                      <a:pt x="254" y="74"/>
                      <a:pt x="252" y="76"/>
                      <a:pt x="252" y="77"/>
                    </a:cubicBezTo>
                    <a:cubicBezTo>
                      <a:pt x="251" y="77"/>
                      <a:pt x="250" y="77"/>
                      <a:pt x="250" y="77"/>
                    </a:cubicBezTo>
                    <a:cubicBezTo>
                      <a:pt x="253" y="74"/>
                      <a:pt x="256" y="70"/>
                      <a:pt x="256" y="64"/>
                    </a:cubicBezTo>
                    <a:cubicBezTo>
                      <a:pt x="256" y="63"/>
                      <a:pt x="254" y="62"/>
                      <a:pt x="254" y="61"/>
                    </a:cubicBezTo>
                    <a:cubicBezTo>
                      <a:pt x="255" y="58"/>
                      <a:pt x="254" y="40"/>
                      <a:pt x="254" y="40"/>
                    </a:cubicBezTo>
                    <a:cubicBezTo>
                      <a:pt x="251" y="36"/>
                      <a:pt x="243" y="32"/>
                      <a:pt x="243" y="42"/>
                    </a:cubicBezTo>
                    <a:cubicBezTo>
                      <a:pt x="242" y="42"/>
                      <a:pt x="236" y="49"/>
                      <a:pt x="237" y="51"/>
                    </a:cubicBezTo>
                    <a:cubicBezTo>
                      <a:pt x="237" y="51"/>
                      <a:pt x="237" y="52"/>
                      <a:pt x="237" y="53"/>
                    </a:cubicBezTo>
                    <a:cubicBezTo>
                      <a:pt x="238" y="53"/>
                      <a:pt x="238" y="53"/>
                      <a:pt x="239" y="53"/>
                    </a:cubicBezTo>
                    <a:cubicBezTo>
                      <a:pt x="240" y="60"/>
                      <a:pt x="238" y="56"/>
                      <a:pt x="243" y="65"/>
                    </a:cubicBezTo>
                    <a:cubicBezTo>
                      <a:pt x="241" y="65"/>
                      <a:pt x="239" y="63"/>
                      <a:pt x="237" y="62"/>
                    </a:cubicBezTo>
                    <a:cubicBezTo>
                      <a:pt x="237" y="61"/>
                      <a:pt x="236" y="61"/>
                      <a:pt x="236" y="61"/>
                    </a:cubicBezTo>
                    <a:cubicBezTo>
                      <a:pt x="236" y="61"/>
                      <a:pt x="226" y="56"/>
                      <a:pt x="226" y="57"/>
                    </a:cubicBezTo>
                    <a:cubicBezTo>
                      <a:pt x="226" y="57"/>
                      <a:pt x="226" y="57"/>
                      <a:pt x="226" y="57"/>
                    </a:cubicBezTo>
                    <a:cubicBezTo>
                      <a:pt x="225" y="57"/>
                      <a:pt x="225" y="57"/>
                      <a:pt x="225" y="57"/>
                    </a:cubicBezTo>
                    <a:cubicBezTo>
                      <a:pt x="224" y="57"/>
                      <a:pt x="224" y="57"/>
                      <a:pt x="224" y="57"/>
                    </a:cubicBezTo>
                    <a:cubicBezTo>
                      <a:pt x="221" y="57"/>
                      <a:pt x="219" y="56"/>
                      <a:pt x="217" y="53"/>
                    </a:cubicBezTo>
                    <a:cubicBezTo>
                      <a:pt x="217" y="54"/>
                      <a:pt x="220" y="63"/>
                      <a:pt x="219" y="64"/>
                    </a:cubicBezTo>
                    <a:cubicBezTo>
                      <a:pt x="215" y="59"/>
                      <a:pt x="213" y="62"/>
                      <a:pt x="209" y="64"/>
                    </a:cubicBezTo>
                    <a:cubicBezTo>
                      <a:pt x="209" y="64"/>
                      <a:pt x="209" y="64"/>
                      <a:pt x="209" y="65"/>
                    </a:cubicBezTo>
                    <a:cubicBezTo>
                      <a:pt x="203" y="64"/>
                      <a:pt x="200" y="61"/>
                      <a:pt x="194" y="64"/>
                    </a:cubicBezTo>
                    <a:cubicBezTo>
                      <a:pt x="190" y="66"/>
                      <a:pt x="185" y="72"/>
                      <a:pt x="182" y="75"/>
                    </a:cubicBezTo>
                    <a:cubicBezTo>
                      <a:pt x="180" y="73"/>
                      <a:pt x="178" y="74"/>
                      <a:pt x="178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78" y="65"/>
                      <a:pt x="174" y="66"/>
                    </a:cubicBezTo>
                    <a:cubicBezTo>
                      <a:pt x="169" y="66"/>
                      <a:pt x="173" y="76"/>
                      <a:pt x="174" y="78"/>
                    </a:cubicBezTo>
                    <a:cubicBezTo>
                      <a:pt x="173" y="79"/>
                      <a:pt x="173" y="79"/>
                      <a:pt x="173" y="80"/>
                    </a:cubicBezTo>
                    <a:cubicBezTo>
                      <a:pt x="166" y="75"/>
                      <a:pt x="167" y="79"/>
                      <a:pt x="165" y="82"/>
                    </a:cubicBezTo>
                    <a:cubicBezTo>
                      <a:pt x="156" y="84"/>
                      <a:pt x="162" y="86"/>
                      <a:pt x="163" y="88"/>
                    </a:cubicBezTo>
                    <a:cubicBezTo>
                      <a:pt x="162" y="88"/>
                      <a:pt x="162" y="88"/>
                      <a:pt x="161" y="89"/>
                    </a:cubicBezTo>
                    <a:cubicBezTo>
                      <a:pt x="161" y="87"/>
                      <a:pt x="160" y="87"/>
                      <a:pt x="159" y="87"/>
                    </a:cubicBezTo>
                    <a:cubicBezTo>
                      <a:pt x="159" y="85"/>
                      <a:pt x="151" y="84"/>
                      <a:pt x="152" y="89"/>
                    </a:cubicBezTo>
                    <a:cubicBezTo>
                      <a:pt x="152" y="90"/>
                      <a:pt x="155" y="90"/>
                      <a:pt x="156" y="91"/>
                    </a:cubicBezTo>
                    <a:cubicBezTo>
                      <a:pt x="155" y="91"/>
                      <a:pt x="155" y="92"/>
                      <a:pt x="155" y="92"/>
                    </a:cubicBezTo>
                    <a:cubicBezTo>
                      <a:pt x="153" y="92"/>
                      <a:pt x="152" y="91"/>
                      <a:pt x="151" y="90"/>
                    </a:cubicBezTo>
                    <a:cubicBezTo>
                      <a:pt x="151" y="88"/>
                      <a:pt x="149" y="81"/>
                      <a:pt x="147" y="80"/>
                    </a:cubicBezTo>
                    <a:cubicBezTo>
                      <a:pt x="147" y="80"/>
                      <a:pt x="147" y="79"/>
                      <a:pt x="147" y="79"/>
                    </a:cubicBezTo>
                    <a:cubicBezTo>
                      <a:pt x="148" y="79"/>
                      <a:pt x="149" y="79"/>
                      <a:pt x="149" y="78"/>
                    </a:cubicBezTo>
                    <a:cubicBezTo>
                      <a:pt x="150" y="79"/>
                      <a:pt x="151" y="80"/>
                      <a:pt x="151" y="80"/>
                    </a:cubicBezTo>
                    <a:cubicBezTo>
                      <a:pt x="156" y="80"/>
                      <a:pt x="157" y="85"/>
                      <a:pt x="162" y="79"/>
                    </a:cubicBezTo>
                    <a:cubicBezTo>
                      <a:pt x="167" y="73"/>
                      <a:pt x="166" y="71"/>
                      <a:pt x="162" y="69"/>
                    </a:cubicBezTo>
                    <a:cubicBezTo>
                      <a:pt x="155" y="67"/>
                      <a:pt x="149" y="60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1" y="57"/>
                      <a:pt x="136" y="60"/>
                      <a:pt x="135" y="60"/>
                    </a:cubicBezTo>
                    <a:cubicBezTo>
                      <a:pt x="135" y="60"/>
                      <a:pt x="135" y="59"/>
                      <a:pt x="135" y="59"/>
                    </a:cubicBezTo>
                    <a:cubicBezTo>
                      <a:pt x="135" y="59"/>
                      <a:pt x="136" y="59"/>
                      <a:pt x="136" y="59"/>
                    </a:cubicBezTo>
                    <a:cubicBezTo>
                      <a:pt x="139" y="55"/>
                      <a:pt x="132" y="53"/>
                      <a:pt x="130" y="54"/>
                    </a:cubicBezTo>
                    <a:cubicBezTo>
                      <a:pt x="128" y="52"/>
                      <a:pt x="118" y="55"/>
                      <a:pt x="118" y="54"/>
                    </a:cubicBezTo>
                    <a:cubicBezTo>
                      <a:pt x="108" y="45"/>
                      <a:pt x="97" y="73"/>
                      <a:pt x="93" y="72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2" y="72"/>
                      <a:pt x="88" y="76"/>
                      <a:pt x="89" y="77"/>
                    </a:cubicBezTo>
                    <a:cubicBezTo>
                      <a:pt x="89" y="77"/>
                      <a:pt x="89" y="77"/>
                      <a:pt x="89" y="78"/>
                    </a:cubicBezTo>
                    <a:cubicBezTo>
                      <a:pt x="88" y="79"/>
                      <a:pt x="88" y="79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6" y="79"/>
                      <a:pt x="82" y="89"/>
                      <a:pt x="81" y="90"/>
                    </a:cubicBezTo>
                    <a:cubicBezTo>
                      <a:pt x="78" y="94"/>
                      <a:pt x="75" y="94"/>
                      <a:pt x="72" y="97"/>
                    </a:cubicBezTo>
                    <a:cubicBezTo>
                      <a:pt x="70" y="99"/>
                      <a:pt x="59" y="110"/>
                      <a:pt x="66" y="114"/>
                    </a:cubicBezTo>
                    <a:cubicBezTo>
                      <a:pt x="64" y="116"/>
                      <a:pt x="68" y="119"/>
                      <a:pt x="68" y="122"/>
                    </a:cubicBezTo>
                    <a:cubicBezTo>
                      <a:pt x="67" y="122"/>
                      <a:pt x="67" y="122"/>
                      <a:pt x="67" y="122"/>
                    </a:cubicBezTo>
                    <a:cubicBezTo>
                      <a:pt x="63" y="123"/>
                      <a:pt x="72" y="127"/>
                      <a:pt x="72" y="127"/>
                    </a:cubicBezTo>
                    <a:cubicBezTo>
                      <a:pt x="75" y="126"/>
                      <a:pt x="78" y="120"/>
                      <a:pt x="79" y="118"/>
                    </a:cubicBezTo>
                    <a:cubicBezTo>
                      <a:pt x="81" y="120"/>
                      <a:pt x="83" y="131"/>
                      <a:pt x="85" y="131"/>
                    </a:cubicBezTo>
                    <a:cubicBezTo>
                      <a:pt x="89" y="134"/>
                      <a:pt x="85" y="142"/>
                      <a:pt x="92" y="136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7" y="136"/>
                      <a:pt x="99" y="124"/>
                      <a:pt x="99" y="122"/>
                    </a:cubicBezTo>
                    <a:cubicBezTo>
                      <a:pt x="100" y="122"/>
                      <a:pt x="101" y="122"/>
                      <a:pt x="102" y="121"/>
                    </a:cubicBezTo>
                    <a:cubicBezTo>
                      <a:pt x="102" y="120"/>
                      <a:pt x="102" y="119"/>
                      <a:pt x="102" y="118"/>
                    </a:cubicBezTo>
                    <a:cubicBezTo>
                      <a:pt x="105" y="114"/>
                      <a:pt x="99" y="110"/>
                      <a:pt x="99" y="107"/>
                    </a:cubicBezTo>
                    <a:cubicBezTo>
                      <a:pt x="100" y="106"/>
                      <a:pt x="100" y="106"/>
                      <a:pt x="100" y="105"/>
                    </a:cubicBezTo>
                    <a:cubicBezTo>
                      <a:pt x="100" y="105"/>
                      <a:pt x="101" y="105"/>
                      <a:pt x="101" y="105"/>
                    </a:cubicBezTo>
                    <a:cubicBezTo>
                      <a:pt x="105" y="101"/>
                      <a:pt x="109" y="92"/>
                      <a:pt x="110" y="86"/>
                    </a:cubicBezTo>
                    <a:cubicBezTo>
                      <a:pt x="112" y="86"/>
                      <a:pt x="116" y="85"/>
                      <a:pt x="118" y="84"/>
                    </a:cubicBezTo>
                    <a:cubicBezTo>
                      <a:pt x="119" y="85"/>
                      <a:pt x="119" y="86"/>
                      <a:pt x="120" y="87"/>
                    </a:cubicBezTo>
                    <a:cubicBezTo>
                      <a:pt x="119" y="87"/>
                      <a:pt x="119" y="87"/>
                      <a:pt x="119" y="87"/>
                    </a:cubicBezTo>
                    <a:cubicBezTo>
                      <a:pt x="118" y="92"/>
                      <a:pt x="100" y="112"/>
                      <a:pt x="113" y="113"/>
                    </a:cubicBezTo>
                    <a:cubicBezTo>
                      <a:pt x="113" y="114"/>
                      <a:pt x="113" y="114"/>
                      <a:pt x="113" y="115"/>
                    </a:cubicBezTo>
                    <a:cubicBezTo>
                      <a:pt x="115" y="116"/>
                      <a:pt x="128" y="115"/>
                      <a:pt x="128" y="113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0" y="114"/>
                      <a:pt x="130" y="114"/>
                      <a:pt x="130" y="112"/>
                    </a:cubicBezTo>
                    <a:cubicBezTo>
                      <a:pt x="131" y="112"/>
                      <a:pt x="131" y="113"/>
                      <a:pt x="132" y="114"/>
                    </a:cubicBezTo>
                    <a:cubicBezTo>
                      <a:pt x="131" y="115"/>
                      <a:pt x="128" y="117"/>
                      <a:pt x="128" y="118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4" y="118"/>
                      <a:pt x="122" y="114"/>
                      <a:pt x="120" y="117"/>
                    </a:cubicBezTo>
                    <a:cubicBezTo>
                      <a:pt x="118" y="120"/>
                      <a:pt x="118" y="124"/>
                      <a:pt x="117" y="128"/>
                    </a:cubicBezTo>
                    <a:cubicBezTo>
                      <a:pt x="116" y="128"/>
                      <a:pt x="116" y="128"/>
                      <a:pt x="115" y="128"/>
                    </a:cubicBezTo>
                    <a:cubicBezTo>
                      <a:pt x="115" y="127"/>
                      <a:pt x="114" y="127"/>
                      <a:pt x="114" y="127"/>
                    </a:cubicBezTo>
                    <a:cubicBezTo>
                      <a:pt x="113" y="127"/>
                      <a:pt x="111" y="128"/>
                      <a:pt x="110" y="129"/>
                    </a:cubicBezTo>
                    <a:cubicBezTo>
                      <a:pt x="111" y="131"/>
                      <a:pt x="110" y="133"/>
                      <a:pt x="110" y="134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09" y="137"/>
                      <a:pt x="108" y="136"/>
                      <a:pt x="108" y="138"/>
                    </a:cubicBezTo>
                    <a:cubicBezTo>
                      <a:pt x="106" y="138"/>
                      <a:pt x="100" y="141"/>
                      <a:pt x="98" y="142"/>
                    </a:cubicBezTo>
                    <a:cubicBezTo>
                      <a:pt x="97" y="142"/>
                      <a:pt x="97" y="143"/>
                      <a:pt x="97" y="143"/>
                    </a:cubicBezTo>
                    <a:cubicBezTo>
                      <a:pt x="93" y="143"/>
                      <a:pt x="87" y="141"/>
                      <a:pt x="83" y="143"/>
                    </a:cubicBezTo>
                    <a:cubicBezTo>
                      <a:pt x="81" y="140"/>
                      <a:pt x="85" y="138"/>
                      <a:pt x="84" y="136"/>
                    </a:cubicBezTo>
                    <a:cubicBezTo>
                      <a:pt x="84" y="136"/>
                      <a:pt x="76" y="126"/>
                      <a:pt x="77" y="129"/>
                    </a:cubicBezTo>
                    <a:cubicBezTo>
                      <a:pt x="73" y="129"/>
                      <a:pt x="73" y="139"/>
                      <a:pt x="74" y="139"/>
                    </a:cubicBezTo>
                    <a:cubicBezTo>
                      <a:pt x="73" y="140"/>
                      <a:pt x="71" y="141"/>
                      <a:pt x="74" y="144"/>
                    </a:cubicBezTo>
                    <a:cubicBezTo>
                      <a:pt x="74" y="144"/>
                      <a:pt x="74" y="144"/>
                      <a:pt x="74" y="144"/>
                    </a:cubicBezTo>
                    <a:cubicBezTo>
                      <a:pt x="74" y="144"/>
                      <a:pt x="73" y="145"/>
                      <a:pt x="73" y="145"/>
                    </a:cubicBezTo>
                    <a:cubicBezTo>
                      <a:pt x="72" y="146"/>
                      <a:pt x="71" y="146"/>
                      <a:pt x="70" y="145"/>
                    </a:cubicBezTo>
                    <a:cubicBezTo>
                      <a:pt x="70" y="145"/>
                      <a:pt x="70" y="146"/>
                      <a:pt x="70" y="146"/>
                    </a:cubicBezTo>
                    <a:cubicBezTo>
                      <a:pt x="68" y="144"/>
                      <a:pt x="53" y="164"/>
                      <a:pt x="51" y="167"/>
                    </a:cubicBezTo>
                    <a:cubicBezTo>
                      <a:pt x="50" y="166"/>
                      <a:pt x="43" y="167"/>
                      <a:pt x="45" y="169"/>
                    </a:cubicBezTo>
                    <a:cubicBezTo>
                      <a:pt x="40" y="169"/>
                      <a:pt x="41" y="170"/>
                      <a:pt x="39" y="171"/>
                    </a:cubicBezTo>
                    <a:cubicBezTo>
                      <a:pt x="38" y="169"/>
                      <a:pt x="38" y="169"/>
                      <a:pt x="37" y="170"/>
                    </a:cubicBezTo>
                    <a:cubicBezTo>
                      <a:pt x="40" y="174"/>
                      <a:pt x="55" y="188"/>
                      <a:pt x="45" y="193"/>
                    </a:cubicBezTo>
                    <a:cubicBezTo>
                      <a:pt x="44" y="192"/>
                      <a:pt x="30" y="193"/>
                      <a:pt x="30" y="194"/>
                    </a:cubicBezTo>
                    <a:cubicBezTo>
                      <a:pt x="27" y="200"/>
                      <a:pt x="24" y="212"/>
                      <a:pt x="26" y="220"/>
                    </a:cubicBezTo>
                    <a:cubicBezTo>
                      <a:pt x="25" y="222"/>
                      <a:pt x="33" y="220"/>
                      <a:pt x="34" y="220"/>
                    </a:cubicBezTo>
                    <a:cubicBezTo>
                      <a:pt x="34" y="221"/>
                      <a:pt x="35" y="224"/>
                      <a:pt x="36" y="224"/>
                    </a:cubicBezTo>
                    <a:cubicBezTo>
                      <a:pt x="39" y="223"/>
                      <a:pt x="48" y="219"/>
                      <a:pt x="48" y="215"/>
                    </a:cubicBezTo>
                    <a:cubicBezTo>
                      <a:pt x="50" y="213"/>
                      <a:pt x="53" y="214"/>
                      <a:pt x="51" y="210"/>
                    </a:cubicBezTo>
                    <a:cubicBezTo>
                      <a:pt x="52" y="209"/>
                      <a:pt x="61" y="199"/>
                      <a:pt x="61" y="200"/>
                    </a:cubicBezTo>
                    <a:cubicBezTo>
                      <a:pt x="61" y="195"/>
                      <a:pt x="61" y="195"/>
                      <a:pt x="61" y="195"/>
                    </a:cubicBezTo>
                    <a:cubicBezTo>
                      <a:pt x="62" y="195"/>
                      <a:pt x="62" y="194"/>
                      <a:pt x="63" y="193"/>
                    </a:cubicBezTo>
                    <a:cubicBezTo>
                      <a:pt x="65" y="194"/>
                      <a:pt x="67" y="195"/>
                      <a:pt x="69" y="196"/>
                    </a:cubicBezTo>
                    <a:cubicBezTo>
                      <a:pt x="70" y="196"/>
                      <a:pt x="75" y="191"/>
                      <a:pt x="75" y="190"/>
                    </a:cubicBezTo>
                    <a:cubicBezTo>
                      <a:pt x="76" y="190"/>
                      <a:pt x="78" y="190"/>
                      <a:pt x="78" y="190"/>
                    </a:cubicBezTo>
                    <a:cubicBezTo>
                      <a:pt x="78" y="190"/>
                      <a:pt x="91" y="207"/>
                      <a:pt x="95" y="207"/>
                    </a:cubicBezTo>
                    <a:cubicBezTo>
                      <a:pt x="95" y="208"/>
                      <a:pt x="96" y="208"/>
                      <a:pt x="96" y="209"/>
                    </a:cubicBezTo>
                    <a:cubicBezTo>
                      <a:pt x="91" y="216"/>
                      <a:pt x="101" y="212"/>
                      <a:pt x="99" y="210"/>
                    </a:cubicBezTo>
                    <a:cubicBezTo>
                      <a:pt x="99" y="209"/>
                      <a:pt x="100" y="207"/>
                      <a:pt x="99" y="206"/>
                    </a:cubicBezTo>
                    <a:cubicBezTo>
                      <a:pt x="101" y="206"/>
                      <a:pt x="103" y="202"/>
                      <a:pt x="101" y="203"/>
                    </a:cubicBezTo>
                    <a:cubicBezTo>
                      <a:pt x="101" y="202"/>
                      <a:pt x="100" y="200"/>
                      <a:pt x="98" y="200"/>
                    </a:cubicBezTo>
                    <a:cubicBezTo>
                      <a:pt x="98" y="200"/>
                      <a:pt x="98" y="200"/>
                      <a:pt x="97" y="200"/>
                    </a:cubicBezTo>
                    <a:cubicBezTo>
                      <a:pt x="94" y="196"/>
                      <a:pt x="85" y="192"/>
                      <a:pt x="85" y="185"/>
                    </a:cubicBezTo>
                    <a:cubicBezTo>
                      <a:pt x="86" y="185"/>
                      <a:pt x="86" y="184"/>
                      <a:pt x="86" y="184"/>
                    </a:cubicBezTo>
                    <a:cubicBezTo>
                      <a:pt x="87" y="184"/>
                      <a:pt x="88" y="184"/>
                      <a:pt x="90" y="184"/>
                    </a:cubicBezTo>
                    <a:cubicBezTo>
                      <a:pt x="90" y="184"/>
                      <a:pt x="92" y="187"/>
                      <a:pt x="92" y="186"/>
                    </a:cubicBezTo>
                    <a:cubicBezTo>
                      <a:pt x="92" y="187"/>
                      <a:pt x="92" y="188"/>
                      <a:pt x="92" y="188"/>
                    </a:cubicBezTo>
                    <a:cubicBezTo>
                      <a:pt x="95" y="192"/>
                      <a:pt x="103" y="194"/>
                      <a:pt x="104" y="198"/>
                    </a:cubicBezTo>
                    <a:cubicBezTo>
                      <a:pt x="104" y="199"/>
                      <a:pt x="105" y="199"/>
                      <a:pt x="106" y="199"/>
                    </a:cubicBezTo>
                    <a:cubicBezTo>
                      <a:pt x="105" y="204"/>
                      <a:pt x="107" y="207"/>
                      <a:pt x="110" y="210"/>
                    </a:cubicBezTo>
                    <a:cubicBezTo>
                      <a:pt x="109" y="211"/>
                      <a:pt x="109" y="211"/>
                      <a:pt x="109" y="212"/>
                    </a:cubicBezTo>
                    <a:cubicBezTo>
                      <a:pt x="110" y="212"/>
                      <a:pt x="111" y="212"/>
                      <a:pt x="111" y="212"/>
                    </a:cubicBezTo>
                    <a:cubicBezTo>
                      <a:pt x="111" y="213"/>
                      <a:pt x="112" y="214"/>
                      <a:pt x="113" y="215"/>
                    </a:cubicBezTo>
                    <a:cubicBezTo>
                      <a:pt x="110" y="217"/>
                      <a:pt x="115" y="223"/>
                      <a:pt x="117" y="218"/>
                    </a:cubicBezTo>
                    <a:cubicBezTo>
                      <a:pt x="118" y="219"/>
                      <a:pt x="118" y="216"/>
                      <a:pt x="119" y="215"/>
                    </a:cubicBezTo>
                    <a:cubicBezTo>
                      <a:pt x="121" y="215"/>
                      <a:pt x="120" y="209"/>
                      <a:pt x="119" y="209"/>
                    </a:cubicBezTo>
                    <a:cubicBezTo>
                      <a:pt x="119" y="209"/>
                      <a:pt x="119" y="209"/>
                      <a:pt x="118" y="209"/>
                    </a:cubicBezTo>
                    <a:cubicBezTo>
                      <a:pt x="118" y="208"/>
                      <a:pt x="118" y="207"/>
                      <a:pt x="117" y="206"/>
                    </a:cubicBezTo>
                    <a:cubicBezTo>
                      <a:pt x="117" y="206"/>
                      <a:pt x="117" y="206"/>
                      <a:pt x="117" y="206"/>
                    </a:cubicBezTo>
                    <a:cubicBezTo>
                      <a:pt x="121" y="207"/>
                      <a:pt x="122" y="205"/>
                      <a:pt x="125" y="204"/>
                    </a:cubicBezTo>
                    <a:cubicBezTo>
                      <a:pt x="126" y="208"/>
                      <a:pt x="122" y="214"/>
                      <a:pt x="129" y="215"/>
                    </a:cubicBezTo>
                    <a:cubicBezTo>
                      <a:pt x="129" y="218"/>
                      <a:pt x="132" y="221"/>
                      <a:pt x="135" y="221"/>
                    </a:cubicBezTo>
                    <a:cubicBezTo>
                      <a:pt x="136" y="221"/>
                      <a:pt x="137" y="220"/>
                      <a:pt x="137" y="220"/>
                    </a:cubicBezTo>
                    <a:cubicBezTo>
                      <a:pt x="142" y="219"/>
                      <a:pt x="147" y="219"/>
                      <a:pt x="151" y="221"/>
                    </a:cubicBezTo>
                    <a:cubicBezTo>
                      <a:pt x="152" y="225"/>
                      <a:pt x="153" y="224"/>
                      <a:pt x="154" y="227"/>
                    </a:cubicBezTo>
                    <a:cubicBezTo>
                      <a:pt x="152" y="226"/>
                      <a:pt x="152" y="230"/>
                      <a:pt x="150" y="230"/>
                    </a:cubicBezTo>
                    <a:cubicBezTo>
                      <a:pt x="150" y="230"/>
                      <a:pt x="150" y="230"/>
                      <a:pt x="150" y="230"/>
                    </a:cubicBezTo>
                    <a:cubicBezTo>
                      <a:pt x="149" y="230"/>
                      <a:pt x="150" y="233"/>
                      <a:pt x="150" y="234"/>
                    </a:cubicBezTo>
                    <a:cubicBezTo>
                      <a:pt x="149" y="236"/>
                      <a:pt x="149" y="237"/>
                      <a:pt x="148" y="239"/>
                    </a:cubicBezTo>
                    <a:cubicBezTo>
                      <a:pt x="145" y="240"/>
                      <a:pt x="140" y="239"/>
                      <a:pt x="137" y="240"/>
                    </a:cubicBezTo>
                    <a:cubicBezTo>
                      <a:pt x="137" y="240"/>
                      <a:pt x="137" y="240"/>
                      <a:pt x="136" y="240"/>
                    </a:cubicBezTo>
                    <a:cubicBezTo>
                      <a:pt x="129" y="240"/>
                      <a:pt x="132" y="242"/>
                      <a:pt x="124" y="240"/>
                    </a:cubicBezTo>
                    <a:cubicBezTo>
                      <a:pt x="126" y="238"/>
                      <a:pt x="123" y="237"/>
                      <a:pt x="122" y="238"/>
                    </a:cubicBezTo>
                    <a:cubicBezTo>
                      <a:pt x="122" y="237"/>
                      <a:pt x="122" y="237"/>
                      <a:pt x="121" y="237"/>
                    </a:cubicBezTo>
                    <a:cubicBezTo>
                      <a:pt x="121" y="237"/>
                      <a:pt x="120" y="237"/>
                      <a:pt x="119" y="238"/>
                    </a:cubicBezTo>
                    <a:cubicBezTo>
                      <a:pt x="118" y="236"/>
                      <a:pt x="117" y="236"/>
                      <a:pt x="115" y="236"/>
                    </a:cubicBezTo>
                    <a:cubicBezTo>
                      <a:pt x="112" y="230"/>
                      <a:pt x="107" y="242"/>
                      <a:pt x="106" y="243"/>
                    </a:cubicBezTo>
                    <a:cubicBezTo>
                      <a:pt x="106" y="243"/>
                      <a:pt x="105" y="243"/>
                      <a:pt x="105" y="243"/>
                    </a:cubicBezTo>
                    <a:cubicBezTo>
                      <a:pt x="105" y="243"/>
                      <a:pt x="104" y="243"/>
                      <a:pt x="104" y="242"/>
                    </a:cubicBezTo>
                    <a:cubicBezTo>
                      <a:pt x="103" y="242"/>
                      <a:pt x="103" y="242"/>
                      <a:pt x="102" y="243"/>
                    </a:cubicBezTo>
                    <a:cubicBezTo>
                      <a:pt x="102" y="242"/>
                      <a:pt x="102" y="242"/>
                      <a:pt x="102" y="241"/>
                    </a:cubicBezTo>
                    <a:cubicBezTo>
                      <a:pt x="101" y="241"/>
                      <a:pt x="99" y="241"/>
                      <a:pt x="98" y="241"/>
                    </a:cubicBezTo>
                    <a:cubicBezTo>
                      <a:pt x="98" y="240"/>
                      <a:pt x="98" y="240"/>
                      <a:pt x="97" y="239"/>
                    </a:cubicBezTo>
                    <a:cubicBezTo>
                      <a:pt x="96" y="239"/>
                      <a:pt x="95" y="238"/>
                      <a:pt x="94" y="238"/>
                    </a:cubicBezTo>
                    <a:cubicBezTo>
                      <a:pt x="94" y="238"/>
                      <a:pt x="94" y="238"/>
                      <a:pt x="94" y="238"/>
                    </a:cubicBezTo>
                    <a:cubicBezTo>
                      <a:pt x="94" y="237"/>
                      <a:pt x="90" y="236"/>
                      <a:pt x="89" y="236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8" y="236"/>
                      <a:pt x="87" y="236"/>
                      <a:pt x="87" y="236"/>
                    </a:cubicBezTo>
                    <a:cubicBezTo>
                      <a:pt x="87" y="235"/>
                      <a:pt x="87" y="235"/>
                      <a:pt x="87" y="234"/>
                    </a:cubicBezTo>
                    <a:cubicBezTo>
                      <a:pt x="80" y="232"/>
                      <a:pt x="85" y="230"/>
                      <a:pt x="82" y="225"/>
                    </a:cubicBezTo>
                    <a:cubicBezTo>
                      <a:pt x="82" y="225"/>
                      <a:pt x="82" y="225"/>
                      <a:pt x="82" y="225"/>
                    </a:cubicBezTo>
                    <a:cubicBezTo>
                      <a:pt x="82" y="225"/>
                      <a:pt x="82" y="224"/>
                      <a:pt x="82" y="224"/>
                    </a:cubicBezTo>
                    <a:cubicBezTo>
                      <a:pt x="82" y="224"/>
                      <a:pt x="82" y="223"/>
                      <a:pt x="82" y="223"/>
                    </a:cubicBezTo>
                    <a:cubicBezTo>
                      <a:pt x="83" y="223"/>
                      <a:pt x="83" y="223"/>
                      <a:pt x="83" y="222"/>
                    </a:cubicBezTo>
                    <a:cubicBezTo>
                      <a:pt x="83" y="221"/>
                      <a:pt x="83" y="221"/>
                      <a:pt x="83" y="220"/>
                    </a:cubicBezTo>
                    <a:cubicBezTo>
                      <a:pt x="82" y="220"/>
                      <a:pt x="82" y="219"/>
                      <a:pt x="82" y="220"/>
                    </a:cubicBezTo>
                    <a:cubicBezTo>
                      <a:pt x="77" y="220"/>
                      <a:pt x="72" y="220"/>
                      <a:pt x="67" y="220"/>
                    </a:cubicBezTo>
                    <a:cubicBezTo>
                      <a:pt x="66" y="220"/>
                      <a:pt x="66" y="219"/>
                      <a:pt x="66" y="219"/>
                    </a:cubicBezTo>
                    <a:cubicBezTo>
                      <a:pt x="59" y="219"/>
                      <a:pt x="53" y="220"/>
                      <a:pt x="48" y="226"/>
                    </a:cubicBezTo>
                    <a:cubicBezTo>
                      <a:pt x="48" y="227"/>
                      <a:pt x="44" y="226"/>
                      <a:pt x="43" y="226"/>
                    </a:cubicBezTo>
                    <a:cubicBezTo>
                      <a:pt x="43" y="226"/>
                      <a:pt x="41" y="225"/>
                      <a:pt x="41" y="225"/>
                    </a:cubicBezTo>
                    <a:cubicBezTo>
                      <a:pt x="35" y="223"/>
                      <a:pt x="32" y="228"/>
                      <a:pt x="28" y="234"/>
                    </a:cubicBezTo>
                    <a:cubicBezTo>
                      <a:pt x="28" y="234"/>
                      <a:pt x="17" y="253"/>
                      <a:pt x="15" y="256"/>
                    </a:cubicBezTo>
                    <a:cubicBezTo>
                      <a:pt x="9" y="263"/>
                      <a:pt x="5" y="274"/>
                      <a:pt x="4" y="281"/>
                    </a:cubicBezTo>
                    <a:cubicBezTo>
                      <a:pt x="3" y="285"/>
                      <a:pt x="5" y="293"/>
                      <a:pt x="5" y="298"/>
                    </a:cubicBezTo>
                    <a:cubicBezTo>
                      <a:pt x="4" y="299"/>
                      <a:pt x="4" y="299"/>
                      <a:pt x="4" y="300"/>
                    </a:cubicBezTo>
                    <a:cubicBezTo>
                      <a:pt x="2" y="301"/>
                      <a:pt x="0" y="306"/>
                      <a:pt x="4" y="307"/>
                    </a:cubicBezTo>
                    <a:cubicBezTo>
                      <a:pt x="7" y="315"/>
                      <a:pt x="15" y="320"/>
                      <a:pt x="17" y="327"/>
                    </a:cubicBezTo>
                    <a:cubicBezTo>
                      <a:pt x="17" y="328"/>
                      <a:pt x="18" y="328"/>
                      <a:pt x="18" y="328"/>
                    </a:cubicBezTo>
                    <a:cubicBezTo>
                      <a:pt x="19" y="330"/>
                      <a:pt x="22" y="335"/>
                      <a:pt x="24" y="335"/>
                    </a:cubicBezTo>
                    <a:cubicBezTo>
                      <a:pt x="24" y="342"/>
                      <a:pt x="40" y="338"/>
                      <a:pt x="43" y="337"/>
                    </a:cubicBezTo>
                    <a:cubicBezTo>
                      <a:pt x="48" y="336"/>
                      <a:pt x="53" y="335"/>
                      <a:pt x="59" y="334"/>
                    </a:cubicBezTo>
                    <a:cubicBezTo>
                      <a:pt x="63" y="333"/>
                      <a:pt x="66" y="336"/>
                      <a:pt x="68" y="336"/>
                    </a:cubicBezTo>
                    <a:cubicBezTo>
                      <a:pt x="68" y="340"/>
                      <a:pt x="71" y="340"/>
                      <a:pt x="77" y="339"/>
                    </a:cubicBezTo>
                    <a:cubicBezTo>
                      <a:pt x="77" y="341"/>
                      <a:pt x="78" y="341"/>
                      <a:pt x="79" y="341"/>
                    </a:cubicBezTo>
                    <a:cubicBezTo>
                      <a:pt x="79" y="356"/>
                      <a:pt x="77" y="359"/>
                      <a:pt x="85" y="368"/>
                    </a:cubicBezTo>
                    <a:cubicBezTo>
                      <a:pt x="85" y="368"/>
                      <a:pt x="88" y="374"/>
                      <a:pt x="88" y="374"/>
                    </a:cubicBezTo>
                    <a:cubicBezTo>
                      <a:pt x="88" y="375"/>
                      <a:pt x="88" y="375"/>
                      <a:pt x="88" y="376"/>
                    </a:cubicBezTo>
                    <a:cubicBezTo>
                      <a:pt x="88" y="377"/>
                      <a:pt x="89" y="377"/>
                      <a:pt x="89" y="377"/>
                    </a:cubicBezTo>
                    <a:cubicBezTo>
                      <a:pt x="90" y="380"/>
                      <a:pt x="93" y="397"/>
                      <a:pt x="89" y="398"/>
                    </a:cubicBezTo>
                    <a:cubicBezTo>
                      <a:pt x="91" y="401"/>
                      <a:pt x="81" y="418"/>
                      <a:pt x="87" y="417"/>
                    </a:cubicBezTo>
                    <a:cubicBezTo>
                      <a:pt x="88" y="422"/>
                      <a:pt x="89" y="431"/>
                      <a:pt x="93" y="431"/>
                    </a:cubicBezTo>
                    <a:cubicBezTo>
                      <a:pt x="95" y="441"/>
                      <a:pt x="96" y="448"/>
                      <a:pt x="100" y="457"/>
                    </a:cubicBezTo>
                    <a:cubicBezTo>
                      <a:pt x="102" y="460"/>
                      <a:pt x="103" y="465"/>
                      <a:pt x="105" y="469"/>
                    </a:cubicBezTo>
                    <a:cubicBezTo>
                      <a:pt x="106" y="470"/>
                      <a:pt x="115" y="481"/>
                      <a:pt x="115" y="478"/>
                    </a:cubicBezTo>
                    <a:cubicBezTo>
                      <a:pt x="122" y="478"/>
                      <a:pt x="129" y="477"/>
                      <a:pt x="134" y="471"/>
                    </a:cubicBezTo>
                    <a:cubicBezTo>
                      <a:pt x="135" y="471"/>
                      <a:pt x="135" y="471"/>
                      <a:pt x="136" y="471"/>
                    </a:cubicBezTo>
                    <a:cubicBezTo>
                      <a:pt x="136" y="471"/>
                      <a:pt x="136" y="470"/>
                      <a:pt x="136" y="469"/>
                    </a:cubicBezTo>
                    <a:cubicBezTo>
                      <a:pt x="136" y="469"/>
                      <a:pt x="136" y="469"/>
                      <a:pt x="136" y="469"/>
                    </a:cubicBezTo>
                    <a:cubicBezTo>
                      <a:pt x="137" y="469"/>
                      <a:pt x="138" y="467"/>
                      <a:pt x="138" y="466"/>
                    </a:cubicBezTo>
                    <a:cubicBezTo>
                      <a:pt x="139" y="466"/>
                      <a:pt x="139" y="466"/>
                      <a:pt x="140" y="466"/>
                    </a:cubicBezTo>
                    <a:cubicBezTo>
                      <a:pt x="141" y="464"/>
                      <a:pt x="143" y="458"/>
                      <a:pt x="144" y="456"/>
                    </a:cubicBezTo>
                    <a:cubicBezTo>
                      <a:pt x="144" y="455"/>
                      <a:pt x="145" y="455"/>
                      <a:pt x="145" y="454"/>
                    </a:cubicBezTo>
                    <a:cubicBezTo>
                      <a:pt x="146" y="451"/>
                      <a:pt x="147" y="448"/>
                      <a:pt x="147" y="445"/>
                    </a:cubicBezTo>
                    <a:cubicBezTo>
                      <a:pt x="148" y="444"/>
                      <a:pt x="149" y="443"/>
                      <a:pt x="150" y="442"/>
                    </a:cubicBezTo>
                    <a:cubicBezTo>
                      <a:pt x="151" y="442"/>
                      <a:pt x="151" y="442"/>
                      <a:pt x="152" y="442"/>
                    </a:cubicBezTo>
                    <a:cubicBezTo>
                      <a:pt x="152" y="442"/>
                      <a:pt x="152" y="441"/>
                      <a:pt x="152" y="441"/>
                    </a:cubicBezTo>
                    <a:cubicBezTo>
                      <a:pt x="155" y="442"/>
                      <a:pt x="153" y="427"/>
                      <a:pt x="153" y="426"/>
                    </a:cubicBezTo>
                    <a:cubicBezTo>
                      <a:pt x="153" y="419"/>
                      <a:pt x="157" y="419"/>
                      <a:pt x="160" y="416"/>
                    </a:cubicBezTo>
                    <a:cubicBezTo>
                      <a:pt x="167" y="409"/>
                      <a:pt x="171" y="400"/>
                      <a:pt x="167" y="391"/>
                    </a:cubicBezTo>
                    <a:cubicBezTo>
                      <a:pt x="163" y="384"/>
                      <a:pt x="166" y="374"/>
                      <a:pt x="165" y="366"/>
                    </a:cubicBezTo>
                    <a:cubicBezTo>
                      <a:pt x="170" y="366"/>
                      <a:pt x="175" y="344"/>
                      <a:pt x="183" y="346"/>
                    </a:cubicBezTo>
                    <a:cubicBezTo>
                      <a:pt x="190" y="340"/>
                      <a:pt x="195" y="325"/>
                      <a:pt x="195" y="316"/>
                    </a:cubicBezTo>
                    <a:cubicBezTo>
                      <a:pt x="199" y="312"/>
                      <a:pt x="191" y="309"/>
                      <a:pt x="193" y="312"/>
                    </a:cubicBezTo>
                    <a:cubicBezTo>
                      <a:pt x="192" y="313"/>
                      <a:pt x="189" y="310"/>
                      <a:pt x="189" y="313"/>
                    </a:cubicBezTo>
                    <a:cubicBezTo>
                      <a:pt x="186" y="314"/>
                      <a:pt x="176" y="316"/>
                      <a:pt x="174" y="312"/>
                    </a:cubicBezTo>
                    <a:cubicBezTo>
                      <a:pt x="173" y="304"/>
                      <a:pt x="168" y="306"/>
                      <a:pt x="166" y="302"/>
                    </a:cubicBezTo>
                    <a:cubicBezTo>
                      <a:pt x="165" y="296"/>
                      <a:pt x="160" y="291"/>
                      <a:pt x="160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5"/>
                      <a:pt x="159" y="285"/>
                      <a:pt x="159" y="285"/>
                    </a:cubicBezTo>
                    <a:cubicBezTo>
                      <a:pt x="159" y="284"/>
                      <a:pt x="159" y="284"/>
                      <a:pt x="159" y="283"/>
                    </a:cubicBezTo>
                    <a:cubicBezTo>
                      <a:pt x="159" y="283"/>
                      <a:pt x="158" y="283"/>
                      <a:pt x="158" y="282"/>
                    </a:cubicBezTo>
                    <a:cubicBezTo>
                      <a:pt x="158" y="282"/>
                      <a:pt x="158" y="282"/>
                      <a:pt x="158" y="282"/>
                    </a:cubicBezTo>
                    <a:cubicBezTo>
                      <a:pt x="158" y="282"/>
                      <a:pt x="159" y="281"/>
                      <a:pt x="158" y="280"/>
                    </a:cubicBezTo>
                    <a:cubicBezTo>
                      <a:pt x="158" y="280"/>
                      <a:pt x="158" y="280"/>
                      <a:pt x="158" y="280"/>
                    </a:cubicBezTo>
                    <a:cubicBezTo>
                      <a:pt x="158" y="279"/>
                      <a:pt x="158" y="279"/>
                      <a:pt x="158" y="278"/>
                    </a:cubicBezTo>
                    <a:cubicBezTo>
                      <a:pt x="157" y="278"/>
                      <a:pt x="157" y="278"/>
                      <a:pt x="156" y="278"/>
                    </a:cubicBezTo>
                    <a:cubicBezTo>
                      <a:pt x="156" y="277"/>
                      <a:pt x="156" y="272"/>
                      <a:pt x="154" y="273"/>
                    </a:cubicBezTo>
                    <a:cubicBezTo>
                      <a:pt x="154" y="273"/>
                      <a:pt x="154" y="273"/>
                      <a:pt x="154" y="273"/>
                    </a:cubicBezTo>
                    <a:cubicBezTo>
                      <a:pt x="154" y="273"/>
                      <a:pt x="154" y="271"/>
                      <a:pt x="153" y="271"/>
                    </a:cubicBezTo>
                    <a:cubicBezTo>
                      <a:pt x="153" y="271"/>
                      <a:pt x="152" y="271"/>
                      <a:pt x="151" y="271"/>
                    </a:cubicBezTo>
                    <a:cubicBezTo>
                      <a:pt x="149" y="265"/>
                      <a:pt x="147" y="258"/>
                      <a:pt x="146" y="253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151" y="257"/>
                      <a:pt x="148" y="252"/>
                      <a:pt x="150" y="249"/>
                    </a:cubicBezTo>
                    <a:cubicBezTo>
                      <a:pt x="150" y="250"/>
                      <a:pt x="158" y="267"/>
                      <a:pt x="157" y="267"/>
                    </a:cubicBezTo>
                    <a:cubicBezTo>
                      <a:pt x="157" y="267"/>
                      <a:pt x="157" y="267"/>
                      <a:pt x="157" y="267"/>
                    </a:cubicBezTo>
                    <a:cubicBezTo>
                      <a:pt x="156" y="268"/>
                      <a:pt x="168" y="286"/>
                      <a:pt x="169" y="288"/>
                    </a:cubicBezTo>
                    <a:cubicBezTo>
                      <a:pt x="169" y="289"/>
                      <a:pt x="169" y="290"/>
                      <a:pt x="170" y="291"/>
                    </a:cubicBezTo>
                    <a:cubicBezTo>
                      <a:pt x="170" y="291"/>
                      <a:pt x="170" y="292"/>
                      <a:pt x="170" y="292"/>
                    </a:cubicBezTo>
                    <a:cubicBezTo>
                      <a:pt x="170" y="293"/>
                      <a:pt x="174" y="307"/>
                      <a:pt x="176" y="307"/>
                    </a:cubicBezTo>
                    <a:cubicBezTo>
                      <a:pt x="175" y="309"/>
                      <a:pt x="179" y="307"/>
                      <a:pt x="180" y="307"/>
                    </a:cubicBezTo>
                    <a:cubicBezTo>
                      <a:pt x="182" y="307"/>
                      <a:pt x="182" y="306"/>
                      <a:pt x="182" y="305"/>
                    </a:cubicBezTo>
                    <a:cubicBezTo>
                      <a:pt x="185" y="303"/>
                      <a:pt x="191" y="304"/>
                      <a:pt x="194" y="301"/>
                    </a:cubicBezTo>
                    <a:cubicBezTo>
                      <a:pt x="195" y="301"/>
                      <a:pt x="195" y="300"/>
                      <a:pt x="195" y="299"/>
                    </a:cubicBezTo>
                    <a:cubicBezTo>
                      <a:pt x="197" y="298"/>
                      <a:pt x="210" y="293"/>
                      <a:pt x="210" y="288"/>
                    </a:cubicBezTo>
                    <a:cubicBezTo>
                      <a:pt x="211" y="288"/>
                      <a:pt x="218" y="282"/>
                      <a:pt x="218" y="279"/>
                    </a:cubicBezTo>
                    <a:cubicBezTo>
                      <a:pt x="219" y="279"/>
                      <a:pt x="219" y="279"/>
                      <a:pt x="219" y="279"/>
                    </a:cubicBezTo>
                    <a:cubicBezTo>
                      <a:pt x="227" y="279"/>
                      <a:pt x="213" y="265"/>
                      <a:pt x="213" y="264"/>
                    </a:cubicBezTo>
                    <a:cubicBezTo>
                      <a:pt x="213" y="264"/>
                      <a:pt x="212" y="261"/>
                      <a:pt x="212" y="261"/>
                    </a:cubicBezTo>
                    <a:cubicBezTo>
                      <a:pt x="212" y="260"/>
                      <a:pt x="212" y="260"/>
                      <a:pt x="211" y="260"/>
                    </a:cubicBezTo>
                    <a:cubicBezTo>
                      <a:pt x="213" y="257"/>
                      <a:pt x="202" y="262"/>
                      <a:pt x="201" y="264"/>
                    </a:cubicBezTo>
                    <a:cubicBezTo>
                      <a:pt x="200" y="264"/>
                      <a:pt x="199" y="264"/>
                      <a:pt x="198" y="264"/>
                    </a:cubicBezTo>
                    <a:cubicBezTo>
                      <a:pt x="198" y="261"/>
                      <a:pt x="180" y="242"/>
                      <a:pt x="193" y="244"/>
                    </a:cubicBezTo>
                    <a:cubicBezTo>
                      <a:pt x="194" y="249"/>
                      <a:pt x="197" y="255"/>
                      <a:pt x="202" y="256"/>
                    </a:cubicBezTo>
                    <a:cubicBezTo>
                      <a:pt x="204" y="256"/>
                      <a:pt x="209" y="258"/>
                      <a:pt x="211" y="257"/>
                    </a:cubicBezTo>
                    <a:cubicBezTo>
                      <a:pt x="212" y="258"/>
                      <a:pt x="213" y="259"/>
                      <a:pt x="215" y="260"/>
                    </a:cubicBezTo>
                    <a:cubicBezTo>
                      <a:pt x="215" y="260"/>
                      <a:pt x="233" y="266"/>
                      <a:pt x="233" y="262"/>
                    </a:cubicBezTo>
                    <a:cubicBezTo>
                      <a:pt x="233" y="262"/>
                      <a:pt x="233" y="262"/>
                      <a:pt x="233" y="262"/>
                    </a:cubicBezTo>
                    <a:cubicBezTo>
                      <a:pt x="235" y="263"/>
                      <a:pt x="236" y="261"/>
                      <a:pt x="238" y="261"/>
                    </a:cubicBezTo>
                    <a:cubicBezTo>
                      <a:pt x="238" y="262"/>
                      <a:pt x="238" y="262"/>
                      <a:pt x="238" y="263"/>
                    </a:cubicBezTo>
                    <a:cubicBezTo>
                      <a:pt x="239" y="263"/>
                      <a:pt x="240" y="263"/>
                      <a:pt x="241" y="263"/>
                    </a:cubicBezTo>
                    <a:cubicBezTo>
                      <a:pt x="241" y="264"/>
                      <a:pt x="242" y="264"/>
                      <a:pt x="242" y="265"/>
                    </a:cubicBezTo>
                    <a:cubicBezTo>
                      <a:pt x="242" y="265"/>
                      <a:pt x="242" y="265"/>
                      <a:pt x="242" y="266"/>
                    </a:cubicBezTo>
                    <a:cubicBezTo>
                      <a:pt x="242" y="267"/>
                      <a:pt x="243" y="268"/>
                      <a:pt x="244" y="268"/>
                    </a:cubicBezTo>
                    <a:cubicBezTo>
                      <a:pt x="244" y="268"/>
                      <a:pt x="244" y="268"/>
                      <a:pt x="244" y="268"/>
                    </a:cubicBezTo>
                    <a:cubicBezTo>
                      <a:pt x="245" y="270"/>
                      <a:pt x="246" y="270"/>
                      <a:pt x="248" y="270"/>
                    </a:cubicBezTo>
                    <a:cubicBezTo>
                      <a:pt x="248" y="270"/>
                      <a:pt x="248" y="271"/>
                      <a:pt x="248" y="272"/>
                    </a:cubicBezTo>
                    <a:cubicBezTo>
                      <a:pt x="245" y="273"/>
                      <a:pt x="250" y="277"/>
                      <a:pt x="251" y="277"/>
                    </a:cubicBezTo>
                    <a:cubicBezTo>
                      <a:pt x="257" y="279"/>
                      <a:pt x="254" y="276"/>
                      <a:pt x="256" y="273"/>
                    </a:cubicBezTo>
                    <a:cubicBezTo>
                      <a:pt x="258" y="285"/>
                      <a:pt x="264" y="296"/>
                      <a:pt x="264" y="307"/>
                    </a:cubicBezTo>
                    <a:cubicBezTo>
                      <a:pt x="264" y="310"/>
                      <a:pt x="268" y="326"/>
                      <a:pt x="272" y="319"/>
                    </a:cubicBezTo>
                    <a:cubicBezTo>
                      <a:pt x="273" y="319"/>
                      <a:pt x="274" y="319"/>
                      <a:pt x="275" y="318"/>
                    </a:cubicBezTo>
                    <a:cubicBezTo>
                      <a:pt x="278" y="312"/>
                      <a:pt x="282" y="303"/>
                      <a:pt x="279" y="296"/>
                    </a:cubicBezTo>
                    <a:cubicBezTo>
                      <a:pt x="283" y="294"/>
                      <a:pt x="286" y="291"/>
                      <a:pt x="289" y="288"/>
                    </a:cubicBezTo>
                    <a:cubicBezTo>
                      <a:pt x="295" y="280"/>
                      <a:pt x="300" y="271"/>
                      <a:pt x="309" y="270"/>
                    </a:cubicBezTo>
                    <a:cubicBezTo>
                      <a:pt x="310" y="272"/>
                      <a:pt x="311" y="272"/>
                      <a:pt x="312" y="272"/>
                    </a:cubicBezTo>
                    <a:cubicBezTo>
                      <a:pt x="316" y="277"/>
                      <a:pt x="315" y="284"/>
                      <a:pt x="317" y="289"/>
                    </a:cubicBezTo>
                    <a:cubicBezTo>
                      <a:pt x="317" y="290"/>
                      <a:pt x="317" y="290"/>
                      <a:pt x="317" y="290"/>
                    </a:cubicBezTo>
                    <a:cubicBezTo>
                      <a:pt x="314" y="291"/>
                      <a:pt x="317" y="291"/>
                      <a:pt x="317" y="292"/>
                    </a:cubicBezTo>
                    <a:cubicBezTo>
                      <a:pt x="317" y="292"/>
                      <a:pt x="317" y="292"/>
                      <a:pt x="317" y="292"/>
                    </a:cubicBezTo>
                    <a:cubicBezTo>
                      <a:pt x="318" y="293"/>
                      <a:pt x="318" y="293"/>
                      <a:pt x="318" y="293"/>
                    </a:cubicBezTo>
                    <a:cubicBezTo>
                      <a:pt x="318" y="295"/>
                      <a:pt x="321" y="297"/>
                      <a:pt x="321" y="294"/>
                    </a:cubicBezTo>
                    <a:cubicBezTo>
                      <a:pt x="322" y="294"/>
                      <a:pt x="323" y="294"/>
                      <a:pt x="323" y="293"/>
                    </a:cubicBezTo>
                    <a:cubicBezTo>
                      <a:pt x="323" y="293"/>
                      <a:pt x="323" y="292"/>
                      <a:pt x="323" y="292"/>
                    </a:cubicBezTo>
                    <a:cubicBezTo>
                      <a:pt x="324" y="293"/>
                      <a:pt x="324" y="290"/>
                      <a:pt x="325" y="290"/>
                    </a:cubicBezTo>
                    <a:cubicBezTo>
                      <a:pt x="326" y="292"/>
                      <a:pt x="329" y="296"/>
                      <a:pt x="329" y="297"/>
                    </a:cubicBezTo>
                    <a:cubicBezTo>
                      <a:pt x="330" y="300"/>
                      <a:pt x="330" y="304"/>
                      <a:pt x="331" y="307"/>
                    </a:cubicBezTo>
                    <a:cubicBezTo>
                      <a:pt x="330" y="308"/>
                      <a:pt x="330" y="308"/>
                      <a:pt x="330" y="309"/>
                    </a:cubicBezTo>
                    <a:cubicBezTo>
                      <a:pt x="330" y="309"/>
                      <a:pt x="327" y="311"/>
                      <a:pt x="328" y="312"/>
                    </a:cubicBezTo>
                    <a:cubicBezTo>
                      <a:pt x="328" y="312"/>
                      <a:pt x="329" y="319"/>
                      <a:pt x="329" y="319"/>
                    </a:cubicBezTo>
                    <a:cubicBezTo>
                      <a:pt x="331" y="321"/>
                      <a:pt x="329" y="321"/>
                      <a:pt x="331" y="323"/>
                    </a:cubicBezTo>
                    <a:cubicBezTo>
                      <a:pt x="331" y="323"/>
                      <a:pt x="331" y="323"/>
                      <a:pt x="331" y="323"/>
                    </a:cubicBezTo>
                    <a:cubicBezTo>
                      <a:pt x="329" y="328"/>
                      <a:pt x="343" y="348"/>
                      <a:pt x="346" y="342"/>
                    </a:cubicBezTo>
                    <a:cubicBezTo>
                      <a:pt x="345" y="341"/>
                      <a:pt x="345" y="340"/>
                      <a:pt x="345" y="339"/>
                    </a:cubicBezTo>
                    <a:cubicBezTo>
                      <a:pt x="344" y="338"/>
                      <a:pt x="345" y="331"/>
                      <a:pt x="343" y="331"/>
                    </a:cubicBezTo>
                    <a:cubicBezTo>
                      <a:pt x="342" y="328"/>
                      <a:pt x="335" y="326"/>
                      <a:pt x="336" y="323"/>
                    </a:cubicBezTo>
                    <a:cubicBezTo>
                      <a:pt x="336" y="317"/>
                      <a:pt x="333" y="315"/>
                      <a:pt x="333" y="309"/>
                    </a:cubicBezTo>
                    <a:cubicBezTo>
                      <a:pt x="334" y="308"/>
                      <a:pt x="336" y="304"/>
                      <a:pt x="336" y="304"/>
                    </a:cubicBezTo>
                    <a:cubicBezTo>
                      <a:pt x="336" y="304"/>
                      <a:pt x="339" y="309"/>
                      <a:pt x="339" y="309"/>
                    </a:cubicBezTo>
                    <a:cubicBezTo>
                      <a:pt x="340" y="309"/>
                      <a:pt x="341" y="309"/>
                      <a:pt x="341" y="309"/>
                    </a:cubicBezTo>
                    <a:cubicBezTo>
                      <a:pt x="341" y="311"/>
                      <a:pt x="342" y="311"/>
                      <a:pt x="344" y="311"/>
                    </a:cubicBezTo>
                    <a:cubicBezTo>
                      <a:pt x="344" y="312"/>
                      <a:pt x="344" y="312"/>
                      <a:pt x="344" y="313"/>
                    </a:cubicBezTo>
                    <a:cubicBezTo>
                      <a:pt x="345" y="313"/>
                      <a:pt x="345" y="313"/>
                      <a:pt x="346" y="313"/>
                    </a:cubicBezTo>
                    <a:cubicBezTo>
                      <a:pt x="346" y="314"/>
                      <a:pt x="348" y="319"/>
                      <a:pt x="349" y="319"/>
                    </a:cubicBezTo>
                    <a:cubicBezTo>
                      <a:pt x="349" y="319"/>
                      <a:pt x="352" y="317"/>
                      <a:pt x="352" y="316"/>
                    </a:cubicBezTo>
                    <a:cubicBezTo>
                      <a:pt x="352" y="316"/>
                      <a:pt x="352" y="316"/>
                      <a:pt x="353" y="315"/>
                    </a:cubicBezTo>
                    <a:cubicBezTo>
                      <a:pt x="353" y="315"/>
                      <a:pt x="353" y="314"/>
                      <a:pt x="353" y="314"/>
                    </a:cubicBezTo>
                    <a:cubicBezTo>
                      <a:pt x="353" y="314"/>
                      <a:pt x="357" y="312"/>
                      <a:pt x="357" y="312"/>
                    </a:cubicBezTo>
                    <a:cubicBezTo>
                      <a:pt x="363" y="305"/>
                      <a:pt x="360" y="291"/>
                      <a:pt x="355" y="287"/>
                    </a:cubicBezTo>
                    <a:cubicBezTo>
                      <a:pt x="354" y="286"/>
                      <a:pt x="354" y="286"/>
                      <a:pt x="353" y="286"/>
                    </a:cubicBezTo>
                    <a:cubicBezTo>
                      <a:pt x="353" y="284"/>
                      <a:pt x="350" y="282"/>
                      <a:pt x="350" y="280"/>
                    </a:cubicBezTo>
                    <a:cubicBezTo>
                      <a:pt x="353" y="279"/>
                      <a:pt x="353" y="277"/>
                      <a:pt x="355" y="275"/>
                    </a:cubicBezTo>
                    <a:cubicBezTo>
                      <a:pt x="357" y="275"/>
                      <a:pt x="365" y="277"/>
                      <a:pt x="364" y="274"/>
                    </a:cubicBezTo>
                    <a:cubicBezTo>
                      <a:pt x="363" y="274"/>
                      <a:pt x="381" y="267"/>
                      <a:pt x="380" y="269"/>
                    </a:cubicBezTo>
                    <a:cubicBezTo>
                      <a:pt x="380" y="268"/>
                      <a:pt x="380" y="268"/>
                      <a:pt x="380" y="268"/>
                    </a:cubicBezTo>
                    <a:cubicBezTo>
                      <a:pt x="381" y="268"/>
                      <a:pt x="381" y="267"/>
                      <a:pt x="382" y="267"/>
                    </a:cubicBezTo>
                    <a:cubicBezTo>
                      <a:pt x="382" y="267"/>
                      <a:pt x="382" y="266"/>
                      <a:pt x="382" y="266"/>
                    </a:cubicBezTo>
                    <a:cubicBezTo>
                      <a:pt x="384" y="266"/>
                      <a:pt x="392" y="250"/>
                      <a:pt x="393" y="248"/>
                    </a:cubicBezTo>
                    <a:cubicBezTo>
                      <a:pt x="393" y="248"/>
                      <a:pt x="393" y="248"/>
                      <a:pt x="394" y="248"/>
                    </a:cubicBezTo>
                    <a:cubicBezTo>
                      <a:pt x="393" y="248"/>
                      <a:pt x="394" y="225"/>
                      <a:pt x="391" y="227"/>
                    </a:cubicBezTo>
                    <a:cubicBezTo>
                      <a:pt x="390" y="225"/>
                      <a:pt x="389" y="223"/>
                      <a:pt x="388" y="221"/>
                    </a:cubicBezTo>
                    <a:cubicBezTo>
                      <a:pt x="389" y="221"/>
                      <a:pt x="390" y="221"/>
                      <a:pt x="390" y="219"/>
                    </a:cubicBezTo>
                    <a:cubicBezTo>
                      <a:pt x="390" y="220"/>
                      <a:pt x="391" y="215"/>
                      <a:pt x="391" y="215"/>
                    </a:cubicBezTo>
                    <a:cubicBezTo>
                      <a:pt x="397" y="219"/>
                      <a:pt x="396" y="209"/>
                      <a:pt x="390" y="210"/>
                    </a:cubicBezTo>
                    <a:cubicBezTo>
                      <a:pt x="389" y="210"/>
                      <a:pt x="388" y="211"/>
                      <a:pt x="388" y="211"/>
                    </a:cubicBezTo>
                    <a:cubicBezTo>
                      <a:pt x="388" y="211"/>
                      <a:pt x="387" y="211"/>
                      <a:pt x="387" y="211"/>
                    </a:cubicBezTo>
                    <a:cubicBezTo>
                      <a:pt x="387" y="209"/>
                      <a:pt x="386" y="209"/>
                      <a:pt x="385" y="209"/>
                    </a:cubicBezTo>
                    <a:cubicBezTo>
                      <a:pt x="385" y="209"/>
                      <a:pt x="385" y="208"/>
                      <a:pt x="384" y="208"/>
                    </a:cubicBezTo>
                    <a:cubicBezTo>
                      <a:pt x="384" y="207"/>
                      <a:pt x="383" y="207"/>
                      <a:pt x="382" y="208"/>
                    </a:cubicBezTo>
                    <a:cubicBezTo>
                      <a:pt x="382" y="207"/>
                      <a:pt x="382" y="207"/>
                      <a:pt x="382" y="206"/>
                    </a:cubicBezTo>
                    <a:cubicBezTo>
                      <a:pt x="388" y="206"/>
                      <a:pt x="389" y="201"/>
                      <a:pt x="394" y="200"/>
                    </a:cubicBezTo>
                    <a:cubicBezTo>
                      <a:pt x="389" y="209"/>
                      <a:pt x="398" y="203"/>
                      <a:pt x="398" y="204"/>
                    </a:cubicBezTo>
                    <a:cubicBezTo>
                      <a:pt x="398" y="204"/>
                      <a:pt x="398" y="204"/>
                      <a:pt x="398" y="204"/>
                    </a:cubicBezTo>
                    <a:cubicBezTo>
                      <a:pt x="399" y="205"/>
                      <a:pt x="399" y="204"/>
                      <a:pt x="399" y="203"/>
                    </a:cubicBezTo>
                    <a:cubicBezTo>
                      <a:pt x="400" y="203"/>
                      <a:pt x="400" y="203"/>
                      <a:pt x="400" y="202"/>
                    </a:cubicBezTo>
                    <a:cubicBezTo>
                      <a:pt x="401" y="203"/>
                      <a:pt x="403" y="205"/>
                      <a:pt x="403" y="205"/>
                    </a:cubicBezTo>
                    <a:cubicBezTo>
                      <a:pt x="403" y="205"/>
                      <a:pt x="403" y="205"/>
                      <a:pt x="404" y="205"/>
                    </a:cubicBezTo>
                    <a:cubicBezTo>
                      <a:pt x="404" y="207"/>
                      <a:pt x="399" y="211"/>
                      <a:pt x="405" y="211"/>
                    </a:cubicBezTo>
                    <a:cubicBezTo>
                      <a:pt x="405" y="211"/>
                      <a:pt x="406" y="211"/>
                      <a:pt x="406" y="211"/>
                    </a:cubicBezTo>
                    <a:cubicBezTo>
                      <a:pt x="406" y="214"/>
                      <a:pt x="405" y="219"/>
                      <a:pt x="407" y="222"/>
                    </a:cubicBezTo>
                    <a:cubicBezTo>
                      <a:pt x="408" y="223"/>
                      <a:pt x="414" y="223"/>
                      <a:pt x="415" y="221"/>
                    </a:cubicBezTo>
                    <a:cubicBezTo>
                      <a:pt x="418" y="224"/>
                      <a:pt x="416" y="208"/>
                      <a:pt x="413" y="208"/>
                    </a:cubicBezTo>
                    <a:cubicBezTo>
                      <a:pt x="413" y="208"/>
                      <a:pt x="413" y="208"/>
                      <a:pt x="413" y="208"/>
                    </a:cubicBezTo>
                    <a:cubicBezTo>
                      <a:pt x="413" y="207"/>
                      <a:pt x="412" y="204"/>
                      <a:pt x="412" y="203"/>
                    </a:cubicBezTo>
                    <a:cubicBezTo>
                      <a:pt x="413" y="202"/>
                      <a:pt x="413" y="202"/>
                      <a:pt x="413" y="202"/>
                    </a:cubicBezTo>
                    <a:cubicBezTo>
                      <a:pt x="413" y="202"/>
                      <a:pt x="413" y="201"/>
                      <a:pt x="413" y="201"/>
                    </a:cubicBezTo>
                    <a:cubicBezTo>
                      <a:pt x="414" y="201"/>
                      <a:pt x="415" y="201"/>
                      <a:pt x="416" y="201"/>
                    </a:cubicBezTo>
                    <a:cubicBezTo>
                      <a:pt x="417" y="201"/>
                      <a:pt x="416" y="195"/>
                      <a:pt x="416" y="195"/>
                    </a:cubicBezTo>
                    <a:cubicBezTo>
                      <a:pt x="417" y="195"/>
                      <a:pt x="418" y="195"/>
                      <a:pt x="418" y="193"/>
                    </a:cubicBezTo>
                    <a:cubicBezTo>
                      <a:pt x="418" y="193"/>
                      <a:pt x="418" y="193"/>
                      <a:pt x="418" y="193"/>
                    </a:cubicBezTo>
                    <a:cubicBezTo>
                      <a:pt x="419" y="193"/>
                      <a:pt x="429" y="189"/>
                      <a:pt x="429" y="188"/>
                    </a:cubicBezTo>
                    <a:cubicBezTo>
                      <a:pt x="430" y="188"/>
                      <a:pt x="430" y="188"/>
                      <a:pt x="431" y="186"/>
                    </a:cubicBezTo>
                    <a:cubicBezTo>
                      <a:pt x="431" y="186"/>
                      <a:pt x="432" y="186"/>
                      <a:pt x="432" y="186"/>
                    </a:cubicBezTo>
                    <a:cubicBezTo>
                      <a:pt x="433" y="184"/>
                      <a:pt x="438" y="179"/>
                      <a:pt x="438" y="178"/>
                    </a:cubicBezTo>
                    <a:cubicBezTo>
                      <a:pt x="438" y="177"/>
                      <a:pt x="438" y="176"/>
                      <a:pt x="438" y="175"/>
                    </a:cubicBezTo>
                    <a:cubicBezTo>
                      <a:pt x="440" y="175"/>
                      <a:pt x="441" y="175"/>
                      <a:pt x="440" y="173"/>
                    </a:cubicBezTo>
                    <a:cubicBezTo>
                      <a:pt x="450" y="176"/>
                      <a:pt x="449" y="128"/>
                      <a:pt x="441" y="139"/>
                    </a:cubicBezTo>
                    <a:cubicBezTo>
                      <a:pt x="440" y="138"/>
                      <a:pt x="440" y="138"/>
                      <a:pt x="440" y="138"/>
                    </a:cubicBezTo>
                    <a:cubicBezTo>
                      <a:pt x="439" y="138"/>
                      <a:pt x="438" y="138"/>
                      <a:pt x="437" y="139"/>
                    </a:cubicBezTo>
                    <a:cubicBezTo>
                      <a:pt x="437" y="139"/>
                      <a:pt x="436" y="138"/>
                      <a:pt x="436" y="138"/>
                    </a:cubicBezTo>
                    <a:cubicBezTo>
                      <a:pt x="435" y="136"/>
                      <a:pt x="434" y="135"/>
                      <a:pt x="433" y="134"/>
                    </a:cubicBezTo>
                    <a:cubicBezTo>
                      <a:pt x="435" y="133"/>
                      <a:pt x="440" y="126"/>
                      <a:pt x="443" y="126"/>
                    </a:cubicBezTo>
                    <a:cubicBezTo>
                      <a:pt x="439" y="122"/>
                      <a:pt x="458" y="111"/>
                      <a:pt x="460" y="111"/>
                    </a:cubicBezTo>
                    <a:cubicBezTo>
                      <a:pt x="460" y="119"/>
                      <a:pt x="474" y="110"/>
                      <a:pt x="474" y="111"/>
                    </a:cubicBezTo>
                    <a:cubicBezTo>
                      <a:pt x="475" y="111"/>
                      <a:pt x="475" y="111"/>
                      <a:pt x="476" y="111"/>
                    </a:cubicBezTo>
                    <a:cubicBezTo>
                      <a:pt x="478" y="121"/>
                      <a:pt x="485" y="113"/>
                      <a:pt x="486" y="107"/>
                    </a:cubicBezTo>
                    <a:cubicBezTo>
                      <a:pt x="487" y="107"/>
                      <a:pt x="493" y="101"/>
                      <a:pt x="493" y="100"/>
                    </a:cubicBezTo>
                    <a:cubicBezTo>
                      <a:pt x="495" y="100"/>
                      <a:pt x="497" y="100"/>
                      <a:pt x="499" y="100"/>
                    </a:cubicBezTo>
                    <a:cubicBezTo>
                      <a:pt x="498" y="102"/>
                      <a:pt x="499" y="103"/>
                      <a:pt x="500" y="103"/>
                    </a:cubicBezTo>
                    <a:cubicBezTo>
                      <a:pt x="500" y="106"/>
                      <a:pt x="510" y="96"/>
                      <a:pt x="511" y="96"/>
                    </a:cubicBezTo>
                    <a:cubicBezTo>
                      <a:pt x="511" y="96"/>
                      <a:pt x="511" y="97"/>
                      <a:pt x="511" y="98"/>
                    </a:cubicBezTo>
                    <a:cubicBezTo>
                      <a:pt x="507" y="98"/>
                      <a:pt x="488" y="123"/>
                      <a:pt x="489" y="125"/>
                    </a:cubicBezTo>
                    <a:cubicBezTo>
                      <a:pt x="494" y="130"/>
                      <a:pt x="485" y="151"/>
                      <a:pt x="495" y="151"/>
                    </a:cubicBezTo>
                    <a:cubicBezTo>
                      <a:pt x="496" y="151"/>
                      <a:pt x="498" y="146"/>
                      <a:pt x="498" y="146"/>
                    </a:cubicBezTo>
                    <a:cubicBezTo>
                      <a:pt x="498" y="146"/>
                      <a:pt x="499" y="146"/>
                      <a:pt x="499" y="145"/>
                    </a:cubicBezTo>
                    <a:cubicBezTo>
                      <a:pt x="500" y="143"/>
                      <a:pt x="500" y="143"/>
                      <a:pt x="500" y="140"/>
                    </a:cubicBezTo>
                    <a:cubicBezTo>
                      <a:pt x="500" y="142"/>
                      <a:pt x="508" y="134"/>
                      <a:pt x="507" y="132"/>
                    </a:cubicBezTo>
                    <a:cubicBezTo>
                      <a:pt x="507" y="131"/>
                      <a:pt x="507" y="130"/>
                      <a:pt x="506" y="130"/>
                    </a:cubicBezTo>
                    <a:cubicBezTo>
                      <a:pt x="506" y="130"/>
                      <a:pt x="506" y="129"/>
                      <a:pt x="506" y="128"/>
                    </a:cubicBezTo>
                    <a:cubicBezTo>
                      <a:pt x="507" y="128"/>
                      <a:pt x="510" y="121"/>
                      <a:pt x="510" y="121"/>
                    </a:cubicBezTo>
                    <a:cubicBezTo>
                      <a:pt x="510" y="120"/>
                      <a:pt x="508" y="119"/>
                      <a:pt x="507" y="117"/>
                    </a:cubicBezTo>
                    <a:cubicBezTo>
                      <a:pt x="507" y="115"/>
                      <a:pt x="511" y="111"/>
                      <a:pt x="513" y="110"/>
                    </a:cubicBezTo>
                    <a:cubicBezTo>
                      <a:pt x="515" y="110"/>
                      <a:pt x="519" y="111"/>
                      <a:pt x="522" y="110"/>
                    </a:cubicBezTo>
                    <a:cubicBezTo>
                      <a:pt x="520" y="111"/>
                      <a:pt x="529" y="106"/>
                      <a:pt x="530" y="106"/>
                    </a:cubicBezTo>
                    <a:cubicBezTo>
                      <a:pt x="536" y="103"/>
                      <a:pt x="549" y="100"/>
                      <a:pt x="552" y="95"/>
                    </a:cubicBezTo>
                    <a:cubicBezTo>
                      <a:pt x="560" y="102"/>
                      <a:pt x="553" y="84"/>
                      <a:pt x="552" y="87"/>
                    </a:cubicBezTo>
                    <a:cubicBezTo>
                      <a:pt x="552" y="85"/>
                      <a:pt x="552" y="83"/>
                      <a:pt x="550" y="82"/>
                    </a:cubicBezTo>
                    <a:cubicBezTo>
                      <a:pt x="549" y="82"/>
                      <a:pt x="549" y="82"/>
                      <a:pt x="549" y="82"/>
                    </a:cubicBezTo>
                    <a:cubicBezTo>
                      <a:pt x="549" y="82"/>
                      <a:pt x="549" y="82"/>
                      <a:pt x="549" y="82"/>
                    </a:cubicBezTo>
                    <a:cubicBezTo>
                      <a:pt x="550" y="82"/>
                      <a:pt x="555" y="80"/>
                      <a:pt x="556" y="80"/>
                    </a:cubicBezTo>
                    <a:cubicBezTo>
                      <a:pt x="557" y="80"/>
                      <a:pt x="558" y="75"/>
                      <a:pt x="557" y="75"/>
                    </a:cubicBezTo>
                    <a:cubicBezTo>
                      <a:pt x="561" y="75"/>
                      <a:pt x="561" y="75"/>
                      <a:pt x="561" y="75"/>
                    </a:cubicBezTo>
                    <a:cubicBezTo>
                      <a:pt x="561" y="75"/>
                      <a:pt x="561" y="75"/>
                      <a:pt x="561" y="75"/>
                    </a:cubicBezTo>
                    <a:cubicBezTo>
                      <a:pt x="561" y="79"/>
                      <a:pt x="567" y="77"/>
                      <a:pt x="568" y="79"/>
                    </a:cubicBezTo>
                    <a:cubicBezTo>
                      <a:pt x="569" y="80"/>
                      <a:pt x="570" y="80"/>
                      <a:pt x="572" y="81"/>
                    </a:cubicBezTo>
                    <a:cubicBezTo>
                      <a:pt x="574" y="82"/>
                      <a:pt x="579" y="85"/>
                      <a:pt x="579" y="80"/>
                    </a:cubicBezTo>
                    <a:cubicBezTo>
                      <a:pt x="579" y="80"/>
                      <a:pt x="579" y="80"/>
                      <a:pt x="579" y="80"/>
                    </a:cubicBezTo>
                    <a:cubicBezTo>
                      <a:pt x="580" y="81"/>
                      <a:pt x="581" y="78"/>
                      <a:pt x="579" y="76"/>
                    </a:cubicBezTo>
                    <a:cubicBezTo>
                      <a:pt x="581" y="75"/>
                      <a:pt x="585" y="73"/>
                      <a:pt x="584" y="72"/>
                    </a:cubicBezTo>
                    <a:close/>
                    <a:moveTo>
                      <a:pt x="141" y="241"/>
                    </a:moveTo>
                    <a:cubicBezTo>
                      <a:pt x="141" y="241"/>
                      <a:pt x="141" y="241"/>
                      <a:pt x="141" y="241"/>
                    </a:cubicBezTo>
                    <a:cubicBezTo>
                      <a:pt x="141" y="241"/>
                      <a:pt x="141" y="241"/>
                      <a:pt x="141" y="241"/>
                    </a:cubicBezTo>
                    <a:cubicBezTo>
                      <a:pt x="141" y="241"/>
                      <a:pt x="141" y="241"/>
                      <a:pt x="141" y="241"/>
                    </a:cubicBezTo>
                    <a:close/>
                    <a:moveTo>
                      <a:pt x="150" y="354"/>
                    </a:moveTo>
                    <a:cubicBezTo>
                      <a:pt x="149" y="356"/>
                      <a:pt x="147" y="358"/>
                      <a:pt x="146" y="360"/>
                    </a:cubicBezTo>
                    <a:cubicBezTo>
                      <a:pt x="145" y="360"/>
                      <a:pt x="144" y="360"/>
                      <a:pt x="143" y="360"/>
                    </a:cubicBezTo>
                    <a:cubicBezTo>
                      <a:pt x="144" y="359"/>
                      <a:pt x="144" y="357"/>
                      <a:pt x="143" y="355"/>
                    </a:cubicBezTo>
                    <a:cubicBezTo>
                      <a:pt x="144" y="355"/>
                      <a:pt x="145" y="354"/>
                      <a:pt x="145" y="353"/>
                    </a:cubicBezTo>
                    <a:cubicBezTo>
                      <a:pt x="146" y="353"/>
                      <a:pt x="148" y="354"/>
                      <a:pt x="150" y="354"/>
                    </a:cubicBezTo>
                    <a:close/>
                    <a:moveTo>
                      <a:pt x="129" y="203"/>
                    </a:move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33" y="201"/>
                      <a:pt x="131" y="204"/>
                      <a:pt x="132" y="203"/>
                    </a:cubicBezTo>
                    <a:cubicBezTo>
                      <a:pt x="131" y="204"/>
                      <a:pt x="130" y="204"/>
                      <a:pt x="129" y="203"/>
                    </a:cubicBezTo>
                    <a:close/>
                    <a:moveTo>
                      <a:pt x="167" y="199"/>
                    </a:moveTo>
                    <a:cubicBezTo>
                      <a:pt x="163" y="199"/>
                      <a:pt x="159" y="200"/>
                      <a:pt x="155" y="199"/>
                    </a:cubicBezTo>
                    <a:cubicBezTo>
                      <a:pt x="155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3" y="198"/>
                      <a:pt x="153" y="198"/>
                      <a:pt x="153" y="199"/>
                    </a:cubicBezTo>
                    <a:cubicBezTo>
                      <a:pt x="149" y="198"/>
                      <a:pt x="138" y="195"/>
                      <a:pt x="135" y="200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4" y="200"/>
                      <a:pt x="134" y="199"/>
                      <a:pt x="132" y="199"/>
                    </a:cubicBezTo>
                    <a:cubicBezTo>
                      <a:pt x="132" y="198"/>
                      <a:pt x="131" y="195"/>
                      <a:pt x="131" y="194"/>
                    </a:cubicBezTo>
                    <a:cubicBezTo>
                      <a:pt x="131" y="194"/>
                      <a:pt x="136" y="182"/>
                      <a:pt x="137" y="181"/>
                    </a:cubicBezTo>
                    <a:cubicBezTo>
                      <a:pt x="138" y="180"/>
                      <a:pt x="139" y="180"/>
                      <a:pt x="139" y="179"/>
                    </a:cubicBezTo>
                    <a:cubicBezTo>
                      <a:pt x="145" y="182"/>
                      <a:pt x="144" y="184"/>
                      <a:pt x="149" y="186"/>
                    </a:cubicBezTo>
                    <a:cubicBezTo>
                      <a:pt x="155" y="190"/>
                      <a:pt x="154" y="181"/>
                      <a:pt x="153" y="182"/>
                    </a:cubicBezTo>
                    <a:cubicBezTo>
                      <a:pt x="152" y="181"/>
                      <a:pt x="152" y="180"/>
                      <a:pt x="151" y="180"/>
                    </a:cubicBezTo>
                    <a:cubicBezTo>
                      <a:pt x="153" y="179"/>
                      <a:pt x="156" y="178"/>
                      <a:pt x="159" y="177"/>
                    </a:cubicBezTo>
                    <a:cubicBezTo>
                      <a:pt x="158" y="192"/>
                      <a:pt x="157" y="181"/>
                      <a:pt x="168" y="196"/>
                    </a:cubicBezTo>
                    <a:cubicBezTo>
                      <a:pt x="167" y="197"/>
                      <a:pt x="167" y="198"/>
                      <a:pt x="167" y="199"/>
                    </a:cubicBezTo>
                    <a:close/>
                    <a:moveTo>
                      <a:pt x="201" y="206"/>
                    </a:moveTo>
                    <a:cubicBezTo>
                      <a:pt x="201" y="206"/>
                      <a:pt x="201" y="207"/>
                      <a:pt x="201" y="206"/>
                    </a:cubicBezTo>
                    <a:cubicBezTo>
                      <a:pt x="201" y="208"/>
                      <a:pt x="202" y="208"/>
                      <a:pt x="203" y="210"/>
                    </a:cubicBezTo>
                    <a:cubicBezTo>
                      <a:pt x="203" y="214"/>
                      <a:pt x="203" y="214"/>
                      <a:pt x="203" y="214"/>
                    </a:cubicBezTo>
                    <a:cubicBezTo>
                      <a:pt x="202" y="213"/>
                      <a:pt x="202" y="215"/>
                      <a:pt x="202" y="216"/>
                    </a:cubicBezTo>
                    <a:cubicBezTo>
                      <a:pt x="202" y="216"/>
                      <a:pt x="202" y="216"/>
                      <a:pt x="202" y="216"/>
                    </a:cubicBezTo>
                    <a:cubicBezTo>
                      <a:pt x="201" y="216"/>
                      <a:pt x="200" y="216"/>
                      <a:pt x="199" y="217"/>
                    </a:cubicBezTo>
                    <a:cubicBezTo>
                      <a:pt x="198" y="215"/>
                      <a:pt x="196" y="216"/>
                      <a:pt x="195" y="216"/>
                    </a:cubicBezTo>
                    <a:cubicBezTo>
                      <a:pt x="195" y="216"/>
                      <a:pt x="195" y="216"/>
                      <a:pt x="195" y="216"/>
                    </a:cubicBezTo>
                    <a:cubicBezTo>
                      <a:pt x="196" y="215"/>
                      <a:pt x="191" y="212"/>
                      <a:pt x="190" y="211"/>
                    </a:cubicBezTo>
                    <a:cubicBezTo>
                      <a:pt x="190" y="206"/>
                      <a:pt x="190" y="205"/>
                      <a:pt x="188" y="199"/>
                    </a:cubicBezTo>
                    <a:cubicBezTo>
                      <a:pt x="188" y="199"/>
                      <a:pt x="188" y="199"/>
                      <a:pt x="188" y="199"/>
                    </a:cubicBezTo>
                    <a:cubicBezTo>
                      <a:pt x="188" y="197"/>
                      <a:pt x="187" y="191"/>
                      <a:pt x="186" y="189"/>
                    </a:cubicBezTo>
                    <a:cubicBezTo>
                      <a:pt x="186" y="188"/>
                      <a:pt x="184" y="186"/>
                      <a:pt x="184" y="186"/>
                    </a:cubicBezTo>
                    <a:cubicBezTo>
                      <a:pt x="184" y="185"/>
                      <a:pt x="183" y="185"/>
                      <a:pt x="183" y="185"/>
                    </a:cubicBezTo>
                    <a:cubicBezTo>
                      <a:pt x="187" y="185"/>
                      <a:pt x="195" y="178"/>
                      <a:pt x="199" y="177"/>
                    </a:cubicBezTo>
                    <a:cubicBezTo>
                      <a:pt x="199" y="178"/>
                      <a:pt x="200" y="179"/>
                      <a:pt x="201" y="180"/>
                    </a:cubicBezTo>
                    <a:cubicBezTo>
                      <a:pt x="200" y="181"/>
                      <a:pt x="200" y="181"/>
                      <a:pt x="200" y="182"/>
                    </a:cubicBezTo>
                    <a:cubicBezTo>
                      <a:pt x="188" y="180"/>
                      <a:pt x="195" y="195"/>
                      <a:pt x="201" y="195"/>
                    </a:cubicBezTo>
                    <a:cubicBezTo>
                      <a:pt x="200" y="196"/>
                      <a:pt x="204" y="200"/>
                      <a:pt x="204" y="202"/>
                    </a:cubicBezTo>
                    <a:cubicBezTo>
                      <a:pt x="201" y="202"/>
                      <a:pt x="201" y="202"/>
                      <a:pt x="201" y="202"/>
                    </a:cubicBezTo>
                    <a:cubicBezTo>
                      <a:pt x="198" y="203"/>
                      <a:pt x="200" y="204"/>
                      <a:pt x="201" y="206"/>
                    </a:cubicBezTo>
                    <a:close/>
                    <a:moveTo>
                      <a:pt x="220" y="181"/>
                    </a:moveTo>
                    <a:cubicBezTo>
                      <a:pt x="220" y="181"/>
                      <a:pt x="220" y="181"/>
                      <a:pt x="220" y="181"/>
                    </a:cubicBezTo>
                    <a:cubicBezTo>
                      <a:pt x="218" y="182"/>
                      <a:pt x="221" y="185"/>
                      <a:pt x="221" y="186"/>
                    </a:cubicBezTo>
                    <a:cubicBezTo>
                      <a:pt x="221" y="186"/>
                      <a:pt x="220" y="186"/>
                      <a:pt x="220" y="187"/>
                    </a:cubicBezTo>
                    <a:cubicBezTo>
                      <a:pt x="219" y="186"/>
                      <a:pt x="219" y="186"/>
                      <a:pt x="218" y="186"/>
                    </a:cubicBezTo>
                    <a:cubicBezTo>
                      <a:pt x="220" y="185"/>
                      <a:pt x="218" y="183"/>
                      <a:pt x="217" y="182"/>
                    </a:cubicBezTo>
                    <a:cubicBezTo>
                      <a:pt x="219" y="181"/>
                      <a:pt x="218" y="180"/>
                      <a:pt x="219" y="179"/>
                    </a:cubicBezTo>
                    <a:cubicBezTo>
                      <a:pt x="219" y="178"/>
                      <a:pt x="220" y="178"/>
                      <a:pt x="220" y="178"/>
                    </a:cubicBezTo>
                    <a:cubicBezTo>
                      <a:pt x="220" y="179"/>
                      <a:pt x="221" y="179"/>
                      <a:pt x="221" y="179"/>
                    </a:cubicBezTo>
                    <a:cubicBezTo>
                      <a:pt x="221" y="180"/>
                      <a:pt x="221" y="181"/>
                      <a:pt x="220" y="181"/>
                    </a:cubicBezTo>
                    <a:close/>
                    <a:moveTo>
                      <a:pt x="441" y="140"/>
                    </a:moveTo>
                    <a:cubicBezTo>
                      <a:pt x="441" y="140"/>
                      <a:pt x="441" y="140"/>
                      <a:pt x="441" y="140"/>
                    </a:cubicBezTo>
                    <a:cubicBezTo>
                      <a:pt x="441" y="140"/>
                      <a:pt x="441" y="140"/>
                      <a:pt x="441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Freeform 27"/>
              <p:cNvSpPr/>
              <p:nvPr/>
            </p:nvSpPr>
            <p:spPr bwMode="auto">
              <a:xfrm>
                <a:off x="7131081" y="1321422"/>
                <a:ext cx="103134" cy="68502"/>
              </a:xfrm>
              <a:custGeom>
                <a:avLst/>
                <a:gdLst>
                  <a:gd name="T0" fmla="*/ 3 w 12"/>
                  <a:gd name="T1" fmla="*/ 4 h 9"/>
                  <a:gd name="T2" fmla="*/ 4 w 12"/>
                  <a:gd name="T3" fmla="*/ 2 h 9"/>
                  <a:gd name="T4" fmla="*/ 3 w 12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3" y="4"/>
                    </a:moveTo>
                    <a:cubicBezTo>
                      <a:pt x="12" y="9"/>
                      <a:pt x="3" y="0"/>
                      <a:pt x="4" y="2"/>
                    </a:cubicBezTo>
                    <a:cubicBezTo>
                      <a:pt x="4" y="2"/>
                      <a:pt x="0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Rectangle 28"/>
              <p:cNvSpPr>
                <a:spLocks noChangeArrowheads="1"/>
              </p:cNvSpPr>
              <p:nvPr/>
            </p:nvSpPr>
            <p:spPr bwMode="auto">
              <a:xfrm>
                <a:off x="7157333" y="1351867"/>
                <a:ext cx="1876" cy="19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Freeform 29"/>
              <p:cNvSpPr/>
              <p:nvPr/>
            </p:nvSpPr>
            <p:spPr bwMode="auto">
              <a:xfrm>
                <a:off x="8001149" y="1245309"/>
                <a:ext cx="211892" cy="129392"/>
              </a:xfrm>
              <a:custGeom>
                <a:avLst/>
                <a:gdLst>
                  <a:gd name="T0" fmla="*/ 18 w 25"/>
                  <a:gd name="T1" fmla="*/ 12 h 17"/>
                  <a:gd name="T2" fmla="*/ 16 w 25"/>
                  <a:gd name="T3" fmla="*/ 9 h 17"/>
                  <a:gd name="T4" fmla="*/ 4 w 25"/>
                  <a:gd name="T5" fmla="*/ 17 h 17"/>
                  <a:gd name="T6" fmla="*/ 5 w 25"/>
                  <a:gd name="T7" fmla="*/ 17 h 17"/>
                  <a:gd name="T8" fmla="*/ 18 w 25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18" y="12"/>
                    </a:moveTo>
                    <a:cubicBezTo>
                      <a:pt x="20" y="11"/>
                      <a:pt x="17" y="9"/>
                      <a:pt x="16" y="9"/>
                    </a:cubicBezTo>
                    <a:cubicBezTo>
                      <a:pt x="18" y="0"/>
                      <a:pt x="0" y="16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25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Freeform 30"/>
              <p:cNvSpPr/>
              <p:nvPr/>
            </p:nvSpPr>
            <p:spPr bwMode="auto">
              <a:xfrm>
                <a:off x="7991774" y="1367090"/>
                <a:ext cx="43129" cy="7611"/>
              </a:xfrm>
              <a:custGeom>
                <a:avLst/>
                <a:gdLst>
                  <a:gd name="T0" fmla="*/ 5 w 5"/>
                  <a:gd name="T1" fmla="*/ 1 h 1"/>
                  <a:gd name="T2" fmla="*/ 5 w 5"/>
                  <a:gd name="T3" fmla="*/ 1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0" y="0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Freeform 31"/>
              <p:cNvSpPr/>
              <p:nvPr/>
            </p:nvSpPr>
            <p:spPr bwMode="auto">
              <a:xfrm>
                <a:off x="7344848" y="1374701"/>
                <a:ext cx="7501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Freeform 32"/>
              <p:cNvSpPr/>
              <p:nvPr/>
            </p:nvSpPr>
            <p:spPr bwMode="auto">
              <a:xfrm>
                <a:off x="7327972" y="1321422"/>
                <a:ext cx="84382" cy="53279"/>
              </a:xfrm>
              <a:custGeom>
                <a:avLst/>
                <a:gdLst>
                  <a:gd name="T0" fmla="*/ 3 w 10"/>
                  <a:gd name="T1" fmla="*/ 7 h 7"/>
                  <a:gd name="T2" fmla="*/ 6 w 10"/>
                  <a:gd name="T3" fmla="*/ 6 h 7"/>
                  <a:gd name="T4" fmla="*/ 1 w 10"/>
                  <a:gd name="T5" fmla="*/ 3 h 7"/>
                  <a:gd name="T6" fmla="*/ 3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3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10" y="5"/>
                      <a:pt x="5" y="0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Freeform 33"/>
              <p:cNvSpPr/>
              <p:nvPr/>
            </p:nvSpPr>
            <p:spPr bwMode="auto">
              <a:xfrm>
                <a:off x="6934191" y="1344256"/>
                <a:ext cx="120009" cy="60890"/>
              </a:xfrm>
              <a:custGeom>
                <a:avLst/>
                <a:gdLst>
                  <a:gd name="T0" fmla="*/ 8 w 14"/>
                  <a:gd name="T1" fmla="*/ 7 h 8"/>
                  <a:gd name="T2" fmla="*/ 6 w 14"/>
                  <a:gd name="T3" fmla="*/ 2 h 8"/>
                  <a:gd name="T4" fmla="*/ 6 w 14"/>
                  <a:gd name="T5" fmla="*/ 3 h 8"/>
                  <a:gd name="T6" fmla="*/ 3 w 14"/>
                  <a:gd name="T7" fmla="*/ 5 h 8"/>
                  <a:gd name="T8" fmla="*/ 8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8" y="7"/>
                    </a:moveTo>
                    <a:cubicBezTo>
                      <a:pt x="14" y="5"/>
                      <a:pt x="12" y="0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0" y="3"/>
                      <a:pt x="3" y="5"/>
                    </a:cubicBezTo>
                    <a:cubicBezTo>
                      <a:pt x="3" y="5"/>
                      <a:pt x="7" y="8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Freeform 34"/>
              <p:cNvSpPr/>
              <p:nvPr/>
            </p:nvSpPr>
            <p:spPr bwMode="auto">
              <a:xfrm>
                <a:off x="6934191" y="1367090"/>
                <a:ext cx="26252" cy="15223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0" y="0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Freeform 35"/>
              <p:cNvSpPr/>
              <p:nvPr/>
            </p:nvSpPr>
            <p:spPr bwMode="auto">
              <a:xfrm>
                <a:off x="6934191" y="1367090"/>
                <a:ext cx="26252" cy="15223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Freeform 36"/>
              <p:cNvSpPr/>
              <p:nvPr/>
            </p:nvSpPr>
            <p:spPr bwMode="auto">
              <a:xfrm>
                <a:off x="7251091" y="1306200"/>
                <a:ext cx="76882" cy="76113"/>
              </a:xfrm>
              <a:custGeom>
                <a:avLst/>
                <a:gdLst>
                  <a:gd name="T0" fmla="*/ 3 w 9"/>
                  <a:gd name="T1" fmla="*/ 9 h 10"/>
                  <a:gd name="T2" fmla="*/ 9 w 9"/>
                  <a:gd name="T3" fmla="*/ 9 h 10"/>
                  <a:gd name="T4" fmla="*/ 3 w 9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3" y="9"/>
                    </a:moveTo>
                    <a:cubicBezTo>
                      <a:pt x="3" y="9"/>
                      <a:pt x="9" y="10"/>
                      <a:pt x="9" y="9"/>
                    </a:cubicBezTo>
                    <a:cubicBezTo>
                      <a:pt x="9" y="0"/>
                      <a:pt x="0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Freeform 37"/>
              <p:cNvSpPr/>
              <p:nvPr/>
            </p:nvSpPr>
            <p:spPr bwMode="auto">
              <a:xfrm>
                <a:off x="7164834" y="1389924"/>
                <a:ext cx="9376" cy="761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Freeform 38"/>
              <p:cNvSpPr/>
              <p:nvPr/>
            </p:nvSpPr>
            <p:spPr bwMode="auto">
              <a:xfrm>
                <a:off x="7164834" y="1351867"/>
                <a:ext cx="86257" cy="91335"/>
              </a:xfrm>
              <a:custGeom>
                <a:avLst/>
                <a:gdLst>
                  <a:gd name="T0" fmla="*/ 0 w 10"/>
                  <a:gd name="T1" fmla="*/ 6 h 12"/>
                  <a:gd name="T2" fmla="*/ 9 w 10"/>
                  <a:gd name="T3" fmla="*/ 4 h 12"/>
                  <a:gd name="T4" fmla="*/ 0 w 10"/>
                  <a:gd name="T5" fmla="*/ 6 h 12"/>
                  <a:gd name="T6" fmla="*/ 0 w 10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1" y="5"/>
                      <a:pt x="10" y="12"/>
                      <a:pt x="9" y="4"/>
                    </a:cubicBezTo>
                    <a:cubicBezTo>
                      <a:pt x="8" y="0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Freeform 39"/>
              <p:cNvSpPr/>
              <p:nvPr/>
            </p:nvSpPr>
            <p:spPr bwMode="auto">
              <a:xfrm>
                <a:off x="3440792" y="1488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Freeform 40"/>
              <p:cNvSpPr/>
              <p:nvPr/>
            </p:nvSpPr>
            <p:spPr bwMode="auto">
              <a:xfrm>
                <a:off x="3414540" y="1458425"/>
                <a:ext cx="60005" cy="45668"/>
              </a:xfrm>
              <a:custGeom>
                <a:avLst/>
                <a:gdLst>
                  <a:gd name="T0" fmla="*/ 3 w 7"/>
                  <a:gd name="T1" fmla="*/ 4 h 6"/>
                  <a:gd name="T2" fmla="*/ 2 w 7"/>
                  <a:gd name="T3" fmla="*/ 4 h 6"/>
                  <a:gd name="T4" fmla="*/ 3 w 7"/>
                  <a:gd name="T5" fmla="*/ 4 h 6"/>
                  <a:gd name="T6" fmla="*/ 7 w 7"/>
                  <a:gd name="T7" fmla="*/ 4 h 6"/>
                  <a:gd name="T8" fmla="*/ 2 w 7"/>
                  <a:gd name="T9" fmla="*/ 0 h 6"/>
                  <a:gd name="T10" fmla="*/ 3 w 7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4"/>
                    </a:moveTo>
                    <a:cubicBezTo>
                      <a:pt x="3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6" y="2"/>
                      <a:pt x="3" y="0"/>
                      <a:pt x="2" y="0"/>
                    </a:cubicBezTo>
                    <a:cubicBezTo>
                      <a:pt x="0" y="1"/>
                      <a:pt x="1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Freeform 41"/>
              <p:cNvSpPr/>
              <p:nvPr/>
            </p:nvSpPr>
            <p:spPr bwMode="auto">
              <a:xfrm>
                <a:off x="8018026" y="1359479"/>
                <a:ext cx="228768" cy="129392"/>
              </a:xfrm>
              <a:custGeom>
                <a:avLst/>
                <a:gdLst>
                  <a:gd name="T0" fmla="*/ 9 w 27"/>
                  <a:gd name="T1" fmla="*/ 6 h 17"/>
                  <a:gd name="T2" fmla="*/ 4 w 27"/>
                  <a:gd name="T3" fmla="*/ 4 h 17"/>
                  <a:gd name="T4" fmla="*/ 1 w 27"/>
                  <a:gd name="T5" fmla="*/ 8 h 17"/>
                  <a:gd name="T6" fmla="*/ 1 w 27"/>
                  <a:gd name="T7" fmla="*/ 8 h 17"/>
                  <a:gd name="T8" fmla="*/ 7 w 27"/>
                  <a:gd name="T9" fmla="*/ 8 h 17"/>
                  <a:gd name="T10" fmla="*/ 14 w 27"/>
                  <a:gd name="T11" fmla="*/ 12 h 17"/>
                  <a:gd name="T12" fmla="*/ 14 w 27"/>
                  <a:gd name="T13" fmla="*/ 12 h 17"/>
                  <a:gd name="T14" fmla="*/ 18 w 27"/>
                  <a:gd name="T15" fmla="*/ 5 h 17"/>
                  <a:gd name="T16" fmla="*/ 9 w 27"/>
                  <a:gd name="T1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7">
                    <a:moveTo>
                      <a:pt x="9" y="6"/>
                    </a:moveTo>
                    <a:cubicBezTo>
                      <a:pt x="6" y="7"/>
                      <a:pt x="7" y="2"/>
                      <a:pt x="4" y="4"/>
                    </a:cubicBezTo>
                    <a:cubicBezTo>
                      <a:pt x="3" y="4"/>
                      <a:pt x="0" y="8"/>
                      <a:pt x="1" y="8"/>
                    </a:cubicBezTo>
                    <a:cubicBezTo>
                      <a:pt x="1" y="8"/>
                      <a:pt x="0" y="8"/>
                      <a:pt x="1" y="8"/>
                    </a:cubicBezTo>
                    <a:cubicBezTo>
                      <a:pt x="3" y="7"/>
                      <a:pt x="5" y="10"/>
                      <a:pt x="7" y="8"/>
                    </a:cubicBezTo>
                    <a:cubicBezTo>
                      <a:pt x="8" y="11"/>
                      <a:pt x="12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0" y="17"/>
                      <a:pt x="27" y="5"/>
                      <a:pt x="18" y="5"/>
                    </a:cubicBezTo>
                    <a:cubicBezTo>
                      <a:pt x="19" y="0"/>
                      <a:pt x="11" y="4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Freeform 42"/>
              <p:cNvSpPr/>
              <p:nvPr/>
            </p:nvSpPr>
            <p:spPr bwMode="auto">
              <a:xfrm>
                <a:off x="3287030" y="1542150"/>
                <a:ext cx="33753" cy="0"/>
              </a:xfrm>
              <a:custGeom>
                <a:avLst/>
                <a:gdLst>
                  <a:gd name="T0" fmla="*/ 4 w 4"/>
                  <a:gd name="T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Freeform 43"/>
              <p:cNvSpPr/>
              <p:nvPr/>
            </p:nvSpPr>
            <p:spPr bwMode="auto">
              <a:xfrm>
                <a:off x="3287030" y="1466037"/>
                <a:ext cx="178140" cy="180769"/>
              </a:xfrm>
              <a:custGeom>
                <a:avLst/>
                <a:gdLst>
                  <a:gd name="T0" fmla="*/ 6 w 21"/>
                  <a:gd name="T1" fmla="*/ 10 h 24"/>
                  <a:gd name="T2" fmla="*/ 15 w 21"/>
                  <a:gd name="T3" fmla="*/ 16 h 24"/>
                  <a:gd name="T4" fmla="*/ 16 w 21"/>
                  <a:gd name="T5" fmla="*/ 17 h 24"/>
                  <a:gd name="T6" fmla="*/ 13 w 21"/>
                  <a:gd name="T7" fmla="*/ 8 h 24"/>
                  <a:gd name="T8" fmla="*/ 10 w 21"/>
                  <a:gd name="T9" fmla="*/ 8 h 24"/>
                  <a:gd name="T10" fmla="*/ 3 w 21"/>
                  <a:gd name="T11" fmla="*/ 10 h 24"/>
                  <a:gd name="T12" fmla="*/ 4 w 21"/>
                  <a:gd name="T13" fmla="*/ 10 h 24"/>
                  <a:gd name="T14" fmla="*/ 6 w 21"/>
                  <a:gd name="T15" fmla="*/ 10 h 24"/>
                  <a:gd name="T16" fmla="*/ 6 w 21"/>
                  <a:gd name="T1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4">
                    <a:moveTo>
                      <a:pt x="6" y="10"/>
                    </a:moveTo>
                    <a:cubicBezTo>
                      <a:pt x="2" y="12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6" y="17"/>
                    </a:cubicBezTo>
                    <a:cubicBezTo>
                      <a:pt x="21" y="24"/>
                      <a:pt x="14" y="3"/>
                      <a:pt x="13" y="8"/>
                    </a:cubicBezTo>
                    <a:cubicBezTo>
                      <a:pt x="11" y="9"/>
                      <a:pt x="13" y="5"/>
                      <a:pt x="10" y="8"/>
                    </a:cubicBezTo>
                    <a:cubicBezTo>
                      <a:pt x="9" y="0"/>
                      <a:pt x="0" y="10"/>
                      <a:pt x="3" y="10"/>
                    </a:cubicBezTo>
                    <a:cubicBezTo>
                      <a:pt x="3" y="10"/>
                      <a:pt x="1" y="10"/>
                      <a:pt x="4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Freeform 44"/>
              <p:cNvSpPr/>
              <p:nvPr/>
            </p:nvSpPr>
            <p:spPr bwMode="auto">
              <a:xfrm>
                <a:off x="8222417" y="1412758"/>
                <a:ext cx="144387" cy="106558"/>
              </a:xfrm>
              <a:custGeom>
                <a:avLst/>
                <a:gdLst>
                  <a:gd name="T0" fmla="*/ 2 w 17"/>
                  <a:gd name="T1" fmla="*/ 13 h 14"/>
                  <a:gd name="T2" fmla="*/ 4 w 17"/>
                  <a:gd name="T3" fmla="*/ 13 h 14"/>
                  <a:gd name="T4" fmla="*/ 4 w 17"/>
                  <a:gd name="T5" fmla="*/ 11 h 14"/>
                  <a:gd name="T6" fmla="*/ 17 w 17"/>
                  <a:gd name="T7" fmla="*/ 7 h 14"/>
                  <a:gd name="T8" fmla="*/ 14 w 17"/>
                  <a:gd name="T9" fmla="*/ 5 h 14"/>
                  <a:gd name="T10" fmla="*/ 14 w 17"/>
                  <a:gd name="T11" fmla="*/ 5 h 14"/>
                  <a:gd name="T12" fmla="*/ 12 w 17"/>
                  <a:gd name="T13" fmla="*/ 4 h 14"/>
                  <a:gd name="T14" fmla="*/ 10 w 17"/>
                  <a:gd name="T15" fmla="*/ 3 h 14"/>
                  <a:gd name="T16" fmla="*/ 10 w 17"/>
                  <a:gd name="T17" fmla="*/ 3 h 14"/>
                  <a:gd name="T18" fmla="*/ 7 w 17"/>
                  <a:gd name="T19" fmla="*/ 2 h 14"/>
                  <a:gd name="T20" fmla="*/ 4 w 17"/>
                  <a:gd name="T21" fmla="*/ 5 h 14"/>
                  <a:gd name="T22" fmla="*/ 2 w 17"/>
                  <a:gd name="T23" fmla="*/ 6 h 14"/>
                  <a:gd name="T24" fmla="*/ 2 w 17"/>
                  <a:gd name="T25" fmla="*/ 8 h 14"/>
                  <a:gd name="T26" fmla="*/ 0 w 17"/>
                  <a:gd name="T27" fmla="*/ 8 h 14"/>
                  <a:gd name="T28" fmla="*/ 0 w 17"/>
                  <a:gd name="T29" fmla="*/ 10 h 14"/>
                  <a:gd name="T30" fmla="*/ 0 w 17"/>
                  <a:gd name="T31" fmla="*/ 10 h 14"/>
                  <a:gd name="T32" fmla="*/ 2 w 17"/>
                  <a:gd name="T3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4">
                    <a:moveTo>
                      <a:pt x="2" y="13"/>
                    </a:moveTo>
                    <a:cubicBezTo>
                      <a:pt x="3" y="12"/>
                      <a:pt x="3" y="13"/>
                      <a:pt x="4" y="13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7" y="12"/>
                      <a:pt x="17" y="10"/>
                      <a:pt x="17" y="7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0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Freeform 45"/>
              <p:cNvSpPr/>
              <p:nvPr/>
            </p:nvSpPr>
            <p:spPr bwMode="auto">
              <a:xfrm>
                <a:off x="3030135" y="1572595"/>
                <a:ext cx="60005" cy="28543"/>
              </a:xfrm>
              <a:custGeom>
                <a:avLst/>
                <a:gdLst>
                  <a:gd name="T0" fmla="*/ 6 w 7"/>
                  <a:gd name="T1" fmla="*/ 4 h 4"/>
                  <a:gd name="T2" fmla="*/ 7 w 7"/>
                  <a:gd name="T3" fmla="*/ 3 h 4"/>
                  <a:gd name="T4" fmla="*/ 6 w 7"/>
                  <a:gd name="T5" fmla="*/ 2 h 4"/>
                  <a:gd name="T6" fmla="*/ 6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7" y="0"/>
                      <a:pt x="0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Freeform 46"/>
              <p:cNvSpPr/>
              <p:nvPr/>
            </p:nvSpPr>
            <p:spPr bwMode="auto">
              <a:xfrm>
                <a:off x="3099515" y="1580206"/>
                <a:ext cx="101258" cy="51377"/>
              </a:xfrm>
              <a:custGeom>
                <a:avLst/>
                <a:gdLst>
                  <a:gd name="T0" fmla="*/ 4 w 12"/>
                  <a:gd name="T1" fmla="*/ 7 h 7"/>
                  <a:gd name="T2" fmla="*/ 10 w 12"/>
                  <a:gd name="T3" fmla="*/ 1 h 7"/>
                  <a:gd name="T4" fmla="*/ 3 w 12"/>
                  <a:gd name="T5" fmla="*/ 4 h 7"/>
                  <a:gd name="T6" fmla="*/ 4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9" y="7"/>
                      <a:pt x="12" y="0"/>
                      <a:pt x="10" y="1"/>
                    </a:cubicBezTo>
                    <a:cubicBezTo>
                      <a:pt x="10" y="1"/>
                      <a:pt x="0" y="5"/>
                      <a:pt x="3" y="4"/>
                    </a:cubicBezTo>
                    <a:cubicBezTo>
                      <a:pt x="3" y="5"/>
                      <a:pt x="4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Freeform 47"/>
              <p:cNvSpPr/>
              <p:nvPr/>
            </p:nvSpPr>
            <p:spPr bwMode="auto">
              <a:xfrm>
                <a:off x="3090140" y="1608749"/>
                <a:ext cx="33753" cy="761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Freeform 48"/>
              <p:cNvSpPr/>
              <p:nvPr/>
            </p:nvSpPr>
            <p:spPr bwMode="auto">
              <a:xfrm>
                <a:off x="3534549" y="1564984"/>
                <a:ext cx="127510" cy="58988"/>
              </a:xfrm>
              <a:custGeom>
                <a:avLst/>
                <a:gdLst>
                  <a:gd name="T0" fmla="*/ 0 w 15"/>
                  <a:gd name="T1" fmla="*/ 6 h 8"/>
                  <a:gd name="T2" fmla="*/ 2 w 15"/>
                  <a:gd name="T3" fmla="*/ 8 h 8"/>
                  <a:gd name="T4" fmla="*/ 2 w 15"/>
                  <a:gd name="T5" fmla="*/ 8 h 8"/>
                  <a:gd name="T6" fmla="*/ 3 w 15"/>
                  <a:gd name="T7" fmla="*/ 7 h 8"/>
                  <a:gd name="T8" fmla="*/ 5 w 15"/>
                  <a:gd name="T9" fmla="*/ 8 h 8"/>
                  <a:gd name="T10" fmla="*/ 5 w 15"/>
                  <a:gd name="T11" fmla="*/ 8 h 8"/>
                  <a:gd name="T12" fmla="*/ 5 w 15"/>
                  <a:gd name="T13" fmla="*/ 8 h 8"/>
                  <a:gd name="T14" fmla="*/ 5 w 15"/>
                  <a:gd name="T15" fmla="*/ 7 h 8"/>
                  <a:gd name="T16" fmla="*/ 0 w 15"/>
                  <a:gd name="T1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0" y="6"/>
                    </a:moveTo>
                    <a:cubicBezTo>
                      <a:pt x="0" y="7"/>
                      <a:pt x="0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7"/>
                    </a:cubicBezTo>
                    <a:cubicBezTo>
                      <a:pt x="3" y="7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15" y="4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Freeform 49"/>
              <p:cNvSpPr/>
              <p:nvPr/>
            </p:nvSpPr>
            <p:spPr bwMode="auto">
              <a:xfrm>
                <a:off x="3253277" y="1608749"/>
                <a:ext cx="84382" cy="22834"/>
              </a:xfrm>
              <a:custGeom>
                <a:avLst/>
                <a:gdLst>
                  <a:gd name="T0" fmla="*/ 4 w 10"/>
                  <a:gd name="T1" fmla="*/ 2 h 3"/>
                  <a:gd name="T2" fmla="*/ 4 w 10"/>
                  <a:gd name="T3" fmla="*/ 2 h 3"/>
                  <a:gd name="T4" fmla="*/ 10 w 10"/>
                  <a:gd name="T5" fmla="*/ 1 h 3"/>
                  <a:gd name="T6" fmla="*/ 4 w 10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9" y="3"/>
                      <a:pt x="10" y="1"/>
                    </a:cubicBezTo>
                    <a:cubicBezTo>
                      <a:pt x="10" y="0"/>
                      <a:pt x="0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Freeform 50"/>
              <p:cNvSpPr/>
              <p:nvPr/>
            </p:nvSpPr>
            <p:spPr bwMode="auto">
              <a:xfrm>
                <a:off x="3645183" y="1580206"/>
                <a:ext cx="41253" cy="51377"/>
              </a:xfrm>
              <a:custGeom>
                <a:avLst/>
                <a:gdLst>
                  <a:gd name="T0" fmla="*/ 1 w 5"/>
                  <a:gd name="T1" fmla="*/ 6 h 7"/>
                  <a:gd name="T2" fmla="*/ 2 w 5"/>
                  <a:gd name="T3" fmla="*/ 7 h 7"/>
                  <a:gd name="T4" fmla="*/ 1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5" y="0"/>
                      <a:pt x="0" y="4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Freeform 51"/>
              <p:cNvSpPr/>
              <p:nvPr/>
            </p:nvSpPr>
            <p:spPr bwMode="auto">
              <a:xfrm>
                <a:off x="3652684" y="1623972"/>
                <a:ext cx="9376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Freeform 52"/>
              <p:cNvSpPr>
                <a:spLocks noEditPoints="1"/>
              </p:cNvSpPr>
              <p:nvPr/>
            </p:nvSpPr>
            <p:spPr bwMode="auto">
              <a:xfrm>
                <a:off x="7080453" y="1557372"/>
                <a:ext cx="459412" cy="378662"/>
              </a:xfrm>
              <a:custGeom>
                <a:avLst/>
                <a:gdLst>
                  <a:gd name="T0" fmla="*/ 0 w 54"/>
                  <a:gd name="T1" fmla="*/ 43 h 50"/>
                  <a:gd name="T2" fmla="*/ 0 w 54"/>
                  <a:gd name="T3" fmla="*/ 43 h 50"/>
                  <a:gd name="T4" fmla="*/ 0 w 54"/>
                  <a:gd name="T5" fmla="*/ 43 h 50"/>
                  <a:gd name="T6" fmla="*/ 0 w 54"/>
                  <a:gd name="T7" fmla="*/ 43 h 50"/>
                  <a:gd name="T8" fmla="*/ 2 w 54"/>
                  <a:gd name="T9" fmla="*/ 43 h 50"/>
                  <a:gd name="T10" fmla="*/ 2 w 54"/>
                  <a:gd name="T11" fmla="*/ 43 h 50"/>
                  <a:gd name="T12" fmla="*/ 4 w 54"/>
                  <a:gd name="T13" fmla="*/ 43 h 50"/>
                  <a:gd name="T14" fmla="*/ 7 w 54"/>
                  <a:gd name="T15" fmla="*/ 45 h 50"/>
                  <a:gd name="T16" fmla="*/ 12 w 54"/>
                  <a:gd name="T17" fmla="*/ 47 h 50"/>
                  <a:gd name="T18" fmla="*/ 10 w 54"/>
                  <a:gd name="T19" fmla="*/ 38 h 50"/>
                  <a:gd name="T20" fmla="*/ 12 w 54"/>
                  <a:gd name="T21" fmla="*/ 35 h 50"/>
                  <a:gd name="T22" fmla="*/ 13 w 54"/>
                  <a:gd name="T23" fmla="*/ 27 h 50"/>
                  <a:gd name="T24" fmla="*/ 33 w 54"/>
                  <a:gd name="T25" fmla="*/ 12 h 50"/>
                  <a:gd name="T26" fmla="*/ 34 w 54"/>
                  <a:gd name="T27" fmla="*/ 13 h 50"/>
                  <a:gd name="T28" fmla="*/ 47 w 54"/>
                  <a:gd name="T29" fmla="*/ 2 h 50"/>
                  <a:gd name="T30" fmla="*/ 30 w 54"/>
                  <a:gd name="T31" fmla="*/ 8 h 50"/>
                  <a:gd name="T32" fmla="*/ 30 w 54"/>
                  <a:gd name="T33" fmla="*/ 9 h 50"/>
                  <a:gd name="T34" fmla="*/ 30 w 54"/>
                  <a:gd name="T35" fmla="*/ 9 h 50"/>
                  <a:gd name="T36" fmla="*/ 30 w 54"/>
                  <a:gd name="T37" fmla="*/ 8 h 50"/>
                  <a:gd name="T38" fmla="*/ 29 w 54"/>
                  <a:gd name="T39" fmla="*/ 8 h 50"/>
                  <a:gd name="T40" fmla="*/ 18 w 54"/>
                  <a:gd name="T41" fmla="*/ 12 h 50"/>
                  <a:gd name="T42" fmla="*/ 17 w 54"/>
                  <a:gd name="T43" fmla="*/ 14 h 50"/>
                  <a:gd name="T44" fmla="*/ 6 w 54"/>
                  <a:gd name="T45" fmla="*/ 30 h 50"/>
                  <a:gd name="T46" fmla="*/ 0 w 54"/>
                  <a:gd name="T47" fmla="*/ 36 h 50"/>
                  <a:gd name="T48" fmla="*/ 0 w 54"/>
                  <a:gd name="T49" fmla="*/ 36 h 50"/>
                  <a:gd name="T50" fmla="*/ 0 w 54"/>
                  <a:gd name="T51" fmla="*/ 43 h 50"/>
                  <a:gd name="T52" fmla="*/ 0 w 54"/>
                  <a:gd name="T53" fmla="*/ 43 h 50"/>
                  <a:gd name="T54" fmla="*/ 17 w 54"/>
                  <a:gd name="T55" fmla="*/ 23 h 50"/>
                  <a:gd name="T56" fmla="*/ 17 w 54"/>
                  <a:gd name="T57" fmla="*/ 23 h 50"/>
                  <a:gd name="T58" fmla="*/ 17 w 54"/>
                  <a:gd name="T5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" h="50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4"/>
                      <a:pt x="1" y="44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5"/>
                      <a:pt x="5" y="45"/>
                      <a:pt x="7" y="45"/>
                    </a:cubicBezTo>
                    <a:cubicBezTo>
                      <a:pt x="3" y="50"/>
                      <a:pt x="10" y="48"/>
                      <a:pt x="12" y="47"/>
                    </a:cubicBezTo>
                    <a:cubicBezTo>
                      <a:pt x="18" y="43"/>
                      <a:pt x="13" y="42"/>
                      <a:pt x="10" y="38"/>
                    </a:cubicBezTo>
                    <a:cubicBezTo>
                      <a:pt x="9" y="39"/>
                      <a:pt x="14" y="35"/>
                      <a:pt x="12" y="35"/>
                    </a:cubicBezTo>
                    <a:cubicBezTo>
                      <a:pt x="11" y="31"/>
                      <a:pt x="13" y="31"/>
                      <a:pt x="13" y="27"/>
                    </a:cubicBezTo>
                    <a:cubicBezTo>
                      <a:pt x="20" y="23"/>
                      <a:pt x="26" y="15"/>
                      <a:pt x="33" y="12"/>
                    </a:cubicBezTo>
                    <a:cubicBezTo>
                      <a:pt x="33" y="12"/>
                      <a:pt x="34" y="13"/>
                      <a:pt x="34" y="13"/>
                    </a:cubicBezTo>
                    <a:cubicBezTo>
                      <a:pt x="36" y="13"/>
                      <a:pt x="54" y="4"/>
                      <a:pt x="47" y="2"/>
                    </a:cubicBezTo>
                    <a:cubicBezTo>
                      <a:pt x="44" y="0"/>
                      <a:pt x="33" y="6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8"/>
                      <a:pt x="19" y="10"/>
                      <a:pt x="18" y="12"/>
                    </a:cubicBezTo>
                    <a:cubicBezTo>
                      <a:pt x="18" y="12"/>
                      <a:pt x="18" y="14"/>
                      <a:pt x="17" y="14"/>
                    </a:cubicBezTo>
                    <a:cubicBezTo>
                      <a:pt x="14" y="11"/>
                      <a:pt x="6" y="28"/>
                      <a:pt x="6" y="30"/>
                    </a:cubicBezTo>
                    <a:cubicBezTo>
                      <a:pt x="3" y="31"/>
                      <a:pt x="2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42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Freeform 53"/>
              <p:cNvSpPr/>
              <p:nvPr/>
            </p:nvSpPr>
            <p:spPr bwMode="auto">
              <a:xfrm>
                <a:off x="7080453" y="18827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Freeform 54"/>
              <p:cNvSpPr>
                <a:spLocks noEditPoints="1"/>
              </p:cNvSpPr>
              <p:nvPr/>
            </p:nvSpPr>
            <p:spPr bwMode="auto">
              <a:xfrm>
                <a:off x="3320782" y="1639194"/>
                <a:ext cx="178140" cy="121781"/>
              </a:xfrm>
              <a:custGeom>
                <a:avLst/>
                <a:gdLst>
                  <a:gd name="T0" fmla="*/ 20 w 21"/>
                  <a:gd name="T1" fmla="*/ 11 h 16"/>
                  <a:gd name="T2" fmla="*/ 19 w 21"/>
                  <a:gd name="T3" fmla="*/ 2 h 16"/>
                  <a:gd name="T4" fmla="*/ 9 w 21"/>
                  <a:gd name="T5" fmla="*/ 3 h 16"/>
                  <a:gd name="T6" fmla="*/ 8 w 21"/>
                  <a:gd name="T7" fmla="*/ 5 h 16"/>
                  <a:gd name="T8" fmla="*/ 1 w 21"/>
                  <a:gd name="T9" fmla="*/ 6 h 16"/>
                  <a:gd name="T10" fmla="*/ 20 w 21"/>
                  <a:gd name="T11" fmla="*/ 11 h 16"/>
                  <a:gd name="T12" fmla="*/ 12 w 21"/>
                  <a:gd name="T13" fmla="*/ 5 h 16"/>
                  <a:gd name="T14" fmla="*/ 11 w 21"/>
                  <a:gd name="T15" fmla="*/ 4 h 16"/>
                  <a:gd name="T16" fmla="*/ 12 w 21"/>
                  <a:gd name="T17" fmla="*/ 4 h 16"/>
                  <a:gd name="T18" fmla="*/ 12 w 21"/>
                  <a:gd name="T1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6">
                    <a:moveTo>
                      <a:pt x="20" y="11"/>
                    </a:moveTo>
                    <a:cubicBezTo>
                      <a:pt x="19" y="10"/>
                      <a:pt x="21" y="3"/>
                      <a:pt x="19" y="2"/>
                    </a:cubicBezTo>
                    <a:cubicBezTo>
                      <a:pt x="17" y="0"/>
                      <a:pt x="11" y="2"/>
                      <a:pt x="9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9" y="5"/>
                      <a:pt x="0" y="4"/>
                      <a:pt x="1" y="6"/>
                    </a:cubicBezTo>
                    <a:cubicBezTo>
                      <a:pt x="2" y="9"/>
                      <a:pt x="21" y="16"/>
                      <a:pt x="20" y="11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Freeform 55"/>
              <p:cNvSpPr/>
              <p:nvPr/>
            </p:nvSpPr>
            <p:spPr bwMode="auto">
              <a:xfrm>
                <a:off x="3397664" y="1662028"/>
                <a:ext cx="7501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Freeform 56"/>
              <p:cNvSpPr/>
              <p:nvPr/>
            </p:nvSpPr>
            <p:spPr bwMode="auto">
              <a:xfrm>
                <a:off x="3423916" y="1669639"/>
                <a:ext cx="0" cy="7611"/>
              </a:xfrm>
              <a:custGeom>
                <a:avLst/>
                <a:gdLst>
                  <a:gd name="T0" fmla="*/ 0 h 1"/>
                  <a:gd name="T1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Freeform 57"/>
              <p:cNvSpPr/>
              <p:nvPr/>
            </p:nvSpPr>
            <p:spPr bwMode="auto">
              <a:xfrm>
                <a:off x="3414540" y="1669639"/>
                <a:ext cx="9376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Freeform 58"/>
              <p:cNvSpPr/>
              <p:nvPr/>
            </p:nvSpPr>
            <p:spPr bwMode="auto">
              <a:xfrm>
                <a:off x="9150615" y="1684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Freeform 59"/>
              <p:cNvSpPr/>
              <p:nvPr/>
            </p:nvSpPr>
            <p:spPr bwMode="auto">
              <a:xfrm>
                <a:off x="9015605" y="1526927"/>
                <a:ext cx="348777" cy="165546"/>
              </a:xfrm>
              <a:custGeom>
                <a:avLst/>
                <a:gdLst>
                  <a:gd name="T0" fmla="*/ 17 w 41"/>
                  <a:gd name="T1" fmla="*/ 21 h 22"/>
                  <a:gd name="T2" fmla="*/ 16 w 41"/>
                  <a:gd name="T3" fmla="*/ 21 h 22"/>
                  <a:gd name="T4" fmla="*/ 16 w 41"/>
                  <a:gd name="T5" fmla="*/ 21 h 22"/>
                  <a:gd name="T6" fmla="*/ 17 w 41"/>
                  <a:gd name="T7" fmla="*/ 21 h 22"/>
                  <a:gd name="T8" fmla="*/ 17 w 41"/>
                  <a:gd name="T9" fmla="*/ 21 h 22"/>
                  <a:gd name="T10" fmla="*/ 17 w 41"/>
                  <a:gd name="T11" fmla="*/ 21 h 22"/>
                  <a:gd name="T12" fmla="*/ 18 w 41"/>
                  <a:gd name="T13" fmla="*/ 22 h 22"/>
                  <a:gd name="T14" fmla="*/ 18 w 41"/>
                  <a:gd name="T15" fmla="*/ 22 h 22"/>
                  <a:gd name="T16" fmla="*/ 22 w 41"/>
                  <a:gd name="T17" fmla="*/ 18 h 22"/>
                  <a:gd name="T18" fmla="*/ 17 w 41"/>
                  <a:gd name="T1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2">
                    <a:moveTo>
                      <a:pt x="17" y="21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3" y="21"/>
                      <a:pt x="22" y="18"/>
                    </a:cubicBezTo>
                    <a:cubicBezTo>
                      <a:pt x="41" y="0"/>
                      <a:pt x="0" y="16"/>
                      <a:pt x="17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Freeform 60"/>
              <p:cNvSpPr/>
              <p:nvPr/>
            </p:nvSpPr>
            <p:spPr bwMode="auto">
              <a:xfrm>
                <a:off x="2972005" y="1707696"/>
                <a:ext cx="33753" cy="45668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4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Freeform 61"/>
              <p:cNvSpPr/>
              <p:nvPr/>
            </p:nvSpPr>
            <p:spPr bwMode="auto">
              <a:xfrm>
                <a:off x="9261248" y="1587817"/>
                <a:ext cx="93757" cy="81822"/>
              </a:xfrm>
              <a:custGeom>
                <a:avLst/>
                <a:gdLst>
                  <a:gd name="T0" fmla="*/ 1 w 11"/>
                  <a:gd name="T1" fmla="*/ 9 h 11"/>
                  <a:gd name="T2" fmla="*/ 3 w 11"/>
                  <a:gd name="T3" fmla="*/ 9 h 11"/>
                  <a:gd name="T4" fmla="*/ 5 w 11"/>
                  <a:gd name="T5" fmla="*/ 11 h 11"/>
                  <a:gd name="T6" fmla="*/ 5 w 11"/>
                  <a:gd name="T7" fmla="*/ 11 h 11"/>
                  <a:gd name="T8" fmla="*/ 0 w 11"/>
                  <a:gd name="T9" fmla="*/ 5 h 11"/>
                  <a:gd name="T10" fmla="*/ 1 w 11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" y="9"/>
                    </a:moveTo>
                    <a:cubicBezTo>
                      <a:pt x="2" y="9"/>
                      <a:pt x="2" y="9"/>
                      <a:pt x="3" y="9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0"/>
                      <a:pt x="1" y="9"/>
                      <a:pt x="0" y="5"/>
                    </a:cubicBezTo>
                    <a:cubicBezTo>
                      <a:pt x="0" y="5"/>
                      <a:pt x="2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Freeform 62"/>
              <p:cNvSpPr/>
              <p:nvPr/>
            </p:nvSpPr>
            <p:spPr bwMode="auto">
              <a:xfrm>
                <a:off x="9313752" y="1608749"/>
                <a:ext cx="153762" cy="98947"/>
              </a:xfrm>
              <a:custGeom>
                <a:avLst/>
                <a:gdLst>
                  <a:gd name="T0" fmla="*/ 5 w 18"/>
                  <a:gd name="T1" fmla="*/ 5 h 13"/>
                  <a:gd name="T2" fmla="*/ 15 w 18"/>
                  <a:gd name="T3" fmla="*/ 8 h 13"/>
                  <a:gd name="T4" fmla="*/ 5 w 18"/>
                  <a:gd name="T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3">
                    <a:moveTo>
                      <a:pt x="5" y="5"/>
                    </a:moveTo>
                    <a:cubicBezTo>
                      <a:pt x="6" y="6"/>
                      <a:pt x="12" y="13"/>
                      <a:pt x="15" y="8"/>
                    </a:cubicBezTo>
                    <a:cubicBezTo>
                      <a:pt x="18" y="0"/>
                      <a:pt x="0" y="4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Freeform 63"/>
              <p:cNvSpPr/>
              <p:nvPr/>
            </p:nvSpPr>
            <p:spPr bwMode="auto">
              <a:xfrm>
                <a:off x="3354535" y="1753364"/>
                <a:ext cx="204392" cy="182671"/>
              </a:xfrm>
              <a:custGeom>
                <a:avLst/>
                <a:gdLst>
                  <a:gd name="T0" fmla="*/ 16 w 24"/>
                  <a:gd name="T1" fmla="*/ 12 h 24"/>
                  <a:gd name="T2" fmla="*/ 16 w 24"/>
                  <a:gd name="T3" fmla="*/ 12 h 24"/>
                  <a:gd name="T4" fmla="*/ 17 w 24"/>
                  <a:gd name="T5" fmla="*/ 9 h 24"/>
                  <a:gd name="T6" fmla="*/ 9 w 24"/>
                  <a:gd name="T7" fmla="*/ 11 h 24"/>
                  <a:gd name="T8" fmla="*/ 9 w 24"/>
                  <a:gd name="T9" fmla="*/ 14 h 24"/>
                  <a:gd name="T10" fmla="*/ 1 w 24"/>
                  <a:gd name="T11" fmla="*/ 14 h 24"/>
                  <a:gd name="T12" fmla="*/ 10 w 24"/>
                  <a:gd name="T13" fmla="*/ 21 h 24"/>
                  <a:gd name="T14" fmla="*/ 17 w 24"/>
                  <a:gd name="T15" fmla="*/ 22 h 24"/>
                  <a:gd name="T16" fmla="*/ 18 w 24"/>
                  <a:gd name="T17" fmla="*/ 20 h 24"/>
                  <a:gd name="T18" fmla="*/ 20 w 24"/>
                  <a:gd name="T19" fmla="*/ 20 h 24"/>
                  <a:gd name="T20" fmla="*/ 16 w 2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6" y="0"/>
                      <a:pt x="0" y="10"/>
                      <a:pt x="9" y="11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7" y="14"/>
                      <a:pt x="1" y="11"/>
                      <a:pt x="1" y="14"/>
                    </a:cubicBezTo>
                    <a:cubicBezTo>
                      <a:pt x="1" y="16"/>
                      <a:pt x="9" y="20"/>
                      <a:pt x="10" y="21"/>
                    </a:cubicBezTo>
                    <a:cubicBezTo>
                      <a:pt x="12" y="24"/>
                      <a:pt x="15" y="24"/>
                      <a:pt x="17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21"/>
                      <a:pt x="19" y="21"/>
                      <a:pt x="20" y="20"/>
                    </a:cubicBezTo>
                    <a:cubicBezTo>
                      <a:pt x="24" y="16"/>
                      <a:pt x="15" y="11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Freeform 64"/>
              <p:cNvSpPr/>
              <p:nvPr/>
            </p:nvSpPr>
            <p:spPr bwMode="auto">
              <a:xfrm>
                <a:off x="3517673" y="1905589"/>
                <a:ext cx="7501" cy="761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Freeform 65"/>
              <p:cNvSpPr/>
              <p:nvPr/>
            </p:nvSpPr>
            <p:spPr bwMode="auto">
              <a:xfrm>
                <a:off x="9203119" y="1707696"/>
                <a:ext cx="76882" cy="53279"/>
              </a:xfrm>
              <a:custGeom>
                <a:avLst/>
                <a:gdLst>
                  <a:gd name="T0" fmla="*/ 5 w 9"/>
                  <a:gd name="T1" fmla="*/ 1 h 7"/>
                  <a:gd name="T2" fmla="*/ 2 w 9"/>
                  <a:gd name="T3" fmla="*/ 2 h 7"/>
                  <a:gd name="T4" fmla="*/ 0 w 9"/>
                  <a:gd name="T5" fmla="*/ 5 h 7"/>
                  <a:gd name="T6" fmla="*/ 9 w 9"/>
                  <a:gd name="T7" fmla="*/ 3 h 7"/>
                  <a:gd name="T8" fmla="*/ 5 w 9"/>
                  <a:gd name="T9" fmla="*/ 1 h 7"/>
                  <a:gd name="T10" fmla="*/ 5 w 9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5" y="1"/>
                    </a:moveTo>
                    <a:cubicBezTo>
                      <a:pt x="4" y="1"/>
                      <a:pt x="2" y="0"/>
                      <a:pt x="2" y="2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8" y="4"/>
                      <a:pt x="9" y="3"/>
                    </a:cubicBezTo>
                    <a:cubicBezTo>
                      <a:pt x="9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Freeform 66"/>
              <p:cNvSpPr/>
              <p:nvPr/>
            </p:nvSpPr>
            <p:spPr bwMode="auto">
              <a:xfrm>
                <a:off x="4496500" y="1951257"/>
                <a:ext cx="153762" cy="68502"/>
              </a:xfrm>
              <a:custGeom>
                <a:avLst/>
                <a:gdLst>
                  <a:gd name="T0" fmla="*/ 5 w 18"/>
                  <a:gd name="T1" fmla="*/ 4 h 9"/>
                  <a:gd name="T2" fmla="*/ 7 w 18"/>
                  <a:gd name="T3" fmla="*/ 9 h 9"/>
                  <a:gd name="T4" fmla="*/ 5 w 18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9">
                    <a:moveTo>
                      <a:pt x="5" y="4"/>
                    </a:moveTo>
                    <a:cubicBezTo>
                      <a:pt x="0" y="4"/>
                      <a:pt x="3" y="9"/>
                      <a:pt x="7" y="9"/>
                    </a:cubicBezTo>
                    <a:cubicBezTo>
                      <a:pt x="18" y="9"/>
                      <a:pt x="5" y="0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Freeform 67"/>
              <p:cNvSpPr/>
              <p:nvPr/>
            </p:nvSpPr>
            <p:spPr bwMode="auto">
              <a:xfrm>
                <a:off x="6994196" y="2004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Freeform 68"/>
              <p:cNvSpPr/>
              <p:nvPr/>
            </p:nvSpPr>
            <p:spPr bwMode="auto">
              <a:xfrm>
                <a:off x="6969819" y="1974091"/>
                <a:ext cx="7501" cy="15223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Freeform 69"/>
              <p:cNvSpPr/>
              <p:nvPr/>
            </p:nvSpPr>
            <p:spPr bwMode="auto">
              <a:xfrm>
                <a:off x="6977319" y="1989314"/>
                <a:ext cx="16877" cy="1522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1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Freeform 70"/>
              <p:cNvSpPr/>
              <p:nvPr/>
            </p:nvSpPr>
            <p:spPr bwMode="auto">
              <a:xfrm>
                <a:off x="6952943" y="1958868"/>
                <a:ext cx="84382" cy="60890"/>
              </a:xfrm>
              <a:custGeom>
                <a:avLst/>
                <a:gdLst>
                  <a:gd name="T0" fmla="*/ 10 w 10"/>
                  <a:gd name="T1" fmla="*/ 5 h 8"/>
                  <a:gd name="T2" fmla="*/ 5 w 10"/>
                  <a:gd name="T3" fmla="*/ 6 h 8"/>
                  <a:gd name="T4" fmla="*/ 5 w 10"/>
                  <a:gd name="T5" fmla="*/ 6 h 8"/>
                  <a:gd name="T6" fmla="*/ 10 w 1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cubicBezTo>
                      <a:pt x="10" y="1"/>
                      <a:pt x="0" y="0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8"/>
                      <a:pt x="10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Freeform 71"/>
              <p:cNvSpPr/>
              <p:nvPr/>
            </p:nvSpPr>
            <p:spPr bwMode="auto">
              <a:xfrm>
                <a:off x="4020213" y="2040689"/>
                <a:ext cx="24378" cy="22834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Freeform 72"/>
              <p:cNvSpPr/>
              <p:nvPr/>
            </p:nvSpPr>
            <p:spPr bwMode="auto">
              <a:xfrm>
                <a:off x="3943331" y="2040689"/>
                <a:ext cx="127510" cy="76113"/>
              </a:xfrm>
              <a:custGeom>
                <a:avLst/>
                <a:gdLst>
                  <a:gd name="T0" fmla="*/ 11 w 15"/>
                  <a:gd name="T1" fmla="*/ 3 h 10"/>
                  <a:gd name="T2" fmla="*/ 6 w 15"/>
                  <a:gd name="T3" fmla="*/ 4 h 10"/>
                  <a:gd name="T4" fmla="*/ 12 w 15"/>
                  <a:gd name="T5" fmla="*/ 10 h 10"/>
                  <a:gd name="T6" fmla="*/ 11 w 1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1" y="3"/>
                    </a:moveTo>
                    <a:cubicBezTo>
                      <a:pt x="9" y="3"/>
                      <a:pt x="4" y="2"/>
                      <a:pt x="6" y="4"/>
                    </a:cubicBezTo>
                    <a:cubicBezTo>
                      <a:pt x="0" y="7"/>
                      <a:pt x="9" y="10"/>
                      <a:pt x="12" y="10"/>
                    </a:cubicBezTo>
                    <a:cubicBezTo>
                      <a:pt x="15" y="10"/>
                      <a:pt x="12" y="0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Freeform 73"/>
              <p:cNvSpPr/>
              <p:nvPr/>
            </p:nvSpPr>
            <p:spPr bwMode="auto">
              <a:xfrm>
                <a:off x="3977084" y="2185304"/>
                <a:ext cx="0" cy="15223"/>
              </a:xfrm>
              <a:custGeom>
                <a:avLst/>
                <a:gdLst>
                  <a:gd name="T0" fmla="*/ 1 h 2"/>
                  <a:gd name="T1" fmla="*/ 0 h 2"/>
                  <a:gd name="T2" fmla="*/ 0 h 2"/>
                  <a:gd name="T3" fmla="*/ 0 h 2"/>
                  <a:gd name="T4" fmla="*/ 0 h 2"/>
                  <a:gd name="T5" fmla="*/ 1 h 2"/>
                  <a:gd name="T6" fmla="*/ 2 h 2"/>
                  <a:gd name="T7" fmla="*/ 1 h 2"/>
                  <a:gd name="T8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Freeform 75"/>
              <p:cNvSpPr/>
              <p:nvPr/>
            </p:nvSpPr>
            <p:spPr bwMode="auto">
              <a:xfrm>
                <a:off x="3943331" y="2238583"/>
                <a:ext cx="50630" cy="60890"/>
              </a:xfrm>
              <a:custGeom>
                <a:avLst/>
                <a:gdLst>
                  <a:gd name="T0" fmla="*/ 3 w 6"/>
                  <a:gd name="T1" fmla="*/ 8 h 8"/>
                  <a:gd name="T2" fmla="*/ 6 w 6"/>
                  <a:gd name="T3" fmla="*/ 6 h 8"/>
                  <a:gd name="T4" fmla="*/ 3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cubicBezTo>
                      <a:pt x="4" y="7"/>
                      <a:pt x="5" y="7"/>
                      <a:pt x="6" y="6"/>
                    </a:cubicBezTo>
                    <a:cubicBezTo>
                      <a:pt x="5" y="0"/>
                      <a:pt x="0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Freeform 76"/>
              <p:cNvSpPr/>
              <p:nvPr/>
            </p:nvSpPr>
            <p:spPr bwMode="auto">
              <a:xfrm>
                <a:off x="3950832" y="2299473"/>
                <a:ext cx="16877" cy="0"/>
              </a:xfrm>
              <a:custGeom>
                <a:avLst/>
                <a:gdLst>
                  <a:gd name="T0" fmla="*/ 2 w 2"/>
                  <a:gd name="T1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Freeform 77"/>
              <p:cNvSpPr/>
              <p:nvPr/>
            </p:nvSpPr>
            <p:spPr bwMode="auto">
              <a:xfrm>
                <a:off x="3823322" y="2329918"/>
                <a:ext cx="9376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Freeform 78"/>
              <p:cNvSpPr/>
              <p:nvPr/>
            </p:nvSpPr>
            <p:spPr bwMode="auto">
              <a:xfrm>
                <a:off x="3815821" y="2269028"/>
                <a:ext cx="93757" cy="76113"/>
              </a:xfrm>
              <a:custGeom>
                <a:avLst/>
                <a:gdLst>
                  <a:gd name="T0" fmla="*/ 4 w 11"/>
                  <a:gd name="T1" fmla="*/ 8 h 10"/>
                  <a:gd name="T2" fmla="*/ 5 w 11"/>
                  <a:gd name="T3" fmla="*/ 3 h 10"/>
                  <a:gd name="T4" fmla="*/ 1 w 11"/>
                  <a:gd name="T5" fmla="*/ 8 h 10"/>
                  <a:gd name="T6" fmla="*/ 4 w 11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4" y="8"/>
                    </a:moveTo>
                    <a:cubicBezTo>
                      <a:pt x="4" y="10"/>
                      <a:pt x="11" y="0"/>
                      <a:pt x="5" y="3"/>
                    </a:cubicBezTo>
                    <a:cubicBezTo>
                      <a:pt x="4" y="3"/>
                      <a:pt x="0" y="8"/>
                      <a:pt x="1" y="8"/>
                    </a:cubicBezTo>
                    <a:cubicBezTo>
                      <a:pt x="2" y="9"/>
                      <a:pt x="4" y="9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Freeform 79"/>
              <p:cNvSpPr/>
              <p:nvPr/>
            </p:nvSpPr>
            <p:spPr bwMode="auto">
              <a:xfrm>
                <a:off x="3866451" y="2299473"/>
                <a:ext cx="76882" cy="91335"/>
              </a:xfrm>
              <a:custGeom>
                <a:avLst/>
                <a:gdLst>
                  <a:gd name="T0" fmla="*/ 6 w 9"/>
                  <a:gd name="T1" fmla="*/ 8 h 12"/>
                  <a:gd name="T2" fmla="*/ 6 w 9"/>
                  <a:gd name="T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2">
                    <a:moveTo>
                      <a:pt x="6" y="8"/>
                    </a:moveTo>
                    <a:cubicBezTo>
                      <a:pt x="0" y="0"/>
                      <a:pt x="9" y="12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Freeform 80"/>
              <p:cNvSpPr/>
              <p:nvPr/>
            </p:nvSpPr>
            <p:spPr bwMode="auto">
              <a:xfrm>
                <a:off x="5580335" y="2609634"/>
                <a:ext cx="33753" cy="30445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0" y="0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Freeform 81"/>
              <p:cNvSpPr/>
              <p:nvPr/>
            </p:nvSpPr>
            <p:spPr bwMode="auto">
              <a:xfrm>
                <a:off x="5587836" y="2571577"/>
                <a:ext cx="163138" cy="152226"/>
              </a:xfrm>
              <a:custGeom>
                <a:avLst/>
                <a:gdLst>
                  <a:gd name="T0" fmla="*/ 3 w 19"/>
                  <a:gd name="T1" fmla="*/ 12 h 20"/>
                  <a:gd name="T2" fmla="*/ 7 w 19"/>
                  <a:gd name="T3" fmla="*/ 19 h 20"/>
                  <a:gd name="T4" fmla="*/ 12 w 19"/>
                  <a:gd name="T5" fmla="*/ 14 h 20"/>
                  <a:gd name="T6" fmla="*/ 13 w 19"/>
                  <a:gd name="T7" fmla="*/ 6 h 20"/>
                  <a:gd name="T8" fmla="*/ 14 w 19"/>
                  <a:gd name="T9" fmla="*/ 5 h 20"/>
                  <a:gd name="T10" fmla="*/ 8 w 19"/>
                  <a:gd name="T11" fmla="*/ 1 h 20"/>
                  <a:gd name="T12" fmla="*/ 3 w 19"/>
                  <a:gd name="T13" fmla="*/ 8 h 20"/>
                  <a:gd name="T14" fmla="*/ 3 w 19"/>
                  <a:gd name="T1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3" y="12"/>
                    </a:moveTo>
                    <a:cubicBezTo>
                      <a:pt x="0" y="13"/>
                      <a:pt x="2" y="20"/>
                      <a:pt x="7" y="19"/>
                    </a:cubicBezTo>
                    <a:cubicBezTo>
                      <a:pt x="6" y="19"/>
                      <a:pt x="13" y="14"/>
                      <a:pt x="12" y="14"/>
                    </a:cubicBezTo>
                    <a:cubicBezTo>
                      <a:pt x="15" y="13"/>
                      <a:pt x="13" y="8"/>
                      <a:pt x="13" y="6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9" y="1"/>
                      <a:pt x="8" y="1"/>
                      <a:pt x="8" y="1"/>
                    </a:cubicBezTo>
                    <a:cubicBezTo>
                      <a:pt x="7" y="0"/>
                      <a:pt x="1" y="6"/>
                      <a:pt x="3" y="8"/>
                    </a:cubicBezTo>
                    <a:cubicBezTo>
                      <a:pt x="4" y="9"/>
                      <a:pt x="4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Freeform 84"/>
              <p:cNvSpPr/>
              <p:nvPr/>
            </p:nvSpPr>
            <p:spPr bwMode="auto">
              <a:xfrm>
                <a:off x="2630728" y="2647690"/>
                <a:ext cx="67505" cy="60890"/>
              </a:xfrm>
              <a:custGeom>
                <a:avLst/>
                <a:gdLst>
                  <a:gd name="T0" fmla="*/ 6 w 8"/>
                  <a:gd name="T1" fmla="*/ 3 h 8"/>
                  <a:gd name="T2" fmla="*/ 4 w 8"/>
                  <a:gd name="T3" fmla="*/ 0 h 8"/>
                  <a:gd name="T4" fmla="*/ 8 w 8"/>
                  <a:gd name="T5" fmla="*/ 8 h 8"/>
                  <a:gd name="T6" fmla="*/ 6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6" y="3"/>
                    </a:moveTo>
                    <a:cubicBezTo>
                      <a:pt x="6" y="1"/>
                      <a:pt x="6" y="0"/>
                      <a:pt x="4" y="0"/>
                    </a:cubicBezTo>
                    <a:cubicBezTo>
                      <a:pt x="0" y="0"/>
                      <a:pt x="8" y="8"/>
                      <a:pt x="8" y="8"/>
                    </a:cubicBezTo>
                    <a:cubicBezTo>
                      <a:pt x="8" y="7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Freeform 85"/>
              <p:cNvSpPr/>
              <p:nvPr/>
            </p:nvSpPr>
            <p:spPr bwMode="auto">
              <a:xfrm>
                <a:off x="2681358" y="2655302"/>
                <a:ext cx="9376" cy="15223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Freeform 86"/>
              <p:cNvSpPr/>
              <p:nvPr/>
            </p:nvSpPr>
            <p:spPr bwMode="auto">
              <a:xfrm>
                <a:off x="9261248" y="2563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Freeform 87"/>
              <p:cNvSpPr/>
              <p:nvPr/>
            </p:nvSpPr>
            <p:spPr bwMode="auto">
              <a:xfrm>
                <a:off x="9227496" y="2563966"/>
                <a:ext cx="110634" cy="304452"/>
              </a:xfrm>
              <a:custGeom>
                <a:avLst/>
                <a:gdLst>
                  <a:gd name="T0" fmla="*/ 3 w 13"/>
                  <a:gd name="T1" fmla="*/ 33 h 40"/>
                  <a:gd name="T2" fmla="*/ 7 w 13"/>
                  <a:gd name="T3" fmla="*/ 29 h 40"/>
                  <a:gd name="T4" fmla="*/ 8 w 13"/>
                  <a:gd name="T5" fmla="*/ 23 h 40"/>
                  <a:gd name="T6" fmla="*/ 10 w 13"/>
                  <a:gd name="T7" fmla="*/ 20 h 40"/>
                  <a:gd name="T8" fmla="*/ 8 w 13"/>
                  <a:gd name="T9" fmla="*/ 18 h 40"/>
                  <a:gd name="T10" fmla="*/ 4 w 13"/>
                  <a:gd name="T11" fmla="*/ 0 h 40"/>
                  <a:gd name="T12" fmla="*/ 4 w 13"/>
                  <a:gd name="T13" fmla="*/ 2 h 40"/>
                  <a:gd name="T14" fmla="*/ 2 w 13"/>
                  <a:gd name="T15" fmla="*/ 5 h 40"/>
                  <a:gd name="T16" fmla="*/ 2 w 13"/>
                  <a:gd name="T17" fmla="*/ 5 h 40"/>
                  <a:gd name="T18" fmla="*/ 3 w 13"/>
                  <a:gd name="T1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40">
                    <a:moveTo>
                      <a:pt x="3" y="33"/>
                    </a:moveTo>
                    <a:cubicBezTo>
                      <a:pt x="3" y="33"/>
                      <a:pt x="13" y="40"/>
                      <a:pt x="7" y="29"/>
                    </a:cubicBezTo>
                    <a:cubicBezTo>
                      <a:pt x="9" y="29"/>
                      <a:pt x="8" y="23"/>
                      <a:pt x="8" y="23"/>
                    </a:cubicBezTo>
                    <a:cubicBezTo>
                      <a:pt x="9" y="24"/>
                      <a:pt x="12" y="21"/>
                      <a:pt x="10" y="20"/>
                    </a:cubicBezTo>
                    <a:cubicBezTo>
                      <a:pt x="9" y="20"/>
                      <a:pt x="9" y="19"/>
                      <a:pt x="8" y="18"/>
                    </a:cubicBezTo>
                    <a:cubicBezTo>
                      <a:pt x="10" y="10"/>
                      <a:pt x="5" y="1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0" y="11"/>
                      <a:pt x="2" y="6"/>
                      <a:pt x="2" y="5"/>
                    </a:cubicBezTo>
                    <a:cubicBezTo>
                      <a:pt x="0" y="11"/>
                      <a:pt x="1" y="27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Freeform 90"/>
              <p:cNvSpPr/>
              <p:nvPr/>
            </p:nvSpPr>
            <p:spPr bwMode="auto">
              <a:xfrm>
                <a:off x="4412118" y="2723803"/>
                <a:ext cx="195015" cy="175060"/>
              </a:xfrm>
              <a:custGeom>
                <a:avLst/>
                <a:gdLst>
                  <a:gd name="T0" fmla="*/ 9 w 23"/>
                  <a:gd name="T1" fmla="*/ 2 h 23"/>
                  <a:gd name="T2" fmla="*/ 7 w 23"/>
                  <a:gd name="T3" fmla="*/ 3 h 23"/>
                  <a:gd name="T4" fmla="*/ 2 w 23"/>
                  <a:gd name="T5" fmla="*/ 14 h 23"/>
                  <a:gd name="T6" fmla="*/ 0 w 23"/>
                  <a:gd name="T7" fmla="*/ 14 h 23"/>
                  <a:gd name="T8" fmla="*/ 10 w 23"/>
                  <a:gd name="T9" fmla="*/ 21 h 23"/>
                  <a:gd name="T10" fmla="*/ 20 w 23"/>
                  <a:gd name="T11" fmla="*/ 22 h 23"/>
                  <a:gd name="T12" fmla="*/ 20 w 23"/>
                  <a:gd name="T13" fmla="*/ 16 h 23"/>
                  <a:gd name="T14" fmla="*/ 19 w 23"/>
                  <a:gd name="T15" fmla="*/ 13 h 23"/>
                  <a:gd name="T16" fmla="*/ 12 w 23"/>
                  <a:gd name="T17" fmla="*/ 7 h 23"/>
                  <a:gd name="T18" fmla="*/ 9 w 23"/>
                  <a:gd name="T1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3">
                    <a:moveTo>
                      <a:pt x="9" y="2"/>
                    </a:move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3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5"/>
                      <a:pt x="9" y="20"/>
                      <a:pt x="10" y="21"/>
                    </a:cubicBezTo>
                    <a:cubicBezTo>
                      <a:pt x="12" y="23"/>
                      <a:pt x="18" y="22"/>
                      <a:pt x="20" y="22"/>
                    </a:cubicBezTo>
                    <a:cubicBezTo>
                      <a:pt x="20" y="22"/>
                      <a:pt x="23" y="15"/>
                      <a:pt x="20" y="16"/>
                    </a:cubicBezTo>
                    <a:cubicBezTo>
                      <a:pt x="20" y="15"/>
                      <a:pt x="21" y="13"/>
                      <a:pt x="19" y="13"/>
                    </a:cubicBezTo>
                    <a:cubicBezTo>
                      <a:pt x="21" y="10"/>
                      <a:pt x="14" y="6"/>
                      <a:pt x="12" y="7"/>
                    </a:cubicBezTo>
                    <a:cubicBezTo>
                      <a:pt x="12" y="3"/>
                      <a:pt x="10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Freeform 91"/>
              <p:cNvSpPr/>
              <p:nvPr/>
            </p:nvSpPr>
            <p:spPr bwMode="auto">
              <a:xfrm>
                <a:off x="4479623" y="2716192"/>
                <a:ext cx="16877" cy="22834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Rectangle 92"/>
              <p:cNvSpPr>
                <a:spLocks noChangeArrowheads="1"/>
              </p:cNvSpPr>
              <p:nvPr/>
            </p:nvSpPr>
            <p:spPr bwMode="auto">
              <a:xfrm>
                <a:off x="4513376" y="2739026"/>
                <a:ext cx="1876" cy="19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Freeform 93"/>
              <p:cNvSpPr/>
              <p:nvPr/>
            </p:nvSpPr>
            <p:spPr bwMode="auto">
              <a:xfrm>
                <a:off x="6056623" y="310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Freeform 94"/>
              <p:cNvSpPr/>
              <p:nvPr/>
            </p:nvSpPr>
            <p:spPr bwMode="auto">
              <a:xfrm>
                <a:off x="6056623" y="3041574"/>
                <a:ext cx="69381" cy="60890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8 h 8"/>
                  <a:gd name="T4" fmla="*/ 2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1" y="0"/>
                      <a:pt x="0" y="6"/>
                      <a:pt x="0" y="8"/>
                    </a:cubicBezTo>
                    <a:cubicBezTo>
                      <a:pt x="1" y="8"/>
                      <a:pt x="8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Freeform 95"/>
              <p:cNvSpPr/>
              <p:nvPr/>
            </p:nvSpPr>
            <p:spPr bwMode="auto">
              <a:xfrm>
                <a:off x="6150380" y="3110076"/>
                <a:ext cx="93757" cy="106558"/>
              </a:xfrm>
              <a:custGeom>
                <a:avLst/>
                <a:gdLst>
                  <a:gd name="T0" fmla="*/ 3 w 11"/>
                  <a:gd name="T1" fmla="*/ 8 h 14"/>
                  <a:gd name="T2" fmla="*/ 4 w 11"/>
                  <a:gd name="T3" fmla="*/ 8 h 14"/>
                  <a:gd name="T4" fmla="*/ 4 w 11"/>
                  <a:gd name="T5" fmla="*/ 8 h 14"/>
                  <a:gd name="T6" fmla="*/ 6 w 11"/>
                  <a:gd name="T7" fmla="*/ 3 h 14"/>
                  <a:gd name="T8" fmla="*/ 6 w 11"/>
                  <a:gd name="T9" fmla="*/ 3 h 14"/>
                  <a:gd name="T10" fmla="*/ 1 w 11"/>
                  <a:gd name="T11" fmla="*/ 6 h 14"/>
                  <a:gd name="T12" fmla="*/ 3 w 11"/>
                  <a:gd name="T13" fmla="*/ 8 h 14"/>
                  <a:gd name="T14" fmla="*/ 3 w 11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3" y="8"/>
                    </a:move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14"/>
                      <a:pt x="11" y="0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0" y="3"/>
                      <a:pt x="1" y="6"/>
                    </a:cubicBezTo>
                    <a:cubicBezTo>
                      <a:pt x="1" y="7"/>
                      <a:pt x="1" y="8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Freeform 96"/>
              <p:cNvSpPr/>
              <p:nvPr/>
            </p:nvSpPr>
            <p:spPr bwMode="auto">
              <a:xfrm>
                <a:off x="6636042" y="3239468"/>
                <a:ext cx="9376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Freeform 97"/>
              <p:cNvSpPr/>
              <p:nvPr/>
            </p:nvSpPr>
            <p:spPr bwMode="auto">
              <a:xfrm>
                <a:off x="6645419" y="3224245"/>
                <a:ext cx="33753" cy="15223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2" y="1"/>
                      <a:pt x="4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Freeform 98"/>
              <p:cNvSpPr>
                <a:spLocks noEditPoints="1"/>
              </p:cNvSpPr>
              <p:nvPr/>
            </p:nvSpPr>
            <p:spPr bwMode="auto">
              <a:xfrm>
                <a:off x="8955600" y="2883640"/>
                <a:ext cx="298149" cy="424330"/>
              </a:xfrm>
              <a:custGeom>
                <a:avLst/>
                <a:gdLst>
                  <a:gd name="T0" fmla="*/ 2 w 35"/>
                  <a:gd name="T1" fmla="*/ 49 h 56"/>
                  <a:gd name="T2" fmla="*/ 7 w 35"/>
                  <a:gd name="T3" fmla="*/ 54 h 56"/>
                  <a:gd name="T4" fmla="*/ 7 w 35"/>
                  <a:gd name="T5" fmla="*/ 44 h 56"/>
                  <a:gd name="T6" fmla="*/ 9 w 35"/>
                  <a:gd name="T7" fmla="*/ 44 h 56"/>
                  <a:gd name="T8" fmla="*/ 13 w 35"/>
                  <a:gd name="T9" fmla="*/ 46 h 56"/>
                  <a:gd name="T10" fmla="*/ 14 w 35"/>
                  <a:gd name="T11" fmla="*/ 43 h 56"/>
                  <a:gd name="T12" fmla="*/ 14 w 35"/>
                  <a:gd name="T13" fmla="*/ 43 h 56"/>
                  <a:gd name="T14" fmla="*/ 16 w 35"/>
                  <a:gd name="T15" fmla="*/ 42 h 56"/>
                  <a:gd name="T16" fmla="*/ 19 w 35"/>
                  <a:gd name="T17" fmla="*/ 45 h 56"/>
                  <a:gd name="T18" fmla="*/ 21 w 35"/>
                  <a:gd name="T19" fmla="*/ 42 h 56"/>
                  <a:gd name="T20" fmla="*/ 27 w 35"/>
                  <a:gd name="T21" fmla="*/ 40 h 56"/>
                  <a:gd name="T22" fmla="*/ 33 w 35"/>
                  <a:gd name="T23" fmla="*/ 32 h 56"/>
                  <a:gd name="T24" fmla="*/ 34 w 35"/>
                  <a:gd name="T25" fmla="*/ 32 h 56"/>
                  <a:gd name="T26" fmla="*/ 33 w 35"/>
                  <a:gd name="T27" fmla="*/ 29 h 56"/>
                  <a:gd name="T28" fmla="*/ 28 w 35"/>
                  <a:gd name="T29" fmla="*/ 28 h 56"/>
                  <a:gd name="T30" fmla="*/ 22 w 35"/>
                  <a:gd name="T31" fmla="*/ 31 h 56"/>
                  <a:gd name="T32" fmla="*/ 19 w 35"/>
                  <a:gd name="T33" fmla="*/ 37 h 56"/>
                  <a:gd name="T34" fmla="*/ 9 w 35"/>
                  <a:gd name="T35" fmla="*/ 39 h 56"/>
                  <a:gd name="T36" fmla="*/ 0 w 35"/>
                  <a:gd name="T37" fmla="*/ 50 h 56"/>
                  <a:gd name="T38" fmla="*/ 2 w 35"/>
                  <a:gd name="T39" fmla="*/ 49 h 56"/>
                  <a:gd name="T40" fmla="*/ 12 w 35"/>
                  <a:gd name="T41" fmla="*/ 43 h 56"/>
                  <a:gd name="T42" fmla="*/ 10 w 35"/>
                  <a:gd name="T43" fmla="*/ 44 h 56"/>
                  <a:gd name="T44" fmla="*/ 12 w 35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56">
                    <a:moveTo>
                      <a:pt x="2" y="49"/>
                    </a:moveTo>
                    <a:cubicBezTo>
                      <a:pt x="3" y="50"/>
                      <a:pt x="6" y="56"/>
                      <a:pt x="7" y="54"/>
                    </a:cubicBezTo>
                    <a:cubicBezTo>
                      <a:pt x="9" y="52"/>
                      <a:pt x="8" y="46"/>
                      <a:pt x="7" y="44"/>
                    </a:cubicBezTo>
                    <a:cubicBezTo>
                      <a:pt x="8" y="44"/>
                      <a:pt x="9" y="44"/>
                      <a:pt x="9" y="44"/>
                    </a:cubicBezTo>
                    <a:cubicBezTo>
                      <a:pt x="7" y="48"/>
                      <a:pt x="15" y="49"/>
                      <a:pt x="13" y="46"/>
                    </a:cubicBezTo>
                    <a:cubicBezTo>
                      <a:pt x="14" y="46"/>
                      <a:pt x="16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5" y="42"/>
                      <a:pt x="16" y="42"/>
                      <a:pt x="16" y="42"/>
                    </a:cubicBezTo>
                    <a:cubicBezTo>
                      <a:pt x="17" y="44"/>
                      <a:pt x="18" y="45"/>
                      <a:pt x="19" y="45"/>
                    </a:cubicBezTo>
                    <a:cubicBezTo>
                      <a:pt x="21" y="46"/>
                      <a:pt x="21" y="43"/>
                      <a:pt x="21" y="42"/>
                    </a:cubicBezTo>
                    <a:cubicBezTo>
                      <a:pt x="22" y="42"/>
                      <a:pt x="26" y="40"/>
                      <a:pt x="27" y="40"/>
                    </a:cubicBezTo>
                    <a:cubicBezTo>
                      <a:pt x="32" y="42"/>
                      <a:pt x="33" y="38"/>
                      <a:pt x="33" y="32"/>
                    </a:cubicBezTo>
                    <a:cubicBezTo>
                      <a:pt x="33" y="32"/>
                      <a:pt x="33" y="32"/>
                      <a:pt x="34" y="32"/>
                    </a:cubicBezTo>
                    <a:cubicBezTo>
                      <a:pt x="35" y="31"/>
                      <a:pt x="34" y="30"/>
                      <a:pt x="33" y="29"/>
                    </a:cubicBezTo>
                    <a:cubicBezTo>
                      <a:pt x="30" y="27"/>
                      <a:pt x="34" y="0"/>
                      <a:pt x="28" y="28"/>
                    </a:cubicBezTo>
                    <a:cubicBezTo>
                      <a:pt x="27" y="26"/>
                      <a:pt x="22" y="29"/>
                      <a:pt x="22" y="31"/>
                    </a:cubicBezTo>
                    <a:cubicBezTo>
                      <a:pt x="20" y="29"/>
                      <a:pt x="19" y="37"/>
                      <a:pt x="19" y="37"/>
                    </a:cubicBezTo>
                    <a:cubicBezTo>
                      <a:pt x="15" y="37"/>
                      <a:pt x="12" y="37"/>
                      <a:pt x="9" y="39"/>
                    </a:cubicBezTo>
                    <a:cubicBezTo>
                      <a:pt x="8" y="37"/>
                      <a:pt x="0" y="50"/>
                      <a:pt x="0" y="50"/>
                    </a:cubicBezTo>
                    <a:cubicBezTo>
                      <a:pt x="1" y="49"/>
                      <a:pt x="2" y="49"/>
                      <a:pt x="2" y="49"/>
                    </a:cubicBezTo>
                    <a:close/>
                    <a:moveTo>
                      <a:pt x="12" y="43"/>
                    </a:moveTo>
                    <a:cubicBezTo>
                      <a:pt x="12" y="44"/>
                      <a:pt x="12" y="44"/>
                      <a:pt x="10" y="44"/>
                    </a:cubicBezTo>
                    <a:cubicBezTo>
                      <a:pt x="10" y="44"/>
                      <a:pt x="11" y="43"/>
                      <a:pt x="12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Freeform 99"/>
              <p:cNvSpPr/>
              <p:nvPr/>
            </p:nvSpPr>
            <p:spPr bwMode="auto">
              <a:xfrm>
                <a:off x="8963100" y="3216634"/>
                <a:ext cx="16877" cy="15223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0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Freeform 100"/>
              <p:cNvSpPr/>
              <p:nvPr/>
            </p:nvSpPr>
            <p:spPr bwMode="auto">
              <a:xfrm>
                <a:off x="8741833" y="3534406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Freeform 101"/>
              <p:cNvSpPr/>
              <p:nvPr/>
            </p:nvSpPr>
            <p:spPr bwMode="auto">
              <a:xfrm>
                <a:off x="8698704" y="3465904"/>
                <a:ext cx="86257" cy="114169"/>
              </a:xfrm>
              <a:custGeom>
                <a:avLst/>
                <a:gdLst>
                  <a:gd name="T0" fmla="*/ 10 w 10"/>
                  <a:gd name="T1" fmla="*/ 5 h 15"/>
                  <a:gd name="T2" fmla="*/ 10 w 10"/>
                  <a:gd name="T3" fmla="*/ 2 h 15"/>
                  <a:gd name="T4" fmla="*/ 8 w 10"/>
                  <a:gd name="T5" fmla="*/ 11 h 15"/>
                  <a:gd name="T6" fmla="*/ 10 w 10"/>
                  <a:gd name="T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10" y="4"/>
                      <a:pt x="10" y="3"/>
                      <a:pt x="10" y="2"/>
                    </a:cubicBezTo>
                    <a:cubicBezTo>
                      <a:pt x="8" y="0"/>
                      <a:pt x="0" y="15"/>
                      <a:pt x="8" y="11"/>
                    </a:cubicBezTo>
                    <a:cubicBezTo>
                      <a:pt x="9" y="11"/>
                      <a:pt x="10" y="5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Freeform 102"/>
              <p:cNvSpPr/>
              <p:nvPr/>
            </p:nvSpPr>
            <p:spPr bwMode="auto">
              <a:xfrm>
                <a:off x="8768085" y="3549628"/>
                <a:ext cx="7501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Freeform 103"/>
              <p:cNvSpPr/>
              <p:nvPr/>
            </p:nvSpPr>
            <p:spPr bwMode="auto">
              <a:xfrm>
                <a:off x="4027713" y="3656186"/>
                <a:ext cx="16877" cy="761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  <a:gd name="T14" fmla="*/ 1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Freeform 104"/>
              <p:cNvSpPr/>
              <p:nvPr/>
            </p:nvSpPr>
            <p:spPr bwMode="auto">
              <a:xfrm>
                <a:off x="3815821" y="3595296"/>
                <a:ext cx="245645" cy="106558"/>
              </a:xfrm>
              <a:custGeom>
                <a:avLst/>
                <a:gdLst>
                  <a:gd name="T0" fmla="*/ 29 w 29"/>
                  <a:gd name="T1" fmla="*/ 11 h 14"/>
                  <a:gd name="T2" fmla="*/ 27 w 29"/>
                  <a:gd name="T3" fmla="*/ 9 h 14"/>
                  <a:gd name="T4" fmla="*/ 26 w 29"/>
                  <a:gd name="T5" fmla="*/ 9 h 14"/>
                  <a:gd name="T6" fmla="*/ 25 w 29"/>
                  <a:gd name="T7" fmla="*/ 9 h 14"/>
                  <a:gd name="T8" fmla="*/ 20 w 29"/>
                  <a:gd name="T9" fmla="*/ 4 h 14"/>
                  <a:gd name="T10" fmla="*/ 13 w 29"/>
                  <a:gd name="T11" fmla="*/ 2 h 14"/>
                  <a:gd name="T12" fmla="*/ 1 w 29"/>
                  <a:gd name="T13" fmla="*/ 6 h 14"/>
                  <a:gd name="T14" fmla="*/ 22 w 29"/>
                  <a:gd name="T15" fmla="*/ 10 h 14"/>
                  <a:gd name="T16" fmla="*/ 23 w 29"/>
                  <a:gd name="T17" fmla="*/ 14 h 14"/>
                  <a:gd name="T18" fmla="*/ 29 w 29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4">
                    <a:moveTo>
                      <a:pt x="29" y="11"/>
                    </a:moveTo>
                    <a:cubicBezTo>
                      <a:pt x="29" y="10"/>
                      <a:pt x="28" y="9"/>
                      <a:pt x="27" y="9"/>
                    </a:cubicBezTo>
                    <a:cubicBezTo>
                      <a:pt x="27" y="9"/>
                      <a:pt x="27" y="9"/>
                      <a:pt x="26" y="9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8"/>
                      <a:pt x="20" y="4"/>
                      <a:pt x="20" y="4"/>
                    </a:cubicBezTo>
                    <a:cubicBezTo>
                      <a:pt x="17" y="4"/>
                      <a:pt x="15" y="3"/>
                      <a:pt x="13" y="2"/>
                    </a:cubicBezTo>
                    <a:cubicBezTo>
                      <a:pt x="13" y="0"/>
                      <a:pt x="0" y="1"/>
                      <a:pt x="1" y="6"/>
                    </a:cubicBezTo>
                    <a:cubicBezTo>
                      <a:pt x="0" y="5"/>
                      <a:pt x="20" y="9"/>
                      <a:pt x="22" y="10"/>
                    </a:cubicBezTo>
                    <a:cubicBezTo>
                      <a:pt x="22" y="11"/>
                      <a:pt x="22" y="13"/>
                      <a:pt x="23" y="14"/>
                    </a:cubicBezTo>
                    <a:cubicBezTo>
                      <a:pt x="25" y="14"/>
                      <a:pt x="29" y="13"/>
                      <a:pt x="29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Freeform 105"/>
              <p:cNvSpPr/>
              <p:nvPr/>
            </p:nvSpPr>
            <p:spPr bwMode="auto">
              <a:xfrm>
                <a:off x="4053965" y="3679020"/>
                <a:ext cx="153762" cy="91335"/>
              </a:xfrm>
              <a:custGeom>
                <a:avLst/>
                <a:gdLst>
                  <a:gd name="T0" fmla="*/ 18 w 18"/>
                  <a:gd name="T1" fmla="*/ 1 h 12"/>
                  <a:gd name="T2" fmla="*/ 15 w 18"/>
                  <a:gd name="T3" fmla="*/ 3 h 12"/>
                  <a:gd name="T4" fmla="*/ 9 w 18"/>
                  <a:gd name="T5" fmla="*/ 5 h 12"/>
                  <a:gd name="T6" fmla="*/ 8 w 18"/>
                  <a:gd name="T7" fmla="*/ 6 h 12"/>
                  <a:gd name="T8" fmla="*/ 8 w 18"/>
                  <a:gd name="T9" fmla="*/ 6 h 12"/>
                  <a:gd name="T10" fmla="*/ 8 w 18"/>
                  <a:gd name="T11" fmla="*/ 6 h 12"/>
                  <a:gd name="T12" fmla="*/ 8 w 18"/>
                  <a:gd name="T13" fmla="*/ 10 h 12"/>
                  <a:gd name="T14" fmla="*/ 18 w 18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2">
                    <a:moveTo>
                      <a:pt x="18" y="1"/>
                    </a:moveTo>
                    <a:cubicBezTo>
                      <a:pt x="16" y="2"/>
                      <a:pt x="16" y="2"/>
                      <a:pt x="15" y="3"/>
                    </a:cubicBezTo>
                    <a:cubicBezTo>
                      <a:pt x="15" y="3"/>
                      <a:pt x="0" y="0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10"/>
                    </a:cubicBezTo>
                    <a:cubicBezTo>
                      <a:pt x="9" y="12"/>
                      <a:pt x="18" y="2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Freeform 106"/>
              <p:cNvSpPr/>
              <p:nvPr/>
            </p:nvSpPr>
            <p:spPr bwMode="auto">
              <a:xfrm>
                <a:off x="8443684" y="3602907"/>
                <a:ext cx="127510" cy="76113"/>
              </a:xfrm>
              <a:custGeom>
                <a:avLst/>
                <a:gdLst>
                  <a:gd name="T0" fmla="*/ 6 w 15"/>
                  <a:gd name="T1" fmla="*/ 9 h 10"/>
                  <a:gd name="T2" fmla="*/ 7 w 15"/>
                  <a:gd name="T3" fmla="*/ 9 h 10"/>
                  <a:gd name="T4" fmla="*/ 3 w 15"/>
                  <a:gd name="T5" fmla="*/ 4 h 10"/>
                  <a:gd name="T6" fmla="*/ 6 w 15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6" y="9"/>
                    </a:moveTo>
                    <a:cubicBezTo>
                      <a:pt x="6" y="10"/>
                      <a:pt x="7" y="10"/>
                      <a:pt x="7" y="9"/>
                    </a:cubicBezTo>
                    <a:cubicBezTo>
                      <a:pt x="15" y="0"/>
                      <a:pt x="0" y="6"/>
                      <a:pt x="3" y="4"/>
                    </a:cubicBezTo>
                    <a:cubicBezTo>
                      <a:pt x="0" y="4"/>
                      <a:pt x="5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Freeform 107"/>
              <p:cNvSpPr/>
              <p:nvPr/>
            </p:nvSpPr>
            <p:spPr bwMode="auto">
              <a:xfrm>
                <a:off x="8443684" y="3633352"/>
                <a:ext cx="33753" cy="0"/>
              </a:xfrm>
              <a:custGeom>
                <a:avLst/>
                <a:gdLst>
                  <a:gd name="T0" fmla="*/ 3 w 4"/>
                  <a:gd name="T1" fmla="*/ 3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4">
                    <a:moveTo>
                      <a:pt x="3" y="0"/>
                    </a:moveTo>
                    <a:cubicBezTo>
                      <a:pt x="4" y="0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Freeform 108"/>
              <p:cNvSpPr/>
              <p:nvPr/>
            </p:nvSpPr>
            <p:spPr bwMode="auto">
              <a:xfrm>
                <a:off x="8511189" y="3625741"/>
                <a:ext cx="9376" cy="1522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Freeform 109"/>
              <p:cNvSpPr/>
              <p:nvPr/>
            </p:nvSpPr>
            <p:spPr bwMode="auto">
              <a:xfrm>
                <a:off x="3967709" y="3724688"/>
                <a:ext cx="60005" cy="30445"/>
              </a:xfrm>
              <a:custGeom>
                <a:avLst/>
                <a:gdLst>
                  <a:gd name="T0" fmla="*/ 6 w 7"/>
                  <a:gd name="T1" fmla="*/ 1 h 4"/>
                  <a:gd name="T2" fmla="*/ 1 w 7"/>
                  <a:gd name="T3" fmla="*/ 3 h 4"/>
                  <a:gd name="T4" fmla="*/ 3 w 7"/>
                  <a:gd name="T5" fmla="*/ 4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5" y="0"/>
                      <a:pt x="0" y="0"/>
                      <a:pt x="1" y="3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6" y="4"/>
                      <a:pt x="7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Freeform 110"/>
              <p:cNvSpPr/>
              <p:nvPr/>
            </p:nvSpPr>
            <p:spPr bwMode="auto">
              <a:xfrm>
                <a:off x="3977084" y="3755133"/>
                <a:ext cx="26252" cy="0"/>
              </a:xfrm>
              <a:custGeom>
                <a:avLst/>
                <a:gdLst>
                  <a:gd name="T0" fmla="*/ 2 w 3"/>
                  <a:gd name="T1" fmla="*/ 3 w 3"/>
                  <a:gd name="T2" fmla="*/ 2 w 3"/>
                  <a:gd name="T3" fmla="*/ 2 w 3"/>
                  <a:gd name="T4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Freeform 111"/>
              <p:cNvSpPr/>
              <p:nvPr/>
            </p:nvSpPr>
            <p:spPr bwMode="auto">
              <a:xfrm>
                <a:off x="8724956" y="3732299"/>
                <a:ext cx="9376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Freeform 112"/>
              <p:cNvSpPr/>
              <p:nvPr/>
            </p:nvSpPr>
            <p:spPr bwMode="auto">
              <a:xfrm>
                <a:off x="8724956" y="3656186"/>
                <a:ext cx="76882" cy="137003"/>
              </a:xfrm>
              <a:custGeom>
                <a:avLst/>
                <a:gdLst>
                  <a:gd name="T0" fmla="*/ 6 w 9"/>
                  <a:gd name="T1" fmla="*/ 17 h 18"/>
                  <a:gd name="T2" fmla="*/ 9 w 9"/>
                  <a:gd name="T3" fmla="*/ 8 h 18"/>
                  <a:gd name="T4" fmla="*/ 7 w 9"/>
                  <a:gd name="T5" fmla="*/ 0 h 18"/>
                  <a:gd name="T6" fmla="*/ 0 w 9"/>
                  <a:gd name="T7" fmla="*/ 10 h 18"/>
                  <a:gd name="T8" fmla="*/ 6 w 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6" y="17"/>
                    </a:moveTo>
                    <a:cubicBezTo>
                      <a:pt x="7" y="15"/>
                      <a:pt x="6" y="10"/>
                      <a:pt x="9" y="8"/>
                    </a:cubicBezTo>
                    <a:cubicBezTo>
                      <a:pt x="8" y="8"/>
                      <a:pt x="9" y="0"/>
                      <a:pt x="7" y="0"/>
                    </a:cubicBezTo>
                    <a:cubicBezTo>
                      <a:pt x="5" y="0"/>
                      <a:pt x="0" y="8"/>
                      <a:pt x="0" y="10"/>
                    </a:cubicBezTo>
                    <a:cubicBezTo>
                      <a:pt x="1" y="11"/>
                      <a:pt x="5" y="18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Freeform 113"/>
              <p:cNvSpPr/>
              <p:nvPr/>
            </p:nvSpPr>
            <p:spPr bwMode="auto">
              <a:xfrm>
                <a:off x="8792462" y="37855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Freeform 114"/>
              <p:cNvSpPr/>
              <p:nvPr/>
            </p:nvSpPr>
            <p:spPr bwMode="auto">
              <a:xfrm>
                <a:off x="8784961" y="3777967"/>
                <a:ext cx="16877" cy="1522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Freeform 115"/>
              <p:cNvSpPr/>
              <p:nvPr/>
            </p:nvSpPr>
            <p:spPr bwMode="auto">
              <a:xfrm>
                <a:off x="8792462" y="3755133"/>
                <a:ext cx="112509" cy="127490"/>
              </a:xfrm>
              <a:custGeom>
                <a:avLst/>
                <a:gdLst>
                  <a:gd name="T0" fmla="*/ 0 w 13"/>
                  <a:gd name="T1" fmla="*/ 4 h 17"/>
                  <a:gd name="T2" fmla="*/ 8 w 13"/>
                  <a:gd name="T3" fmla="*/ 16 h 17"/>
                  <a:gd name="T4" fmla="*/ 9 w 13"/>
                  <a:gd name="T5" fmla="*/ 15 h 17"/>
                  <a:gd name="T6" fmla="*/ 11 w 13"/>
                  <a:gd name="T7" fmla="*/ 15 h 17"/>
                  <a:gd name="T8" fmla="*/ 11 w 13"/>
                  <a:gd name="T9" fmla="*/ 13 h 17"/>
                  <a:gd name="T10" fmla="*/ 7 w 13"/>
                  <a:gd name="T11" fmla="*/ 4 h 17"/>
                  <a:gd name="T12" fmla="*/ 7 w 13"/>
                  <a:gd name="T13" fmla="*/ 3 h 17"/>
                  <a:gd name="T14" fmla="*/ 0 w 13"/>
                  <a:gd name="T1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7">
                    <a:moveTo>
                      <a:pt x="0" y="4"/>
                    </a:moveTo>
                    <a:cubicBezTo>
                      <a:pt x="1" y="5"/>
                      <a:pt x="7" y="16"/>
                      <a:pt x="8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9" y="15"/>
                      <a:pt x="11" y="17"/>
                      <a:pt x="11" y="15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13" y="13"/>
                      <a:pt x="9" y="5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0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Freeform 116"/>
              <p:cNvSpPr/>
              <p:nvPr/>
            </p:nvSpPr>
            <p:spPr bwMode="auto">
              <a:xfrm>
                <a:off x="8758709" y="3808412"/>
                <a:ext cx="43129" cy="20932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0 h 3"/>
                  <a:gd name="T4" fmla="*/ 0 w 5"/>
                  <a:gd name="T5" fmla="*/ 1 h 3"/>
                  <a:gd name="T6" fmla="*/ 0 w 5"/>
                  <a:gd name="T7" fmla="*/ 3 h 3"/>
                  <a:gd name="T8" fmla="*/ 1 w 5"/>
                  <a:gd name="T9" fmla="*/ 3 h 3"/>
                  <a:gd name="T10" fmla="*/ 2 w 5"/>
                  <a:gd name="T11" fmla="*/ 0 h 3"/>
                  <a:gd name="T12" fmla="*/ 1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" y="3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Freeform 117"/>
              <p:cNvSpPr/>
              <p:nvPr/>
            </p:nvSpPr>
            <p:spPr bwMode="auto">
              <a:xfrm>
                <a:off x="8844966" y="3882622"/>
                <a:ext cx="24378" cy="761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Freeform 118"/>
              <p:cNvSpPr/>
              <p:nvPr/>
            </p:nvSpPr>
            <p:spPr bwMode="auto">
              <a:xfrm>
                <a:off x="8758709" y="3836954"/>
                <a:ext cx="110634" cy="98947"/>
              </a:xfrm>
              <a:custGeom>
                <a:avLst/>
                <a:gdLst>
                  <a:gd name="T0" fmla="*/ 6 w 13"/>
                  <a:gd name="T1" fmla="*/ 5 h 13"/>
                  <a:gd name="T2" fmla="*/ 6 w 13"/>
                  <a:gd name="T3" fmla="*/ 9 h 13"/>
                  <a:gd name="T4" fmla="*/ 10 w 13"/>
                  <a:gd name="T5" fmla="*/ 7 h 13"/>
                  <a:gd name="T6" fmla="*/ 6 w 13"/>
                  <a:gd name="T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6" y="5"/>
                    </a:moveTo>
                    <a:cubicBezTo>
                      <a:pt x="6" y="6"/>
                      <a:pt x="6" y="7"/>
                      <a:pt x="6" y="9"/>
                    </a:cubicBezTo>
                    <a:cubicBezTo>
                      <a:pt x="6" y="13"/>
                      <a:pt x="13" y="6"/>
                      <a:pt x="10" y="7"/>
                    </a:cubicBezTo>
                    <a:cubicBezTo>
                      <a:pt x="10" y="7"/>
                      <a:pt x="0" y="0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Freeform 119"/>
              <p:cNvSpPr/>
              <p:nvPr/>
            </p:nvSpPr>
            <p:spPr bwMode="auto">
              <a:xfrm>
                <a:off x="8811213" y="3897844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Freeform 120"/>
              <p:cNvSpPr/>
              <p:nvPr/>
            </p:nvSpPr>
            <p:spPr bwMode="auto">
              <a:xfrm>
                <a:off x="7770507" y="3920678"/>
                <a:ext cx="76882" cy="98947"/>
              </a:xfrm>
              <a:custGeom>
                <a:avLst/>
                <a:gdLst>
                  <a:gd name="T0" fmla="*/ 2 w 9"/>
                  <a:gd name="T1" fmla="*/ 0 h 13"/>
                  <a:gd name="T2" fmla="*/ 5 w 9"/>
                  <a:gd name="T3" fmla="*/ 12 h 13"/>
                  <a:gd name="T4" fmla="*/ 6 w 9"/>
                  <a:gd name="T5" fmla="*/ 11 h 13"/>
                  <a:gd name="T6" fmla="*/ 7 w 9"/>
                  <a:gd name="T7" fmla="*/ 6 h 13"/>
                  <a:gd name="T8" fmla="*/ 7 w 9"/>
                  <a:gd name="T9" fmla="*/ 6 h 13"/>
                  <a:gd name="T10" fmla="*/ 2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2" y="0"/>
                    </a:moveTo>
                    <a:cubicBezTo>
                      <a:pt x="0" y="5"/>
                      <a:pt x="1" y="9"/>
                      <a:pt x="5" y="12"/>
                    </a:cubicBezTo>
                    <a:cubicBezTo>
                      <a:pt x="6" y="13"/>
                      <a:pt x="6" y="11"/>
                      <a:pt x="6" y="11"/>
                    </a:cubicBezTo>
                    <a:cubicBezTo>
                      <a:pt x="8" y="11"/>
                      <a:pt x="7" y="7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Freeform 121"/>
              <p:cNvSpPr/>
              <p:nvPr/>
            </p:nvSpPr>
            <p:spPr bwMode="auto">
              <a:xfrm>
                <a:off x="7830512" y="3943512"/>
                <a:ext cx="7501" cy="22834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Freeform 122"/>
              <p:cNvSpPr/>
              <p:nvPr/>
            </p:nvSpPr>
            <p:spPr bwMode="auto">
              <a:xfrm>
                <a:off x="8835590" y="3943512"/>
                <a:ext cx="9376" cy="60890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1 h 8"/>
                  <a:gd name="T4" fmla="*/ 1 w 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8"/>
                      <a:pt x="0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Freeform 123"/>
              <p:cNvSpPr/>
              <p:nvPr/>
            </p:nvSpPr>
            <p:spPr bwMode="auto">
              <a:xfrm>
                <a:off x="8844966" y="3890233"/>
                <a:ext cx="0" cy="45668"/>
              </a:xfrm>
              <a:custGeom>
                <a:avLst/>
                <a:gdLst>
                  <a:gd name="T0" fmla="*/ 6 h 6"/>
                  <a:gd name="T1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Freeform 124"/>
              <p:cNvSpPr/>
              <p:nvPr/>
            </p:nvSpPr>
            <p:spPr bwMode="auto">
              <a:xfrm>
                <a:off x="8844966" y="3875010"/>
                <a:ext cx="93757" cy="197894"/>
              </a:xfrm>
              <a:custGeom>
                <a:avLst/>
                <a:gdLst>
                  <a:gd name="T0" fmla="*/ 0 w 11"/>
                  <a:gd name="T1" fmla="*/ 8 h 26"/>
                  <a:gd name="T2" fmla="*/ 0 w 11"/>
                  <a:gd name="T3" fmla="*/ 9 h 26"/>
                  <a:gd name="T4" fmla="*/ 0 w 11"/>
                  <a:gd name="T5" fmla="*/ 9 h 26"/>
                  <a:gd name="T6" fmla="*/ 6 w 11"/>
                  <a:gd name="T7" fmla="*/ 3 h 26"/>
                  <a:gd name="T8" fmla="*/ 0 w 11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">
                    <a:moveTo>
                      <a:pt x="0" y="8"/>
                    </a:moveTo>
                    <a:cubicBezTo>
                      <a:pt x="0" y="2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26"/>
                      <a:pt x="11" y="12"/>
                      <a:pt x="6" y="3"/>
                    </a:cubicBezTo>
                    <a:cubicBezTo>
                      <a:pt x="6" y="0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Freeform 125"/>
              <p:cNvSpPr/>
              <p:nvPr/>
            </p:nvSpPr>
            <p:spPr bwMode="auto">
              <a:xfrm>
                <a:off x="8921847" y="4080515"/>
                <a:ext cx="7501" cy="68502"/>
              </a:xfrm>
              <a:custGeom>
                <a:avLst/>
                <a:gdLst>
                  <a:gd name="T0" fmla="*/ 1 w 1"/>
                  <a:gd name="T1" fmla="*/ 7 h 9"/>
                  <a:gd name="T2" fmla="*/ 0 w 1"/>
                  <a:gd name="T3" fmla="*/ 9 h 9"/>
                  <a:gd name="T4" fmla="*/ 1 w 1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1" y="7"/>
                    </a:moveTo>
                    <a:cubicBezTo>
                      <a:pt x="0" y="3"/>
                      <a:pt x="0" y="0"/>
                      <a:pt x="0" y="9"/>
                    </a:cubicBezTo>
                    <a:cubicBezTo>
                      <a:pt x="0" y="8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Freeform 126"/>
              <p:cNvSpPr/>
              <p:nvPr/>
            </p:nvSpPr>
            <p:spPr bwMode="auto">
              <a:xfrm>
                <a:off x="8741833" y="4126183"/>
                <a:ext cx="0" cy="22834"/>
              </a:xfrm>
              <a:custGeom>
                <a:avLst/>
                <a:gdLst>
                  <a:gd name="T0" fmla="*/ 3 h 3"/>
                  <a:gd name="T1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Freeform 127"/>
              <p:cNvSpPr/>
              <p:nvPr/>
            </p:nvSpPr>
            <p:spPr bwMode="auto">
              <a:xfrm>
                <a:off x="8741833" y="4095738"/>
                <a:ext cx="136886" cy="68502"/>
              </a:xfrm>
              <a:custGeom>
                <a:avLst/>
                <a:gdLst>
                  <a:gd name="T0" fmla="*/ 15 w 16"/>
                  <a:gd name="T1" fmla="*/ 3 h 9"/>
                  <a:gd name="T2" fmla="*/ 0 w 16"/>
                  <a:gd name="T3" fmla="*/ 7 h 9"/>
                  <a:gd name="T4" fmla="*/ 15 w 16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15" y="3"/>
                    </a:moveTo>
                    <a:cubicBezTo>
                      <a:pt x="15" y="0"/>
                      <a:pt x="0" y="4"/>
                      <a:pt x="0" y="7"/>
                    </a:cubicBezTo>
                    <a:cubicBezTo>
                      <a:pt x="0" y="9"/>
                      <a:pt x="16" y="8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Freeform 128"/>
              <p:cNvSpPr/>
              <p:nvPr/>
            </p:nvSpPr>
            <p:spPr bwMode="auto">
              <a:xfrm>
                <a:off x="8979976" y="4149017"/>
                <a:ext cx="112509" cy="76113"/>
              </a:xfrm>
              <a:custGeom>
                <a:avLst/>
                <a:gdLst>
                  <a:gd name="T0" fmla="*/ 6 w 13"/>
                  <a:gd name="T1" fmla="*/ 8 h 10"/>
                  <a:gd name="T2" fmla="*/ 10 w 13"/>
                  <a:gd name="T3" fmla="*/ 1 h 10"/>
                  <a:gd name="T4" fmla="*/ 10 w 13"/>
                  <a:gd name="T5" fmla="*/ 1 h 10"/>
                  <a:gd name="T6" fmla="*/ 9 w 13"/>
                  <a:gd name="T7" fmla="*/ 0 h 10"/>
                  <a:gd name="T8" fmla="*/ 9 w 13"/>
                  <a:gd name="T9" fmla="*/ 0 h 10"/>
                  <a:gd name="T10" fmla="*/ 8 w 13"/>
                  <a:gd name="T11" fmla="*/ 0 h 10"/>
                  <a:gd name="T12" fmla="*/ 8 w 13"/>
                  <a:gd name="T13" fmla="*/ 0 h 10"/>
                  <a:gd name="T14" fmla="*/ 8 w 13"/>
                  <a:gd name="T15" fmla="*/ 0 h 10"/>
                  <a:gd name="T16" fmla="*/ 8 w 13"/>
                  <a:gd name="T17" fmla="*/ 0 h 10"/>
                  <a:gd name="T18" fmla="*/ 8 w 13"/>
                  <a:gd name="T19" fmla="*/ 0 h 10"/>
                  <a:gd name="T20" fmla="*/ 6 w 13"/>
                  <a:gd name="T2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6" y="8"/>
                    </a:moveTo>
                    <a:cubicBezTo>
                      <a:pt x="13" y="10"/>
                      <a:pt x="12" y="4"/>
                      <a:pt x="10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6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Freeform 129"/>
              <p:cNvSpPr/>
              <p:nvPr/>
            </p:nvSpPr>
            <p:spPr bwMode="auto">
              <a:xfrm>
                <a:off x="9032480" y="4194685"/>
                <a:ext cx="459412" cy="272104"/>
              </a:xfrm>
              <a:custGeom>
                <a:avLst/>
                <a:gdLst>
                  <a:gd name="T0" fmla="*/ 37 w 54"/>
                  <a:gd name="T1" fmla="*/ 10 h 36"/>
                  <a:gd name="T2" fmla="*/ 37 w 54"/>
                  <a:gd name="T3" fmla="*/ 10 h 36"/>
                  <a:gd name="T4" fmla="*/ 35 w 54"/>
                  <a:gd name="T5" fmla="*/ 7 h 36"/>
                  <a:gd name="T6" fmla="*/ 26 w 54"/>
                  <a:gd name="T7" fmla="*/ 2 h 36"/>
                  <a:gd name="T8" fmla="*/ 25 w 54"/>
                  <a:gd name="T9" fmla="*/ 2 h 36"/>
                  <a:gd name="T10" fmla="*/ 20 w 54"/>
                  <a:gd name="T11" fmla="*/ 0 h 36"/>
                  <a:gd name="T12" fmla="*/ 20 w 54"/>
                  <a:gd name="T13" fmla="*/ 0 h 36"/>
                  <a:gd name="T14" fmla="*/ 1 w 54"/>
                  <a:gd name="T15" fmla="*/ 4 h 36"/>
                  <a:gd name="T16" fmla="*/ 14 w 54"/>
                  <a:gd name="T17" fmla="*/ 10 h 36"/>
                  <a:gd name="T18" fmla="*/ 18 w 54"/>
                  <a:gd name="T19" fmla="*/ 15 h 36"/>
                  <a:gd name="T20" fmla="*/ 17 w 54"/>
                  <a:gd name="T21" fmla="*/ 23 h 36"/>
                  <a:gd name="T22" fmla="*/ 21 w 54"/>
                  <a:gd name="T23" fmla="*/ 22 h 36"/>
                  <a:gd name="T24" fmla="*/ 24 w 54"/>
                  <a:gd name="T25" fmla="*/ 23 h 36"/>
                  <a:gd name="T26" fmla="*/ 31 w 54"/>
                  <a:gd name="T27" fmla="*/ 28 h 36"/>
                  <a:gd name="T28" fmla="*/ 34 w 54"/>
                  <a:gd name="T29" fmla="*/ 21 h 36"/>
                  <a:gd name="T30" fmla="*/ 39 w 54"/>
                  <a:gd name="T31" fmla="*/ 21 h 36"/>
                  <a:gd name="T32" fmla="*/ 53 w 54"/>
                  <a:gd name="T33" fmla="*/ 29 h 36"/>
                  <a:gd name="T34" fmla="*/ 46 w 54"/>
                  <a:gd name="T35" fmla="*/ 15 h 36"/>
                  <a:gd name="T36" fmla="*/ 37 w 54"/>
                  <a:gd name="T37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6">
                    <a:moveTo>
                      <a:pt x="37" y="10"/>
                    </a:moveTo>
                    <a:cubicBezTo>
                      <a:pt x="37" y="10"/>
                      <a:pt x="36" y="9"/>
                      <a:pt x="37" y="10"/>
                    </a:cubicBezTo>
                    <a:cubicBezTo>
                      <a:pt x="36" y="9"/>
                      <a:pt x="36" y="6"/>
                      <a:pt x="35" y="7"/>
                    </a:cubicBezTo>
                    <a:cubicBezTo>
                      <a:pt x="35" y="4"/>
                      <a:pt x="28" y="3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3"/>
                      <a:pt x="1" y="4"/>
                    </a:cubicBezTo>
                    <a:cubicBezTo>
                      <a:pt x="4" y="9"/>
                      <a:pt x="9" y="10"/>
                      <a:pt x="14" y="10"/>
                    </a:cubicBezTo>
                    <a:cubicBezTo>
                      <a:pt x="15" y="12"/>
                      <a:pt x="16" y="15"/>
                      <a:pt x="18" y="15"/>
                    </a:cubicBezTo>
                    <a:cubicBezTo>
                      <a:pt x="18" y="17"/>
                      <a:pt x="18" y="23"/>
                      <a:pt x="17" y="23"/>
                    </a:cubicBezTo>
                    <a:cubicBezTo>
                      <a:pt x="18" y="23"/>
                      <a:pt x="20" y="22"/>
                      <a:pt x="21" y="22"/>
                    </a:cubicBezTo>
                    <a:cubicBezTo>
                      <a:pt x="22" y="23"/>
                      <a:pt x="24" y="23"/>
                      <a:pt x="24" y="23"/>
                    </a:cubicBezTo>
                    <a:cubicBezTo>
                      <a:pt x="24" y="25"/>
                      <a:pt x="29" y="28"/>
                      <a:pt x="31" y="28"/>
                    </a:cubicBezTo>
                    <a:cubicBezTo>
                      <a:pt x="32" y="28"/>
                      <a:pt x="34" y="21"/>
                      <a:pt x="34" y="21"/>
                    </a:cubicBezTo>
                    <a:cubicBezTo>
                      <a:pt x="36" y="21"/>
                      <a:pt x="37" y="20"/>
                      <a:pt x="39" y="21"/>
                    </a:cubicBezTo>
                    <a:cubicBezTo>
                      <a:pt x="42" y="23"/>
                      <a:pt x="49" y="36"/>
                      <a:pt x="53" y="29"/>
                    </a:cubicBezTo>
                    <a:cubicBezTo>
                      <a:pt x="54" y="27"/>
                      <a:pt x="46" y="18"/>
                      <a:pt x="46" y="15"/>
                    </a:cubicBezTo>
                    <a:cubicBezTo>
                      <a:pt x="45" y="12"/>
                      <a:pt x="39" y="12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Freeform 130"/>
              <p:cNvSpPr/>
              <p:nvPr/>
            </p:nvSpPr>
            <p:spPr bwMode="auto">
              <a:xfrm>
                <a:off x="8886219" y="4217518"/>
                <a:ext cx="112509" cy="66599"/>
              </a:xfrm>
              <a:custGeom>
                <a:avLst/>
                <a:gdLst>
                  <a:gd name="T0" fmla="*/ 13 w 13"/>
                  <a:gd name="T1" fmla="*/ 2 h 9"/>
                  <a:gd name="T2" fmla="*/ 11 w 13"/>
                  <a:gd name="T3" fmla="*/ 0 h 9"/>
                  <a:gd name="T4" fmla="*/ 13 w 13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13" y="2"/>
                    </a:moveTo>
                    <a:cubicBezTo>
                      <a:pt x="13" y="1"/>
                      <a:pt x="12" y="0"/>
                      <a:pt x="11" y="0"/>
                    </a:cubicBezTo>
                    <a:cubicBezTo>
                      <a:pt x="0" y="0"/>
                      <a:pt x="13" y="9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Freeform 131"/>
              <p:cNvSpPr/>
              <p:nvPr/>
            </p:nvSpPr>
            <p:spPr bwMode="auto">
              <a:xfrm>
                <a:off x="8878718" y="4225130"/>
                <a:ext cx="50630" cy="30445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3 h 4"/>
                  <a:gd name="T4" fmla="*/ 4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3"/>
                      <a:pt x="2" y="3"/>
                    </a:cubicBezTo>
                    <a:cubicBezTo>
                      <a:pt x="4" y="3"/>
                      <a:pt x="2" y="4"/>
                      <a:pt x="4" y="4"/>
                    </a:cubicBezTo>
                    <a:cubicBezTo>
                      <a:pt x="6" y="3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Freeform 132"/>
              <p:cNvSpPr/>
              <p:nvPr/>
            </p:nvSpPr>
            <p:spPr bwMode="auto">
              <a:xfrm>
                <a:off x="9441262" y="4284118"/>
                <a:ext cx="0" cy="22834"/>
              </a:xfrm>
              <a:custGeom>
                <a:avLst/>
                <a:gdLst>
                  <a:gd name="T0" fmla="*/ 1 h 3"/>
                  <a:gd name="T1" fmla="*/ 0 h 3"/>
                  <a:gd name="T2" fmla="*/ 2 h 3"/>
                  <a:gd name="T3" fmla="*/ 3 h 3"/>
                  <a:gd name="T4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Freeform 133"/>
              <p:cNvSpPr/>
              <p:nvPr/>
            </p:nvSpPr>
            <p:spPr bwMode="auto">
              <a:xfrm>
                <a:off x="9441262" y="4247964"/>
                <a:ext cx="93757" cy="74211"/>
              </a:xfrm>
              <a:custGeom>
                <a:avLst/>
                <a:gdLst>
                  <a:gd name="T0" fmla="*/ 8 w 11"/>
                  <a:gd name="T1" fmla="*/ 7 h 10"/>
                  <a:gd name="T2" fmla="*/ 10 w 11"/>
                  <a:gd name="T3" fmla="*/ 0 h 10"/>
                  <a:gd name="T4" fmla="*/ 10 w 11"/>
                  <a:gd name="T5" fmla="*/ 0 h 10"/>
                  <a:gd name="T6" fmla="*/ 9 w 11"/>
                  <a:gd name="T7" fmla="*/ 1 h 10"/>
                  <a:gd name="T8" fmla="*/ 8 w 11"/>
                  <a:gd name="T9" fmla="*/ 0 h 10"/>
                  <a:gd name="T10" fmla="*/ 0 w 11"/>
                  <a:gd name="T11" fmla="*/ 6 h 10"/>
                  <a:gd name="T12" fmla="*/ 8 w 11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8" y="7"/>
                    </a:moveTo>
                    <a:cubicBezTo>
                      <a:pt x="9" y="8"/>
                      <a:pt x="11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1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2" y="4"/>
                      <a:pt x="0" y="6"/>
                    </a:cubicBezTo>
                    <a:cubicBezTo>
                      <a:pt x="1" y="10"/>
                      <a:pt x="8" y="10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Freeform 134"/>
              <p:cNvSpPr/>
              <p:nvPr/>
            </p:nvSpPr>
            <p:spPr bwMode="auto">
              <a:xfrm>
                <a:off x="9525645" y="4247964"/>
                <a:ext cx="9376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Rectangle 135"/>
              <p:cNvSpPr>
                <a:spLocks noChangeArrowheads="1"/>
              </p:cNvSpPr>
              <p:nvPr/>
            </p:nvSpPr>
            <p:spPr bwMode="auto">
              <a:xfrm>
                <a:off x="8724956" y="4360231"/>
                <a:ext cx="1876" cy="19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Freeform 136"/>
              <p:cNvSpPr/>
              <p:nvPr/>
            </p:nvSpPr>
            <p:spPr bwMode="auto">
              <a:xfrm>
                <a:off x="8657451" y="4360231"/>
                <a:ext cx="84382" cy="38056"/>
              </a:xfrm>
              <a:custGeom>
                <a:avLst/>
                <a:gdLst>
                  <a:gd name="T0" fmla="*/ 3 w 10"/>
                  <a:gd name="T1" fmla="*/ 5 h 5"/>
                  <a:gd name="T2" fmla="*/ 8 w 10"/>
                  <a:gd name="T3" fmla="*/ 0 h 5"/>
                  <a:gd name="T4" fmla="*/ 3 w 1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3" y="5"/>
                    </a:moveTo>
                    <a:cubicBezTo>
                      <a:pt x="5" y="5"/>
                      <a:pt x="10" y="0"/>
                      <a:pt x="8" y="0"/>
                    </a:cubicBezTo>
                    <a:cubicBezTo>
                      <a:pt x="6" y="1"/>
                      <a:pt x="0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Freeform 137"/>
              <p:cNvSpPr/>
              <p:nvPr/>
            </p:nvSpPr>
            <p:spPr bwMode="auto">
              <a:xfrm>
                <a:off x="8724956" y="4360231"/>
                <a:ext cx="76882" cy="30445"/>
              </a:xfrm>
              <a:custGeom>
                <a:avLst/>
                <a:gdLst>
                  <a:gd name="T0" fmla="*/ 9 w 9"/>
                  <a:gd name="T1" fmla="*/ 0 h 4"/>
                  <a:gd name="T2" fmla="*/ 8 w 9"/>
                  <a:gd name="T3" fmla="*/ 0 h 4"/>
                  <a:gd name="T4" fmla="*/ 8 w 9"/>
                  <a:gd name="T5" fmla="*/ 0 h 4"/>
                  <a:gd name="T6" fmla="*/ 3 w 9"/>
                  <a:gd name="T7" fmla="*/ 4 h 4"/>
                  <a:gd name="T8" fmla="*/ 9 w 9"/>
                  <a:gd name="T9" fmla="*/ 1 h 4"/>
                  <a:gd name="T10" fmla="*/ 9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5" y="1"/>
                      <a:pt x="0" y="4"/>
                      <a:pt x="3" y="4"/>
                    </a:cubicBezTo>
                    <a:cubicBezTo>
                      <a:pt x="5" y="4"/>
                      <a:pt x="7" y="3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Freeform 138"/>
              <p:cNvSpPr/>
              <p:nvPr/>
            </p:nvSpPr>
            <p:spPr bwMode="auto">
              <a:xfrm>
                <a:off x="8792462" y="4367842"/>
                <a:ext cx="9376" cy="22834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Freeform 139"/>
              <p:cNvSpPr/>
              <p:nvPr/>
            </p:nvSpPr>
            <p:spPr bwMode="auto">
              <a:xfrm>
                <a:off x="8811213" y="4337397"/>
                <a:ext cx="118135" cy="91335"/>
              </a:xfrm>
              <a:custGeom>
                <a:avLst/>
                <a:gdLst>
                  <a:gd name="T0" fmla="*/ 4 w 14"/>
                  <a:gd name="T1" fmla="*/ 12 h 12"/>
                  <a:gd name="T2" fmla="*/ 4 w 14"/>
                  <a:gd name="T3" fmla="*/ 12 h 12"/>
                  <a:gd name="T4" fmla="*/ 4 w 14"/>
                  <a:gd name="T5" fmla="*/ 12 h 12"/>
                  <a:gd name="T6" fmla="*/ 12 w 14"/>
                  <a:gd name="T7" fmla="*/ 8 h 12"/>
                  <a:gd name="T8" fmla="*/ 14 w 14"/>
                  <a:gd name="T9" fmla="*/ 4 h 12"/>
                  <a:gd name="T10" fmla="*/ 4 w 1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4" y="12"/>
                    </a:moveTo>
                    <a:cubicBezTo>
                      <a:pt x="2" y="11"/>
                      <a:pt x="0" y="11"/>
                      <a:pt x="4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7" y="12"/>
                      <a:pt x="10" y="9"/>
                      <a:pt x="12" y="8"/>
                    </a:cubicBezTo>
                    <a:cubicBezTo>
                      <a:pt x="13" y="7"/>
                      <a:pt x="14" y="5"/>
                      <a:pt x="14" y="4"/>
                    </a:cubicBezTo>
                    <a:cubicBezTo>
                      <a:pt x="14" y="0"/>
                      <a:pt x="0" y="11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Freeform 140"/>
              <p:cNvSpPr/>
              <p:nvPr/>
            </p:nvSpPr>
            <p:spPr bwMode="auto">
              <a:xfrm>
                <a:off x="10030059" y="5081400"/>
                <a:ext cx="170639" cy="218825"/>
              </a:xfrm>
              <a:custGeom>
                <a:avLst/>
                <a:gdLst>
                  <a:gd name="T0" fmla="*/ 9 w 20"/>
                  <a:gd name="T1" fmla="*/ 8 h 29"/>
                  <a:gd name="T2" fmla="*/ 9 w 20"/>
                  <a:gd name="T3" fmla="*/ 8 h 29"/>
                  <a:gd name="T4" fmla="*/ 8 w 20"/>
                  <a:gd name="T5" fmla="*/ 9 h 29"/>
                  <a:gd name="T6" fmla="*/ 8 w 20"/>
                  <a:gd name="T7" fmla="*/ 9 h 29"/>
                  <a:gd name="T8" fmla="*/ 3 w 20"/>
                  <a:gd name="T9" fmla="*/ 0 h 29"/>
                  <a:gd name="T10" fmla="*/ 2 w 20"/>
                  <a:gd name="T11" fmla="*/ 2 h 29"/>
                  <a:gd name="T12" fmla="*/ 4 w 20"/>
                  <a:gd name="T13" fmla="*/ 10 h 29"/>
                  <a:gd name="T14" fmla="*/ 6 w 20"/>
                  <a:gd name="T15" fmla="*/ 10 h 29"/>
                  <a:gd name="T16" fmla="*/ 6 w 20"/>
                  <a:gd name="T17" fmla="*/ 22 h 29"/>
                  <a:gd name="T18" fmla="*/ 5 w 20"/>
                  <a:gd name="T19" fmla="*/ 24 h 29"/>
                  <a:gd name="T20" fmla="*/ 11 w 20"/>
                  <a:gd name="T21" fmla="*/ 25 h 29"/>
                  <a:gd name="T22" fmla="*/ 13 w 20"/>
                  <a:gd name="T23" fmla="*/ 18 h 29"/>
                  <a:gd name="T24" fmla="*/ 14 w 20"/>
                  <a:gd name="T25" fmla="*/ 18 h 29"/>
                  <a:gd name="T26" fmla="*/ 9 w 20"/>
                  <a:gd name="T2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9"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5" y="1"/>
                      <a:pt x="3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0" y="2"/>
                      <a:pt x="3" y="12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9"/>
                      <a:pt x="1" y="16"/>
                      <a:pt x="6" y="22"/>
                    </a:cubicBezTo>
                    <a:cubicBezTo>
                      <a:pt x="5" y="22"/>
                      <a:pt x="5" y="23"/>
                      <a:pt x="5" y="24"/>
                    </a:cubicBezTo>
                    <a:cubicBezTo>
                      <a:pt x="6" y="29"/>
                      <a:pt x="12" y="27"/>
                      <a:pt x="11" y="25"/>
                    </a:cubicBezTo>
                    <a:cubicBezTo>
                      <a:pt x="12" y="24"/>
                      <a:pt x="13" y="20"/>
                      <a:pt x="13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0" y="18"/>
                      <a:pt x="9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Freeform 141"/>
              <p:cNvSpPr/>
              <p:nvPr/>
            </p:nvSpPr>
            <p:spPr bwMode="auto">
              <a:xfrm>
                <a:off x="10105064" y="5142290"/>
                <a:ext cx="9376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Freeform 142"/>
              <p:cNvSpPr/>
              <p:nvPr/>
            </p:nvSpPr>
            <p:spPr bwMode="auto">
              <a:xfrm>
                <a:off x="9355006" y="5269780"/>
                <a:ext cx="93757" cy="106558"/>
              </a:xfrm>
              <a:custGeom>
                <a:avLst/>
                <a:gdLst>
                  <a:gd name="T0" fmla="*/ 1 w 11"/>
                  <a:gd name="T1" fmla="*/ 4 h 14"/>
                  <a:gd name="T2" fmla="*/ 6 w 11"/>
                  <a:gd name="T3" fmla="*/ 14 h 14"/>
                  <a:gd name="T4" fmla="*/ 9 w 11"/>
                  <a:gd name="T5" fmla="*/ 10 h 14"/>
                  <a:gd name="T6" fmla="*/ 10 w 11"/>
                  <a:gd name="T7" fmla="*/ 10 h 14"/>
                  <a:gd name="T8" fmla="*/ 11 w 11"/>
                  <a:gd name="T9" fmla="*/ 1 h 14"/>
                  <a:gd name="T10" fmla="*/ 1 w 11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4">
                    <a:moveTo>
                      <a:pt x="1" y="4"/>
                    </a:moveTo>
                    <a:cubicBezTo>
                      <a:pt x="1" y="8"/>
                      <a:pt x="3" y="11"/>
                      <a:pt x="6" y="14"/>
                    </a:cubicBezTo>
                    <a:cubicBezTo>
                      <a:pt x="6" y="14"/>
                      <a:pt x="9" y="11"/>
                      <a:pt x="9" y="10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8"/>
                      <a:pt x="11" y="1"/>
                      <a:pt x="11" y="1"/>
                    </a:cubicBezTo>
                    <a:cubicBezTo>
                      <a:pt x="11" y="0"/>
                      <a:pt x="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Freeform 143"/>
              <p:cNvSpPr/>
              <p:nvPr/>
            </p:nvSpPr>
            <p:spPr bwMode="auto">
              <a:xfrm>
                <a:off x="9448763" y="5269780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Rectangle 144"/>
              <p:cNvSpPr>
                <a:spLocks noChangeArrowheads="1"/>
              </p:cNvSpPr>
              <p:nvPr/>
            </p:nvSpPr>
            <p:spPr bwMode="auto">
              <a:xfrm>
                <a:off x="5085296" y="1329034"/>
                <a:ext cx="9376" cy="19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Freeform 145"/>
              <p:cNvSpPr/>
              <p:nvPr/>
            </p:nvSpPr>
            <p:spPr bwMode="auto">
              <a:xfrm>
                <a:off x="5263435" y="1313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Freeform 146"/>
              <p:cNvSpPr/>
              <p:nvPr/>
            </p:nvSpPr>
            <p:spPr bwMode="auto">
              <a:xfrm>
                <a:off x="5075920" y="1329034"/>
                <a:ext cx="9376" cy="761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Freeform 147"/>
              <p:cNvSpPr>
                <a:spLocks noEditPoints="1"/>
              </p:cNvSpPr>
              <p:nvPr/>
            </p:nvSpPr>
            <p:spPr bwMode="auto">
              <a:xfrm>
                <a:off x="4044589" y="1184419"/>
                <a:ext cx="1492617" cy="1244446"/>
              </a:xfrm>
              <a:custGeom>
                <a:avLst/>
                <a:gdLst>
                  <a:gd name="T0" fmla="*/ 147 w 175"/>
                  <a:gd name="T1" fmla="*/ 102 h 164"/>
                  <a:gd name="T2" fmla="*/ 145 w 175"/>
                  <a:gd name="T3" fmla="*/ 100 h 164"/>
                  <a:gd name="T4" fmla="*/ 146 w 175"/>
                  <a:gd name="T5" fmla="*/ 82 h 164"/>
                  <a:gd name="T6" fmla="*/ 153 w 175"/>
                  <a:gd name="T7" fmla="*/ 74 h 164"/>
                  <a:gd name="T8" fmla="*/ 155 w 175"/>
                  <a:gd name="T9" fmla="*/ 69 h 164"/>
                  <a:gd name="T10" fmla="*/ 151 w 175"/>
                  <a:gd name="T11" fmla="*/ 58 h 164"/>
                  <a:gd name="T12" fmla="*/ 151 w 175"/>
                  <a:gd name="T13" fmla="*/ 46 h 164"/>
                  <a:gd name="T14" fmla="*/ 156 w 175"/>
                  <a:gd name="T15" fmla="*/ 41 h 164"/>
                  <a:gd name="T16" fmla="*/ 164 w 175"/>
                  <a:gd name="T17" fmla="*/ 29 h 164"/>
                  <a:gd name="T18" fmla="*/ 163 w 175"/>
                  <a:gd name="T19" fmla="*/ 28 h 164"/>
                  <a:gd name="T20" fmla="*/ 174 w 175"/>
                  <a:gd name="T21" fmla="*/ 20 h 164"/>
                  <a:gd name="T22" fmla="*/ 147 w 175"/>
                  <a:gd name="T23" fmla="*/ 21 h 164"/>
                  <a:gd name="T24" fmla="*/ 148 w 175"/>
                  <a:gd name="T25" fmla="*/ 14 h 164"/>
                  <a:gd name="T26" fmla="*/ 145 w 175"/>
                  <a:gd name="T27" fmla="*/ 10 h 164"/>
                  <a:gd name="T28" fmla="*/ 108 w 175"/>
                  <a:gd name="T29" fmla="*/ 3 h 164"/>
                  <a:gd name="T30" fmla="*/ 82 w 175"/>
                  <a:gd name="T31" fmla="*/ 15 h 164"/>
                  <a:gd name="T32" fmla="*/ 72 w 175"/>
                  <a:gd name="T33" fmla="*/ 14 h 164"/>
                  <a:gd name="T34" fmla="*/ 67 w 175"/>
                  <a:gd name="T35" fmla="*/ 18 h 164"/>
                  <a:gd name="T36" fmla="*/ 64 w 175"/>
                  <a:gd name="T37" fmla="*/ 18 h 164"/>
                  <a:gd name="T38" fmla="*/ 35 w 175"/>
                  <a:gd name="T39" fmla="*/ 25 h 164"/>
                  <a:gd name="T40" fmla="*/ 29 w 175"/>
                  <a:gd name="T41" fmla="*/ 29 h 164"/>
                  <a:gd name="T42" fmla="*/ 26 w 175"/>
                  <a:gd name="T43" fmla="*/ 29 h 164"/>
                  <a:gd name="T44" fmla="*/ 21 w 175"/>
                  <a:gd name="T45" fmla="*/ 32 h 164"/>
                  <a:gd name="T46" fmla="*/ 19 w 175"/>
                  <a:gd name="T47" fmla="*/ 33 h 164"/>
                  <a:gd name="T48" fmla="*/ 23 w 175"/>
                  <a:gd name="T49" fmla="*/ 42 h 164"/>
                  <a:gd name="T50" fmla="*/ 19 w 175"/>
                  <a:gd name="T51" fmla="*/ 56 h 164"/>
                  <a:gd name="T52" fmla="*/ 17 w 175"/>
                  <a:gd name="T53" fmla="*/ 61 h 164"/>
                  <a:gd name="T54" fmla="*/ 59 w 175"/>
                  <a:gd name="T55" fmla="*/ 95 h 164"/>
                  <a:gd name="T56" fmla="*/ 65 w 175"/>
                  <a:gd name="T57" fmla="*/ 98 h 164"/>
                  <a:gd name="T58" fmla="*/ 67 w 175"/>
                  <a:gd name="T59" fmla="*/ 100 h 164"/>
                  <a:gd name="T60" fmla="*/ 65 w 175"/>
                  <a:gd name="T61" fmla="*/ 101 h 164"/>
                  <a:gd name="T62" fmla="*/ 66 w 175"/>
                  <a:gd name="T63" fmla="*/ 105 h 164"/>
                  <a:gd name="T64" fmla="*/ 66 w 175"/>
                  <a:gd name="T65" fmla="*/ 111 h 164"/>
                  <a:gd name="T66" fmla="*/ 67 w 175"/>
                  <a:gd name="T67" fmla="*/ 112 h 164"/>
                  <a:gd name="T68" fmla="*/ 65 w 175"/>
                  <a:gd name="T69" fmla="*/ 112 h 164"/>
                  <a:gd name="T70" fmla="*/ 62 w 175"/>
                  <a:gd name="T71" fmla="*/ 118 h 164"/>
                  <a:gd name="T72" fmla="*/ 60 w 175"/>
                  <a:gd name="T73" fmla="*/ 122 h 164"/>
                  <a:gd name="T74" fmla="*/ 78 w 175"/>
                  <a:gd name="T75" fmla="*/ 157 h 164"/>
                  <a:gd name="T76" fmla="*/ 92 w 175"/>
                  <a:gd name="T77" fmla="*/ 153 h 164"/>
                  <a:gd name="T78" fmla="*/ 93 w 175"/>
                  <a:gd name="T79" fmla="*/ 149 h 164"/>
                  <a:gd name="T80" fmla="*/ 94 w 175"/>
                  <a:gd name="T81" fmla="*/ 143 h 164"/>
                  <a:gd name="T82" fmla="*/ 99 w 175"/>
                  <a:gd name="T83" fmla="*/ 135 h 164"/>
                  <a:gd name="T84" fmla="*/ 102 w 175"/>
                  <a:gd name="T85" fmla="*/ 129 h 164"/>
                  <a:gd name="T86" fmla="*/ 119 w 175"/>
                  <a:gd name="T87" fmla="*/ 118 h 164"/>
                  <a:gd name="T88" fmla="*/ 120 w 175"/>
                  <a:gd name="T89" fmla="*/ 119 h 164"/>
                  <a:gd name="T90" fmla="*/ 130 w 175"/>
                  <a:gd name="T91" fmla="*/ 113 h 164"/>
                  <a:gd name="T92" fmla="*/ 147 w 175"/>
                  <a:gd name="T93" fmla="*/ 102 h 164"/>
                  <a:gd name="T94" fmla="*/ 121 w 175"/>
                  <a:gd name="T95" fmla="*/ 19 h 164"/>
                  <a:gd name="T96" fmla="*/ 122 w 175"/>
                  <a:gd name="T97" fmla="*/ 20 h 164"/>
                  <a:gd name="T98" fmla="*/ 139 w 175"/>
                  <a:gd name="T99" fmla="*/ 99 h 164"/>
                  <a:gd name="T100" fmla="*/ 139 w 175"/>
                  <a:gd name="T101" fmla="*/ 98 h 164"/>
                  <a:gd name="T102" fmla="*/ 143 w 175"/>
                  <a:gd name="T103" fmla="*/ 99 h 164"/>
                  <a:gd name="T104" fmla="*/ 135 w 175"/>
                  <a:gd name="T105" fmla="*/ 21 h 164"/>
                  <a:gd name="T106" fmla="*/ 135 w 175"/>
                  <a:gd name="T107" fmla="*/ 21 h 164"/>
                  <a:gd name="T108" fmla="*/ 123 w 175"/>
                  <a:gd name="T109" fmla="*/ 19 h 164"/>
                  <a:gd name="T110" fmla="*/ 145 w 175"/>
                  <a:gd name="T111" fmla="*/ 1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5" h="164">
                    <a:moveTo>
                      <a:pt x="147" y="102"/>
                    </a:moveTo>
                    <a:cubicBezTo>
                      <a:pt x="148" y="103"/>
                      <a:pt x="150" y="106"/>
                      <a:pt x="147" y="102"/>
                    </a:cubicBezTo>
                    <a:cubicBezTo>
                      <a:pt x="147" y="101"/>
                      <a:pt x="147" y="101"/>
                      <a:pt x="147" y="102"/>
                    </a:cubicBezTo>
                    <a:cubicBezTo>
                      <a:pt x="147" y="101"/>
                      <a:pt x="146" y="101"/>
                      <a:pt x="145" y="100"/>
                    </a:cubicBezTo>
                    <a:cubicBezTo>
                      <a:pt x="158" y="100"/>
                      <a:pt x="149" y="96"/>
                      <a:pt x="148" y="88"/>
                    </a:cubicBezTo>
                    <a:cubicBezTo>
                      <a:pt x="150" y="85"/>
                      <a:pt x="149" y="83"/>
                      <a:pt x="146" y="82"/>
                    </a:cubicBezTo>
                    <a:cubicBezTo>
                      <a:pt x="148" y="81"/>
                      <a:pt x="151" y="80"/>
                      <a:pt x="153" y="79"/>
                    </a:cubicBezTo>
                    <a:cubicBezTo>
                      <a:pt x="151" y="77"/>
                      <a:pt x="151" y="76"/>
                      <a:pt x="153" y="74"/>
                    </a:cubicBezTo>
                    <a:cubicBezTo>
                      <a:pt x="154" y="74"/>
                      <a:pt x="157" y="77"/>
                      <a:pt x="157" y="73"/>
                    </a:cubicBezTo>
                    <a:cubicBezTo>
                      <a:pt x="159" y="73"/>
                      <a:pt x="155" y="69"/>
                      <a:pt x="155" y="69"/>
                    </a:cubicBezTo>
                    <a:cubicBezTo>
                      <a:pt x="159" y="68"/>
                      <a:pt x="158" y="64"/>
                      <a:pt x="157" y="62"/>
                    </a:cubicBezTo>
                    <a:cubicBezTo>
                      <a:pt x="157" y="59"/>
                      <a:pt x="155" y="63"/>
                      <a:pt x="151" y="58"/>
                    </a:cubicBezTo>
                    <a:cubicBezTo>
                      <a:pt x="153" y="57"/>
                      <a:pt x="162" y="53"/>
                      <a:pt x="154" y="51"/>
                    </a:cubicBezTo>
                    <a:cubicBezTo>
                      <a:pt x="155" y="49"/>
                      <a:pt x="152" y="47"/>
                      <a:pt x="151" y="46"/>
                    </a:cubicBezTo>
                    <a:cubicBezTo>
                      <a:pt x="153" y="46"/>
                      <a:pt x="153" y="45"/>
                      <a:pt x="153" y="43"/>
                    </a:cubicBezTo>
                    <a:cubicBezTo>
                      <a:pt x="154" y="42"/>
                      <a:pt x="155" y="42"/>
                      <a:pt x="156" y="41"/>
                    </a:cubicBezTo>
                    <a:cubicBezTo>
                      <a:pt x="156" y="40"/>
                      <a:pt x="157" y="36"/>
                      <a:pt x="157" y="35"/>
                    </a:cubicBezTo>
                    <a:cubicBezTo>
                      <a:pt x="156" y="36"/>
                      <a:pt x="167" y="32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3" y="28"/>
                      <a:pt x="163" y="28"/>
                    </a:cubicBezTo>
                    <a:cubicBezTo>
                      <a:pt x="164" y="27"/>
                      <a:pt x="166" y="27"/>
                      <a:pt x="167" y="27"/>
                    </a:cubicBezTo>
                    <a:cubicBezTo>
                      <a:pt x="170" y="27"/>
                      <a:pt x="175" y="25"/>
                      <a:pt x="174" y="20"/>
                    </a:cubicBezTo>
                    <a:cubicBezTo>
                      <a:pt x="172" y="15"/>
                      <a:pt x="167" y="19"/>
                      <a:pt x="164" y="16"/>
                    </a:cubicBezTo>
                    <a:cubicBezTo>
                      <a:pt x="158" y="18"/>
                      <a:pt x="153" y="20"/>
                      <a:pt x="147" y="21"/>
                    </a:cubicBezTo>
                    <a:cubicBezTo>
                      <a:pt x="150" y="18"/>
                      <a:pt x="147" y="17"/>
                      <a:pt x="147" y="15"/>
                    </a:cubicBezTo>
                    <a:cubicBezTo>
                      <a:pt x="148" y="15"/>
                      <a:pt x="149" y="15"/>
                      <a:pt x="148" y="14"/>
                    </a:cubicBezTo>
                    <a:cubicBezTo>
                      <a:pt x="148" y="13"/>
                      <a:pt x="148" y="13"/>
                      <a:pt x="148" y="12"/>
                    </a:cubicBezTo>
                    <a:cubicBezTo>
                      <a:pt x="150" y="9"/>
                      <a:pt x="148" y="10"/>
                      <a:pt x="145" y="10"/>
                    </a:cubicBezTo>
                    <a:cubicBezTo>
                      <a:pt x="145" y="9"/>
                      <a:pt x="134" y="5"/>
                      <a:pt x="132" y="4"/>
                    </a:cubicBezTo>
                    <a:cubicBezTo>
                      <a:pt x="124" y="0"/>
                      <a:pt x="116" y="4"/>
                      <a:pt x="108" y="3"/>
                    </a:cubicBezTo>
                    <a:cubicBezTo>
                      <a:pt x="102" y="3"/>
                      <a:pt x="83" y="12"/>
                      <a:pt x="80" y="10"/>
                    </a:cubicBezTo>
                    <a:cubicBezTo>
                      <a:pt x="70" y="10"/>
                      <a:pt x="80" y="15"/>
                      <a:pt x="82" y="15"/>
                    </a:cubicBezTo>
                    <a:cubicBezTo>
                      <a:pt x="81" y="15"/>
                      <a:pt x="81" y="16"/>
                      <a:pt x="81" y="16"/>
                    </a:cubicBezTo>
                    <a:cubicBezTo>
                      <a:pt x="77" y="16"/>
                      <a:pt x="76" y="14"/>
                      <a:pt x="72" y="14"/>
                    </a:cubicBezTo>
                    <a:cubicBezTo>
                      <a:pt x="72" y="10"/>
                      <a:pt x="65" y="13"/>
                      <a:pt x="67" y="17"/>
                    </a:cubicBezTo>
                    <a:cubicBezTo>
                      <a:pt x="67" y="17"/>
                      <a:pt x="67" y="17"/>
                      <a:pt x="67" y="18"/>
                    </a:cubicBezTo>
                    <a:cubicBezTo>
                      <a:pt x="67" y="18"/>
                      <a:pt x="66" y="18"/>
                      <a:pt x="66" y="19"/>
                    </a:cubicBezTo>
                    <a:cubicBezTo>
                      <a:pt x="66" y="18"/>
                      <a:pt x="65" y="17"/>
                      <a:pt x="64" y="18"/>
                    </a:cubicBezTo>
                    <a:cubicBezTo>
                      <a:pt x="62" y="11"/>
                      <a:pt x="41" y="21"/>
                      <a:pt x="41" y="21"/>
                    </a:cubicBezTo>
                    <a:cubicBezTo>
                      <a:pt x="32" y="23"/>
                      <a:pt x="39" y="19"/>
                      <a:pt x="35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9" y="29"/>
                      <a:pt x="29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6" y="28"/>
                      <a:pt x="26" y="29"/>
                    </a:cubicBezTo>
                    <a:cubicBezTo>
                      <a:pt x="25" y="30"/>
                      <a:pt x="26" y="30"/>
                      <a:pt x="25" y="31"/>
                    </a:cubicBezTo>
                    <a:cubicBezTo>
                      <a:pt x="24" y="29"/>
                      <a:pt x="22" y="32"/>
                      <a:pt x="21" y="32"/>
                    </a:cubicBezTo>
                    <a:cubicBezTo>
                      <a:pt x="21" y="32"/>
                      <a:pt x="21" y="32"/>
                      <a:pt x="21" y="33"/>
                    </a:cubicBezTo>
                    <a:cubicBezTo>
                      <a:pt x="20" y="33"/>
                      <a:pt x="20" y="33"/>
                      <a:pt x="19" y="33"/>
                    </a:cubicBezTo>
                    <a:cubicBezTo>
                      <a:pt x="16" y="37"/>
                      <a:pt x="27" y="37"/>
                      <a:pt x="27" y="37"/>
                    </a:cubicBezTo>
                    <a:cubicBezTo>
                      <a:pt x="26" y="38"/>
                      <a:pt x="23" y="41"/>
                      <a:pt x="23" y="42"/>
                    </a:cubicBezTo>
                    <a:cubicBezTo>
                      <a:pt x="21" y="43"/>
                      <a:pt x="0" y="49"/>
                      <a:pt x="5" y="52"/>
                    </a:cubicBezTo>
                    <a:cubicBezTo>
                      <a:pt x="9" y="55"/>
                      <a:pt x="14" y="54"/>
                      <a:pt x="19" y="56"/>
                    </a:cubicBezTo>
                    <a:cubicBezTo>
                      <a:pt x="18" y="57"/>
                      <a:pt x="11" y="59"/>
                      <a:pt x="12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5" y="68"/>
                      <a:pt x="39" y="70"/>
                      <a:pt x="45" y="69"/>
                    </a:cubicBezTo>
                    <a:cubicBezTo>
                      <a:pt x="49" y="73"/>
                      <a:pt x="55" y="94"/>
                      <a:pt x="59" y="95"/>
                    </a:cubicBezTo>
                    <a:cubicBezTo>
                      <a:pt x="60" y="94"/>
                      <a:pt x="60" y="94"/>
                      <a:pt x="62" y="94"/>
                    </a:cubicBezTo>
                    <a:cubicBezTo>
                      <a:pt x="63" y="96"/>
                      <a:pt x="64" y="97"/>
                      <a:pt x="65" y="98"/>
                    </a:cubicBezTo>
                    <a:cubicBezTo>
                      <a:pt x="65" y="98"/>
                      <a:pt x="65" y="99"/>
                      <a:pt x="65" y="100"/>
                    </a:cubicBezTo>
                    <a:cubicBezTo>
                      <a:pt x="66" y="100"/>
                      <a:pt x="66" y="100"/>
                      <a:pt x="67" y="100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6" y="101"/>
                      <a:pt x="66" y="101"/>
                      <a:pt x="65" y="101"/>
                    </a:cubicBezTo>
                    <a:cubicBezTo>
                      <a:pt x="62" y="94"/>
                      <a:pt x="54" y="105"/>
                      <a:pt x="64" y="104"/>
                    </a:cubicBezTo>
                    <a:cubicBezTo>
                      <a:pt x="64" y="106"/>
                      <a:pt x="65" y="105"/>
                      <a:pt x="66" y="105"/>
                    </a:cubicBezTo>
                    <a:cubicBezTo>
                      <a:pt x="67" y="106"/>
                      <a:pt x="67" y="108"/>
                      <a:pt x="68" y="109"/>
                    </a:cubicBezTo>
                    <a:cubicBezTo>
                      <a:pt x="67" y="109"/>
                      <a:pt x="67" y="110"/>
                      <a:pt x="66" y="111"/>
                    </a:cubicBezTo>
                    <a:cubicBezTo>
                      <a:pt x="66" y="112"/>
                      <a:pt x="66" y="112"/>
                      <a:pt x="67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6" y="112"/>
                      <a:pt x="66" y="112"/>
                      <a:pt x="66" y="113"/>
                    </a:cubicBezTo>
                    <a:cubicBezTo>
                      <a:pt x="66" y="112"/>
                      <a:pt x="65" y="112"/>
                      <a:pt x="65" y="112"/>
                    </a:cubicBezTo>
                    <a:cubicBezTo>
                      <a:pt x="64" y="113"/>
                      <a:pt x="63" y="113"/>
                      <a:pt x="63" y="114"/>
                    </a:cubicBezTo>
                    <a:cubicBezTo>
                      <a:pt x="61" y="115"/>
                      <a:pt x="62" y="116"/>
                      <a:pt x="62" y="118"/>
                    </a:cubicBezTo>
                    <a:cubicBezTo>
                      <a:pt x="61" y="117"/>
                      <a:pt x="61" y="119"/>
                      <a:pt x="61" y="120"/>
                    </a:cubicBezTo>
                    <a:cubicBezTo>
                      <a:pt x="59" y="120"/>
                      <a:pt x="59" y="122"/>
                      <a:pt x="60" y="122"/>
                    </a:cubicBezTo>
                    <a:cubicBezTo>
                      <a:pt x="58" y="131"/>
                      <a:pt x="64" y="138"/>
                      <a:pt x="67" y="144"/>
                    </a:cubicBezTo>
                    <a:cubicBezTo>
                      <a:pt x="67" y="145"/>
                      <a:pt x="78" y="157"/>
                      <a:pt x="78" y="157"/>
                    </a:cubicBezTo>
                    <a:cubicBezTo>
                      <a:pt x="79" y="159"/>
                      <a:pt x="81" y="160"/>
                      <a:pt x="83" y="158"/>
                    </a:cubicBezTo>
                    <a:cubicBezTo>
                      <a:pt x="89" y="164"/>
                      <a:pt x="92" y="160"/>
                      <a:pt x="92" y="153"/>
                    </a:cubicBezTo>
                    <a:cubicBezTo>
                      <a:pt x="92" y="152"/>
                      <a:pt x="93" y="151"/>
                      <a:pt x="93" y="150"/>
                    </a:cubicBezTo>
                    <a:cubicBezTo>
                      <a:pt x="93" y="150"/>
                      <a:pt x="93" y="149"/>
                      <a:pt x="93" y="149"/>
                    </a:cubicBezTo>
                    <a:cubicBezTo>
                      <a:pt x="93" y="149"/>
                      <a:pt x="93" y="149"/>
                      <a:pt x="93" y="149"/>
                    </a:cubicBezTo>
                    <a:cubicBezTo>
                      <a:pt x="94" y="148"/>
                      <a:pt x="94" y="144"/>
                      <a:pt x="94" y="143"/>
                    </a:cubicBezTo>
                    <a:cubicBezTo>
                      <a:pt x="95" y="142"/>
                      <a:pt x="99" y="138"/>
                      <a:pt x="98" y="135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99" y="134"/>
                      <a:pt x="99" y="134"/>
                      <a:pt x="99" y="133"/>
                    </a:cubicBezTo>
                    <a:cubicBezTo>
                      <a:pt x="100" y="132"/>
                      <a:pt x="101" y="131"/>
                      <a:pt x="102" y="129"/>
                    </a:cubicBezTo>
                    <a:cubicBezTo>
                      <a:pt x="107" y="130"/>
                      <a:pt x="116" y="127"/>
                      <a:pt x="117" y="122"/>
                    </a:cubicBezTo>
                    <a:cubicBezTo>
                      <a:pt x="120" y="123"/>
                      <a:pt x="120" y="120"/>
                      <a:pt x="119" y="118"/>
                    </a:cubicBezTo>
                    <a:cubicBezTo>
                      <a:pt x="119" y="118"/>
                      <a:pt x="119" y="119"/>
                      <a:pt x="120" y="119"/>
                    </a:cubicBezTo>
                    <a:cubicBezTo>
                      <a:pt x="120" y="119"/>
                      <a:pt x="120" y="119"/>
                      <a:pt x="120" y="119"/>
                    </a:cubicBezTo>
                    <a:cubicBezTo>
                      <a:pt x="121" y="120"/>
                      <a:pt x="121" y="116"/>
                      <a:pt x="121" y="115"/>
                    </a:cubicBezTo>
                    <a:cubicBezTo>
                      <a:pt x="123" y="115"/>
                      <a:pt x="129" y="118"/>
                      <a:pt x="130" y="113"/>
                    </a:cubicBezTo>
                    <a:cubicBezTo>
                      <a:pt x="130" y="113"/>
                      <a:pt x="136" y="111"/>
                      <a:pt x="137" y="111"/>
                    </a:cubicBezTo>
                    <a:cubicBezTo>
                      <a:pt x="140" y="111"/>
                      <a:pt x="151" y="107"/>
                      <a:pt x="147" y="102"/>
                    </a:cubicBezTo>
                    <a:close/>
                    <a:moveTo>
                      <a:pt x="122" y="20"/>
                    </a:move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2" y="19"/>
                      <a:pt x="123" y="19"/>
                    </a:cubicBezTo>
                    <a:cubicBezTo>
                      <a:pt x="122" y="19"/>
                      <a:pt x="122" y="20"/>
                      <a:pt x="122" y="20"/>
                    </a:cubicBezTo>
                    <a:close/>
                    <a:moveTo>
                      <a:pt x="143" y="100"/>
                    </a:moveTo>
                    <a:cubicBezTo>
                      <a:pt x="141" y="100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8"/>
                      <a:pt x="139" y="98"/>
                    </a:cubicBezTo>
                    <a:cubicBezTo>
                      <a:pt x="140" y="98"/>
                      <a:pt x="140" y="97"/>
                      <a:pt x="141" y="97"/>
                    </a:cubicBezTo>
                    <a:cubicBezTo>
                      <a:pt x="141" y="98"/>
                      <a:pt x="143" y="99"/>
                      <a:pt x="143" y="99"/>
                    </a:cubicBezTo>
                    <a:cubicBezTo>
                      <a:pt x="143" y="99"/>
                      <a:pt x="143" y="100"/>
                      <a:pt x="143" y="100"/>
                    </a:cubicBezTo>
                    <a:close/>
                    <a:moveTo>
                      <a:pt x="135" y="21"/>
                    </a:moveTo>
                    <a:cubicBezTo>
                      <a:pt x="136" y="21"/>
                      <a:pt x="138" y="20"/>
                      <a:pt x="138" y="20"/>
                    </a:cubicBezTo>
                    <a:cubicBezTo>
                      <a:pt x="139" y="20"/>
                      <a:pt x="139" y="20"/>
                      <a:pt x="135" y="21"/>
                    </a:cubicBezTo>
                    <a:cubicBezTo>
                      <a:pt x="135" y="20"/>
                      <a:pt x="136" y="20"/>
                      <a:pt x="136" y="20"/>
                    </a:cubicBezTo>
                    <a:cubicBezTo>
                      <a:pt x="134" y="21"/>
                      <a:pt x="125" y="19"/>
                      <a:pt x="123" y="19"/>
                    </a:cubicBezTo>
                    <a:cubicBezTo>
                      <a:pt x="123" y="19"/>
                      <a:pt x="123" y="19"/>
                      <a:pt x="124" y="18"/>
                    </a:cubicBezTo>
                    <a:cubicBezTo>
                      <a:pt x="125" y="20"/>
                      <a:pt x="142" y="16"/>
                      <a:pt x="145" y="16"/>
                    </a:cubicBezTo>
                    <a:cubicBezTo>
                      <a:pt x="143" y="17"/>
                      <a:pt x="138" y="21"/>
                      <a:pt x="13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Freeform 148"/>
              <p:cNvSpPr/>
              <p:nvPr/>
            </p:nvSpPr>
            <p:spPr bwMode="auto">
              <a:xfrm>
                <a:off x="6277890" y="1420369"/>
                <a:ext cx="9376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Freeform 149"/>
              <p:cNvSpPr/>
              <p:nvPr/>
            </p:nvSpPr>
            <p:spPr bwMode="auto">
              <a:xfrm>
                <a:off x="6270389" y="1382313"/>
                <a:ext cx="255020" cy="91335"/>
              </a:xfrm>
              <a:custGeom>
                <a:avLst/>
                <a:gdLst>
                  <a:gd name="T0" fmla="*/ 1 w 30"/>
                  <a:gd name="T1" fmla="*/ 5 h 12"/>
                  <a:gd name="T2" fmla="*/ 14 w 30"/>
                  <a:gd name="T3" fmla="*/ 11 h 12"/>
                  <a:gd name="T4" fmla="*/ 22 w 30"/>
                  <a:gd name="T5" fmla="*/ 3 h 12"/>
                  <a:gd name="T6" fmla="*/ 8 w 30"/>
                  <a:gd name="T7" fmla="*/ 2 h 12"/>
                  <a:gd name="T8" fmla="*/ 1 w 30"/>
                  <a:gd name="T9" fmla="*/ 4 h 12"/>
                  <a:gd name="T10" fmla="*/ 1 w 30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1" y="5"/>
                    </a:moveTo>
                    <a:cubicBezTo>
                      <a:pt x="4" y="9"/>
                      <a:pt x="10" y="12"/>
                      <a:pt x="14" y="11"/>
                    </a:cubicBezTo>
                    <a:cubicBezTo>
                      <a:pt x="15" y="10"/>
                      <a:pt x="30" y="2"/>
                      <a:pt x="22" y="3"/>
                    </a:cubicBezTo>
                    <a:cubicBezTo>
                      <a:pt x="22" y="3"/>
                      <a:pt x="9" y="2"/>
                      <a:pt x="8" y="2"/>
                    </a:cubicBezTo>
                    <a:cubicBezTo>
                      <a:pt x="9" y="1"/>
                      <a:pt x="0" y="0"/>
                      <a:pt x="1" y="4"/>
                    </a:cubicBezTo>
                    <a:cubicBezTo>
                      <a:pt x="1" y="5"/>
                      <a:pt x="2" y="6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Freeform 150"/>
              <p:cNvSpPr/>
              <p:nvPr/>
            </p:nvSpPr>
            <p:spPr bwMode="auto">
              <a:xfrm>
                <a:off x="3123892" y="1572595"/>
                <a:ext cx="18751" cy="761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  <a:gd name="T12" fmla="*/ 1 w 2"/>
                  <a:gd name="T13" fmla="*/ 1 h 1"/>
                  <a:gd name="T14" fmla="*/ 1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Freeform 151"/>
              <p:cNvSpPr/>
              <p:nvPr/>
            </p:nvSpPr>
            <p:spPr bwMode="auto">
              <a:xfrm>
                <a:off x="3133268" y="1504093"/>
                <a:ext cx="76882" cy="76113"/>
              </a:xfrm>
              <a:custGeom>
                <a:avLst/>
                <a:gdLst>
                  <a:gd name="T0" fmla="*/ 8 w 9"/>
                  <a:gd name="T1" fmla="*/ 5 h 10"/>
                  <a:gd name="T2" fmla="*/ 0 w 9"/>
                  <a:gd name="T3" fmla="*/ 9 h 10"/>
                  <a:gd name="T4" fmla="*/ 8 w 9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8" y="5"/>
                    </a:moveTo>
                    <a:cubicBezTo>
                      <a:pt x="9" y="0"/>
                      <a:pt x="2" y="8"/>
                      <a:pt x="0" y="9"/>
                    </a:cubicBezTo>
                    <a:cubicBezTo>
                      <a:pt x="2" y="10"/>
                      <a:pt x="8" y="8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Freeform 152"/>
              <p:cNvSpPr/>
              <p:nvPr/>
            </p:nvSpPr>
            <p:spPr bwMode="auto">
              <a:xfrm>
                <a:off x="3448292" y="1519316"/>
                <a:ext cx="110634" cy="89433"/>
              </a:xfrm>
              <a:custGeom>
                <a:avLst/>
                <a:gdLst>
                  <a:gd name="T0" fmla="*/ 2 w 13"/>
                  <a:gd name="T1" fmla="*/ 5 h 12"/>
                  <a:gd name="T2" fmla="*/ 3 w 13"/>
                  <a:gd name="T3" fmla="*/ 5 h 12"/>
                  <a:gd name="T4" fmla="*/ 3 w 13"/>
                  <a:gd name="T5" fmla="*/ 5 h 12"/>
                  <a:gd name="T6" fmla="*/ 3 w 13"/>
                  <a:gd name="T7" fmla="*/ 5 h 12"/>
                  <a:gd name="T8" fmla="*/ 8 w 13"/>
                  <a:gd name="T9" fmla="*/ 11 h 12"/>
                  <a:gd name="T10" fmla="*/ 12 w 13"/>
                  <a:gd name="T11" fmla="*/ 5 h 12"/>
                  <a:gd name="T12" fmla="*/ 11 w 13"/>
                  <a:gd name="T13" fmla="*/ 5 h 12"/>
                  <a:gd name="T14" fmla="*/ 9 w 13"/>
                  <a:gd name="T15" fmla="*/ 4 h 12"/>
                  <a:gd name="T16" fmla="*/ 3 w 13"/>
                  <a:gd name="T17" fmla="*/ 5 h 12"/>
                  <a:gd name="T18" fmla="*/ 2 w 13"/>
                  <a:gd name="T19" fmla="*/ 5 h 12"/>
                  <a:gd name="T20" fmla="*/ 2 w 13"/>
                  <a:gd name="T2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2" y="5"/>
                    </a:move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6" y="12"/>
                      <a:pt x="8" y="11"/>
                    </a:cubicBezTo>
                    <a:cubicBezTo>
                      <a:pt x="9" y="11"/>
                      <a:pt x="13" y="4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11" y="0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Freeform 153"/>
              <p:cNvSpPr/>
              <p:nvPr/>
            </p:nvSpPr>
            <p:spPr bwMode="auto">
              <a:xfrm>
                <a:off x="9355006" y="1776197"/>
                <a:ext cx="18751" cy="761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Freeform 154"/>
              <p:cNvSpPr/>
              <p:nvPr/>
            </p:nvSpPr>
            <p:spPr bwMode="auto">
              <a:xfrm>
                <a:off x="6679171" y="4194685"/>
                <a:ext cx="16877" cy="761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Freeform 155"/>
              <p:cNvSpPr/>
              <p:nvPr/>
            </p:nvSpPr>
            <p:spPr bwMode="auto">
              <a:xfrm>
                <a:off x="6806681" y="3011129"/>
                <a:ext cx="33753" cy="761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0"/>
                      <a:pt x="0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Freeform 157"/>
              <p:cNvSpPr/>
              <p:nvPr/>
            </p:nvSpPr>
            <p:spPr bwMode="auto">
              <a:xfrm>
                <a:off x="7140458" y="3140521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Freeform 158"/>
              <p:cNvSpPr/>
              <p:nvPr/>
            </p:nvSpPr>
            <p:spPr bwMode="auto">
              <a:xfrm>
                <a:off x="3431417" y="1662028"/>
                <a:ext cx="255020" cy="106558"/>
              </a:xfrm>
              <a:custGeom>
                <a:avLst/>
                <a:gdLst>
                  <a:gd name="T0" fmla="*/ 18 w 30"/>
                  <a:gd name="T1" fmla="*/ 14 h 14"/>
                  <a:gd name="T2" fmla="*/ 10 w 30"/>
                  <a:gd name="T3" fmla="*/ 11 h 14"/>
                  <a:gd name="T4" fmla="*/ 18 w 3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4">
                    <a:moveTo>
                      <a:pt x="18" y="14"/>
                    </a:moveTo>
                    <a:cubicBezTo>
                      <a:pt x="30" y="12"/>
                      <a:pt x="0" y="0"/>
                      <a:pt x="10" y="11"/>
                    </a:cubicBezTo>
                    <a:cubicBezTo>
                      <a:pt x="13" y="13"/>
                      <a:pt x="15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Freeform 159"/>
              <p:cNvSpPr/>
              <p:nvPr/>
            </p:nvSpPr>
            <p:spPr bwMode="auto">
              <a:xfrm>
                <a:off x="4232104" y="1974091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1" name="Freeform 160"/>
              <p:cNvSpPr/>
              <p:nvPr/>
            </p:nvSpPr>
            <p:spPr bwMode="auto">
              <a:xfrm>
                <a:off x="4164599" y="2147247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2" name="Freeform 161"/>
              <p:cNvSpPr/>
              <p:nvPr/>
            </p:nvSpPr>
            <p:spPr bwMode="auto">
              <a:xfrm>
                <a:off x="3414540" y="1989314"/>
                <a:ext cx="16877" cy="761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Rectangle 162"/>
              <p:cNvSpPr>
                <a:spLocks noChangeArrowheads="1"/>
              </p:cNvSpPr>
              <p:nvPr/>
            </p:nvSpPr>
            <p:spPr bwMode="auto">
              <a:xfrm>
                <a:off x="3993961" y="1821865"/>
                <a:ext cx="1876" cy="76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Freeform 163"/>
              <p:cNvSpPr/>
              <p:nvPr/>
            </p:nvSpPr>
            <p:spPr bwMode="auto">
              <a:xfrm>
                <a:off x="4130846" y="2139636"/>
                <a:ext cx="16877" cy="0"/>
              </a:xfrm>
              <a:custGeom>
                <a:avLst/>
                <a:gdLst>
                  <a:gd name="T0" fmla="*/ 0 w 2"/>
                  <a:gd name="T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5" name="Freeform 164"/>
              <p:cNvSpPr/>
              <p:nvPr/>
            </p:nvSpPr>
            <p:spPr bwMode="auto">
              <a:xfrm>
                <a:off x="3772693" y="2162470"/>
                <a:ext cx="7501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6" name="Freeform 165"/>
              <p:cNvSpPr/>
              <p:nvPr/>
            </p:nvSpPr>
            <p:spPr bwMode="auto">
              <a:xfrm>
                <a:off x="2996382" y="2185304"/>
                <a:ext cx="9376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Freeform 166"/>
              <p:cNvSpPr/>
              <p:nvPr/>
            </p:nvSpPr>
            <p:spPr bwMode="auto">
              <a:xfrm>
                <a:off x="3193272" y="2322307"/>
                <a:ext cx="7501" cy="761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8" name="Freeform 167"/>
              <p:cNvSpPr/>
              <p:nvPr/>
            </p:nvSpPr>
            <p:spPr bwMode="auto">
              <a:xfrm>
                <a:off x="4965287" y="4322174"/>
                <a:ext cx="9376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9" name="Freeform 168"/>
              <p:cNvSpPr/>
              <p:nvPr/>
            </p:nvSpPr>
            <p:spPr bwMode="auto">
              <a:xfrm>
                <a:off x="3662059" y="2891252"/>
                <a:ext cx="7501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" name="Freeform 169"/>
              <p:cNvSpPr/>
              <p:nvPr/>
            </p:nvSpPr>
            <p:spPr bwMode="auto">
              <a:xfrm>
                <a:off x="3943331" y="3026351"/>
                <a:ext cx="0" cy="761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" name="Freeform 170"/>
              <p:cNvSpPr>
                <a:spLocks noEditPoints="1"/>
              </p:cNvSpPr>
              <p:nvPr/>
            </p:nvSpPr>
            <p:spPr bwMode="auto">
              <a:xfrm>
                <a:off x="1786912" y="1776197"/>
                <a:ext cx="3204627" cy="4100584"/>
              </a:xfrm>
              <a:custGeom>
                <a:avLst/>
                <a:gdLst>
                  <a:gd name="T0" fmla="*/ 335 w 376"/>
                  <a:gd name="T1" fmla="*/ 314 h 541"/>
                  <a:gd name="T2" fmla="*/ 236 w 376"/>
                  <a:gd name="T3" fmla="*/ 269 h 541"/>
                  <a:gd name="T4" fmla="*/ 208 w 376"/>
                  <a:gd name="T5" fmla="*/ 255 h 541"/>
                  <a:gd name="T6" fmla="*/ 243 w 376"/>
                  <a:gd name="T7" fmla="*/ 219 h 541"/>
                  <a:gd name="T8" fmla="*/ 262 w 376"/>
                  <a:gd name="T9" fmla="*/ 184 h 541"/>
                  <a:gd name="T10" fmla="*/ 304 w 376"/>
                  <a:gd name="T11" fmla="*/ 149 h 541"/>
                  <a:gd name="T12" fmla="*/ 288 w 376"/>
                  <a:gd name="T13" fmla="*/ 134 h 541"/>
                  <a:gd name="T14" fmla="*/ 315 w 376"/>
                  <a:gd name="T15" fmla="*/ 109 h 541"/>
                  <a:gd name="T16" fmla="*/ 301 w 376"/>
                  <a:gd name="T17" fmla="*/ 93 h 541"/>
                  <a:gd name="T18" fmla="*/ 272 w 376"/>
                  <a:gd name="T19" fmla="*/ 72 h 541"/>
                  <a:gd name="T20" fmla="*/ 258 w 376"/>
                  <a:gd name="T21" fmla="*/ 108 h 541"/>
                  <a:gd name="T22" fmla="*/ 239 w 376"/>
                  <a:gd name="T23" fmla="*/ 108 h 541"/>
                  <a:gd name="T24" fmla="*/ 230 w 376"/>
                  <a:gd name="T25" fmla="*/ 58 h 541"/>
                  <a:gd name="T26" fmla="*/ 249 w 376"/>
                  <a:gd name="T27" fmla="*/ 64 h 541"/>
                  <a:gd name="T28" fmla="*/ 270 w 376"/>
                  <a:gd name="T29" fmla="*/ 42 h 541"/>
                  <a:gd name="T30" fmla="*/ 285 w 376"/>
                  <a:gd name="T31" fmla="*/ 67 h 541"/>
                  <a:gd name="T32" fmla="*/ 289 w 376"/>
                  <a:gd name="T33" fmla="*/ 50 h 541"/>
                  <a:gd name="T34" fmla="*/ 289 w 376"/>
                  <a:gd name="T35" fmla="*/ 36 h 541"/>
                  <a:gd name="T36" fmla="*/ 258 w 376"/>
                  <a:gd name="T37" fmla="*/ 10 h 541"/>
                  <a:gd name="T38" fmla="*/ 234 w 376"/>
                  <a:gd name="T39" fmla="*/ 8 h 541"/>
                  <a:gd name="T40" fmla="*/ 235 w 376"/>
                  <a:gd name="T41" fmla="*/ 31 h 541"/>
                  <a:gd name="T42" fmla="*/ 221 w 376"/>
                  <a:gd name="T43" fmla="*/ 35 h 541"/>
                  <a:gd name="T44" fmla="*/ 210 w 376"/>
                  <a:gd name="T45" fmla="*/ 17 h 541"/>
                  <a:gd name="T46" fmla="*/ 199 w 376"/>
                  <a:gd name="T47" fmla="*/ 37 h 541"/>
                  <a:gd name="T48" fmla="*/ 187 w 376"/>
                  <a:gd name="T49" fmla="*/ 30 h 541"/>
                  <a:gd name="T50" fmla="*/ 180 w 376"/>
                  <a:gd name="T51" fmla="*/ 15 h 541"/>
                  <a:gd name="T52" fmla="*/ 143 w 376"/>
                  <a:gd name="T53" fmla="*/ 13 h 541"/>
                  <a:gd name="T54" fmla="*/ 147 w 376"/>
                  <a:gd name="T55" fmla="*/ 32 h 541"/>
                  <a:gd name="T56" fmla="*/ 124 w 376"/>
                  <a:gd name="T57" fmla="*/ 31 h 541"/>
                  <a:gd name="T58" fmla="*/ 100 w 376"/>
                  <a:gd name="T59" fmla="*/ 36 h 541"/>
                  <a:gd name="T60" fmla="*/ 31 w 376"/>
                  <a:gd name="T61" fmla="*/ 25 h 541"/>
                  <a:gd name="T62" fmla="*/ 10 w 376"/>
                  <a:gd name="T63" fmla="*/ 54 h 541"/>
                  <a:gd name="T64" fmla="*/ 10 w 376"/>
                  <a:gd name="T65" fmla="*/ 82 h 541"/>
                  <a:gd name="T66" fmla="*/ 51 w 376"/>
                  <a:gd name="T67" fmla="*/ 84 h 541"/>
                  <a:gd name="T68" fmla="*/ 65 w 376"/>
                  <a:gd name="T69" fmla="*/ 84 h 541"/>
                  <a:gd name="T70" fmla="*/ 99 w 376"/>
                  <a:gd name="T71" fmla="*/ 105 h 541"/>
                  <a:gd name="T72" fmla="*/ 116 w 376"/>
                  <a:gd name="T73" fmla="*/ 126 h 541"/>
                  <a:gd name="T74" fmla="*/ 119 w 376"/>
                  <a:gd name="T75" fmla="*/ 133 h 541"/>
                  <a:gd name="T76" fmla="*/ 170 w 376"/>
                  <a:gd name="T77" fmla="*/ 242 h 541"/>
                  <a:gd name="T78" fmla="*/ 166 w 376"/>
                  <a:gd name="T79" fmla="*/ 226 h 541"/>
                  <a:gd name="T80" fmla="*/ 227 w 376"/>
                  <a:gd name="T81" fmla="*/ 277 h 541"/>
                  <a:gd name="T82" fmla="*/ 255 w 376"/>
                  <a:gd name="T83" fmla="*/ 319 h 541"/>
                  <a:gd name="T84" fmla="*/ 262 w 376"/>
                  <a:gd name="T85" fmla="*/ 368 h 541"/>
                  <a:gd name="T86" fmla="*/ 279 w 376"/>
                  <a:gd name="T87" fmla="*/ 444 h 541"/>
                  <a:gd name="T88" fmla="*/ 276 w 376"/>
                  <a:gd name="T89" fmla="*/ 479 h 541"/>
                  <a:gd name="T90" fmla="*/ 273 w 376"/>
                  <a:gd name="T91" fmla="*/ 528 h 541"/>
                  <a:gd name="T92" fmla="*/ 297 w 376"/>
                  <a:gd name="T93" fmla="*/ 490 h 541"/>
                  <a:gd name="T94" fmla="*/ 316 w 376"/>
                  <a:gd name="T95" fmla="*/ 462 h 541"/>
                  <a:gd name="T96" fmla="*/ 330 w 376"/>
                  <a:gd name="T97" fmla="*/ 446 h 541"/>
                  <a:gd name="T98" fmla="*/ 255 w 376"/>
                  <a:gd name="T99" fmla="*/ 160 h 541"/>
                  <a:gd name="T100" fmla="*/ 250 w 376"/>
                  <a:gd name="T101" fmla="*/ 169 h 541"/>
                  <a:gd name="T102" fmla="*/ 253 w 376"/>
                  <a:gd name="T103" fmla="*/ 165 h 541"/>
                  <a:gd name="T104" fmla="*/ 236 w 376"/>
                  <a:gd name="T105" fmla="*/ 153 h 541"/>
                  <a:gd name="T106" fmla="*/ 221 w 376"/>
                  <a:gd name="T107" fmla="*/ 145 h 541"/>
                  <a:gd name="T108" fmla="*/ 232 w 376"/>
                  <a:gd name="T109" fmla="*/ 142 h 541"/>
                  <a:gd name="T110" fmla="*/ 275 w 376"/>
                  <a:gd name="T111" fmla="*/ 50 h 541"/>
                  <a:gd name="T112" fmla="*/ 154 w 376"/>
                  <a:gd name="T113" fmla="*/ 27 h 541"/>
                  <a:gd name="T114" fmla="*/ 131 w 376"/>
                  <a:gd name="T115" fmla="*/ 146 h 541"/>
                  <a:gd name="T116" fmla="*/ 125 w 376"/>
                  <a:gd name="T117" fmla="*/ 55 h 541"/>
                  <a:gd name="T118" fmla="*/ 148 w 376"/>
                  <a:gd name="T119" fmla="*/ 82 h 541"/>
                  <a:gd name="T120" fmla="*/ 204 w 376"/>
                  <a:gd name="T121" fmla="*/ 122 h 541"/>
                  <a:gd name="T122" fmla="*/ 201 w 376"/>
                  <a:gd name="T123" fmla="*/ 115 h 541"/>
                  <a:gd name="T124" fmla="*/ 201 w 376"/>
                  <a:gd name="T125" fmla="*/ 122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6" h="541">
                    <a:moveTo>
                      <a:pt x="373" y="336"/>
                    </a:moveTo>
                    <a:cubicBezTo>
                      <a:pt x="373" y="336"/>
                      <a:pt x="368" y="331"/>
                      <a:pt x="368" y="331"/>
                    </a:cubicBezTo>
                    <a:cubicBezTo>
                      <a:pt x="368" y="332"/>
                      <a:pt x="344" y="324"/>
                      <a:pt x="343" y="324"/>
                    </a:cubicBezTo>
                    <a:cubicBezTo>
                      <a:pt x="343" y="323"/>
                      <a:pt x="342" y="323"/>
                      <a:pt x="341" y="322"/>
                    </a:cubicBezTo>
                    <a:cubicBezTo>
                      <a:pt x="341" y="322"/>
                      <a:pt x="341" y="322"/>
                      <a:pt x="341" y="322"/>
                    </a:cubicBezTo>
                    <a:cubicBezTo>
                      <a:pt x="341" y="319"/>
                      <a:pt x="338" y="315"/>
                      <a:pt x="336" y="313"/>
                    </a:cubicBezTo>
                    <a:cubicBezTo>
                      <a:pt x="335" y="314"/>
                      <a:pt x="335" y="314"/>
                      <a:pt x="335" y="314"/>
                    </a:cubicBezTo>
                    <a:cubicBezTo>
                      <a:pt x="335" y="314"/>
                      <a:pt x="335" y="314"/>
                      <a:pt x="335" y="314"/>
                    </a:cubicBezTo>
                    <a:cubicBezTo>
                      <a:pt x="336" y="313"/>
                      <a:pt x="336" y="313"/>
                      <a:pt x="336" y="313"/>
                    </a:cubicBezTo>
                    <a:cubicBezTo>
                      <a:pt x="336" y="310"/>
                      <a:pt x="332" y="303"/>
                      <a:pt x="329" y="304"/>
                    </a:cubicBezTo>
                    <a:cubicBezTo>
                      <a:pt x="329" y="300"/>
                      <a:pt x="319" y="300"/>
                      <a:pt x="316" y="300"/>
                    </a:cubicBezTo>
                    <a:cubicBezTo>
                      <a:pt x="315" y="296"/>
                      <a:pt x="309" y="290"/>
                      <a:pt x="306" y="288"/>
                    </a:cubicBezTo>
                    <a:cubicBezTo>
                      <a:pt x="299" y="287"/>
                      <a:pt x="271" y="277"/>
                      <a:pt x="267" y="286"/>
                    </a:cubicBezTo>
                    <a:cubicBezTo>
                      <a:pt x="267" y="286"/>
                      <a:pt x="262" y="291"/>
                      <a:pt x="261" y="292"/>
                    </a:cubicBezTo>
                    <a:cubicBezTo>
                      <a:pt x="259" y="287"/>
                      <a:pt x="245" y="294"/>
                      <a:pt x="244" y="286"/>
                    </a:cubicBezTo>
                    <a:cubicBezTo>
                      <a:pt x="245" y="279"/>
                      <a:pt x="247" y="264"/>
                      <a:pt x="236" y="269"/>
                    </a:cubicBezTo>
                    <a:cubicBezTo>
                      <a:pt x="236" y="268"/>
                      <a:pt x="236" y="268"/>
                      <a:pt x="235" y="268"/>
                    </a:cubicBezTo>
                    <a:cubicBezTo>
                      <a:pt x="235" y="265"/>
                      <a:pt x="233" y="266"/>
                      <a:pt x="231" y="267"/>
                    </a:cubicBezTo>
                    <a:cubicBezTo>
                      <a:pt x="231" y="266"/>
                      <a:pt x="230" y="265"/>
                      <a:pt x="229" y="266"/>
                    </a:cubicBezTo>
                    <a:cubicBezTo>
                      <a:pt x="231" y="261"/>
                      <a:pt x="231" y="261"/>
                      <a:pt x="232" y="256"/>
                    </a:cubicBezTo>
                    <a:cubicBezTo>
                      <a:pt x="234" y="252"/>
                      <a:pt x="237" y="245"/>
                      <a:pt x="230" y="248"/>
                    </a:cubicBezTo>
                    <a:cubicBezTo>
                      <a:pt x="224" y="250"/>
                      <a:pt x="225" y="255"/>
                      <a:pt x="221" y="258"/>
                    </a:cubicBezTo>
                    <a:cubicBezTo>
                      <a:pt x="217" y="258"/>
                      <a:pt x="214" y="258"/>
                      <a:pt x="210" y="258"/>
                    </a:cubicBezTo>
                    <a:cubicBezTo>
                      <a:pt x="210" y="257"/>
                      <a:pt x="209" y="256"/>
                      <a:pt x="208" y="255"/>
                    </a:cubicBezTo>
                    <a:cubicBezTo>
                      <a:pt x="208" y="255"/>
                      <a:pt x="208" y="254"/>
                      <a:pt x="208" y="254"/>
                    </a:cubicBezTo>
                    <a:cubicBezTo>
                      <a:pt x="208" y="252"/>
                      <a:pt x="206" y="250"/>
                      <a:pt x="206" y="248"/>
                    </a:cubicBezTo>
                    <a:cubicBezTo>
                      <a:pt x="205" y="248"/>
                      <a:pt x="205" y="248"/>
                      <a:pt x="204" y="248"/>
                    </a:cubicBezTo>
                    <a:cubicBezTo>
                      <a:pt x="206" y="243"/>
                      <a:pt x="205" y="229"/>
                      <a:pt x="205" y="224"/>
                    </a:cubicBezTo>
                    <a:cubicBezTo>
                      <a:pt x="206" y="224"/>
                      <a:pt x="206" y="223"/>
                      <a:pt x="206" y="222"/>
                    </a:cubicBezTo>
                    <a:cubicBezTo>
                      <a:pt x="208" y="222"/>
                      <a:pt x="209" y="223"/>
                      <a:pt x="210" y="221"/>
                    </a:cubicBezTo>
                    <a:cubicBezTo>
                      <a:pt x="214" y="218"/>
                      <a:pt x="225" y="223"/>
                      <a:pt x="225" y="215"/>
                    </a:cubicBezTo>
                    <a:cubicBezTo>
                      <a:pt x="227" y="216"/>
                      <a:pt x="243" y="219"/>
                      <a:pt x="243" y="219"/>
                    </a:cubicBezTo>
                    <a:cubicBezTo>
                      <a:pt x="244" y="223"/>
                      <a:pt x="244" y="226"/>
                      <a:pt x="245" y="229"/>
                    </a:cubicBezTo>
                    <a:cubicBezTo>
                      <a:pt x="245" y="230"/>
                      <a:pt x="245" y="230"/>
                      <a:pt x="246" y="230"/>
                    </a:cubicBezTo>
                    <a:cubicBezTo>
                      <a:pt x="246" y="230"/>
                      <a:pt x="246" y="230"/>
                      <a:pt x="246" y="230"/>
                    </a:cubicBezTo>
                    <a:cubicBezTo>
                      <a:pt x="247" y="232"/>
                      <a:pt x="248" y="231"/>
                      <a:pt x="249" y="232"/>
                    </a:cubicBezTo>
                    <a:cubicBezTo>
                      <a:pt x="249" y="234"/>
                      <a:pt x="248" y="235"/>
                      <a:pt x="250" y="235"/>
                    </a:cubicBezTo>
                    <a:cubicBezTo>
                      <a:pt x="254" y="235"/>
                      <a:pt x="255" y="226"/>
                      <a:pt x="252" y="226"/>
                    </a:cubicBezTo>
                    <a:cubicBezTo>
                      <a:pt x="252" y="221"/>
                      <a:pt x="250" y="214"/>
                      <a:pt x="250" y="210"/>
                    </a:cubicBezTo>
                    <a:cubicBezTo>
                      <a:pt x="261" y="207"/>
                      <a:pt x="266" y="194"/>
                      <a:pt x="262" y="184"/>
                    </a:cubicBezTo>
                    <a:cubicBezTo>
                      <a:pt x="262" y="184"/>
                      <a:pt x="262" y="183"/>
                      <a:pt x="263" y="183"/>
                    </a:cubicBezTo>
                    <a:cubicBezTo>
                      <a:pt x="268" y="186"/>
                      <a:pt x="276" y="166"/>
                      <a:pt x="279" y="161"/>
                    </a:cubicBezTo>
                    <a:cubicBezTo>
                      <a:pt x="283" y="162"/>
                      <a:pt x="293" y="151"/>
                      <a:pt x="295" y="154"/>
                    </a:cubicBezTo>
                    <a:cubicBezTo>
                      <a:pt x="293" y="154"/>
                      <a:pt x="291" y="157"/>
                      <a:pt x="292" y="159"/>
                    </a:cubicBezTo>
                    <a:cubicBezTo>
                      <a:pt x="292" y="160"/>
                      <a:pt x="292" y="166"/>
                      <a:pt x="296" y="159"/>
                    </a:cubicBezTo>
                    <a:cubicBezTo>
                      <a:pt x="295" y="160"/>
                      <a:pt x="299" y="156"/>
                      <a:pt x="298" y="157"/>
                    </a:cubicBezTo>
                    <a:cubicBezTo>
                      <a:pt x="301" y="156"/>
                      <a:pt x="303" y="154"/>
                      <a:pt x="306" y="152"/>
                    </a:cubicBezTo>
                    <a:cubicBezTo>
                      <a:pt x="313" y="156"/>
                      <a:pt x="303" y="141"/>
                      <a:pt x="304" y="149"/>
                    </a:cubicBezTo>
                    <a:cubicBezTo>
                      <a:pt x="304" y="149"/>
                      <a:pt x="303" y="149"/>
                      <a:pt x="303" y="149"/>
                    </a:cubicBezTo>
                    <a:cubicBezTo>
                      <a:pt x="303" y="149"/>
                      <a:pt x="303" y="150"/>
                      <a:pt x="303" y="150"/>
                    </a:cubicBezTo>
                    <a:cubicBezTo>
                      <a:pt x="302" y="150"/>
                      <a:pt x="301" y="150"/>
                      <a:pt x="300" y="151"/>
                    </a:cubicBezTo>
                    <a:cubicBezTo>
                      <a:pt x="299" y="149"/>
                      <a:pt x="295" y="148"/>
                      <a:pt x="294" y="145"/>
                    </a:cubicBezTo>
                    <a:cubicBezTo>
                      <a:pt x="294" y="145"/>
                      <a:pt x="297" y="133"/>
                      <a:pt x="294" y="135"/>
                    </a:cubicBezTo>
                    <a:cubicBezTo>
                      <a:pt x="289" y="133"/>
                      <a:pt x="287" y="139"/>
                      <a:pt x="283" y="140"/>
                    </a:cubicBezTo>
                    <a:cubicBezTo>
                      <a:pt x="283" y="139"/>
                      <a:pt x="283" y="139"/>
                      <a:pt x="283" y="139"/>
                    </a:cubicBezTo>
                    <a:cubicBezTo>
                      <a:pt x="285" y="137"/>
                      <a:pt x="287" y="136"/>
                      <a:pt x="288" y="134"/>
                    </a:cubicBezTo>
                    <a:cubicBezTo>
                      <a:pt x="292" y="133"/>
                      <a:pt x="295" y="131"/>
                      <a:pt x="298" y="134"/>
                    </a:cubicBezTo>
                    <a:cubicBezTo>
                      <a:pt x="299" y="135"/>
                      <a:pt x="301" y="137"/>
                      <a:pt x="303" y="137"/>
                    </a:cubicBezTo>
                    <a:cubicBezTo>
                      <a:pt x="303" y="135"/>
                      <a:pt x="302" y="134"/>
                      <a:pt x="300" y="134"/>
                    </a:cubicBezTo>
                    <a:cubicBezTo>
                      <a:pt x="302" y="134"/>
                      <a:pt x="307" y="134"/>
                      <a:pt x="308" y="132"/>
                    </a:cubicBezTo>
                    <a:cubicBezTo>
                      <a:pt x="308" y="132"/>
                      <a:pt x="313" y="126"/>
                      <a:pt x="313" y="127"/>
                    </a:cubicBezTo>
                    <a:cubicBezTo>
                      <a:pt x="319" y="123"/>
                      <a:pt x="321" y="121"/>
                      <a:pt x="317" y="115"/>
                    </a:cubicBezTo>
                    <a:cubicBezTo>
                      <a:pt x="317" y="112"/>
                      <a:pt x="315" y="114"/>
                      <a:pt x="313" y="113"/>
                    </a:cubicBezTo>
                    <a:cubicBezTo>
                      <a:pt x="314" y="112"/>
                      <a:pt x="315" y="111"/>
                      <a:pt x="315" y="109"/>
                    </a:cubicBezTo>
                    <a:cubicBezTo>
                      <a:pt x="314" y="106"/>
                      <a:pt x="313" y="108"/>
                      <a:pt x="312" y="109"/>
                    </a:cubicBezTo>
                    <a:cubicBezTo>
                      <a:pt x="311" y="108"/>
                      <a:pt x="308" y="105"/>
                      <a:pt x="306" y="105"/>
                    </a:cubicBezTo>
                    <a:cubicBezTo>
                      <a:pt x="306" y="105"/>
                      <a:pt x="306" y="105"/>
                      <a:pt x="306" y="105"/>
                    </a:cubicBezTo>
                    <a:cubicBezTo>
                      <a:pt x="306" y="104"/>
                      <a:pt x="307" y="104"/>
                      <a:pt x="306" y="103"/>
                    </a:cubicBezTo>
                    <a:cubicBezTo>
                      <a:pt x="305" y="103"/>
                      <a:pt x="305" y="102"/>
                      <a:pt x="304" y="102"/>
                    </a:cubicBezTo>
                    <a:cubicBezTo>
                      <a:pt x="305" y="100"/>
                      <a:pt x="304" y="95"/>
                      <a:pt x="304" y="96"/>
                    </a:cubicBezTo>
                    <a:cubicBezTo>
                      <a:pt x="302" y="93"/>
                      <a:pt x="303" y="95"/>
                      <a:pt x="301" y="93"/>
                    </a:cubicBezTo>
                    <a:cubicBezTo>
                      <a:pt x="301" y="93"/>
                      <a:pt x="301" y="93"/>
                      <a:pt x="301" y="93"/>
                    </a:cubicBezTo>
                    <a:cubicBezTo>
                      <a:pt x="305" y="91"/>
                      <a:pt x="297" y="88"/>
                      <a:pt x="296" y="86"/>
                    </a:cubicBezTo>
                    <a:cubicBezTo>
                      <a:pt x="296" y="82"/>
                      <a:pt x="292" y="84"/>
                      <a:pt x="292" y="86"/>
                    </a:cubicBezTo>
                    <a:cubicBezTo>
                      <a:pt x="292" y="86"/>
                      <a:pt x="292" y="86"/>
                      <a:pt x="293" y="87"/>
                    </a:cubicBezTo>
                    <a:cubicBezTo>
                      <a:pt x="292" y="87"/>
                      <a:pt x="288" y="91"/>
                      <a:pt x="289" y="92"/>
                    </a:cubicBezTo>
                    <a:cubicBezTo>
                      <a:pt x="288" y="92"/>
                      <a:pt x="287" y="93"/>
                      <a:pt x="285" y="93"/>
                    </a:cubicBezTo>
                    <a:cubicBezTo>
                      <a:pt x="286" y="91"/>
                      <a:pt x="284" y="89"/>
                      <a:pt x="282" y="89"/>
                    </a:cubicBezTo>
                    <a:cubicBezTo>
                      <a:pt x="283" y="88"/>
                      <a:pt x="280" y="77"/>
                      <a:pt x="279" y="78"/>
                    </a:cubicBezTo>
                    <a:cubicBezTo>
                      <a:pt x="270" y="78"/>
                      <a:pt x="278" y="75"/>
                      <a:pt x="272" y="72"/>
                    </a:cubicBezTo>
                    <a:cubicBezTo>
                      <a:pt x="269" y="71"/>
                      <a:pt x="265" y="73"/>
                      <a:pt x="262" y="73"/>
                    </a:cubicBezTo>
                    <a:cubicBezTo>
                      <a:pt x="261" y="68"/>
                      <a:pt x="254" y="73"/>
                      <a:pt x="256" y="74"/>
                    </a:cubicBezTo>
                    <a:cubicBezTo>
                      <a:pt x="257" y="75"/>
                      <a:pt x="255" y="76"/>
                      <a:pt x="256" y="78"/>
                    </a:cubicBezTo>
                    <a:cubicBezTo>
                      <a:pt x="256" y="78"/>
                      <a:pt x="256" y="78"/>
                      <a:pt x="256" y="79"/>
                    </a:cubicBezTo>
                    <a:cubicBezTo>
                      <a:pt x="256" y="80"/>
                      <a:pt x="257" y="99"/>
                      <a:pt x="260" y="98"/>
                    </a:cubicBezTo>
                    <a:cubicBezTo>
                      <a:pt x="260" y="100"/>
                      <a:pt x="260" y="103"/>
                      <a:pt x="260" y="106"/>
                    </a:cubicBezTo>
                    <a:cubicBezTo>
                      <a:pt x="259" y="106"/>
                      <a:pt x="259" y="105"/>
                      <a:pt x="259" y="105"/>
                    </a:cubicBezTo>
                    <a:cubicBezTo>
                      <a:pt x="258" y="106"/>
                      <a:pt x="258" y="107"/>
                      <a:pt x="258" y="108"/>
                    </a:cubicBezTo>
                    <a:cubicBezTo>
                      <a:pt x="255" y="108"/>
                      <a:pt x="250" y="114"/>
                      <a:pt x="253" y="114"/>
                    </a:cubicBezTo>
                    <a:cubicBezTo>
                      <a:pt x="253" y="115"/>
                      <a:pt x="252" y="118"/>
                      <a:pt x="254" y="118"/>
                    </a:cubicBezTo>
                    <a:cubicBezTo>
                      <a:pt x="255" y="121"/>
                      <a:pt x="255" y="122"/>
                      <a:pt x="254" y="125"/>
                    </a:cubicBezTo>
                    <a:cubicBezTo>
                      <a:pt x="252" y="127"/>
                      <a:pt x="251" y="125"/>
                      <a:pt x="248" y="125"/>
                    </a:cubicBezTo>
                    <a:cubicBezTo>
                      <a:pt x="248" y="124"/>
                      <a:pt x="248" y="123"/>
                      <a:pt x="247" y="123"/>
                    </a:cubicBezTo>
                    <a:cubicBezTo>
                      <a:pt x="247" y="123"/>
                      <a:pt x="247" y="123"/>
                      <a:pt x="247" y="123"/>
                    </a:cubicBezTo>
                    <a:cubicBezTo>
                      <a:pt x="248" y="122"/>
                      <a:pt x="247" y="121"/>
                      <a:pt x="247" y="120"/>
                    </a:cubicBezTo>
                    <a:cubicBezTo>
                      <a:pt x="244" y="115"/>
                      <a:pt x="247" y="110"/>
                      <a:pt x="239" y="108"/>
                    </a:cubicBezTo>
                    <a:cubicBezTo>
                      <a:pt x="239" y="108"/>
                      <a:pt x="232" y="104"/>
                      <a:pt x="232" y="104"/>
                    </a:cubicBezTo>
                    <a:cubicBezTo>
                      <a:pt x="230" y="99"/>
                      <a:pt x="222" y="99"/>
                      <a:pt x="218" y="99"/>
                    </a:cubicBezTo>
                    <a:cubicBezTo>
                      <a:pt x="217" y="94"/>
                      <a:pt x="211" y="90"/>
                      <a:pt x="209" y="88"/>
                    </a:cubicBezTo>
                    <a:cubicBezTo>
                      <a:pt x="211" y="85"/>
                      <a:pt x="213" y="81"/>
                      <a:pt x="215" y="78"/>
                    </a:cubicBezTo>
                    <a:cubicBezTo>
                      <a:pt x="215" y="76"/>
                      <a:pt x="219" y="69"/>
                      <a:pt x="219" y="70"/>
                    </a:cubicBezTo>
                    <a:cubicBezTo>
                      <a:pt x="221" y="71"/>
                      <a:pt x="221" y="68"/>
                      <a:pt x="220" y="67"/>
                    </a:cubicBezTo>
                    <a:cubicBezTo>
                      <a:pt x="223" y="67"/>
                      <a:pt x="223" y="67"/>
                      <a:pt x="223" y="67"/>
                    </a:cubicBezTo>
                    <a:cubicBezTo>
                      <a:pt x="225" y="66"/>
                      <a:pt x="230" y="62"/>
                      <a:pt x="230" y="58"/>
                    </a:cubicBezTo>
                    <a:cubicBezTo>
                      <a:pt x="230" y="57"/>
                      <a:pt x="230" y="57"/>
                      <a:pt x="229" y="57"/>
                    </a:cubicBezTo>
                    <a:cubicBezTo>
                      <a:pt x="230" y="56"/>
                      <a:pt x="230" y="56"/>
                      <a:pt x="231" y="55"/>
                    </a:cubicBezTo>
                    <a:cubicBezTo>
                      <a:pt x="231" y="56"/>
                      <a:pt x="231" y="56"/>
                      <a:pt x="232" y="56"/>
                    </a:cubicBezTo>
                    <a:cubicBezTo>
                      <a:pt x="232" y="58"/>
                      <a:pt x="231" y="60"/>
                      <a:pt x="232" y="62"/>
                    </a:cubicBezTo>
                    <a:cubicBezTo>
                      <a:pt x="231" y="63"/>
                      <a:pt x="231" y="63"/>
                      <a:pt x="231" y="64"/>
                    </a:cubicBezTo>
                    <a:cubicBezTo>
                      <a:pt x="227" y="66"/>
                      <a:pt x="236" y="69"/>
                      <a:pt x="236" y="69"/>
                    </a:cubicBezTo>
                    <a:cubicBezTo>
                      <a:pt x="237" y="69"/>
                      <a:pt x="239" y="67"/>
                      <a:pt x="240" y="66"/>
                    </a:cubicBezTo>
                    <a:cubicBezTo>
                      <a:pt x="241" y="66"/>
                      <a:pt x="249" y="67"/>
                      <a:pt x="249" y="64"/>
                    </a:cubicBezTo>
                    <a:cubicBezTo>
                      <a:pt x="249" y="64"/>
                      <a:pt x="240" y="57"/>
                      <a:pt x="240" y="56"/>
                    </a:cubicBezTo>
                    <a:cubicBezTo>
                      <a:pt x="240" y="56"/>
                      <a:pt x="240" y="57"/>
                      <a:pt x="240" y="57"/>
                    </a:cubicBezTo>
                    <a:cubicBezTo>
                      <a:pt x="240" y="55"/>
                      <a:pt x="240" y="54"/>
                      <a:pt x="239" y="53"/>
                    </a:cubicBezTo>
                    <a:cubicBezTo>
                      <a:pt x="241" y="55"/>
                      <a:pt x="247" y="44"/>
                      <a:pt x="245" y="39"/>
                    </a:cubicBezTo>
                    <a:cubicBezTo>
                      <a:pt x="249" y="36"/>
                      <a:pt x="243" y="31"/>
                      <a:pt x="240" y="30"/>
                    </a:cubicBezTo>
                    <a:cubicBezTo>
                      <a:pt x="243" y="30"/>
                      <a:pt x="245" y="28"/>
                      <a:pt x="248" y="29"/>
                    </a:cubicBezTo>
                    <a:cubicBezTo>
                      <a:pt x="252" y="31"/>
                      <a:pt x="252" y="27"/>
                      <a:pt x="255" y="27"/>
                    </a:cubicBezTo>
                    <a:cubicBezTo>
                      <a:pt x="256" y="30"/>
                      <a:pt x="270" y="42"/>
                      <a:pt x="270" y="42"/>
                    </a:cubicBezTo>
                    <a:cubicBezTo>
                      <a:pt x="270" y="43"/>
                      <a:pt x="270" y="44"/>
                      <a:pt x="270" y="45"/>
                    </a:cubicBezTo>
                    <a:cubicBezTo>
                      <a:pt x="270" y="45"/>
                      <a:pt x="269" y="45"/>
                      <a:pt x="268" y="46"/>
                    </a:cubicBezTo>
                    <a:cubicBezTo>
                      <a:pt x="268" y="47"/>
                      <a:pt x="268" y="48"/>
                      <a:pt x="269" y="49"/>
                    </a:cubicBezTo>
                    <a:cubicBezTo>
                      <a:pt x="268" y="49"/>
                      <a:pt x="268" y="49"/>
                      <a:pt x="267" y="49"/>
                    </a:cubicBezTo>
                    <a:cubicBezTo>
                      <a:pt x="267" y="50"/>
                      <a:pt x="267" y="51"/>
                      <a:pt x="267" y="51"/>
                    </a:cubicBezTo>
                    <a:cubicBezTo>
                      <a:pt x="266" y="52"/>
                      <a:pt x="266" y="54"/>
                      <a:pt x="266" y="56"/>
                    </a:cubicBezTo>
                    <a:cubicBezTo>
                      <a:pt x="263" y="59"/>
                      <a:pt x="290" y="79"/>
                      <a:pt x="291" y="73"/>
                    </a:cubicBezTo>
                    <a:cubicBezTo>
                      <a:pt x="291" y="72"/>
                      <a:pt x="287" y="68"/>
                      <a:pt x="285" y="67"/>
                    </a:cubicBezTo>
                    <a:cubicBezTo>
                      <a:pt x="286" y="67"/>
                      <a:pt x="286" y="67"/>
                      <a:pt x="286" y="67"/>
                    </a:cubicBezTo>
                    <a:cubicBezTo>
                      <a:pt x="287" y="68"/>
                      <a:pt x="289" y="69"/>
                      <a:pt x="291" y="70"/>
                    </a:cubicBezTo>
                    <a:cubicBezTo>
                      <a:pt x="292" y="76"/>
                      <a:pt x="299" y="62"/>
                      <a:pt x="293" y="62"/>
                    </a:cubicBezTo>
                    <a:cubicBezTo>
                      <a:pt x="293" y="70"/>
                      <a:pt x="292" y="53"/>
                      <a:pt x="290" y="56"/>
                    </a:cubicBezTo>
                    <a:cubicBezTo>
                      <a:pt x="290" y="56"/>
                      <a:pt x="289" y="56"/>
                      <a:pt x="288" y="56"/>
                    </a:cubicBezTo>
                    <a:cubicBezTo>
                      <a:pt x="288" y="55"/>
                      <a:pt x="287" y="54"/>
                      <a:pt x="286" y="54"/>
                    </a:cubicBezTo>
                    <a:cubicBezTo>
                      <a:pt x="286" y="52"/>
                      <a:pt x="286" y="51"/>
                      <a:pt x="286" y="50"/>
                    </a:cubicBezTo>
                    <a:cubicBezTo>
                      <a:pt x="289" y="50"/>
                      <a:pt x="289" y="50"/>
                      <a:pt x="289" y="50"/>
                    </a:cubicBezTo>
                    <a:cubicBezTo>
                      <a:pt x="289" y="52"/>
                      <a:pt x="291" y="54"/>
                      <a:pt x="293" y="54"/>
                    </a:cubicBezTo>
                    <a:cubicBezTo>
                      <a:pt x="293" y="63"/>
                      <a:pt x="303" y="50"/>
                      <a:pt x="303" y="50"/>
                    </a:cubicBezTo>
                    <a:cubicBezTo>
                      <a:pt x="303" y="50"/>
                      <a:pt x="303" y="50"/>
                      <a:pt x="303" y="50"/>
                    </a:cubicBezTo>
                    <a:cubicBezTo>
                      <a:pt x="306" y="48"/>
                      <a:pt x="303" y="44"/>
                      <a:pt x="301" y="44"/>
                    </a:cubicBezTo>
                    <a:cubicBezTo>
                      <a:pt x="300" y="42"/>
                      <a:pt x="295" y="41"/>
                      <a:pt x="293" y="41"/>
                    </a:cubicBezTo>
                    <a:cubicBezTo>
                      <a:pt x="293" y="41"/>
                      <a:pt x="291" y="37"/>
                      <a:pt x="290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7" y="36"/>
                      <a:pt x="286" y="36"/>
                      <a:pt x="284" y="35"/>
                    </a:cubicBezTo>
                    <a:cubicBezTo>
                      <a:pt x="284" y="35"/>
                      <a:pt x="288" y="32"/>
                      <a:pt x="286" y="31"/>
                    </a:cubicBezTo>
                    <a:cubicBezTo>
                      <a:pt x="286" y="31"/>
                      <a:pt x="286" y="31"/>
                      <a:pt x="286" y="31"/>
                    </a:cubicBezTo>
                    <a:cubicBezTo>
                      <a:pt x="287" y="30"/>
                      <a:pt x="287" y="28"/>
                      <a:pt x="287" y="27"/>
                    </a:cubicBezTo>
                    <a:cubicBezTo>
                      <a:pt x="282" y="17"/>
                      <a:pt x="269" y="20"/>
                      <a:pt x="263" y="11"/>
                    </a:cubicBezTo>
                    <a:cubicBezTo>
                      <a:pt x="263" y="11"/>
                      <a:pt x="263" y="11"/>
                      <a:pt x="263" y="11"/>
                    </a:cubicBezTo>
                    <a:cubicBezTo>
                      <a:pt x="263" y="11"/>
                      <a:pt x="262" y="11"/>
                      <a:pt x="262" y="12"/>
                    </a:cubicBezTo>
                    <a:cubicBezTo>
                      <a:pt x="261" y="11"/>
                      <a:pt x="260" y="10"/>
                      <a:pt x="258" y="10"/>
                    </a:cubicBezTo>
                    <a:cubicBezTo>
                      <a:pt x="259" y="9"/>
                      <a:pt x="259" y="6"/>
                      <a:pt x="259" y="6"/>
                    </a:cubicBezTo>
                    <a:cubicBezTo>
                      <a:pt x="259" y="3"/>
                      <a:pt x="248" y="1"/>
                      <a:pt x="247" y="5"/>
                    </a:cubicBezTo>
                    <a:cubicBezTo>
                      <a:pt x="247" y="8"/>
                      <a:pt x="256" y="9"/>
                      <a:pt x="258" y="10"/>
                    </a:cubicBezTo>
                    <a:cubicBezTo>
                      <a:pt x="258" y="10"/>
                      <a:pt x="249" y="13"/>
                      <a:pt x="250" y="13"/>
                    </a:cubicBezTo>
                    <a:cubicBezTo>
                      <a:pt x="248" y="11"/>
                      <a:pt x="250" y="10"/>
                      <a:pt x="248" y="9"/>
                    </a:cubicBezTo>
                    <a:cubicBezTo>
                      <a:pt x="244" y="7"/>
                      <a:pt x="246" y="5"/>
                      <a:pt x="240" y="6"/>
                    </a:cubicBezTo>
                    <a:cubicBezTo>
                      <a:pt x="238" y="1"/>
                      <a:pt x="234" y="16"/>
                      <a:pt x="234" y="17"/>
                    </a:cubicBezTo>
                    <a:cubicBezTo>
                      <a:pt x="231" y="16"/>
                      <a:pt x="235" y="10"/>
                      <a:pt x="234" y="8"/>
                    </a:cubicBezTo>
                    <a:cubicBezTo>
                      <a:pt x="239" y="7"/>
                      <a:pt x="232" y="0"/>
                      <a:pt x="232" y="5"/>
                    </a:cubicBezTo>
                    <a:cubicBezTo>
                      <a:pt x="231" y="5"/>
                      <a:pt x="229" y="3"/>
                      <a:pt x="229" y="6"/>
                    </a:cubicBezTo>
                    <a:cubicBezTo>
                      <a:pt x="222" y="3"/>
                      <a:pt x="223" y="20"/>
                      <a:pt x="223" y="20"/>
                    </a:cubicBezTo>
                    <a:cubicBezTo>
                      <a:pt x="223" y="20"/>
                      <a:pt x="223" y="19"/>
                      <a:pt x="223" y="19"/>
                    </a:cubicBezTo>
                    <a:cubicBezTo>
                      <a:pt x="224" y="20"/>
                      <a:pt x="226" y="20"/>
                      <a:pt x="227" y="20"/>
                    </a:cubicBezTo>
                    <a:cubicBezTo>
                      <a:pt x="226" y="22"/>
                      <a:pt x="221" y="25"/>
                      <a:pt x="227" y="25"/>
                    </a:cubicBezTo>
                    <a:cubicBezTo>
                      <a:pt x="227" y="27"/>
                      <a:pt x="235" y="29"/>
                      <a:pt x="237" y="29"/>
                    </a:cubicBezTo>
                    <a:cubicBezTo>
                      <a:pt x="236" y="29"/>
                      <a:pt x="235" y="30"/>
                      <a:pt x="235" y="31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3" y="37"/>
                      <a:pt x="231" y="43"/>
                      <a:pt x="229" y="44"/>
                    </a:cubicBezTo>
                    <a:cubicBezTo>
                      <a:pt x="229" y="44"/>
                      <a:pt x="228" y="43"/>
                      <a:pt x="228" y="42"/>
                    </a:cubicBezTo>
                    <a:cubicBezTo>
                      <a:pt x="227" y="41"/>
                      <a:pt x="231" y="36"/>
                      <a:pt x="227" y="36"/>
                    </a:cubicBezTo>
                    <a:cubicBezTo>
                      <a:pt x="227" y="36"/>
                      <a:pt x="227" y="36"/>
                      <a:pt x="227" y="36"/>
                    </a:cubicBezTo>
                    <a:cubicBezTo>
                      <a:pt x="226" y="35"/>
                      <a:pt x="229" y="34"/>
                      <a:pt x="226" y="33"/>
                    </a:cubicBezTo>
                    <a:cubicBezTo>
                      <a:pt x="226" y="33"/>
                      <a:pt x="225" y="33"/>
                      <a:pt x="225" y="34"/>
                    </a:cubicBezTo>
                    <a:cubicBezTo>
                      <a:pt x="224" y="34"/>
                      <a:pt x="223" y="34"/>
                      <a:pt x="221" y="35"/>
                    </a:cubicBezTo>
                    <a:cubicBezTo>
                      <a:pt x="221" y="34"/>
                      <a:pt x="221" y="34"/>
                      <a:pt x="221" y="33"/>
                    </a:cubicBezTo>
                    <a:cubicBezTo>
                      <a:pt x="220" y="31"/>
                      <a:pt x="219" y="28"/>
                      <a:pt x="217" y="31"/>
                    </a:cubicBezTo>
                    <a:cubicBezTo>
                      <a:pt x="217" y="31"/>
                      <a:pt x="216" y="31"/>
                      <a:pt x="215" y="31"/>
                    </a:cubicBezTo>
                    <a:cubicBezTo>
                      <a:pt x="215" y="30"/>
                      <a:pt x="216" y="29"/>
                      <a:pt x="216" y="29"/>
                    </a:cubicBezTo>
                    <a:cubicBezTo>
                      <a:pt x="216" y="28"/>
                      <a:pt x="216" y="23"/>
                      <a:pt x="216" y="22"/>
                    </a:cubicBezTo>
                    <a:cubicBezTo>
                      <a:pt x="215" y="22"/>
                      <a:pt x="215" y="21"/>
                      <a:pt x="214" y="22"/>
                    </a:cubicBezTo>
                    <a:cubicBezTo>
                      <a:pt x="214" y="21"/>
                      <a:pt x="214" y="20"/>
                      <a:pt x="214" y="19"/>
                    </a:cubicBezTo>
                    <a:cubicBezTo>
                      <a:pt x="213" y="18"/>
                      <a:pt x="212" y="17"/>
                      <a:pt x="210" y="17"/>
                    </a:cubicBezTo>
                    <a:cubicBezTo>
                      <a:pt x="209" y="16"/>
                      <a:pt x="207" y="13"/>
                      <a:pt x="207" y="17"/>
                    </a:cubicBezTo>
                    <a:cubicBezTo>
                      <a:pt x="196" y="19"/>
                      <a:pt x="209" y="35"/>
                      <a:pt x="211" y="36"/>
                    </a:cubicBezTo>
                    <a:cubicBezTo>
                      <a:pt x="210" y="38"/>
                      <a:pt x="207" y="40"/>
                      <a:pt x="208" y="42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6" y="42"/>
                      <a:pt x="206" y="44"/>
                      <a:pt x="205" y="45"/>
                    </a:cubicBezTo>
                    <a:cubicBezTo>
                      <a:pt x="207" y="35"/>
                      <a:pt x="203" y="46"/>
                      <a:pt x="203" y="39"/>
                    </a:cubicBezTo>
                    <a:cubicBezTo>
                      <a:pt x="204" y="38"/>
                      <a:pt x="205" y="37"/>
                      <a:pt x="205" y="36"/>
                    </a:cubicBezTo>
                    <a:cubicBezTo>
                      <a:pt x="207" y="35"/>
                      <a:pt x="197" y="27"/>
                      <a:pt x="199" y="37"/>
                    </a:cubicBezTo>
                    <a:cubicBezTo>
                      <a:pt x="199" y="39"/>
                      <a:pt x="198" y="40"/>
                      <a:pt x="198" y="41"/>
                    </a:cubicBezTo>
                    <a:cubicBezTo>
                      <a:pt x="196" y="41"/>
                      <a:pt x="192" y="42"/>
                      <a:pt x="190" y="42"/>
                    </a:cubicBezTo>
                    <a:cubicBezTo>
                      <a:pt x="189" y="42"/>
                      <a:pt x="189" y="42"/>
                      <a:pt x="188" y="42"/>
                    </a:cubicBezTo>
                    <a:cubicBezTo>
                      <a:pt x="183" y="41"/>
                      <a:pt x="171" y="36"/>
                      <a:pt x="173" y="47"/>
                    </a:cubicBezTo>
                    <a:cubicBezTo>
                      <a:pt x="173" y="47"/>
                      <a:pt x="172" y="47"/>
                      <a:pt x="172" y="48"/>
                    </a:cubicBezTo>
                    <a:cubicBezTo>
                      <a:pt x="174" y="40"/>
                      <a:pt x="156" y="44"/>
                      <a:pt x="153" y="44"/>
                    </a:cubicBezTo>
                    <a:cubicBezTo>
                      <a:pt x="151" y="41"/>
                      <a:pt x="156" y="41"/>
                      <a:pt x="152" y="38"/>
                    </a:cubicBezTo>
                    <a:cubicBezTo>
                      <a:pt x="163" y="43"/>
                      <a:pt x="186" y="41"/>
                      <a:pt x="187" y="30"/>
                    </a:cubicBezTo>
                    <a:cubicBezTo>
                      <a:pt x="187" y="31"/>
                      <a:pt x="188" y="31"/>
                      <a:pt x="189" y="31"/>
                    </a:cubicBezTo>
                    <a:cubicBezTo>
                      <a:pt x="189" y="31"/>
                      <a:pt x="189" y="32"/>
                      <a:pt x="189" y="31"/>
                    </a:cubicBezTo>
                    <a:cubicBezTo>
                      <a:pt x="190" y="32"/>
                      <a:pt x="190" y="32"/>
                      <a:pt x="191" y="32"/>
                    </a:cubicBezTo>
                    <a:cubicBezTo>
                      <a:pt x="192" y="31"/>
                      <a:pt x="192" y="29"/>
                      <a:pt x="191" y="29"/>
                    </a:cubicBezTo>
                    <a:cubicBezTo>
                      <a:pt x="192" y="28"/>
                      <a:pt x="192" y="28"/>
                      <a:pt x="191" y="27"/>
                    </a:cubicBezTo>
                    <a:cubicBezTo>
                      <a:pt x="189" y="25"/>
                      <a:pt x="184" y="23"/>
                      <a:pt x="181" y="22"/>
                    </a:cubicBezTo>
                    <a:cubicBezTo>
                      <a:pt x="182" y="20"/>
                      <a:pt x="182" y="19"/>
                      <a:pt x="181" y="18"/>
                    </a:cubicBezTo>
                    <a:cubicBezTo>
                      <a:pt x="181" y="17"/>
                      <a:pt x="181" y="16"/>
                      <a:pt x="180" y="15"/>
                    </a:cubicBezTo>
                    <a:cubicBezTo>
                      <a:pt x="179" y="15"/>
                      <a:pt x="179" y="15"/>
                      <a:pt x="179" y="16"/>
                    </a:cubicBezTo>
                    <a:cubicBezTo>
                      <a:pt x="177" y="13"/>
                      <a:pt x="166" y="3"/>
                      <a:pt x="171" y="15"/>
                    </a:cubicBezTo>
                    <a:cubicBezTo>
                      <a:pt x="172" y="16"/>
                      <a:pt x="172" y="16"/>
                      <a:pt x="173" y="16"/>
                    </a:cubicBezTo>
                    <a:cubicBezTo>
                      <a:pt x="173" y="16"/>
                      <a:pt x="172" y="17"/>
                      <a:pt x="172" y="17"/>
                    </a:cubicBezTo>
                    <a:cubicBezTo>
                      <a:pt x="171" y="12"/>
                      <a:pt x="166" y="8"/>
                      <a:pt x="163" y="14"/>
                    </a:cubicBezTo>
                    <a:cubicBezTo>
                      <a:pt x="162" y="9"/>
                      <a:pt x="157" y="11"/>
                      <a:pt x="154" y="11"/>
                    </a:cubicBezTo>
                    <a:cubicBezTo>
                      <a:pt x="154" y="10"/>
                      <a:pt x="155" y="9"/>
                      <a:pt x="153" y="8"/>
                    </a:cubicBezTo>
                    <a:cubicBezTo>
                      <a:pt x="153" y="8"/>
                      <a:pt x="143" y="11"/>
                      <a:pt x="143" y="13"/>
                    </a:cubicBezTo>
                    <a:cubicBezTo>
                      <a:pt x="141" y="13"/>
                      <a:pt x="139" y="19"/>
                      <a:pt x="140" y="19"/>
                    </a:cubicBezTo>
                    <a:cubicBezTo>
                      <a:pt x="140" y="19"/>
                      <a:pt x="140" y="19"/>
                      <a:pt x="141" y="19"/>
                    </a:cubicBezTo>
                    <a:cubicBezTo>
                      <a:pt x="140" y="19"/>
                      <a:pt x="140" y="20"/>
                      <a:pt x="141" y="21"/>
                    </a:cubicBezTo>
                    <a:cubicBezTo>
                      <a:pt x="143" y="21"/>
                      <a:pt x="145" y="21"/>
                      <a:pt x="147" y="21"/>
                    </a:cubicBezTo>
                    <a:cubicBezTo>
                      <a:pt x="147" y="21"/>
                      <a:pt x="147" y="21"/>
                      <a:pt x="147" y="22"/>
                    </a:cubicBezTo>
                    <a:cubicBezTo>
                      <a:pt x="142" y="29"/>
                      <a:pt x="147" y="26"/>
                      <a:pt x="151" y="27"/>
                    </a:cubicBezTo>
                    <a:cubicBezTo>
                      <a:pt x="150" y="27"/>
                      <a:pt x="146" y="28"/>
                      <a:pt x="146" y="29"/>
                    </a:cubicBezTo>
                    <a:cubicBezTo>
                      <a:pt x="143" y="31"/>
                      <a:pt x="145" y="34"/>
                      <a:pt x="147" y="32"/>
                    </a:cubicBezTo>
                    <a:cubicBezTo>
                      <a:pt x="147" y="34"/>
                      <a:pt x="148" y="35"/>
                      <a:pt x="150" y="37"/>
                    </a:cubicBezTo>
                    <a:cubicBezTo>
                      <a:pt x="147" y="36"/>
                      <a:pt x="145" y="37"/>
                      <a:pt x="143" y="36"/>
                    </a:cubicBezTo>
                    <a:cubicBezTo>
                      <a:pt x="143" y="35"/>
                      <a:pt x="142" y="35"/>
                      <a:pt x="142" y="34"/>
                    </a:cubicBezTo>
                    <a:cubicBezTo>
                      <a:pt x="141" y="34"/>
                      <a:pt x="141" y="34"/>
                      <a:pt x="140" y="35"/>
                    </a:cubicBezTo>
                    <a:cubicBezTo>
                      <a:pt x="140" y="35"/>
                      <a:pt x="140" y="34"/>
                      <a:pt x="139" y="34"/>
                    </a:cubicBezTo>
                    <a:cubicBezTo>
                      <a:pt x="140" y="33"/>
                      <a:pt x="140" y="33"/>
                      <a:pt x="139" y="32"/>
                    </a:cubicBezTo>
                    <a:cubicBezTo>
                      <a:pt x="133" y="30"/>
                      <a:pt x="131" y="32"/>
                      <a:pt x="127" y="34"/>
                    </a:cubicBezTo>
                    <a:cubicBezTo>
                      <a:pt x="127" y="34"/>
                      <a:pt x="126" y="30"/>
                      <a:pt x="124" y="31"/>
                    </a:cubicBezTo>
                    <a:cubicBezTo>
                      <a:pt x="123" y="31"/>
                      <a:pt x="122" y="33"/>
                      <a:pt x="121" y="33"/>
                    </a:cubicBezTo>
                    <a:cubicBezTo>
                      <a:pt x="120" y="32"/>
                      <a:pt x="119" y="31"/>
                      <a:pt x="118" y="30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29"/>
                      <a:pt x="110" y="32"/>
                      <a:pt x="109" y="33"/>
                    </a:cubicBezTo>
                    <a:cubicBezTo>
                      <a:pt x="109" y="32"/>
                      <a:pt x="109" y="30"/>
                      <a:pt x="108" y="30"/>
                    </a:cubicBezTo>
                    <a:cubicBezTo>
                      <a:pt x="106" y="31"/>
                      <a:pt x="101" y="33"/>
                      <a:pt x="101" y="34"/>
                    </a:cubicBezTo>
                    <a:cubicBezTo>
                      <a:pt x="101" y="34"/>
                      <a:pt x="101" y="35"/>
                      <a:pt x="101" y="36"/>
                    </a:cubicBezTo>
                    <a:cubicBezTo>
                      <a:pt x="101" y="36"/>
                      <a:pt x="101" y="36"/>
                      <a:pt x="100" y="36"/>
                    </a:cubicBezTo>
                    <a:cubicBezTo>
                      <a:pt x="100" y="35"/>
                      <a:pt x="100" y="34"/>
                      <a:pt x="99" y="34"/>
                    </a:cubicBezTo>
                    <a:cubicBezTo>
                      <a:pt x="99" y="31"/>
                      <a:pt x="92" y="35"/>
                      <a:pt x="92" y="38"/>
                    </a:cubicBezTo>
                    <a:cubicBezTo>
                      <a:pt x="85" y="39"/>
                      <a:pt x="77" y="31"/>
                      <a:pt x="69" y="30"/>
                    </a:cubicBezTo>
                    <a:cubicBezTo>
                      <a:pt x="64" y="29"/>
                      <a:pt x="53" y="26"/>
                      <a:pt x="49" y="27"/>
                    </a:cubicBezTo>
                    <a:cubicBezTo>
                      <a:pt x="49" y="27"/>
                      <a:pt x="48" y="26"/>
                      <a:pt x="48" y="26"/>
                    </a:cubicBezTo>
                    <a:cubicBezTo>
                      <a:pt x="45" y="26"/>
                      <a:pt x="42" y="26"/>
                      <a:pt x="40" y="26"/>
                    </a:cubicBezTo>
                    <a:cubicBezTo>
                      <a:pt x="40" y="26"/>
                      <a:pt x="36" y="23"/>
                      <a:pt x="35" y="23"/>
                    </a:cubicBezTo>
                    <a:cubicBezTo>
                      <a:pt x="35" y="23"/>
                      <a:pt x="31" y="25"/>
                      <a:pt x="31" y="25"/>
                    </a:cubicBezTo>
                    <a:cubicBezTo>
                      <a:pt x="31" y="25"/>
                      <a:pt x="30" y="26"/>
                      <a:pt x="30" y="26"/>
                    </a:cubicBezTo>
                    <a:cubicBezTo>
                      <a:pt x="26" y="26"/>
                      <a:pt x="13" y="31"/>
                      <a:pt x="14" y="37"/>
                    </a:cubicBezTo>
                    <a:cubicBezTo>
                      <a:pt x="11" y="39"/>
                      <a:pt x="4" y="43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6"/>
                      <a:pt x="20" y="53"/>
                      <a:pt x="22" y="53"/>
                    </a:cubicBezTo>
                    <a:cubicBezTo>
                      <a:pt x="21" y="53"/>
                      <a:pt x="20" y="54"/>
                      <a:pt x="21" y="5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12" y="54"/>
                      <a:pt x="10" y="54"/>
                    </a:cubicBezTo>
                    <a:cubicBezTo>
                      <a:pt x="9" y="53"/>
                      <a:pt x="6" y="55"/>
                      <a:pt x="6" y="57"/>
                    </a:cubicBezTo>
                    <a:cubicBezTo>
                      <a:pt x="4" y="57"/>
                      <a:pt x="0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6" y="64"/>
                      <a:pt x="11" y="65"/>
                      <a:pt x="12" y="65"/>
                    </a:cubicBezTo>
                    <a:cubicBezTo>
                      <a:pt x="14" y="65"/>
                      <a:pt x="20" y="62"/>
                      <a:pt x="21" y="63"/>
                    </a:cubicBezTo>
                    <a:cubicBezTo>
                      <a:pt x="22" y="65"/>
                      <a:pt x="22" y="67"/>
                      <a:pt x="23" y="68"/>
                    </a:cubicBezTo>
                    <a:cubicBezTo>
                      <a:pt x="20" y="68"/>
                      <a:pt x="12" y="74"/>
                      <a:pt x="10" y="76"/>
                    </a:cubicBezTo>
                    <a:cubicBezTo>
                      <a:pt x="10" y="78"/>
                      <a:pt x="8" y="82"/>
                      <a:pt x="10" y="82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83"/>
                      <a:pt x="13" y="89"/>
                      <a:pt x="13" y="89"/>
                    </a:cubicBezTo>
                    <a:cubicBezTo>
                      <a:pt x="15" y="89"/>
                      <a:pt x="17" y="89"/>
                      <a:pt x="18" y="89"/>
                    </a:cubicBezTo>
                    <a:cubicBezTo>
                      <a:pt x="19" y="90"/>
                      <a:pt x="21" y="93"/>
                      <a:pt x="22" y="94"/>
                    </a:cubicBezTo>
                    <a:cubicBezTo>
                      <a:pt x="21" y="95"/>
                      <a:pt x="32" y="96"/>
                      <a:pt x="33" y="96"/>
                    </a:cubicBezTo>
                    <a:cubicBezTo>
                      <a:pt x="32" y="99"/>
                      <a:pt x="21" y="115"/>
                      <a:pt x="19" y="114"/>
                    </a:cubicBezTo>
                    <a:cubicBezTo>
                      <a:pt x="21" y="115"/>
                      <a:pt x="28" y="110"/>
                      <a:pt x="31" y="109"/>
                    </a:cubicBezTo>
                    <a:cubicBezTo>
                      <a:pt x="37" y="109"/>
                      <a:pt x="47" y="82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49" y="84"/>
                      <a:pt x="46" y="93"/>
                      <a:pt x="52" y="92"/>
                    </a:cubicBezTo>
                    <a:cubicBezTo>
                      <a:pt x="53" y="92"/>
                      <a:pt x="58" y="89"/>
                      <a:pt x="58" y="88"/>
                    </a:cubicBezTo>
                    <a:cubicBezTo>
                      <a:pt x="58" y="88"/>
                      <a:pt x="59" y="88"/>
                      <a:pt x="59" y="88"/>
                    </a:cubicBezTo>
                    <a:cubicBezTo>
                      <a:pt x="61" y="89"/>
                      <a:pt x="60" y="85"/>
                      <a:pt x="60" y="84"/>
                    </a:cubicBezTo>
                    <a:cubicBezTo>
                      <a:pt x="61" y="84"/>
                      <a:pt x="62" y="84"/>
                      <a:pt x="63" y="83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5" y="85"/>
                      <a:pt x="71" y="89"/>
                      <a:pt x="71" y="88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4" y="88"/>
                      <a:pt x="77" y="88"/>
                      <a:pt x="80" y="88"/>
                    </a:cubicBezTo>
                    <a:cubicBezTo>
                      <a:pt x="80" y="88"/>
                      <a:pt x="80" y="89"/>
                      <a:pt x="81" y="89"/>
                    </a:cubicBezTo>
                    <a:cubicBezTo>
                      <a:pt x="81" y="89"/>
                      <a:pt x="81" y="90"/>
                      <a:pt x="81" y="90"/>
                    </a:cubicBezTo>
                    <a:cubicBezTo>
                      <a:pt x="86" y="94"/>
                      <a:pt x="87" y="96"/>
                      <a:pt x="93" y="95"/>
                    </a:cubicBezTo>
                    <a:cubicBezTo>
                      <a:pt x="93" y="98"/>
                      <a:pt x="98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99" y="105"/>
                      <a:pt x="99" y="106"/>
                      <a:pt x="100" y="106"/>
                    </a:cubicBezTo>
                    <a:cubicBezTo>
                      <a:pt x="98" y="108"/>
                      <a:pt x="103" y="108"/>
                      <a:pt x="103" y="109"/>
                    </a:cubicBezTo>
                    <a:cubicBezTo>
                      <a:pt x="104" y="109"/>
                      <a:pt x="112" y="122"/>
                      <a:pt x="112" y="122"/>
                    </a:cubicBezTo>
                    <a:cubicBezTo>
                      <a:pt x="113" y="123"/>
                      <a:pt x="113" y="122"/>
                      <a:pt x="113" y="122"/>
                    </a:cubicBezTo>
                    <a:cubicBezTo>
                      <a:pt x="113" y="123"/>
                      <a:pt x="113" y="123"/>
                      <a:pt x="113" y="124"/>
                    </a:cubicBezTo>
                    <a:cubicBezTo>
                      <a:pt x="113" y="124"/>
                      <a:pt x="114" y="124"/>
                      <a:pt x="115" y="124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4"/>
                      <a:pt x="115" y="125"/>
                      <a:pt x="116" y="12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16" y="126"/>
                      <a:pt x="121" y="133"/>
                      <a:pt x="121" y="133"/>
                    </a:cubicBezTo>
                    <a:cubicBezTo>
                      <a:pt x="122" y="133"/>
                      <a:pt x="127" y="135"/>
                      <a:pt x="127" y="135"/>
                    </a:cubicBezTo>
                    <a:cubicBezTo>
                      <a:pt x="128" y="136"/>
                      <a:pt x="128" y="137"/>
                      <a:pt x="129" y="137"/>
                    </a:cubicBezTo>
                    <a:cubicBezTo>
                      <a:pt x="129" y="139"/>
                      <a:pt x="129" y="140"/>
                      <a:pt x="130" y="141"/>
                    </a:cubicBezTo>
                    <a:cubicBezTo>
                      <a:pt x="129" y="140"/>
                      <a:pt x="119" y="133"/>
                      <a:pt x="119" y="133"/>
                    </a:cubicBezTo>
                    <a:cubicBezTo>
                      <a:pt x="114" y="133"/>
                      <a:pt x="123" y="145"/>
                      <a:pt x="124" y="145"/>
                    </a:cubicBezTo>
                    <a:cubicBezTo>
                      <a:pt x="129" y="145"/>
                      <a:pt x="128" y="162"/>
                      <a:pt x="128" y="165"/>
                    </a:cubicBezTo>
                    <a:cubicBezTo>
                      <a:pt x="129" y="179"/>
                      <a:pt x="132" y="195"/>
                      <a:pt x="144" y="202"/>
                    </a:cubicBezTo>
                    <a:cubicBezTo>
                      <a:pt x="143" y="203"/>
                      <a:pt x="143" y="204"/>
                      <a:pt x="143" y="204"/>
                    </a:cubicBezTo>
                    <a:cubicBezTo>
                      <a:pt x="144" y="205"/>
                      <a:pt x="145" y="205"/>
                      <a:pt x="146" y="205"/>
                    </a:cubicBezTo>
                    <a:cubicBezTo>
                      <a:pt x="147" y="209"/>
                      <a:pt x="150" y="214"/>
                      <a:pt x="151" y="218"/>
                    </a:cubicBezTo>
                    <a:cubicBezTo>
                      <a:pt x="152" y="219"/>
                      <a:pt x="153" y="219"/>
                      <a:pt x="154" y="220"/>
                    </a:cubicBezTo>
                    <a:cubicBezTo>
                      <a:pt x="155" y="223"/>
                      <a:pt x="170" y="243"/>
                      <a:pt x="170" y="242"/>
                    </a:cubicBezTo>
                    <a:cubicBezTo>
                      <a:pt x="170" y="241"/>
                      <a:pt x="167" y="236"/>
                      <a:pt x="166" y="234"/>
                    </a:cubicBezTo>
                    <a:cubicBezTo>
                      <a:pt x="166" y="232"/>
                      <a:pt x="165" y="232"/>
                      <a:pt x="164" y="232"/>
                    </a:cubicBezTo>
                    <a:cubicBezTo>
                      <a:pt x="164" y="231"/>
                      <a:pt x="160" y="222"/>
                      <a:pt x="159" y="222"/>
                    </a:cubicBezTo>
                    <a:cubicBezTo>
                      <a:pt x="159" y="221"/>
                      <a:pt x="159" y="220"/>
                      <a:pt x="159" y="219"/>
                    </a:cubicBezTo>
                    <a:cubicBezTo>
                      <a:pt x="159" y="218"/>
                      <a:pt x="156" y="215"/>
                      <a:pt x="156" y="214"/>
                    </a:cubicBezTo>
                    <a:cubicBezTo>
                      <a:pt x="157" y="213"/>
                      <a:pt x="157" y="213"/>
                      <a:pt x="157" y="212"/>
                    </a:cubicBezTo>
                    <a:cubicBezTo>
                      <a:pt x="162" y="214"/>
                      <a:pt x="160" y="226"/>
                      <a:pt x="166" y="226"/>
                    </a:cubicBezTo>
                    <a:cubicBezTo>
                      <a:pt x="166" y="226"/>
                      <a:pt x="166" y="226"/>
                      <a:pt x="166" y="226"/>
                    </a:cubicBezTo>
                    <a:cubicBezTo>
                      <a:pt x="170" y="234"/>
                      <a:pt x="177" y="239"/>
                      <a:pt x="179" y="247"/>
                    </a:cubicBezTo>
                    <a:cubicBezTo>
                      <a:pt x="181" y="254"/>
                      <a:pt x="195" y="269"/>
                      <a:pt x="201" y="267"/>
                    </a:cubicBezTo>
                    <a:cubicBezTo>
                      <a:pt x="202" y="268"/>
                      <a:pt x="202" y="268"/>
                      <a:pt x="202" y="268"/>
                    </a:cubicBezTo>
                    <a:cubicBezTo>
                      <a:pt x="206" y="268"/>
                      <a:pt x="208" y="268"/>
                      <a:pt x="212" y="268"/>
                    </a:cubicBezTo>
                    <a:cubicBezTo>
                      <a:pt x="212" y="268"/>
                      <a:pt x="215" y="269"/>
                      <a:pt x="216" y="269"/>
                    </a:cubicBezTo>
                    <a:cubicBezTo>
                      <a:pt x="216" y="270"/>
                      <a:pt x="216" y="270"/>
                      <a:pt x="217" y="270"/>
                    </a:cubicBezTo>
                    <a:cubicBezTo>
                      <a:pt x="217" y="270"/>
                      <a:pt x="217" y="271"/>
                      <a:pt x="217" y="271"/>
                    </a:cubicBezTo>
                    <a:cubicBezTo>
                      <a:pt x="219" y="274"/>
                      <a:pt x="224" y="277"/>
                      <a:pt x="227" y="277"/>
                    </a:cubicBezTo>
                    <a:cubicBezTo>
                      <a:pt x="227" y="277"/>
                      <a:pt x="227" y="278"/>
                      <a:pt x="228" y="278"/>
                    </a:cubicBezTo>
                    <a:cubicBezTo>
                      <a:pt x="229" y="279"/>
                      <a:pt x="231" y="278"/>
                      <a:pt x="231" y="278"/>
                    </a:cubicBezTo>
                    <a:cubicBezTo>
                      <a:pt x="231" y="278"/>
                      <a:pt x="239" y="287"/>
                      <a:pt x="238" y="288"/>
                    </a:cubicBezTo>
                    <a:cubicBezTo>
                      <a:pt x="239" y="290"/>
                      <a:pt x="239" y="292"/>
                      <a:pt x="242" y="292"/>
                    </a:cubicBezTo>
                    <a:cubicBezTo>
                      <a:pt x="242" y="300"/>
                      <a:pt x="253" y="296"/>
                      <a:pt x="257" y="296"/>
                    </a:cubicBezTo>
                    <a:cubicBezTo>
                      <a:pt x="261" y="296"/>
                      <a:pt x="262" y="313"/>
                      <a:pt x="258" y="315"/>
                    </a:cubicBezTo>
                    <a:cubicBezTo>
                      <a:pt x="258" y="317"/>
                      <a:pt x="256" y="318"/>
                      <a:pt x="255" y="318"/>
                    </a:cubicBezTo>
                    <a:cubicBezTo>
                      <a:pt x="255" y="319"/>
                      <a:pt x="255" y="319"/>
                      <a:pt x="255" y="319"/>
                    </a:cubicBezTo>
                    <a:cubicBezTo>
                      <a:pt x="255" y="320"/>
                      <a:pt x="254" y="320"/>
                      <a:pt x="254" y="320"/>
                    </a:cubicBezTo>
                    <a:cubicBezTo>
                      <a:pt x="254" y="320"/>
                      <a:pt x="253" y="321"/>
                      <a:pt x="253" y="321"/>
                    </a:cubicBezTo>
                    <a:cubicBezTo>
                      <a:pt x="252" y="323"/>
                      <a:pt x="251" y="325"/>
                      <a:pt x="250" y="327"/>
                    </a:cubicBezTo>
                    <a:cubicBezTo>
                      <a:pt x="251" y="331"/>
                      <a:pt x="255" y="333"/>
                      <a:pt x="251" y="337"/>
                    </a:cubicBezTo>
                    <a:cubicBezTo>
                      <a:pt x="251" y="337"/>
                      <a:pt x="251" y="337"/>
                      <a:pt x="251" y="337"/>
                    </a:cubicBezTo>
                    <a:cubicBezTo>
                      <a:pt x="249" y="337"/>
                      <a:pt x="250" y="347"/>
                      <a:pt x="252" y="346"/>
                    </a:cubicBezTo>
                    <a:cubicBezTo>
                      <a:pt x="252" y="346"/>
                      <a:pt x="252" y="346"/>
                      <a:pt x="252" y="346"/>
                    </a:cubicBezTo>
                    <a:cubicBezTo>
                      <a:pt x="253" y="352"/>
                      <a:pt x="258" y="363"/>
                      <a:pt x="262" y="368"/>
                    </a:cubicBezTo>
                    <a:cubicBezTo>
                      <a:pt x="262" y="368"/>
                      <a:pt x="263" y="368"/>
                      <a:pt x="263" y="368"/>
                    </a:cubicBezTo>
                    <a:cubicBezTo>
                      <a:pt x="264" y="371"/>
                      <a:pt x="265" y="374"/>
                      <a:pt x="266" y="375"/>
                    </a:cubicBezTo>
                    <a:cubicBezTo>
                      <a:pt x="266" y="375"/>
                      <a:pt x="266" y="375"/>
                      <a:pt x="267" y="375"/>
                    </a:cubicBezTo>
                    <a:cubicBezTo>
                      <a:pt x="267" y="376"/>
                      <a:pt x="267" y="377"/>
                      <a:pt x="267" y="377"/>
                    </a:cubicBezTo>
                    <a:cubicBezTo>
                      <a:pt x="268" y="378"/>
                      <a:pt x="269" y="378"/>
                      <a:pt x="269" y="378"/>
                    </a:cubicBezTo>
                    <a:cubicBezTo>
                      <a:pt x="268" y="379"/>
                      <a:pt x="278" y="388"/>
                      <a:pt x="280" y="386"/>
                    </a:cubicBezTo>
                    <a:cubicBezTo>
                      <a:pt x="281" y="405"/>
                      <a:pt x="279" y="423"/>
                      <a:pt x="280" y="440"/>
                    </a:cubicBezTo>
                    <a:cubicBezTo>
                      <a:pt x="279" y="442"/>
                      <a:pt x="279" y="443"/>
                      <a:pt x="279" y="444"/>
                    </a:cubicBezTo>
                    <a:cubicBezTo>
                      <a:pt x="279" y="444"/>
                      <a:pt x="279" y="444"/>
                      <a:pt x="279" y="444"/>
                    </a:cubicBezTo>
                    <a:cubicBezTo>
                      <a:pt x="276" y="441"/>
                      <a:pt x="275" y="461"/>
                      <a:pt x="275" y="462"/>
                    </a:cubicBezTo>
                    <a:cubicBezTo>
                      <a:pt x="273" y="462"/>
                      <a:pt x="273" y="463"/>
                      <a:pt x="273" y="463"/>
                    </a:cubicBezTo>
                    <a:cubicBezTo>
                      <a:pt x="274" y="467"/>
                      <a:pt x="274" y="470"/>
                      <a:pt x="274" y="474"/>
                    </a:cubicBezTo>
                    <a:cubicBezTo>
                      <a:pt x="274" y="474"/>
                      <a:pt x="271" y="474"/>
                      <a:pt x="273" y="476"/>
                    </a:cubicBezTo>
                    <a:cubicBezTo>
                      <a:pt x="273" y="476"/>
                      <a:pt x="273" y="476"/>
                      <a:pt x="273" y="476"/>
                    </a:cubicBezTo>
                    <a:cubicBezTo>
                      <a:pt x="270" y="478"/>
                      <a:pt x="271" y="481"/>
                      <a:pt x="274" y="483"/>
                    </a:cubicBezTo>
                    <a:cubicBezTo>
                      <a:pt x="275" y="484"/>
                      <a:pt x="276" y="480"/>
                      <a:pt x="276" y="479"/>
                    </a:cubicBezTo>
                    <a:cubicBezTo>
                      <a:pt x="276" y="479"/>
                      <a:pt x="276" y="479"/>
                      <a:pt x="276" y="479"/>
                    </a:cubicBezTo>
                    <a:cubicBezTo>
                      <a:pt x="276" y="484"/>
                      <a:pt x="273" y="491"/>
                      <a:pt x="271" y="494"/>
                    </a:cubicBezTo>
                    <a:cubicBezTo>
                      <a:pt x="268" y="497"/>
                      <a:pt x="271" y="504"/>
                      <a:pt x="271" y="508"/>
                    </a:cubicBezTo>
                    <a:cubicBezTo>
                      <a:pt x="271" y="508"/>
                      <a:pt x="269" y="510"/>
                      <a:pt x="270" y="511"/>
                    </a:cubicBezTo>
                    <a:cubicBezTo>
                      <a:pt x="269" y="512"/>
                      <a:pt x="270" y="518"/>
                      <a:pt x="272" y="519"/>
                    </a:cubicBezTo>
                    <a:cubicBezTo>
                      <a:pt x="271" y="520"/>
                      <a:pt x="271" y="520"/>
                      <a:pt x="271" y="521"/>
                    </a:cubicBezTo>
                    <a:cubicBezTo>
                      <a:pt x="272" y="522"/>
                      <a:pt x="272" y="522"/>
                      <a:pt x="273" y="523"/>
                    </a:cubicBezTo>
                    <a:cubicBezTo>
                      <a:pt x="273" y="523"/>
                      <a:pt x="273" y="527"/>
                      <a:pt x="273" y="528"/>
                    </a:cubicBezTo>
                    <a:cubicBezTo>
                      <a:pt x="274" y="531"/>
                      <a:pt x="280" y="537"/>
                      <a:pt x="283" y="537"/>
                    </a:cubicBezTo>
                    <a:cubicBezTo>
                      <a:pt x="283" y="538"/>
                      <a:pt x="283" y="538"/>
                      <a:pt x="284" y="539"/>
                    </a:cubicBezTo>
                    <a:cubicBezTo>
                      <a:pt x="293" y="541"/>
                      <a:pt x="298" y="537"/>
                      <a:pt x="292" y="533"/>
                    </a:cubicBezTo>
                    <a:cubicBezTo>
                      <a:pt x="290" y="528"/>
                      <a:pt x="287" y="521"/>
                      <a:pt x="288" y="516"/>
                    </a:cubicBezTo>
                    <a:cubicBezTo>
                      <a:pt x="287" y="516"/>
                      <a:pt x="296" y="505"/>
                      <a:pt x="295" y="506"/>
                    </a:cubicBezTo>
                    <a:cubicBezTo>
                      <a:pt x="296" y="504"/>
                      <a:pt x="299" y="498"/>
                      <a:pt x="293" y="497"/>
                    </a:cubicBezTo>
                    <a:cubicBezTo>
                      <a:pt x="294" y="496"/>
                      <a:pt x="292" y="495"/>
                      <a:pt x="292" y="495"/>
                    </a:cubicBezTo>
                    <a:cubicBezTo>
                      <a:pt x="292" y="495"/>
                      <a:pt x="299" y="491"/>
                      <a:pt x="297" y="490"/>
                    </a:cubicBezTo>
                    <a:cubicBezTo>
                      <a:pt x="297" y="489"/>
                      <a:pt x="297" y="489"/>
                      <a:pt x="297" y="489"/>
                    </a:cubicBezTo>
                    <a:cubicBezTo>
                      <a:pt x="298" y="490"/>
                      <a:pt x="299" y="488"/>
                      <a:pt x="298" y="487"/>
                    </a:cubicBezTo>
                    <a:cubicBezTo>
                      <a:pt x="303" y="484"/>
                      <a:pt x="298" y="477"/>
                      <a:pt x="300" y="475"/>
                    </a:cubicBezTo>
                    <a:cubicBezTo>
                      <a:pt x="300" y="475"/>
                      <a:pt x="300" y="475"/>
                      <a:pt x="300" y="475"/>
                    </a:cubicBezTo>
                    <a:cubicBezTo>
                      <a:pt x="301" y="475"/>
                      <a:pt x="302" y="475"/>
                      <a:pt x="302" y="474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305" y="475"/>
                      <a:pt x="308" y="467"/>
                      <a:pt x="308" y="466"/>
                    </a:cubicBezTo>
                    <a:cubicBezTo>
                      <a:pt x="309" y="465"/>
                      <a:pt x="316" y="467"/>
                      <a:pt x="316" y="462"/>
                    </a:cubicBezTo>
                    <a:cubicBezTo>
                      <a:pt x="317" y="462"/>
                      <a:pt x="317" y="462"/>
                      <a:pt x="317" y="461"/>
                    </a:cubicBezTo>
                    <a:cubicBezTo>
                      <a:pt x="317" y="461"/>
                      <a:pt x="318" y="461"/>
                      <a:pt x="319" y="461"/>
                    </a:cubicBezTo>
                    <a:cubicBezTo>
                      <a:pt x="323" y="461"/>
                      <a:pt x="321" y="453"/>
                      <a:pt x="320" y="451"/>
                    </a:cubicBezTo>
                    <a:cubicBezTo>
                      <a:pt x="321" y="451"/>
                      <a:pt x="321" y="450"/>
                      <a:pt x="322" y="450"/>
                    </a:cubicBezTo>
                    <a:cubicBezTo>
                      <a:pt x="322" y="450"/>
                      <a:pt x="322" y="450"/>
                      <a:pt x="323" y="450"/>
                    </a:cubicBezTo>
                    <a:cubicBezTo>
                      <a:pt x="323" y="451"/>
                      <a:pt x="323" y="452"/>
                      <a:pt x="324" y="452"/>
                    </a:cubicBezTo>
                    <a:cubicBezTo>
                      <a:pt x="324" y="452"/>
                      <a:pt x="330" y="446"/>
                      <a:pt x="330" y="446"/>
                    </a:cubicBezTo>
                    <a:cubicBezTo>
                      <a:pt x="330" y="446"/>
                      <a:pt x="330" y="446"/>
                      <a:pt x="330" y="446"/>
                    </a:cubicBezTo>
                    <a:cubicBezTo>
                      <a:pt x="332" y="446"/>
                      <a:pt x="333" y="444"/>
                      <a:pt x="334" y="442"/>
                    </a:cubicBezTo>
                    <a:cubicBezTo>
                      <a:pt x="334" y="441"/>
                      <a:pt x="334" y="439"/>
                      <a:pt x="334" y="438"/>
                    </a:cubicBezTo>
                    <a:cubicBezTo>
                      <a:pt x="340" y="433"/>
                      <a:pt x="344" y="425"/>
                      <a:pt x="345" y="417"/>
                    </a:cubicBezTo>
                    <a:cubicBezTo>
                      <a:pt x="346" y="409"/>
                      <a:pt x="366" y="401"/>
                      <a:pt x="365" y="397"/>
                    </a:cubicBezTo>
                    <a:cubicBezTo>
                      <a:pt x="376" y="399"/>
                      <a:pt x="374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lose/>
                    <a:moveTo>
                      <a:pt x="254" y="162"/>
                    </a:moveTo>
                    <a:cubicBezTo>
                      <a:pt x="254" y="161"/>
                      <a:pt x="255" y="161"/>
                      <a:pt x="255" y="160"/>
                    </a:cubicBezTo>
                    <a:cubicBezTo>
                      <a:pt x="256" y="159"/>
                      <a:pt x="258" y="163"/>
                      <a:pt x="260" y="160"/>
                    </a:cubicBezTo>
                    <a:cubicBezTo>
                      <a:pt x="260" y="160"/>
                      <a:pt x="260" y="160"/>
                      <a:pt x="260" y="160"/>
                    </a:cubicBezTo>
                    <a:cubicBezTo>
                      <a:pt x="260" y="160"/>
                      <a:pt x="261" y="160"/>
                      <a:pt x="261" y="160"/>
                    </a:cubicBezTo>
                    <a:cubicBezTo>
                      <a:pt x="260" y="161"/>
                      <a:pt x="260" y="161"/>
                      <a:pt x="260" y="162"/>
                    </a:cubicBezTo>
                    <a:cubicBezTo>
                      <a:pt x="259" y="162"/>
                      <a:pt x="255" y="163"/>
                      <a:pt x="254" y="162"/>
                    </a:cubicBezTo>
                    <a:close/>
                    <a:moveTo>
                      <a:pt x="253" y="165"/>
                    </a:moveTo>
                    <a:cubicBezTo>
                      <a:pt x="253" y="166"/>
                      <a:pt x="253" y="166"/>
                      <a:pt x="253" y="166"/>
                    </a:cubicBezTo>
                    <a:cubicBezTo>
                      <a:pt x="252" y="167"/>
                      <a:pt x="250" y="167"/>
                      <a:pt x="250" y="169"/>
                    </a:cubicBezTo>
                    <a:cubicBezTo>
                      <a:pt x="248" y="169"/>
                      <a:pt x="247" y="167"/>
                      <a:pt x="246" y="169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6" y="168"/>
                      <a:pt x="246" y="167"/>
                      <a:pt x="246" y="167"/>
                    </a:cubicBezTo>
                    <a:cubicBezTo>
                      <a:pt x="247" y="167"/>
                      <a:pt x="248" y="167"/>
                      <a:pt x="249" y="167"/>
                    </a:cubicBezTo>
                    <a:cubicBezTo>
                      <a:pt x="249" y="166"/>
                      <a:pt x="249" y="166"/>
                      <a:pt x="249" y="166"/>
                    </a:cubicBezTo>
                    <a:cubicBezTo>
                      <a:pt x="249" y="166"/>
                      <a:pt x="250" y="166"/>
                      <a:pt x="250" y="166"/>
                    </a:cubicBezTo>
                    <a:cubicBezTo>
                      <a:pt x="255" y="164"/>
                      <a:pt x="252" y="165"/>
                      <a:pt x="253" y="165"/>
                    </a:cubicBezTo>
                    <a:close/>
                    <a:moveTo>
                      <a:pt x="241" y="150"/>
                    </a:moveTo>
                    <a:cubicBezTo>
                      <a:pt x="242" y="153"/>
                      <a:pt x="247" y="151"/>
                      <a:pt x="250" y="153"/>
                    </a:cubicBezTo>
                    <a:cubicBezTo>
                      <a:pt x="250" y="153"/>
                      <a:pt x="251" y="152"/>
                      <a:pt x="251" y="153"/>
                    </a:cubicBezTo>
                    <a:cubicBezTo>
                      <a:pt x="251" y="152"/>
                      <a:pt x="251" y="152"/>
                      <a:pt x="252" y="155"/>
                    </a:cubicBezTo>
                    <a:cubicBezTo>
                      <a:pt x="251" y="155"/>
                      <a:pt x="246" y="160"/>
                      <a:pt x="246" y="161"/>
                    </a:cubicBezTo>
                    <a:cubicBezTo>
                      <a:pt x="245" y="161"/>
                      <a:pt x="244" y="160"/>
                      <a:pt x="244" y="160"/>
                    </a:cubicBezTo>
                    <a:cubicBezTo>
                      <a:pt x="244" y="159"/>
                      <a:pt x="242" y="153"/>
                      <a:pt x="240" y="153"/>
                    </a:cubicBezTo>
                    <a:cubicBezTo>
                      <a:pt x="240" y="151"/>
                      <a:pt x="238" y="152"/>
                      <a:pt x="236" y="153"/>
                    </a:cubicBezTo>
                    <a:cubicBezTo>
                      <a:pt x="236" y="155"/>
                      <a:pt x="235" y="156"/>
                      <a:pt x="234" y="158"/>
                    </a:cubicBezTo>
                    <a:cubicBezTo>
                      <a:pt x="233" y="160"/>
                      <a:pt x="233" y="164"/>
                      <a:pt x="233" y="167"/>
                    </a:cubicBezTo>
                    <a:cubicBezTo>
                      <a:pt x="232" y="168"/>
                      <a:pt x="231" y="169"/>
                      <a:pt x="231" y="169"/>
                    </a:cubicBezTo>
                    <a:cubicBezTo>
                      <a:pt x="231" y="165"/>
                      <a:pt x="231" y="160"/>
                      <a:pt x="231" y="156"/>
                    </a:cubicBezTo>
                    <a:cubicBezTo>
                      <a:pt x="232" y="155"/>
                      <a:pt x="232" y="154"/>
                      <a:pt x="232" y="153"/>
                    </a:cubicBezTo>
                    <a:cubicBezTo>
                      <a:pt x="236" y="152"/>
                      <a:pt x="238" y="152"/>
                      <a:pt x="241" y="150"/>
                    </a:cubicBezTo>
                    <a:close/>
                    <a:moveTo>
                      <a:pt x="220" y="147"/>
                    </a:moveTo>
                    <a:cubicBezTo>
                      <a:pt x="221" y="147"/>
                      <a:pt x="220" y="146"/>
                      <a:pt x="221" y="145"/>
                    </a:cubicBezTo>
                    <a:cubicBezTo>
                      <a:pt x="222" y="145"/>
                      <a:pt x="224" y="144"/>
                      <a:pt x="225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5" y="144"/>
                      <a:pt x="227" y="142"/>
                      <a:pt x="228" y="142"/>
                    </a:cubicBezTo>
                    <a:cubicBezTo>
                      <a:pt x="229" y="141"/>
                      <a:pt x="229" y="141"/>
                      <a:pt x="229" y="140"/>
                    </a:cubicBezTo>
                    <a:cubicBezTo>
                      <a:pt x="228" y="140"/>
                      <a:pt x="228" y="140"/>
                      <a:pt x="228" y="140"/>
                    </a:cubicBezTo>
                    <a:cubicBezTo>
                      <a:pt x="228" y="140"/>
                      <a:pt x="228" y="139"/>
                      <a:pt x="229" y="139"/>
                    </a:cubicBezTo>
                    <a:cubicBezTo>
                      <a:pt x="230" y="139"/>
                      <a:pt x="231" y="140"/>
                      <a:pt x="232" y="139"/>
                    </a:cubicBezTo>
                    <a:cubicBezTo>
                      <a:pt x="232" y="140"/>
                      <a:pt x="231" y="142"/>
                      <a:pt x="232" y="142"/>
                    </a:cubicBezTo>
                    <a:cubicBezTo>
                      <a:pt x="235" y="142"/>
                      <a:pt x="235" y="142"/>
                      <a:pt x="235" y="142"/>
                    </a:cubicBezTo>
                    <a:cubicBezTo>
                      <a:pt x="235" y="142"/>
                      <a:pt x="236" y="143"/>
                      <a:pt x="236" y="143"/>
                    </a:cubicBezTo>
                    <a:cubicBezTo>
                      <a:pt x="236" y="149"/>
                      <a:pt x="237" y="144"/>
                      <a:pt x="239" y="147"/>
                    </a:cubicBezTo>
                    <a:cubicBezTo>
                      <a:pt x="233" y="147"/>
                      <a:pt x="225" y="144"/>
                      <a:pt x="219" y="149"/>
                    </a:cubicBezTo>
                    <a:cubicBezTo>
                      <a:pt x="219" y="148"/>
                      <a:pt x="220" y="148"/>
                      <a:pt x="220" y="147"/>
                    </a:cubicBezTo>
                    <a:close/>
                    <a:moveTo>
                      <a:pt x="275" y="48"/>
                    </a:moveTo>
                    <a:cubicBezTo>
                      <a:pt x="277" y="48"/>
                      <a:pt x="278" y="48"/>
                      <a:pt x="279" y="50"/>
                    </a:cubicBezTo>
                    <a:cubicBezTo>
                      <a:pt x="278" y="49"/>
                      <a:pt x="277" y="49"/>
                      <a:pt x="275" y="50"/>
                    </a:cubicBezTo>
                    <a:cubicBezTo>
                      <a:pt x="275" y="49"/>
                      <a:pt x="275" y="48"/>
                      <a:pt x="275" y="48"/>
                    </a:cubicBezTo>
                    <a:close/>
                    <a:moveTo>
                      <a:pt x="233" y="51"/>
                    </a:moveTo>
                    <a:cubicBezTo>
                      <a:pt x="234" y="51"/>
                      <a:pt x="235" y="51"/>
                      <a:pt x="236" y="50"/>
                    </a:cubicBezTo>
                    <a:cubicBezTo>
                      <a:pt x="235" y="52"/>
                      <a:pt x="237" y="52"/>
                      <a:pt x="238" y="52"/>
                    </a:cubicBezTo>
                    <a:cubicBezTo>
                      <a:pt x="239" y="52"/>
                      <a:pt x="239" y="53"/>
                      <a:pt x="239" y="53"/>
                    </a:cubicBezTo>
                    <a:cubicBezTo>
                      <a:pt x="237" y="51"/>
                      <a:pt x="234" y="54"/>
                      <a:pt x="233" y="54"/>
                    </a:cubicBezTo>
                    <a:cubicBezTo>
                      <a:pt x="233" y="53"/>
                      <a:pt x="233" y="52"/>
                      <a:pt x="233" y="51"/>
                    </a:cubicBezTo>
                    <a:close/>
                    <a:moveTo>
                      <a:pt x="154" y="27"/>
                    </a:moveTo>
                    <a:cubicBezTo>
                      <a:pt x="155" y="27"/>
                      <a:pt x="155" y="27"/>
                      <a:pt x="154" y="27"/>
                    </a:cubicBezTo>
                    <a:cubicBezTo>
                      <a:pt x="155" y="27"/>
                      <a:pt x="155" y="27"/>
                      <a:pt x="154" y="27"/>
                    </a:cubicBezTo>
                    <a:close/>
                    <a:moveTo>
                      <a:pt x="130" y="137"/>
                    </a:moveTo>
                    <a:cubicBezTo>
                      <a:pt x="130" y="137"/>
                      <a:pt x="130" y="137"/>
                      <a:pt x="130" y="137"/>
                    </a:cubicBezTo>
                    <a:cubicBezTo>
                      <a:pt x="130" y="137"/>
                      <a:pt x="130" y="137"/>
                      <a:pt x="130" y="137"/>
                    </a:cubicBezTo>
                    <a:close/>
                    <a:moveTo>
                      <a:pt x="131" y="146"/>
                    </a:moveTo>
                    <a:cubicBezTo>
                      <a:pt x="131" y="145"/>
                      <a:pt x="130" y="144"/>
                      <a:pt x="130" y="143"/>
                    </a:cubicBezTo>
                    <a:cubicBezTo>
                      <a:pt x="131" y="144"/>
                      <a:pt x="132" y="144"/>
                      <a:pt x="131" y="146"/>
                    </a:cubicBezTo>
                    <a:close/>
                    <a:moveTo>
                      <a:pt x="143" y="54"/>
                    </a:moveTo>
                    <a:cubicBezTo>
                      <a:pt x="142" y="54"/>
                      <a:pt x="142" y="53"/>
                      <a:pt x="140" y="55"/>
                    </a:cubicBezTo>
                    <a:cubicBezTo>
                      <a:pt x="139" y="55"/>
                      <a:pt x="139" y="57"/>
                      <a:pt x="139" y="58"/>
                    </a:cubicBezTo>
                    <a:cubicBezTo>
                      <a:pt x="138" y="58"/>
                      <a:pt x="138" y="58"/>
                      <a:pt x="137" y="58"/>
                    </a:cubicBezTo>
                    <a:cubicBezTo>
                      <a:pt x="137" y="58"/>
                      <a:pt x="138" y="56"/>
                      <a:pt x="137" y="56"/>
                    </a:cubicBezTo>
                    <a:cubicBezTo>
                      <a:pt x="134" y="56"/>
                      <a:pt x="132" y="57"/>
                      <a:pt x="130" y="57"/>
                    </a:cubicBezTo>
                    <a:cubicBezTo>
                      <a:pt x="131" y="57"/>
                      <a:pt x="131" y="57"/>
                      <a:pt x="132" y="56"/>
                    </a:cubicBezTo>
                    <a:cubicBezTo>
                      <a:pt x="132" y="56"/>
                      <a:pt x="130" y="55"/>
                      <a:pt x="125" y="55"/>
                    </a:cubicBezTo>
                    <a:cubicBezTo>
                      <a:pt x="125" y="54"/>
                      <a:pt x="125" y="54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30" y="55"/>
                      <a:pt x="134" y="49"/>
                      <a:pt x="139" y="49"/>
                    </a:cubicBezTo>
                    <a:cubicBezTo>
                      <a:pt x="136" y="50"/>
                      <a:pt x="139" y="56"/>
                      <a:pt x="143" y="51"/>
                    </a:cubicBezTo>
                    <a:cubicBezTo>
                      <a:pt x="143" y="51"/>
                      <a:pt x="143" y="52"/>
                      <a:pt x="144" y="53"/>
                    </a:cubicBezTo>
                    <a:cubicBezTo>
                      <a:pt x="143" y="53"/>
                      <a:pt x="143" y="54"/>
                      <a:pt x="143" y="54"/>
                    </a:cubicBezTo>
                    <a:close/>
                    <a:moveTo>
                      <a:pt x="166" y="73"/>
                    </a:moveTo>
                    <a:cubicBezTo>
                      <a:pt x="165" y="72"/>
                      <a:pt x="150" y="81"/>
                      <a:pt x="148" y="82"/>
                    </a:cubicBezTo>
                    <a:cubicBezTo>
                      <a:pt x="151" y="80"/>
                      <a:pt x="152" y="76"/>
                      <a:pt x="153" y="75"/>
                    </a:cubicBezTo>
                    <a:cubicBezTo>
                      <a:pt x="154" y="75"/>
                      <a:pt x="157" y="76"/>
                      <a:pt x="158" y="75"/>
                    </a:cubicBezTo>
                    <a:cubicBezTo>
                      <a:pt x="162" y="74"/>
                      <a:pt x="163" y="72"/>
                      <a:pt x="167" y="71"/>
                    </a:cubicBezTo>
                    <a:cubicBezTo>
                      <a:pt x="167" y="72"/>
                      <a:pt x="167" y="72"/>
                      <a:pt x="166" y="73"/>
                    </a:cubicBezTo>
                    <a:close/>
                    <a:moveTo>
                      <a:pt x="204" y="122"/>
                    </a:moveTo>
                    <a:cubicBezTo>
                      <a:pt x="204" y="122"/>
                      <a:pt x="204" y="123"/>
                      <a:pt x="205" y="123"/>
                    </a:cubicBezTo>
                    <a:cubicBezTo>
                      <a:pt x="205" y="123"/>
                      <a:pt x="204" y="123"/>
                      <a:pt x="204" y="123"/>
                    </a:cubicBezTo>
                    <a:cubicBezTo>
                      <a:pt x="204" y="123"/>
                      <a:pt x="204" y="122"/>
                      <a:pt x="204" y="122"/>
                    </a:cubicBezTo>
                    <a:close/>
                    <a:moveTo>
                      <a:pt x="201" y="122"/>
                    </a:moveTo>
                    <a:cubicBezTo>
                      <a:pt x="201" y="122"/>
                      <a:pt x="201" y="122"/>
                      <a:pt x="201" y="121"/>
                    </a:cubicBezTo>
                    <a:cubicBezTo>
                      <a:pt x="201" y="121"/>
                      <a:pt x="201" y="121"/>
                      <a:pt x="201" y="121"/>
                    </a:cubicBezTo>
                    <a:cubicBezTo>
                      <a:pt x="201" y="120"/>
                      <a:pt x="200" y="120"/>
                      <a:pt x="199" y="120"/>
                    </a:cubicBezTo>
                    <a:cubicBezTo>
                      <a:pt x="199" y="119"/>
                      <a:pt x="199" y="118"/>
                      <a:pt x="199" y="117"/>
                    </a:cubicBezTo>
                    <a:cubicBezTo>
                      <a:pt x="199" y="117"/>
                      <a:pt x="201" y="117"/>
                      <a:pt x="201" y="116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6"/>
                      <a:pt x="201" y="116"/>
                      <a:pt x="201" y="116"/>
                    </a:cubicBezTo>
                    <a:cubicBezTo>
                      <a:pt x="201" y="116"/>
                      <a:pt x="202" y="116"/>
                      <a:pt x="202" y="116"/>
                    </a:cubicBezTo>
                    <a:cubicBezTo>
                      <a:pt x="202" y="118"/>
                      <a:pt x="202" y="120"/>
                      <a:pt x="203" y="122"/>
                    </a:cubicBezTo>
                    <a:cubicBezTo>
                      <a:pt x="203" y="123"/>
                      <a:pt x="204" y="123"/>
                      <a:pt x="204" y="123"/>
                    </a:cubicBezTo>
                    <a:cubicBezTo>
                      <a:pt x="204" y="125"/>
                      <a:pt x="203" y="126"/>
                      <a:pt x="206" y="127"/>
                    </a:cubicBezTo>
                    <a:cubicBezTo>
                      <a:pt x="206" y="129"/>
                      <a:pt x="206" y="130"/>
                      <a:pt x="206" y="131"/>
                    </a:cubicBezTo>
                    <a:cubicBezTo>
                      <a:pt x="204" y="131"/>
                      <a:pt x="204" y="131"/>
                      <a:pt x="204" y="131"/>
                    </a:cubicBezTo>
                    <a:cubicBezTo>
                      <a:pt x="203" y="128"/>
                      <a:pt x="201" y="125"/>
                      <a:pt x="201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Freeform 171"/>
              <p:cNvSpPr/>
              <p:nvPr/>
            </p:nvSpPr>
            <p:spPr bwMode="auto">
              <a:xfrm>
                <a:off x="3917079" y="2935016"/>
                <a:ext cx="16877" cy="1522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Freeform 172"/>
              <p:cNvSpPr/>
              <p:nvPr/>
            </p:nvSpPr>
            <p:spPr bwMode="auto">
              <a:xfrm>
                <a:off x="3917079" y="2950238"/>
                <a:ext cx="9376" cy="761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Freeform 173"/>
              <p:cNvSpPr/>
              <p:nvPr/>
            </p:nvSpPr>
            <p:spPr bwMode="auto">
              <a:xfrm>
                <a:off x="3729564" y="2837973"/>
                <a:ext cx="9376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Rectangle 174"/>
              <p:cNvSpPr>
                <a:spLocks noChangeArrowheads="1"/>
              </p:cNvSpPr>
              <p:nvPr/>
            </p:nvSpPr>
            <p:spPr bwMode="auto">
              <a:xfrm>
                <a:off x="3883326" y="3049185"/>
                <a:ext cx="1876" cy="19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Freeform 175"/>
              <p:cNvSpPr/>
              <p:nvPr/>
            </p:nvSpPr>
            <p:spPr bwMode="auto">
              <a:xfrm>
                <a:off x="4974662" y="4329786"/>
                <a:ext cx="0" cy="68502"/>
              </a:xfrm>
              <a:custGeom>
                <a:avLst/>
                <a:gdLst>
                  <a:gd name="T0" fmla="*/ 0 h 9"/>
                  <a:gd name="T1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cubicBezTo>
                      <a:pt x="0" y="0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Freeform 176"/>
              <p:cNvSpPr/>
              <p:nvPr/>
            </p:nvSpPr>
            <p:spPr bwMode="auto">
              <a:xfrm>
                <a:off x="4003336" y="3003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Freeform 177"/>
              <p:cNvSpPr/>
              <p:nvPr/>
            </p:nvSpPr>
            <p:spPr bwMode="auto">
              <a:xfrm>
                <a:off x="5674092" y="2436476"/>
                <a:ext cx="245645" cy="363440"/>
              </a:xfrm>
              <a:custGeom>
                <a:avLst/>
                <a:gdLst>
                  <a:gd name="T0" fmla="*/ 2 w 29"/>
                  <a:gd name="T1" fmla="*/ 7 h 48"/>
                  <a:gd name="T2" fmla="*/ 7 w 29"/>
                  <a:gd name="T3" fmla="*/ 22 h 48"/>
                  <a:gd name="T4" fmla="*/ 9 w 29"/>
                  <a:gd name="T5" fmla="*/ 21 h 48"/>
                  <a:gd name="T6" fmla="*/ 11 w 29"/>
                  <a:gd name="T7" fmla="*/ 23 h 48"/>
                  <a:gd name="T8" fmla="*/ 11 w 29"/>
                  <a:gd name="T9" fmla="*/ 27 h 48"/>
                  <a:gd name="T10" fmla="*/ 8 w 29"/>
                  <a:gd name="T11" fmla="*/ 28 h 48"/>
                  <a:gd name="T12" fmla="*/ 11 w 29"/>
                  <a:gd name="T13" fmla="*/ 36 h 48"/>
                  <a:gd name="T14" fmla="*/ 8 w 29"/>
                  <a:gd name="T15" fmla="*/ 38 h 48"/>
                  <a:gd name="T16" fmla="*/ 7 w 29"/>
                  <a:gd name="T17" fmla="*/ 38 h 48"/>
                  <a:gd name="T18" fmla="*/ 6 w 29"/>
                  <a:gd name="T19" fmla="*/ 39 h 48"/>
                  <a:gd name="T20" fmla="*/ 11 w 29"/>
                  <a:gd name="T21" fmla="*/ 40 h 48"/>
                  <a:gd name="T22" fmla="*/ 21 w 29"/>
                  <a:gd name="T23" fmla="*/ 27 h 48"/>
                  <a:gd name="T24" fmla="*/ 13 w 29"/>
                  <a:gd name="T25" fmla="*/ 16 h 48"/>
                  <a:gd name="T26" fmla="*/ 10 w 29"/>
                  <a:gd name="T27" fmla="*/ 6 h 48"/>
                  <a:gd name="T28" fmla="*/ 6 w 29"/>
                  <a:gd name="T29" fmla="*/ 1 h 48"/>
                  <a:gd name="T30" fmla="*/ 2 w 29"/>
                  <a:gd name="T3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48">
                    <a:moveTo>
                      <a:pt x="2" y="7"/>
                    </a:moveTo>
                    <a:cubicBezTo>
                      <a:pt x="6" y="8"/>
                      <a:pt x="5" y="20"/>
                      <a:pt x="7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10" y="22"/>
                      <a:pt x="10" y="23"/>
                      <a:pt x="11" y="23"/>
                    </a:cubicBezTo>
                    <a:cubicBezTo>
                      <a:pt x="11" y="25"/>
                      <a:pt x="11" y="26"/>
                      <a:pt x="11" y="27"/>
                    </a:cubicBezTo>
                    <a:cubicBezTo>
                      <a:pt x="10" y="28"/>
                      <a:pt x="7" y="24"/>
                      <a:pt x="8" y="28"/>
                    </a:cubicBezTo>
                    <a:cubicBezTo>
                      <a:pt x="2" y="29"/>
                      <a:pt x="9" y="35"/>
                      <a:pt x="11" y="36"/>
                    </a:cubicBezTo>
                    <a:cubicBezTo>
                      <a:pt x="10" y="36"/>
                      <a:pt x="8" y="36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6" y="39"/>
                    </a:cubicBezTo>
                    <a:cubicBezTo>
                      <a:pt x="6" y="38"/>
                      <a:pt x="6" y="48"/>
                      <a:pt x="11" y="40"/>
                    </a:cubicBezTo>
                    <a:cubicBezTo>
                      <a:pt x="22" y="46"/>
                      <a:pt x="29" y="27"/>
                      <a:pt x="21" y="27"/>
                    </a:cubicBezTo>
                    <a:cubicBezTo>
                      <a:pt x="23" y="23"/>
                      <a:pt x="16" y="18"/>
                      <a:pt x="13" y="16"/>
                    </a:cubicBezTo>
                    <a:cubicBezTo>
                      <a:pt x="10" y="12"/>
                      <a:pt x="18" y="2"/>
                      <a:pt x="10" y="6"/>
                    </a:cubicBezTo>
                    <a:cubicBezTo>
                      <a:pt x="13" y="0"/>
                      <a:pt x="12" y="0"/>
                      <a:pt x="6" y="1"/>
                    </a:cubicBezTo>
                    <a:cubicBezTo>
                      <a:pt x="5" y="1"/>
                      <a:pt x="0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Freeform 180"/>
              <p:cNvSpPr/>
              <p:nvPr/>
            </p:nvSpPr>
            <p:spPr bwMode="auto">
              <a:xfrm>
                <a:off x="9203119" y="2868418"/>
                <a:ext cx="204392" cy="135101"/>
              </a:xfrm>
              <a:custGeom>
                <a:avLst/>
                <a:gdLst>
                  <a:gd name="T0" fmla="*/ 0 w 24"/>
                  <a:gd name="T1" fmla="*/ 13 h 18"/>
                  <a:gd name="T2" fmla="*/ 0 w 24"/>
                  <a:gd name="T3" fmla="*/ 13 h 18"/>
                  <a:gd name="T4" fmla="*/ 0 w 24"/>
                  <a:gd name="T5" fmla="*/ 13 h 18"/>
                  <a:gd name="T6" fmla="*/ 4 w 24"/>
                  <a:gd name="T7" fmla="*/ 10 h 18"/>
                  <a:gd name="T8" fmla="*/ 9 w 24"/>
                  <a:gd name="T9" fmla="*/ 14 h 18"/>
                  <a:gd name="T10" fmla="*/ 13 w 24"/>
                  <a:gd name="T11" fmla="*/ 9 h 18"/>
                  <a:gd name="T12" fmla="*/ 13 w 24"/>
                  <a:gd name="T13" fmla="*/ 8 h 18"/>
                  <a:gd name="T14" fmla="*/ 13 w 24"/>
                  <a:gd name="T15" fmla="*/ 8 h 18"/>
                  <a:gd name="T16" fmla="*/ 13 w 24"/>
                  <a:gd name="T17" fmla="*/ 9 h 18"/>
                  <a:gd name="T18" fmla="*/ 8 w 24"/>
                  <a:gd name="T19" fmla="*/ 0 h 18"/>
                  <a:gd name="T20" fmla="*/ 0 w 24"/>
                  <a:gd name="T21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8"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7" y="1"/>
                      <a:pt x="4" y="10"/>
                    </a:cubicBezTo>
                    <a:cubicBezTo>
                      <a:pt x="5" y="12"/>
                      <a:pt x="7" y="12"/>
                      <a:pt x="9" y="14"/>
                    </a:cubicBezTo>
                    <a:cubicBezTo>
                      <a:pt x="10" y="12"/>
                      <a:pt x="11" y="10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24" y="10"/>
                      <a:pt x="11" y="1"/>
                      <a:pt x="8" y="0"/>
                    </a:cubicBezTo>
                    <a:cubicBezTo>
                      <a:pt x="5" y="0"/>
                      <a:pt x="1" y="10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Freeform 181"/>
              <p:cNvSpPr/>
              <p:nvPr/>
            </p:nvSpPr>
            <p:spPr bwMode="auto">
              <a:xfrm>
                <a:off x="9203119" y="2965461"/>
                <a:ext cx="0" cy="15223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Freeform 182"/>
              <p:cNvSpPr/>
              <p:nvPr/>
            </p:nvSpPr>
            <p:spPr bwMode="auto">
              <a:xfrm>
                <a:off x="9203119" y="2957850"/>
                <a:ext cx="0" cy="7611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Freeform 183"/>
              <p:cNvSpPr/>
              <p:nvPr/>
            </p:nvSpPr>
            <p:spPr bwMode="auto">
              <a:xfrm>
                <a:off x="8417432" y="3943512"/>
                <a:ext cx="324401" cy="317772"/>
              </a:xfrm>
              <a:custGeom>
                <a:avLst/>
                <a:gdLst>
                  <a:gd name="T0" fmla="*/ 13 w 38"/>
                  <a:gd name="T1" fmla="*/ 38 h 42"/>
                  <a:gd name="T2" fmla="*/ 20 w 38"/>
                  <a:gd name="T3" fmla="*/ 40 h 42"/>
                  <a:gd name="T4" fmla="*/ 29 w 38"/>
                  <a:gd name="T5" fmla="*/ 33 h 42"/>
                  <a:gd name="T6" fmla="*/ 31 w 38"/>
                  <a:gd name="T7" fmla="*/ 33 h 42"/>
                  <a:gd name="T8" fmla="*/ 31 w 38"/>
                  <a:gd name="T9" fmla="*/ 31 h 42"/>
                  <a:gd name="T10" fmla="*/ 35 w 38"/>
                  <a:gd name="T11" fmla="*/ 23 h 42"/>
                  <a:gd name="T12" fmla="*/ 34 w 38"/>
                  <a:gd name="T13" fmla="*/ 22 h 42"/>
                  <a:gd name="T14" fmla="*/ 34 w 38"/>
                  <a:gd name="T15" fmla="*/ 19 h 42"/>
                  <a:gd name="T16" fmla="*/ 33 w 38"/>
                  <a:gd name="T17" fmla="*/ 18 h 42"/>
                  <a:gd name="T18" fmla="*/ 32 w 38"/>
                  <a:gd name="T19" fmla="*/ 5 h 42"/>
                  <a:gd name="T20" fmla="*/ 29 w 38"/>
                  <a:gd name="T21" fmla="*/ 4 h 42"/>
                  <a:gd name="T22" fmla="*/ 25 w 38"/>
                  <a:gd name="T23" fmla="*/ 9 h 42"/>
                  <a:gd name="T24" fmla="*/ 24 w 38"/>
                  <a:gd name="T25" fmla="*/ 10 h 42"/>
                  <a:gd name="T26" fmla="*/ 24 w 38"/>
                  <a:gd name="T27" fmla="*/ 12 h 42"/>
                  <a:gd name="T28" fmla="*/ 15 w 38"/>
                  <a:gd name="T29" fmla="*/ 20 h 42"/>
                  <a:gd name="T30" fmla="*/ 8 w 38"/>
                  <a:gd name="T31" fmla="*/ 30 h 42"/>
                  <a:gd name="T32" fmla="*/ 9 w 38"/>
                  <a:gd name="T33" fmla="*/ 30 h 42"/>
                  <a:gd name="T34" fmla="*/ 13 w 38"/>
                  <a:gd name="T35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2">
                    <a:moveTo>
                      <a:pt x="13" y="38"/>
                    </a:moveTo>
                    <a:cubicBezTo>
                      <a:pt x="13" y="39"/>
                      <a:pt x="20" y="42"/>
                      <a:pt x="20" y="40"/>
                    </a:cubicBezTo>
                    <a:cubicBezTo>
                      <a:pt x="29" y="42"/>
                      <a:pt x="27" y="42"/>
                      <a:pt x="29" y="33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2"/>
                      <a:pt x="31" y="32"/>
                      <a:pt x="31" y="31"/>
                    </a:cubicBezTo>
                    <a:cubicBezTo>
                      <a:pt x="31" y="32"/>
                      <a:pt x="34" y="23"/>
                      <a:pt x="35" y="23"/>
                    </a:cubicBezTo>
                    <a:cubicBezTo>
                      <a:pt x="34" y="23"/>
                      <a:pt x="34" y="22"/>
                      <a:pt x="34" y="22"/>
                    </a:cubicBezTo>
                    <a:cubicBezTo>
                      <a:pt x="34" y="21"/>
                      <a:pt x="34" y="20"/>
                      <a:pt x="34" y="19"/>
                    </a:cubicBezTo>
                    <a:cubicBezTo>
                      <a:pt x="33" y="19"/>
                      <a:pt x="33" y="18"/>
                      <a:pt x="33" y="18"/>
                    </a:cubicBezTo>
                    <a:cubicBezTo>
                      <a:pt x="34" y="17"/>
                      <a:pt x="38" y="4"/>
                      <a:pt x="32" y="5"/>
                    </a:cubicBezTo>
                    <a:cubicBezTo>
                      <a:pt x="32" y="5"/>
                      <a:pt x="28" y="0"/>
                      <a:pt x="29" y="4"/>
                    </a:cubicBezTo>
                    <a:cubicBezTo>
                      <a:pt x="28" y="4"/>
                      <a:pt x="26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4" y="12"/>
                    </a:cubicBezTo>
                    <a:cubicBezTo>
                      <a:pt x="22" y="12"/>
                      <a:pt x="13" y="18"/>
                      <a:pt x="15" y="20"/>
                    </a:cubicBezTo>
                    <a:cubicBezTo>
                      <a:pt x="13" y="24"/>
                      <a:pt x="0" y="22"/>
                      <a:pt x="8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3"/>
                      <a:pt x="10" y="39"/>
                      <a:pt x="13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Freeform 184"/>
              <p:cNvSpPr/>
              <p:nvPr/>
            </p:nvSpPr>
            <p:spPr bwMode="auto">
              <a:xfrm>
                <a:off x="8436184" y="4126183"/>
                <a:ext cx="58130" cy="45668"/>
              </a:xfrm>
              <a:custGeom>
                <a:avLst/>
                <a:gdLst>
                  <a:gd name="T0" fmla="*/ 6 w 7"/>
                  <a:gd name="T1" fmla="*/ 6 h 6"/>
                  <a:gd name="T2" fmla="*/ 6 w 7"/>
                  <a:gd name="T3" fmla="*/ 6 h 6"/>
                  <a:gd name="T4" fmla="*/ 6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cubicBezTo>
                      <a:pt x="6" y="6"/>
                      <a:pt x="7" y="6"/>
                      <a:pt x="6" y="6"/>
                    </a:cubicBezTo>
                    <a:cubicBezTo>
                      <a:pt x="0" y="0"/>
                      <a:pt x="4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Freeform 185"/>
              <p:cNvSpPr/>
              <p:nvPr/>
            </p:nvSpPr>
            <p:spPr bwMode="auto">
              <a:xfrm>
                <a:off x="8717456" y="4118572"/>
                <a:ext cx="0" cy="761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Freeform 186"/>
              <p:cNvSpPr/>
              <p:nvPr/>
            </p:nvSpPr>
            <p:spPr bwMode="auto">
              <a:xfrm>
                <a:off x="8708080" y="4202296"/>
                <a:ext cx="9376" cy="22834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" name="Freeform 187"/>
              <p:cNvSpPr/>
              <p:nvPr/>
            </p:nvSpPr>
            <p:spPr bwMode="auto">
              <a:xfrm>
                <a:off x="8698704" y="4164239"/>
                <a:ext cx="146261" cy="157935"/>
              </a:xfrm>
              <a:custGeom>
                <a:avLst/>
                <a:gdLst>
                  <a:gd name="T0" fmla="*/ 2 w 17"/>
                  <a:gd name="T1" fmla="*/ 8 h 21"/>
                  <a:gd name="T2" fmla="*/ 4 w 17"/>
                  <a:gd name="T3" fmla="*/ 9 h 21"/>
                  <a:gd name="T4" fmla="*/ 5 w 17"/>
                  <a:gd name="T5" fmla="*/ 20 h 21"/>
                  <a:gd name="T6" fmla="*/ 7 w 17"/>
                  <a:gd name="T7" fmla="*/ 12 h 21"/>
                  <a:gd name="T8" fmla="*/ 9 w 17"/>
                  <a:gd name="T9" fmla="*/ 11 h 21"/>
                  <a:gd name="T10" fmla="*/ 11 w 17"/>
                  <a:gd name="T11" fmla="*/ 18 h 21"/>
                  <a:gd name="T12" fmla="*/ 12 w 17"/>
                  <a:gd name="T13" fmla="*/ 6 h 21"/>
                  <a:gd name="T14" fmla="*/ 14 w 17"/>
                  <a:gd name="T15" fmla="*/ 1 h 21"/>
                  <a:gd name="T16" fmla="*/ 9 w 17"/>
                  <a:gd name="T17" fmla="*/ 2 h 21"/>
                  <a:gd name="T18" fmla="*/ 8 w 17"/>
                  <a:gd name="T19" fmla="*/ 1 h 21"/>
                  <a:gd name="T20" fmla="*/ 8 w 17"/>
                  <a:gd name="T21" fmla="*/ 1 h 21"/>
                  <a:gd name="T22" fmla="*/ 2 w 17"/>
                  <a:gd name="T2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2" y="8"/>
                    </a:moveTo>
                    <a:cubicBezTo>
                      <a:pt x="3" y="9"/>
                      <a:pt x="3" y="9"/>
                      <a:pt x="4" y="9"/>
                    </a:cubicBezTo>
                    <a:cubicBezTo>
                      <a:pt x="3" y="10"/>
                      <a:pt x="1" y="21"/>
                      <a:pt x="5" y="20"/>
                    </a:cubicBezTo>
                    <a:cubicBezTo>
                      <a:pt x="7" y="18"/>
                      <a:pt x="8" y="15"/>
                      <a:pt x="7" y="12"/>
                    </a:cubicBezTo>
                    <a:cubicBezTo>
                      <a:pt x="8" y="12"/>
                      <a:pt x="8" y="11"/>
                      <a:pt x="9" y="11"/>
                    </a:cubicBezTo>
                    <a:cubicBezTo>
                      <a:pt x="9" y="10"/>
                      <a:pt x="10" y="18"/>
                      <a:pt x="11" y="18"/>
                    </a:cubicBezTo>
                    <a:cubicBezTo>
                      <a:pt x="17" y="16"/>
                      <a:pt x="14" y="12"/>
                      <a:pt x="12" y="6"/>
                    </a:cubicBezTo>
                    <a:cubicBezTo>
                      <a:pt x="13" y="6"/>
                      <a:pt x="17" y="0"/>
                      <a:pt x="14" y="1"/>
                    </a:cubicBezTo>
                    <a:cubicBezTo>
                      <a:pt x="12" y="1"/>
                      <a:pt x="11" y="1"/>
                      <a:pt x="9" y="2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0" y="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Freeform 188"/>
              <p:cNvSpPr/>
              <p:nvPr/>
            </p:nvSpPr>
            <p:spPr bwMode="auto">
              <a:xfrm>
                <a:off x="8623698" y="4383065"/>
                <a:ext cx="750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Freeform 189"/>
              <p:cNvSpPr/>
              <p:nvPr/>
            </p:nvSpPr>
            <p:spPr bwMode="auto">
              <a:xfrm>
                <a:off x="8393056" y="4299340"/>
                <a:ext cx="264396" cy="91335"/>
              </a:xfrm>
              <a:custGeom>
                <a:avLst/>
                <a:gdLst>
                  <a:gd name="T0" fmla="*/ 29 w 31"/>
                  <a:gd name="T1" fmla="*/ 10 h 12"/>
                  <a:gd name="T2" fmla="*/ 29 w 31"/>
                  <a:gd name="T3" fmla="*/ 10 h 12"/>
                  <a:gd name="T4" fmla="*/ 28 w 31"/>
                  <a:gd name="T5" fmla="*/ 7 h 12"/>
                  <a:gd name="T6" fmla="*/ 28 w 31"/>
                  <a:gd name="T7" fmla="*/ 7 h 12"/>
                  <a:gd name="T8" fmla="*/ 27 w 31"/>
                  <a:gd name="T9" fmla="*/ 7 h 12"/>
                  <a:gd name="T10" fmla="*/ 6 w 31"/>
                  <a:gd name="T11" fmla="*/ 4 h 12"/>
                  <a:gd name="T12" fmla="*/ 6 w 31"/>
                  <a:gd name="T13" fmla="*/ 3 h 12"/>
                  <a:gd name="T14" fmla="*/ 6 w 31"/>
                  <a:gd name="T15" fmla="*/ 3 h 12"/>
                  <a:gd name="T16" fmla="*/ 4 w 31"/>
                  <a:gd name="T17" fmla="*/ 2 h 12"/>
                  <a:gd name="T18" fmla="*/ 1 w 31"/>
                  <a:gd name="T19" fmla="*/ 5 h 12"/>
                  <a:gd name="T20" fmla="*/ 28 w 31"/>
                  <a:gd name="T21" fmla="*/ 11 h 12"/>
                  <a:gd name="T22" fmla="*/ 29 w 31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12">
                    <a:moveTo>
                      <a:pt x="29" y="10"/>
                    </a:move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7" y="7"/>
                    </a:cubicBezTo>
                    <a:cubicBezTo>
                      <a:pt x="22" y="4"/>
                      <a:pt x="12" y="2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4" y="2"/>
                    </a:cubicBezTo>
                    <a:cubicBezTo>
                      <a:pt x="3" y="3"/>
                      <a:pt x="0" y="2"/>
                      <a:pt x="1" y="5"/>
                    </a:cubicBezTo>
                    <a:cubicBezTo>
                      <a:pt x="2" y="11"/>
                      <a:pt x="24" y="12"/>
                      <a:pt x="28" y="11"/>
                    </a:cubicBezTo>
                    <a:cubicBezTo>
                      <a:pt x="28" y="11"/>
                      <a:pt x="31" y="12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Freeform 190"/>
              <p:cNvSpPr/>
              <p:nvPr/>
            </p:nvSpPr>
            <p:spPr bwMode="auto">
              <a:xfrm>
                <a:off x="8724956" y="4398287"/>
                <a:ext cx="67505" cy="30445"/>
              </a:xfrm>
              <a:custGeom>
                <a:avLst/>
                <a:gdLst>
                  <a:gd name="T0" fmla="*/ 4 w 8"/>
                  <a:gd name="T1" fmla="*/ 0 h 4"/>
                  <a:gd name="T2" fmla="*/ 2 w 8"/>
                  <a:gd name="T3" fmla="*/ 2 h 4"/>
                  <a:gd name="T4" fmla="*/ 6 w 8"/>
                  <a:gd name="T5" fmla="*/ 3 h 4"/>
                  <a:gd name="T6" fmla="*/ 4 w 8"/>
                  <a:gd name="T7" fmla="*/ 0 h 4"/>
                  <a:gd name="T8" fmla="*/ 4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0"/>
                      <a:pt x="0" y="0"/>
                      <a:pt x="2" y="2"/>
                    </a:cubicBezTo>
                    <a:cubicBezTo>
                      <a:pt x="3" y="3"/>
                      <a:pt x="4" y="4"/>
                      <a:pt x="6" y="3"/>
                    </a:cubicBezTo>
                    <a:cubicBezTo>
                      <a:pt x="8" y="3"/>
                      <a:pt x="3" y="1"/>
                      <a:pt x="4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Freeform 191"/>
              <p:cNvSpPr/>
              <p:nvPr/>
            </p:nvSpPr>
            <p:spPr bwMode="auto">
              <a:xfrm>
                <a:off x="9859421" y="5254557"/>
                <a:ext cx="195015" cy="281618"/>
              </a:xfrm>
              <a:custGeom>
                <a:avLst/>
                <a:gdLst>
                  <a:gd name="T0" fmla="*/ 19 w 23"/>
                  <a:gd name="T1" fmla="*/ 2 h 37"/>
                  <a:gd name="T2" fmla="*/ 13 w 23"/>
                  <a:gd name="T3" fmla="*/ 12 h 37"/>
                  <a:gd name="T4" fmla="*/ 9 w 23"/>
                  <a:gd name="T5" fmla="*/ 16 h 37"/>
                  <a:gd name="T6" fmla="*/ 7 w 23"/>
                  <a:gd name="T7" fmla="*/ 17 h 37"/>
                  <a:gd name="T8" fmla="*/ 6 w 23"/>
                  <a:gd name="T9" fmla="*/ 18 h 37"/>
                  <a:gd name="T10" fmla="*/ 4 w 23"/>
                  <a:gd name="T11" fmla="*/ 18 h 37"/>
                  <a:gd name="T12" fmla="*/ 4 w 23"/>
                  <a:gd name="T13" fmla="*/ 20 h 37"/>
                  <a:gd name="T14" fmla="*/ 6 w 23"/>
                  <a:gd name="T15" fmla="*/ 26 h 37"/>
                  <a:gd name="T16" fmla="*/ 23 w 23"/>
                  <a:gd name="T17" fmla="*/ 4 h 37"/>
                  <a:gd name="T18" fmla="*/ 19 w 23"/>
                  <a:gd name="T1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7">
                    <a:moveTo>
                      <a:pt x="19" y="2"/>
                    </a:moveTo>
                    <a:cubicBezTo>
                      <a:pt x="18" y="3"/>
                      <a:pt x="12" y="11"/>
                      <a:pt x="13" y="12"/>
                    </a:cubicBezTo>
                    <a:cubicBezTo>
                      <a:pt x="12" y="11"/>
                      <a:pt x="9" y="15"/>
                      <a:pt x="9" y="16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0" y="23"/>
                      <a:pt x="1" y="29"/>
                      <a:pt x="6" y="26"/>
                    </a:cubicBezTo>
                    <a:cubicBezTo>
                      <a:pt x="10" y="37"/>
                      <a:pt x="22" y="5"/>
                      <a:pt x="23" y="4"/>
                    </a:cubicBezTo>
                    <a:cubicBezTo>
                      <a:pt x="23" y="3"/>
                      <a:pt x="19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Freeform 192"/>
              <p:cNvSpPr/>
              <p:nvPr/>
            </p:nvSpPr>
            <p:spPr bwMode="auto">
              <a:xfrm>
                <a:off x="10046935" y="5277391"/>
                <a:ext cx="7501" cy="761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Freeform 193"/>
              <p:cNvSpPr>
                <a:spLocks noEditPoints="1"/>
              </p:cNvSpPr>
              <p:nvPr/>
            </p:nvSpPr>
            <p:spPr bwMode="auto">
              <a:xfrm>
                <a:off x="3457669" y="1237698"/>
                <a:ext cx="937574" cy="645057"/>
              </a:xfrm>
              <a:custGeom>
                <a:avLst/>
                <a:gdLst>
                  <a:gd name="T0" fmla="*/ 7 w 110"/>
                  <a:gd name="T1" fmla="*/ 30 h 85"/>
                  <a:gd name="T2" fmla="*/ 18 w 110"/>
                  <a:gd name="T3" fmla="*/ 35 h 85"/>
                  <a:gd name="T4" fmla="*/ 18 w 110"/>
                  <a:gd name="T5" fmla="*/ 40 h 85"/>
                  <a:gd name="T6" fmla="*/ 23 w 110"/>
                  <a:gd name="T7" fmla="*/ 46 h 85"/>
                  <a:gd name="T8" fmla="*/ 34 w 110"/>
                  <a:gd name="T9" fmla="*/ 42 h 85"/>
                  <a:gd name="T10" fmla="*/ 41 w 110"/>
                  <a:gd name="T11" fmla="*/ 47 h 85"/>
                  <a:gd name="T12" fmla="*/ 27 w 110"/>
                  <a:gd name="T13" fmla="*/ 53 h 85"/>
                  <a:gd name="T14" fmla="*/ 39 w 110"/>
                  <a:gd name="T15" fmla="*/ 62 h 85"/>
                  <a:gd name="T16" fmla="*/ 29 w 110"/>
                  <a:gd name="T17" fmla="*/ 62 h 85"/>
                  <a:gd name="T18" fmla="*/ 18 w 110"/>
                  <a:gd name="T19" fmla="*/ 55 h 85"/>
                  <a:gd name="T20" fmla="*/ 14 w 110"/>
                  <a:gd name="T21" fmla="*/ 52 h 85"/>
                  <a:gd name="T22" fmla="*/ 7 w 110"/>
                  <a:gd name="T23" fmla="*/ 58 h 85"/>
                  <a:gd name="T24" fmla="*/ 11 w 110"/>
                  <a:gd name="T25" fmla="*/ 57 h 85"/>
                  <a:gd name="T26" fmla="*/ 11 w 110"/>
                  <a:gd name="T27" fmla="*/ 57 h 85"/>
                  <a:gd name="T28" fmla="*/ 20 w 110"/>
                  <a:gd name="T29" fmla="*/ 61 h 85"/>
                  <a:gd name="T30" fmla="*/ 35 w 110"/>
                  <a:gd name="T31" fmla="*/ 70 h 85"/>
                  <a:gd name="T32" fmla="*/ 40 w 110"/>
                  <a:gd name="T33" fmla="*/ 70 h 85"/>
                  <a:gd name="T34" fmla="*/ 54 w 110"/>
                  <a:gd name="T35" fmla="*/ 57 h 85"/>
                  <a:gd name="T36" fmla="*/ 55 w 110"/>
                  <a:gd name="T37" fmla="*/ 52 h 85"/>
                  <a:gd name="T38" fmla="*/ 60 w 110"/>
                  <a:gd name="T39" fmla="*/ 46 h 85"/>
                  <a:gd name="T40" fmla="*/ 67 w 110"/>
                  <a:gd name="T41" fmla="*/ 40 h 85"/>
                  <a:gd name="T42" fmla="*/ 69 w 110"/>
                  <a:gd name="T43" fmla="*/ 35 h 85"/>
                  <a:gd name="T44" fmla="*/ 97 w 110"/>
                  <a:gd name="T45" fmla="*/ 16 h 85"/>
                  <a:gd name="T46" fmla="*/ 103 w 110"/>
                  <a:gd name="T47" fmla="*/ 13 h 85"/>
                  <a:gd name="T48" fmla="*/ 100 w 110"/>
                  <a:gd name="T49" fmla="*/ 5 h 85"/>
                  <a:gd name="T50" fmla="*/ 88 w 110"/>
                  <a:gd name="T51" fmla="*/ 3 h 85"/>
                  <a:gd name="T52" fmla="*/ 43 w 110"/>
                  <a:gd name="T53" fmla="*/ 8 h 85"/>
                  <a:gd name="T54" fmla="*/ 24 w 110"/>
                  <a:gd name="T55" fmla="*/ 17 h 85"/>
                  <a:gd name="T56" fmla="*/ 24 w 110"/>
                  <a:gd name="T57" fmla="*/ 20 h 85"/>
                  <a:gd name="T58" fmla="*/ 48 w 110"/>
                  <a:gd name="T59" fmla="*/ 26 h 85"/>
                  <a:gd name="T60" fmla="*/ 46 w 110"/>
                  <a:gd name="T61" fmla="*/ 30 h 85"/>
                  <a:gd name="T62" fmla="*/ 40 w 110"/>
                  <a:gd name="T63" fmla="*/ 33 h 85"/>
                  <a:gd name="T64" fmla="*/ 44 w 110"/>
                  <a:gd name="T65" fmla="*/ 37 h 85"/>
                  <a:gd name="T66" fmla="*/ 37 w 110"/>
                  <a:gd name="T67" fmla="*/ 39 h 85"/>
                  <a:gd name="T68" fmla="*/ 15 w 110"/>
                  <a:gd name="T69" fmla="*/ 19 h 85"/>
                  <a:gd name="T70" fmla="*/ 11 w 110"/>
                  <a:gd name="T71" fmla="*/ 22 h 85"/>
                  <a:gd name="T72" fmla="*/ 6 w 110"/>
                  <a:gd name="T73" fmla="*/ 27 h 85"/>
                  <a:gd name="T74" fmla="*/ 93 w 110"/>
                  <a:gd name="T75" fmla="*/ 16 h 85"/>
                  <a:gd name="T76" fmla="*/ 93 w 110"/>
                  <a:gd name="T77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" h="85">
                    <a:moveTo>
                      <a:pt x="7" y="30"/>
                    </a:move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9" y="35"/>
                      <a:pt x="10" y="35"/>
                    </a:cubicBezTo>
                    <a:cubicBezTo>
                      <a:pt x="14" y="37"/>
                      <a:pt x="14" y="35"/>
                      <a:pt x="18" y="35"/>
                    </a:cubicBezTo>
                    <a:cubicBezTo>
                      <a:pt x="18" y="35"/>
                      <a:pt x="18" y="36"/>
                      <a:pt x="17" y="36"/>
                    </a:cubicBezTo>
                    <a:cubicBezTo>
                      <a:pt x="13" y="39"/>
                      <a:pt x="15" y="39"/>
                      <a:pt x="18" y="40"/>
                    </a:cubicBezTo>
                    <a:cubicBezTo>
                      <a:pt x="15" y="42"/>
                      <a:pt x="17" y="41"/>
                      <a:pt x="18" y="42"/>
                    </a:cubicBezTo>
                    <a:cubicBezTo>
                      <a:pt x="18" y="44"/>
                      <a:pt x="22" y="46"/>
                      <a:pt x="23" y="46"/>
                    </a:cubicBezTo>
                    <a:cubicBezTo>
                      <a:pt x="26" y="46"/>
                      <a:pt x="28" y="43"/>
                      <a:pt x="31" y="42"/>
                    </a:cubicBezTo>
                    <a:cubicBezTo>
                      <a:pt x="32" y="42"/>
                      <a:pt x="33" y="42"/>
                      <a:pt x="34" y="42"/>
                    </a:cubicBezTo>
                    <a:cubicBezTo>
                      <a:pt x="32" y="44"/>
                      <a:pt x="31" y="45"/>
                      <a:pt x="32" y="46"/>
                    </a:cubicBezTo>
                    <a:cubicBezTo>
                      <a:pt x="34" y="47"/>
                      <a:pt x="39" y="46"/>
                      <a:pt x="41" y="47"/>
                    </a:cubicBezTo>
                    <a:cubicBezTo>
                      <a:pt x="40" y="48"/>
                      <a:pt x="41" y="48"/>
                      <a:pt x="41" y="49"/>
                    </a:cubicBezTo>
                    <a:cubicBezTo>
                      <a:pt x="36" y="45"/>
                      <a:pt x="30" y="49"/>
                      <a:pt x="27" y="53"/>
                    </a:cubicBezTo>
                    <a:cubicBezTo>
                      <a:pt x="25" y="59"/>
                      <a:pt x="38" y="56"/>
                      <a:pt x="41" y="57"/>
                    </a:cubicBezTo>
                    <a:cubicBezTo>
                      <a:pt x="40" y="58"/>
                      <a:pt x="39" y="60"/>
                      <a:pt x="39" y="62"/>
                    </a:cubicBezTo>
                    <a:cubicBezTo>
                      <a:pt x="36" y="60"/>
                      <a:pt x="32" y="60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0"/>
                      <a:pt x="20" y="54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4"/>
                      <a:pt x="16" y="55"/>
                      <a:pt x="16" y="54"/>
                    </a:cubicBezTo>
                    <a:cubicBezTo>
                      <a:pt x="16" y="53"/>
                      <a:pt x="16" y="52"/>
                      <a:pt x="14" y="52"/>
                    </a:cubicBezTo>
                    <a:cubicBezTo>
                      <a:pt x="13" y="48"/>
                      <a:pt x="0" y="55"/>
                      <a:pt x="7" y="56"/>
                    </a:cubicBezTo>
                    <a:cubicBezTo>
                      <a:pt x="7" y="57"/>
                      <a:pt x="7" y="58"/>
                      <a:pt x="7" y="58"/>
                    </a:cubicBezTo>
                    <a:cubicBezTo>
                      <a:pt x="9" y="57"/>
                      <a:pt x="10" y="58"/>
                      <a:pt x="11" y="58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2" y="60"/>
                      <a:pt x="16" y="60"/>
                      <a:pt x="18" y="59"/>
                    </a:cubicBezTo>
                    <a:cubicBezTo>
                      <a:pt x="19" y="60"/>
                      <a:pt x="19" y="60"/>
                      <a:pt x="20" y="61"/>
                    </a:cubicBezTo>
                    <a:cubicBezTo>
                      <a:pt x="19" y="62"/>
                      <a:pt x="19" y="67"/>
                      <a:pt x="21" y="67"/>
                    </a:cubicBezTo>
                    <a:cubicBezTo>
                      <a:pt x="19" y="70"/>
                      <a:pt x="34" y="71"/>
                      <a:pt x="35" y="70"/>
                    </a:cubicBezTo>
                    <a:cubicBezTo>
                      <a:pt x="35" y="70"/>
                      <a:pt x="35" y="71"/>
                      <a:pt x="35" y="71"/>
                    </a:cubicBezTo>
                    <a:cubicBezTo>
                      <a:pt x="36" y="72"/>
                      <a:pt x="39" y="71"/>
                      <a:pt x="40" y="70"/>
                    </a:cubicBezTo>
                    <a:cubicBezTo>
                      <a:pt x="58" y="85"/>
                      <a:pt x="53" y="62"/>
                      <a:pt x="46" y="56"/>
                    </a:cubicBezTo>
                    <a:cubicBezTo>
                      <a:pt x="49" y="56"/>
                      <a:pt x="51" y="57"/>
                      <a:pt x="54" y="57"/>
                    </a:cubicBezTo>
                    <a:cubicBezTo>
                      <a:pt x="57" y="57"/>
                      <a:pt x="57" y="55"/>
                      <a:pt x="59" y="54"/>
                    </a:cubicBezTo>
                    <a:cubicBezTo>
                      <a:pt x="59" y="54"/>
                      <a:pt x="57" y="54"/>
                      <a:pt x="55" y="52"/>
                    </a:cubicBezTo>
                    <a:cubicBezTo>
                      <a:pt x="56" y="51"/>
                      <a:pt x="61" y="51"/>
                      <a:pt x="60" y="48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3" y="44"/>
                      <a:pt x="67" y="43"/>
                      <a:pt x="67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9" y="42"/>
                      <a:pt x="67" y="36"/>
                      <a:pt x="67" y="35"/>
                    </a:cubicBezTo>
                    <a:cubicBezTo>
                      <a:pt x="68" y="35"/>
                      <a:pt x="69" y="35"/>
                      <a:pt x="69" y="35"/>
                    </a:cubicBezTo>
                    <a:cubicBezTo>
                      <a:pt x="73" y="35"/>
                      <a:pt x="96" y="17"/>
                      <a:pt x="95" y="16"/>
                    </a:cubicBezTo>
                    <a:cubicBezTo>
                      <a:pt x="95" y="16"/>
                      <a:pt x="96" y="16"/>
                      <a:pt x="97" y="16"/>
                    </a:cubicBezTo>
                    <a:cubicBezTo>
                      <a:pt x="97" y="16"/>
                      <a:pt x="97" y="16"/>
                      <a:pt x="97" y="15"/>
                    </a:cubicBezTo>
                    <a:cubicBezTo>
                      <a:pt x="99" y="15"/>
                      <a:pt x="102" y="14"/>
                      <a:pt x="103" y="13"/>
                    </a:cubicBezTo>
                    <a:cubicBezTo>
                      <a:pt x="104" y="13"/>
                      <a:pt x="104" y="12"/>
                      <a:pt x="104" y="12"/>
                    </a:cubicBezTo>
                    <a:cubicBezTo>
                      <a:pt x="110" y="13"/>
                      <a:pt x="101" y="5"/>
                      <a:pt x="100" y="5"/>
                    </a:cubicBezTo>
                    <a:cubicBezTo>
                      <a:pt x="102" y="0"/>
                      <a:pt x="92" y="4"/>
                      <a:pt x="89" y="4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0" y="0"/>
                      <a:pt x="71" y="4"/>
                      <a:pt x="62" y="5"/>
                    </a:cubicBezTo>
                    <a:cubicBezTo>
                      <a:pt x="55" y="5"/>
                      <a:pt x="49" y="6"/>
                      <a:pt x="43" y="8"/>
                    </a:cubicBezTo>
                    <a:cubicBezTo>
                      <a:pt x="39" y="9"/>
                      <a:pt x="36" y="11"/>
                      <a:pt x="32" y="12"/>
                    </a:cubicBezTo>
                    <a:cubicBezTo>
                      <a:pt x="31" y="13"/>
                      <a:pt x="20" y="17"/>
                      <a:pt x="24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4" y="18"/>
                      <a:pt x="24" y="20"/>
                    </a:cubicBezTo>
                    <a:cubicBezTo>
                      <a:pt x="33" y="28"/>
                      <a:pt x="45" y="23"/>
                      <a:pt x="54" y="23"/>
                    </a:cubicBezTo>
                    <a:cubicBezTo>
                      <a:pt x="52" y="25"/>
                      <a:pt x="50" y="26"/>
                      <a:pt x="48" y="26"/>
                    </a:cubicBezTo>
                    <a:cubicBezTo>
                      <a:pt x="47" y="27"/>
                      <a:pt x="47" y="29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5" y="29"/>
                      <a:pt x="43" y="26"/>
                      <a:pt x="41" y="26"/>
                    </a:cubicBezTo>
                    <a:cubicBezTo>
                      <a:pt x="35" y="25"/>
                      <a:pt x="37" y="35"/>
                      <a:pt x="40" y="33"/>
                    </a:cubicBezTo>
                    <a:cubicBezTo>
                      <a:pt x="41" y="34"/>
                      <a:pt x="42" y="36"/>
                      <a:pt x="42" y="37"/>
                    </a:cubicBezTo>
                    <a:cubicBezTo>
                      <a:pt x="43" y="37"/>
                      <a:pt x="43" y="37"/>
                      <a:pt x="44" y="37"/>
                    </a:cubicBezTo>
                    <a:cubicBezTo>
                      <a:pt x="43" y="37"/>
                      <a:pt x="43" y="38"/>
                      <a:pt x="42" y="38"/>
                    </a:cubicBezTo>
                    <a:cubicBezTo>
                      <a:pt x="41" y="37"/>
                      <a:pt x="39" y="38"/>
                      <a:pt x="37" y="39"/>
                    </a:cubicBezTo>
                    <a:cubicBezTo>
                      <a:pt x="39" y="32"/>
                      <a:pt x="27" y="20"/>
                      <a:pt x="23" y="23"/>
                    </a:cubicBezTo>
                    <a:cubicBezTo>
                      <a:pt x="23" y="22"/>
                      <a:pt x="15" y="19"/>
                      <a:pt x="15" y="19"/>
                    </a:cubicBezTo>
                    <a:cubicBezTo>
                      <a:pt x="14" y="19"/>
                      <a:pt x="12" y="22"/>
                      <a:pt x="12" y="22"/>
                    </a:cubicBezTo>
                    <a:cubicBezTo>
                      <a:pt x="12" y="22"/>
                      <a:pt x="11" y="22"/>
                      <a:pt x="11" y="22"/>
                    </a:cubicBezTo>
                    <a:cubicBezTo>
                      <a:pt x="10" y="23"/>
                      <a:pt x="10" y="24"/>
                      <a:pt x="10" y="24"/>
                    </a:cubicBezTo>
                    <a:cubicBezTo>
                      <a:pt x="9" y="26"/>
                      <a:pt x="8" y="27"/>
                      <a:pt x="6" y="27"/>
                    </a:cubicBezTo>
                    <a:cubicBezTo>
                      <a:pt x="6" y="28"/>
                      <a:pt x="6" y="29"/>
                      <a:pt x="7" y="30"/>
                    </a:cubicBezTo>
                    <a:close/>
                    <a:moveTo>
                      <a:pt x="93" y="16"/>
                    </a:moveTo>
                    <a:cubicBezTo>
                      <a:pt x="92" y="17"/>
                      <a:pt x="92" y="17"/>
                      <a:pt x="91" y="17"/>
                    </a:cubicBezTo>
                    <a:cubicBezTo>
                      <a:pt x="91" y="16"/>
                      <a:pt x="92" y="16"/>
                      <a:pt x="9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Freeform 194"/>
              <p:cNvSpPr/>
              <p:nvPr/>
            </p:nvSpPr>
            <p:spPr bwMode="auto">
              <a:xfrm>
                <a:off x="6056623" y="1397535"/>
                <a:ext cx="384406" cy="226437"/>
              </a:xfrm>
              <a:custGeom>
                <a:avLst/>
                <a:gdLst>
                  <a:gd name="T0" fmla="*/ 4 w 45"/>
                  <a:gd name="T1" fmla="*/ 10 h 30"/>
                  <a:gd name="T2" fmla="*/ 4 w 45"/>
                  <a:gd name="T3" fmla="*/ 10 h 30"/>
                  <a:gd name="T4" fmla="*/ 5 w 45"/>
                  <a:gd name="T5" fmla="*/ 11 h 30"/>
                  <a:gd name="T6" fmla="*/ 6 w 45"/>
                  <a:gd name="T7" fmla="*/ 10 h 30"/>
                  <a:gd name="T8" fmla="*/ 14 w 45"/>
                  <a:gd name="T9" fmla="*/ 14 h 30"/>
                  <a:gd name="T10" fmla="*/ 17 w 45"/>
                  <a:gd name="T11" fmla="*/ 13 h 30"/>
                  <a:gd name="T12" fmla="*/ 18 w 45"/>
                  <a:gd name="T13" fmla="*/ 15 h 30"/>
                  <a:gd name="T14" fmla="*/ 14 w 45"/>
                  <a:gd name="T15" fmla="*/ 23 h 30"/>
                  <a:gd name="T16" fmla="*/ 20 w 45"/>
                  <a:gd name="T17" fmla="*/ 27 h 30"/>
                  <a:gd name="T18" fmla="*/ 25 w 45"/>
                  <a:gd name="T19" fmla="*/ 21 h 30"/>
                  <a:gd name="T20" fmla="*/ 26 w 45"/>
                  <a:gd name="T21" fmla="*/ 19 h 30"/>
                  <a:gd name="T22" fmla="*/ 27 w 45"/>
                  <a:gd name="T23" fmla="*/ 19 h 30"/>
                  <a:gd name="T24" fmla="*/ 28 w 45"/>
                  <a:gd name="T25" fmla="*/ 17 h 30"/>
                  <a:gd name="T26" fmla="*/ 34 w 45"/>
                  <a:gd name="T27" fmla="*/ 17 h 30"/>
                  <a:gd name="T28" fmla="*/ 42 w 45"/>
                  <a:gd name="T29" fmla="*/ 21 h 30"/>
                  <a:gd name="T30" fmla="*/ 44 w 45"/>
                  <a:gd name="T31" fmla="*/ 19 h 30"/>
                  <a:gd name="T32" fmla="*/ 42 w 45"/>
                  <a:gd name="T33" fmla="*/ 18 h 30"/>
                  <a:gd name="T34" fmla="*/ 32 w 45"/>
                  <a:gd name="T35" fmla="*/ 8 h 30"/>
                  <a:gd name="T36" fmla="*/ 31 w 45"/>
                  <a:gd name="T37" fmla="*/ 9 h 30"/>
                  <a:gd name="T38" fmla="*/ 29 w 45"/>
                  <a:gd name="T39" fmla="*/ 9 h 30"/>
                  <a:gd name="T40" fmla="*/ 29 w 45"/>
                  <a:gd name="T41" fmla="*/ 7 h 30"/>
                  <a:gd name="T42" fmla="*/ 28 w 45"/>
                  <a:gd name="T43" fmla="*/ 7 h 30"/>
                  <a:gd name="T44" fmla="*/ 26 w 45"/>
                  <a:gd name="T45" fmla="*/ 5 h 30"/>
                  <a:gd name="T46" fmla="*/ 17 w 45"/>
                  <a:gd name="T47" fmla="*/ 7 h 30"/>
                  <a:gd name="T48" fmla="*/ 11 w 45"/>
                  <a:gd name="T49" fmla="*/ 7 h 30"/>
                  <a:gd name="T50" fmla="*/ 4 w 45"/>
                  <a:gd name="T51" fmla="*/ 10 h 30"/>
                  <a:gd name="T52" fmla="*/ 4 w 45"/>
                  <a:gd name="T5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30">
                    <a:moveTo>
                      <a:pt x="4" y="10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7" y="14"/>
                      <a:pt x="8" y="22"/>
                      <a:pt x="14" y="14"/>
                    </a:cubicBezTo>
                    <a:cubicBezTo>
                      <a:pt x="15" y="14"/>
                      <a:pt x="16" y="14"/>
                      <a:pt x="17" y="13"/>
                    </a:cubicBezTo>
                    <a:cubicBezTo>
                      <a:pt x="17" y="14"/>
                      <a:pt x="17" y="14"/>
                      <a:pt x="18" y="15"/>
                    </a:cubicBezTo>
                    <a:cubicBezTo>
                      <a:pt x="16" y="16"/>
                      <a:pt x="14" y="23"/>
                      <a:pt x="14" y="23"/>
                    </a:cubicBezTo>
                    <a:cubicBezTo>
                      <a:pt x="14" y="23"/>
                      <a:pt x="18" y="30"/>
                      <a:pt x="20" y="27"/>
                    </a:cubicBezTo>
                    <a:cubicBezTo>
                      <a:pt x="20" y="26"/>
                      <a:pt x="25" y="20"/>
                      <a:pt x="25" y="21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6" y="19"/>
                      <a:pt x="27" y="19"/>
                      <a:pt x="27" y="19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32" y="14"/>
                      <a:pt x="34" y="17"/>
                    </a:cubicBezTo>
                    <a:cubicBezTo>
                      <a:pt x="34" y="24"/>
                      <a:pt x="42" y="23"/>
                      <a:pt x="42" y="21"/>
                    </a:cubicBezTo>
                    <a:cubicBezTo>
                      <a:pt x="44" y="21"/>
                      <a:pt x="45" y="21"/>
                      <a:pt x="44" y="19"/>
                    </a:cubicBezTo>
                    <a:cubicBezTo>
                      <a:pt x="44" y="16"/>
                      <a:pt x="43" y="18"/>
                      <a:pt x="42" y="18"/>
                    </a:cubicBezTo>
                    <a:cubicBezTo>
                      <a:pt x="41" y="14"/>
                      <a:pt x="36" y="10"/>
                      <a:pt x="32" y="8"/>
                    </a:cubicBezTo>
                    <a:cubicBezTo>
                      <a:pt x="31" y="8"/>
                      <a:pt x="31" y="8"/>
                      <a:pt x="31" y="9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30" y="8"/>
                      <a:pt x="30" y="8"/>
                      <a:pt x="29" y="7"/>
                    </a:cubicBezTo>
                    <a:cubicBezTo>
                      <a:pt x="29" y="7"/>
                      <a:pt x="28" y="7"/>
                      <a:pt x="28" y="7"/>
                    </a:cubicBezTo>
                    <a:cubicBezTo>
                      <a:pt x="27" y="7"/>
                      <a:pt x="27" y="4"/>
                      <a:pt x="26" y="5"/>
                    </a:cubicBezTo>
                    <a:cubicBezTo>
                      <a:pt x="20" y="0"/>
                      <a:pt x="19" y="7"/>
                      <a:pt x="17" y="7"/>
                    </a:cubicBezTo>
                    <a:cubicBezTo>
                      <a:pt x="16" y="3"/>
                      <a:pt x="13" y="6"/>
                      <a:pt x="11" y="7"/>
                    </a:cubicBezTo>
                    <a:cubicBezTo>
                      <a:pt x="11" y="3"/>
                      <a:pt x="0" y="4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" name="Freeform 195"/>
              <p:cNvSpPr/>
              <p:nvPr/>
            </p:nvSpPr>
            <p:spPr bwMode="auto">
              <a:xfrm>
                <a:off x="3048887" y="1684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" name="Freeform 196"/>
              <p:cNvSpPr/>
              <p:nvPr/>
            </p:nvSpPr>
            <p:spPr bwMode="auto">
              <a:xfrm>
                <a:off x="3048887" y="1684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Freeform 197"/>
              <p:cNvSpPr>
                <a:spLocks noEditPoints="1"/>
              </p:cNvSpPr>
              <p:nvPr/>
            </p:nvSpPr>
            <p:spPr bwMode="auto">
              <a:xfrm>
                <a:off x="2885748" y="1601138"/>
                <a:ext cx="495039" cy="205505"/>
              </a:xfrm>
              <a:custGeom>
                <a:avLst/>
                <a:gdLst>
                  <a:gd name="T0" fmla="*/ 1 w 58"/>
                  <a:gd name="T1" fmla="*/ 12 h 27"/>
                  <a:gd name="T2" fmla="*/ 1 w 58"/>
                  <a:gd name="T3" fmla="*/ 14 h 27"/>
                  <a:gd name="T4" fmla="*/ 1 w 58"/>
                  <a:gd name="T5" fmla="*/ 14 h 27"/>
                  <a:gd name="T6" fmla="*/ 14 w 58"/>
                  <a:gd name="T7" fmla="*/ 9 h 27"/>
                  <a:gd name="T8" fmla="*/ 16 w 58"/>
                  <a:gd name="T9" fmla="*/ 12 h 27"/>
                  <a:gd name="T10" fmla="*/ 17 w 58"/>
                  <a:gd name="T11" fmla="*/ 10 h 27"/>
                  <a:gd name="T12" fmla="*/ 19 w 58"/>
                  <a:gd name="T13" fmla="*/ 12 h 27"/>
                  <a:gd name="T14" fmla="*/ 17 w 58"/>
                  <a:gd name="T15" fmla="*/ 15 h 27"/>
                  <a:gd name="T16" fmla="*/ 29 w 58"/>
                  <a:gd name="T17" fmla="*/ 20 h 27"/>
                  <a:gd name="T18" fmla="*/ 25 w 58"/>
                  <a:gd name="T19" fmla="*/ 24 h 27"/>
                  <a:gd name="T20" fmla="*/ 40 w 58"/>
                  <a:gd name="T21" fmla="*/ 22 h 27"/>
                  <a:gd name="T22" fmla="*/ 47 w 58"/>
                  <a:gd name="T23" fmla="*/ 11 h 27"/>
                  <a:gd name="T24" fmla="*/ 45 w 58"/>
                  <a:gd name="T25" fmla="*/ 12 h 27"/>
                  <a:gd name="T26" fmla="*/ 43 w 58"/>
                  <a:gd name="T27" fmla="*/ 11 h 27"/>
                  <a:gd name="T28" fmla="*/ 43 w 58"/>
                  <a:gd name="T29" fmla="*/ 9 h 27"/>
                  <a:gd name="T30" fmla="*/ 41 w 58"/>
                  <a:gd name="T31" fmla="*/ 8 h 27"/>
                  <a:gd name="T32" fmla="*/ 37 w 58"/>
                  <a:gd name="T33" fmla="*/ 11 h 27"/>
                  <a:gd name="T34" fmla="*/ 37 w 58"/>
                  <a:gd name="T35" fmla="*/ 15 h 27"/>
                  <a:gd name="T36" fmla="*/ 30 w 58"/>
                  <a:gd name="T37" fmla="*/ 12 h 27"/>
                  <a:gd name="T38" fmla="*/ 29 w 58"/>
                  <a:gd name="T39" fmla="*/ 12 h 27"/>
                  <a:gd name="T40" fmla="*/ 28 w 58"/>
                  <a:gd name="T41" fmla="*/ 11 h 27"/>
                  <a:gd name="T42" fmla="*/ 28 w 58"/>
                  <a:gd name="T43" fmla="*/ 11 h 27"/>
                  <a:gd name="T44" fmla="*/ 21 w 58"/>
                  <a:gd name="T45" fmla="*/ 10 h 27"/>
                  <a:gd name="T46" fmla="*/ 19 w 58"/>
                  <a:gd name="T47" fmla="*/ 11 h 27"/>
                  <a:gd name="T48" fmla="*/ 19 w 58"/>
                  <a:gd name="T49" fmla="*/ 11 h 27"/>
                  <a:gd name="T50" fmla="*/ 17 w 58"/>
                  <a:gd name="T51" fmla="*/ 10 h 27"/>
                  <a:gd name="T52" fmla="*/ 17 w 58"/>
                  <a:gd name="T53" fmla="*/ 10 h 27"/>
                  <a:gd name="T54" fmla="*/ 18 w 58"/>
                  <a:gd name="T55" fmla="*/ 10 h 27"/>
                  <a:gd name="T56" fmla="*/ 19 w 58"/>
                  <a:gd name="T57" fmla="*/ 7 h 27"/>
                  <a:gd name="T58" fmla="*/ 10 w 58"/>
                  <a:gd name="T59" fmla="*/ 5 h 27"/>
                  <a:gd name="T60" fmla="*/ 3 w 58"/>
                  <a:gd name="T61" fmla="*/ 10 h 27"/>
                  <a:gd name="T62" fmla="*/ 1 w 58"/>
                  <a:gd name="T63" fmla="*/ 11 h 27"/>
                  <a:gd name="T64" fmla="*/ 1 w 58"/>
                  <a:gd name="T65" fmla="*/ 12 h 27"/>
                  <a:gd name="T66" fmla="*/ 30 w 58"/>
                  <a:gd name="T67" fmla="*/ 20 h 27"/>
                  <a:gd name="T68" fmla="*/ 31 w 58"/>
                  <a:gd name="T69" fmla="*/ 20 h 27"/>
                  <a:gd name="T70" fmla="*/ 31 w 58"/>
                  <a:gd name="T71" fmla="*/ 20 h 27"/>
                  <a:gd name="T72" fmla="*/ 29 w 58"/>
                  <a:gd name="T73" fmla="*/ 20 h 27"/>
                  <a:gd name="T74" fmla="*/ 30 w 58"/>
                  <a:gd name="T75" fmla="*/ 20 h 27"/>
                  <a:gd name="T76" fmla="*/ 29 w 58"/>
                  <a:gd name="T77" fmla="*/ 20 h 27"/>
                  <a:gd name="T78" fmla="*/ 29 w 58"/>
                  <a:gd name="T7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27">
                    <a:moveTo>
                      <a:pt x="1" y="12"/>
                    </a:moveTo>
                    <a:cubicBezTo>
                      <a:pt x="1" y="12"/>
                      <a:pt x="1" y="13"/>
                      <a:pt x="1" y="14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2" y="20"/>
                      <a:pt x="12" y="9"/>
                      <a:pt x="14" y="9"/>
                    </a:cubicBezTo>
                    <a:cubicBezTo>
                      <a:pt x="14" y="10"/>
                      <a:pt x="15" y="11"/>
                      <a:pt x="16" y="12"/>
                    </a:cubicBezTo>
                    <a:cubicBezTo>
                      <a:pt x="16" y="11"/>
                      <a:pt x="17" y="11"/>
                      <a:pt x="17" y="10"/>
                    </a:cubicBezTo>
                    <a:cubicBezTo>
                      <a:pt x="17" y="10"/>
                      <a:pt x="18" y="11"/>
                      <a:pt x="19" y="12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3" y="21"/>
                      <a:pt x="26" y="20"/>
                      <a:pt x="29" y="20"/>
                    </a:cubicBezTo>
                    <a:cubicBezTo>
                      <a:pt x="25" y="21"/>
                      <a:pt x="24" y="22"/>
                      <a:pt x="25" y="24"/>
                    </a:cubicBezTo>
                    <a:cubicBezTo>
                      <a:pt x="27" y="27"/>
                      <a:pt x="38" y="22"/>
                      <a:pt x="40" y="22"/>
                    </a:cubicBezTo>
                    <a:cubicBezTo>
                      <a:pt x="41" y="21"/>
                      <a:pt x="58" y="11"/>
                      <a:pt x="47" y="11"/>
                    </a:cubicBezTo>
                    <a:cubicBezTo>
                      <a:pt x="46" y="11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3" y="11"/>
                    </a:cubicBezTo>
                    <a:cubicBezTo>
                      <a:pt x="43" y="10"/>
                      <a:pt x="43" y="10"/>
                      <a:pt x="43" y="9"/>
                    </a:cubicBezTo>
                    <a:cubicBezTo>
                      <a:pt x="42" y="9"/>
                      <a:pt x="42" y="8"/>
                      <a:pt x="41" y="8"/>
                    </a:cubicBezTo>
                    <a:cubicBezTo>
                      <a:pt x="42" y="3"/>
                      <a:pt x="30" y="11"/>
                      <a:pt x="37" y="11"/>
                    </a:cubicBezTo>
                    <a:cubicBezTo>
                      <a:pt x="33" y="12"/>
                      <a:pt x="37" y="14"/>
                      <a:pt x="37" y="15"/>
                    </a:cubicBezTo>
                    <a:cubicBezTo>
                      <a:pt x="37" y="15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29" y="12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7"/>
                      <a:pt x="23" y="9"/>
                      <a:pt x="21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9" y="9"/>
                      <a:pt x="19" y="9"/>
                      <a:pt x="19" y="7"/>
                    </a:cubicBezTo>
                    <a:cubicBezTo>
                      <a:pt x="27" y="8"/>
                      <a:pt x="6" y="0"/>
                      <a:pt x="10" y="5"/>
                    </a:cubicBezTo>
                    <a:cubicBezTo>
                      <a:pt x="7" y="4"/>
                      <a:pt x="6" y="10"/>
                      <a:pt x="3" y="10"/>
                    </a:cubicBezTo>
                    <a:cubicBezTo>
                      <a:pt x="2" y="10"/>
                      <a:pt x="1" y="11"/>
                      <a:pt x="1" y="11"/>
                    </a:cubicBezTo>
                    <a:cubicBezTo>
                      <a:pt x="0" y="12"/>
                      <a:pt x="1" y="13"/>
                      <a:pt x="1" y="12"/>
                    </a:cubicBezTo>
                    <a:close/>
                    <a:moveTo>
                      <a:pt x="30" y="20"/>
                    </a:moveTo>
                    <a:cubicBezTo>
                      <a:pt x="30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30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lose/>
                    <a:moveTo>
                      <a:pt x="29" y="20"/>
                    </a:moveTo>
                    <a:cubicBezTo>
                      <a:pt x="30" y="20"/>
                      <a:pt x="29" y="20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Freeform 198"/>
              <p:cNvSpPr/>
              <p:nvPr/>
            </p:nvSpPr>
            <p:spPr bwMode="auto">
              <a:xfrm>
                <a:off x="2842620" y="1920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Freeform 199"/>
              <p:cNvSpPr/>
              <p:nvPr/>
            </p:nvSpPr>
            <p:spPr bwMode="auto">
              <a:xfrm>
                <a:off x="2842620" y="1920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Freeform 200"/>
              <p:cNvSpPr/>
              <p:nvPr/>
            </p:nvSpPr>
            <p:spPr bwMode="auto">
              <a:xfrm>
                <a:off x="2818243" y="1783809"/>
                <a:ext cx="247519" cy="182671"/>
              </a:xfrm>
              <a:custGeom>
                <a:avLst/>
                <a:gdLst>
                  <a:gd name="T0" fmla="*/ 3 w 29"/>
                  <a:gd name="T1" fmla="*/ 18 h 24"/>
                  <a:gd name="T2" fmla="*/ 3 w 29"/>
                  <a:gd name="T3" fmla="*/ 18 h 24"/>
                  <a:gd name="T4" fmla="*/ 3 w 29"/>
                  <a:gd name="T5" fmla="*/ 18 h 24"/>
                  <a:gd name="T6" fmla="*/ 15 w 29"/>
                  <a:gd name="T7" fmla="*/ 20 h 24"/>
                  <a:gd name="T8" fmla="*/ 20 w 29"/>
                  <a:gd name="T9" fmla="*/ 11 h 24"/>
                  <a:gd name="T10" fmla="*/ 28 w 29"/>
                  <a:gd name="T11" fmla="*/ 6 h 24"/>
                  <a:gd name="T12" fmla="*/ 4 w 29"/>
                  <a:gd name="T13" fmla="*/ 0 h 24"/>
                  <a:gd name="T14" fmla="*/ 5 w 29"/>
                  <a:gd name="T15" fmla="*/ 5 h 24"/>
                  <a:gd name="T16" fmla="*/ 0 w 29"/>
                  <a:gd name="T17" fmla="*/ 16 h 24"/>
                  <a:gd name="T18" fmla="*/ 3 w 29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3" y="18"/>
                    </a:moveTo>
                    <a:cubicBezTo>
                      <a:pt x="2" y="18"/>
                      <a:pt x="2" y="18"/>
                      <a:pt x="3" y="18"/>
                    </a:cubicBezTo>
                    <a:cubicBezTo>
                      <a:pt x="6" y="18"/>
                      <a:pt x="4" y="18"/>
                      <a:pt x="3" y="18"/>
                    </a:cubicBezTo>
                    <a:cubicBezTo>
                      <a:pt x="6" y="18"/>
                      <a:pt x="13" y="24"/>
                      <a:pt x="15" y="20"/>
                    </a:cubicBezTo>
                    <a:cubicBezTo>
                      <a:pt x="17" y="16"/>
                      <a:pt x="17" y="14"/>
                      <a:pt x="20" y="11"/>
                    </a:cubicBezTo>
                    <a:cubicBezTo>
                      <a:pt x="22" y="7"/>
                      <a:pt x="26" y="10"/>
                      <a:pt x="28" y="6"/>
                    </a:cubicBezTo>
                    <a:cubicBezTo>
                      <a:pt x="29" y="0"/>
                      <a:pt x="7" y="0"/>
                      <a:pt x="4" y="0"/>
                    </a:cubicBezTo>
                    <a:cubicBezTo>
                      <a:pt x="2" y="1"/>
                      <a:pt x="5" y="4"/>
                      <a:pt x="5" y="5"/>
                    </a:cubicBezTo>
                    <a:cubicBezTo>
                      <a:pt x="5" y="9"/>
                      <a:pt x="1" y="13"/>
                      <a:pt x="0" y="16"/>
                    </a:cubicBezTo>
                    <a:cubicBezTo>
                      <a:pt x="0" y="17"/>
                      <a:pt x="3" y="18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" name="Freeform 201"/>
              <p:cNvSpPr/>
              <p:nvPr/>
            </p:nvSpPr>
            <p:spPr bwMode="auto">
              <a:xfrm>
                <a:off x="3287030" y="1837088"/>
                <a:ext cx="24378" cy="761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Freeform 202"/>
              <p:cNvSpPr/>
              <p:nvPr/>
            </p:nvSpPr>
            <p:spPr bwMode="auto">
              <a:xfrm>
                <a:off x="3311407" y="1844699"/>
                <a:ext cx="35628" cy="15223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Freeform 203"/>
              <p:cNvSpPr/>
              <p:nvPr/>
            </p:nvSpPr>
            <p:spPr bwMode="auto">
              <a:xfrm>
                <a:off x="3652684" y="1791420"/>
                <a:ext cx="9376" cy="761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" name="Freeform 204"/>
              <p:cNvSpPr/>
              <p:nvPr/>
            </p:nvSpPr>
            <p:spPr bwMode="auto">
              <a:xfrm>
                <a:off x="3602054" y="1859922"/>
                <a:ext cx="9376" cy="15223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  <a:gd name="T14" fmla="*/ 0 w 1"/>
                  <a:gd name="T15" fmla="*/ 2 h 2"/>
                  <a:gd name="T16" fmla="*/ 0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Freeform 205"/>
              <p:cNvSpPr/>
              <p:nvPr/>
            </p:nvSpPr>
            <p:spPr bwMode="auto">
              <a:xfrm>
                <a:off x="3525174" y="1791420"/>
                <a:ext cx="136886" cy="106558"/>
              </a:xfrm>
              <a:custGeom>
                <a:avLst/>
                <a:gdLst>
                  <a:gd name="T0" fmla="*/ 15 w 16"/>
                  <a:gd name="T1" fmla="*/ 6 h 14"/>
                  <a:gd name="T2" fmla="*/ 15 w 16"/>
                  <a:gd name="T3" fmla="*/ 0 h 14"/>
                  <a:gd name="T4" fmla="*/ 5 w 16"/>
                  <a:gd name="T5" fmla="*/ 0 h 14"/>
                  <a:gd name="T6" fmla="*/ 3 w 16"/>
                  <a:gd name="T7" fmla="*/ 2 h 14"/>
                  <a:gd name="T8" fmla="*/ 3 w 16"/>
                  <a:gd name="T9" fmla="*/ 9 h 14"/>
                  <a:gd name="T10" fmla="*/ 9 w 16"/>
                  <a:gd name="T11" fmla="*/ 11 h 14"/>
                  <a:gd name="T12" fmla="*/ 9 w 16"/>
                  <a:gd name="T13" fmla="*/ 11 h 14"/>
                  <a:gd name="T14" fmla="*/ 9 w 16"/>
                  <a:gd name="T15" fmla="*/ 11 h 14"/>
                  <a:gd name="T16" fmla="*/ 10 w 16"/>
                  <a:gd name="T17" fmla="*/ 9 h 14"/>
                  <a:gd name="T18" fmla="*/ 15 w 16"/>
                  <a:gd name="T1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15" y="6"/>
                    </a:moveTo>
                    <a:cubicBezTo>
                      <a:pt x="16" y="6"/>
                      <a:pt x="16" y="1"/>
                      <a:pt x="15" y="0"/>
                    </a:cubicBezTo>
                    <a:cubicBezTo>
                      <a:pt x="15" y="0"/>
                      <a:pt x="5" y="0"/>
                      <a:pt x="5" y="0"/>
                    </a:cubicBezTo>
                    <a:cubicBezTo>
                      <a:pt x="5" y="0"/>
                      <a:pt x="3" y="2"/>
                      <a:pt x="3" y="2"/>
                    </a:cubicBezTo>
                    <a:cubicBezTo>
                      <a:pt x="0" y="2"/>
                      <a:pt x="2" y="8"/>
                      <a:pt x="3" y="9"/>
                    </a:cubicBezTo>
                    <a:cubicBezTo>
                      <a:pt x="3" y="14"/>
                      <a:pt x="7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10"/>
                      <a:pt x="10" y="9"/>
                    </a:cubicBezTo>
                    <a:cubicBezTo>
                      <a:pt x="12" y="10"/>
                      <a:pt x="14" y="6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Freeform 206"/>
              <p:cNvSpPr/>
              <p:nvPr/>
            </p:nvSpPr>
            <p:spPr bwMode="auto">
              <a:xfrm>
                <a:off x="5255934" y="2109191"/>
                <a:ext cx="247519" cy="152226"/>
              </a:xfrm>
              <a:custGeom>
                <a:avLst/>
                <a:gdLst>
                  <a:gd name="T0" fmla="*/ 27 w 29"/>
                  <a:gd name="T1" fmla="*/ 8 h 20"/>
                  <a:gd name="T2" fmla="*/ 27 w 29"/>
                  <a:gd name="T3" fmla="*/ 5 h 20"/>
                  <a:gd name="T4" fmla="*/ 28 w 29"/>
                  <a:gd name="T5" fmla="*/ 3 h 20"/>
                  <a:gd name="T6" fmla="*/ 12 w 29"/>
                  <a:gd name="T7" fmla="*/ 4 h 20"/>
                  <a:gd name="T8" fmla="*/ 10 w 29"/>
                  <a:gd name="T9" fmla="*/ 7 h 20"/>
                  <a:gd name="T10" fmla="*/ 9 w 29"/>
                  <a:gd name="T11" fmla="*/ 4 h 20"/>
                  <a:gd name="T12" fmla="*/ 2 w 29"/>
                  <a:gd name="T13" fmla="*/ 6 h 20"/>
                  <a:gd name="T14" fmla="*/ 1 w 29"/>
                  <a:gd name="T15" fmla="*/ 9 h 20"/>
                  <a:gd name="T16" fmla="*/ 5 w 29"/>
                  <a:gd name="T17" fmla="*/ 8 h 20"/>
                  <a:gd name="T18" fmla="*/ 6 w 29"/>
                  <a:gd name="T19" fmla="*/ 14 h 20"/>
                  <a:gd name="T20" fmla="*/ 11 w 29"/>
                  <a:gd name="T21" fmla="*/ 19 h 20"/>
                  <a:gd name="T22" fmla="*/ 22 w 29"/>
                  <a:gd name="T23" fmla="*/ 17 h 20"/>
                  <a:gd name="T24" fmla="*/ 27 w 29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0">
                    <a:moveTo>
                      <a:pt x="27" y="8"/>
                    </a:moveTo>
                    <a:cubicBezTo>
                      <a:pt x="27" y="7"/>
                      <a:pt x="27" y="5"/>
                      <a:pt x="27" y="5"/>
                    </a:cubicBezTo>
                    <a:cubicBezTo>
                      <a:pt x="28" y="5"/>
                      <a:pt x="28" y="4"/>
                      <a:pt x="28" y="3"/>
                    </a:cubicBezTo>
                    <a:cubicBezTo>
                      <a:pt x="25" y="0"/>
                      <a:pt x="16" y="3"/>
                      <a:pt x="12" y="4"/>
                    </a:cubicBezTo>
                    <a:cubicBezTo>
                      <a:pt x="11" y="2"/>
                      <a:pt x="10" y="6"/>
                      <a:pt x="10" y="7"/>
                    </a:cubicBezTo>
                    <a:cubicBezTo>
                      <a:pt x="10" y="6"/>
                      <a:pt x="9" y="4"/>
                      <a:pt x="9" y="4"/>
                    </a:cubicBezTo>
                    <a:cubicBezTo>
                      <a:pt x="7" y="4"/>
                      <a:pt x="1" y="3"/>
                      <a:pt x="2" y="6"/>
                    </a:cubicBezTo>
                    <a:cubicBezTo>
                      <a:pt x="1" y="6"/>
                      <a:pt x="0" y="7"/>
                      <a:pt x="1" y="9"/>
                    </a:cubicBezTo>
                    <a:cubicBezTo>
                      <a:pt x="2" y="12"/>
                      <a:pt x="4" y="8"/>
                      <a:pt x="5" y="8"/>
                    </a:cubicBezTo>
                    <a:cubicBezTo>
                      <a:pt x="5" y="10"/>
                      <a:pt x="4" y="13"/>
                      <a:pt x="6" y="14"/>
                    </a:cubicBezTo>
                    <a:cubicBezTo>
                      <a:pt x="5" y="15"/>
                      <a:pt x="11" y="19"/>
                      <a:pt x="11" y="19"/>
                    </a:cubicBezTo>
                    <a:cubicBezTo>
                      <a:pt x="14" y="20"/>
                      <a:pt x="20" y="20"/>
                      <a:pt x="22" y="17"/>
                    </a:cubicBezTo>
                    <a:cubicBezTo>
                      <a:pt x="29" y="14"/>
                      <a:pt x="28" y="12"/>
                      <a:pt x="2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Freeform 207"/>
              <p:cNvSpPr/>
              <p:nvPr/>
            </p:nvSpPr>
            <p:spPr bwMode="auto">
              <a:xfrm>
                <a:off x="5434074" y="2238583"/>
                <a:ext cx="9376" cy="761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Freeform 208"/>
              <p:cNvSpPr/>
              <p:nvPr/>
            </p:nvSpPr>
            <p:spPr bwMode="auto">
              <a:xfrm>
                <a:off x="8153037" y="4012014"/>
                <a:ext cx="264396" cy="294938"/>
              </a:xfrm>
              <a:custGeom>
                <a:avLst/>
                <a:gdLst>
                  <a:gd name="T0" fmla="*/ 31 w 31"/>
                  <a:gd name="T1" fmla="*/ 36 h 39"/>
                  <a:gd name="T2" fmla="*/ 30 w 31"/>
                  <a:gd name="T3" fmla="*/ 35 h 39"/>
                  <a:gd name="T4" fmla="*/ 29 w 31"/>
                  <a:gd name="T5" fmla="*/ 29 h 39"/>
                  <a:gd name="T6" fmla="*/ 23 w 31"/>
                  <a:gd name="T7" fmla="*/ 20 h 39"/>
                  <a:gd name="T8" fmla="*/ 23 w 31"/>
                  <a:gd name="T9" fmla="*/ 18 h 39"/>
                  <a:gd name="T10" fmla="*/ 9 w 31"/>
                  <a:gd name="T11" fmla="*/ 2 h 39"/>
                  <a:gd name="T12" fmla="*/ 0 w 31"/>
                  <a:gd name="T13" fmla="*/ 3 h 39"/>
                  <a:gd name="T14" fmla="*/ 1 w 31"/>
                  <a:gd name="T15" fmla="*/ 5 h 39"/>
                  <a:gd name="T16" fmla="*/ 2 w 31"/>
                  <a:gd name="T17" fmla="*/ 6 h 39"/>
                  <a:gd name="T18" fmla="*/ 13 w 31"/>
                  <a:gd name="T19" fmla="*/ 21 h 39"/>
                  <a:gd name="T20" fmla="*/ 23 w 31"/>
                  <a:gd name="T21" fmla="*/ 36 h 39"/>
                  <a:gd name="T22" fmla="*/ 31 w 31"/>
                  <a:gd name="T23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9">
                    <a:moveTo>
                      <a:pt x="31" y="36"/>
                    </a:moveTo>
                    <a:cubicBezTo>
                      <a:pt x="31" y="35"/>
                      <a:pt x="31" y="35"/>
                      <a:pt x="30" y="35"/>
                    </a:cubicBezTo>
                    <a:cubicBezTo>
                      <a:pt x="30" y="34"/>
                      <a:pt x="31" y="29"/>
                      <a:pt x="29" y="29"/>
                    </a:cubicBezTo>
                    <a:cubicBezTo>
                      <a:pt x="27" y="27"/>
                      <a:pt x="26" y="22"/>
                      <a:pt x="23" y="20"/>
                    </a:cubicBezTo>
                    <a:cubicBezTo>
                      <a:pt x="23" y="19"/>
                      <a:pt x="23" y="18"/>
                      <a:pt x="23" y="18"/>
                    </a:cubicBezTo>
                    <a:cubicBezTo>
                      <a:pt x="19" y="12"/>
                      <a:pt x="11" y="7"/>
                      <a:pt x="9" y="2"/>
                    </a:cubicBezTo>
                    <a:cubicBezTo>
                      <a:pt x="6" y="0"/>
                      <a:pt x="3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8"/>
                      <a:pt x="13" y="21"/>
                      <a:pt x="13" y="21"/>
                    </a:cubicBezTo>
                    <a:cubicBezTo>
                      <a:pt x="14" y="24"/>
                      <a:pt x="20" y="37"/>
                      <a:pt x="23" y="36"/>
                    </a:cubicBezTo>
                    <a:cubicBezTo>
                      <a:pt x="23" y="39"/>
                      <a:pt x="31" y="39"/>
                      <a:pt x="31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Freeform 209"/>
              <p:cNvSpPr/>
              <p:nvPr/>
            </p:nvSpPr>
            <p:spPr bwMode="auto">
              <a:xfrm>
                <a:off x="8417432" y="4276507"/>
                <a:ext cx="0" cy="22834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Freeform 210"/>
              <p:cNvSpPr/>
              <p:nvPr/>
            </p:nvSpPr>
            <p:spPr bwMode="auto">
              <a:xfrm>
                <a:off x="7037324" y="4504845"/>
                <a:ext cx="9376" cy="22834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  <a:gd name="T8" fmla="*/ 1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2 h 3"/>
                  <a:gd name="T16" fmla="*/ 0 w 1"/>
                  <a:gd name="T17" fmla="*/ 2 h 3"/>
                  <a:gd name="T18" fmla="*/ 0 w 1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Freeform 211"/>
              <p:cNvSpPr/>
              <p:nvPr/>
            </p:nvSpPr>
            <p:spPr bwMode="auto">
              <a:xfrm>
                <a:off x="6876061" y="4489623"/>
                <a:ext cx="204392" cy="431941"/>
              </a:xfrm>
              <a:custGeom>
                <a:avLst/>
                <a:gdLst>
                  <a:gd name="T0" fmla="*/ 21 w 24"/>
                  <a:gd name="T1" fmla="*/ 0 h 57"/>
                  <a:gd name="T2" fmla="*/ 20 w 24"/>
                  <a:gd name="T3" fmla="*/ 2 h 57"/>
                  <a:gd name="T4" fmla="*/ 20 w 24"/>
                  <a:gd name="T5" fmla="*/ 5 h 57"/>
                  <a:gd name="T6" fmla="*/ 19 w 24"/>
                  <a:gd name="T7" fmla="*/ 4 h 57"/>
                  <a:gd name="T8" fmla="*/ 19 w 24"/>
                  <a:gd name="T9" fmla="*/ 4 h 57"/>
                  <a:gd name="T10" fmla="*/ 17 w 24"/>
                  <a:gd name="T11" fmla="*/ 7 h 57"/>
                  <a:gd name="T12" fmla="*/ 16 w 24"/>
                  <a:gd name="T13" fmla="*/ 11 h 57"/>
                  <a:gd name="T14" fmla="*/ 8 w 24"/>
                  <a:gd name="T15" fmla="*/ 18 h 57"/>
                  <a:gd name="T16" fmla="*/ 7 w 24"/>
                  <a:gd name="T17" fmla="*/ 25 h 57"/>
                  <a:gd name="T18" fmla="*/ 7 w 24"/>
                  <a:gd name="T19" fmla="*/ 25 h 57"/>
                  <a:gd name="T20" fmla="*/ 7 w 24"/>
                  <a:gd name="T21" fmla="*/ 30 h 57"/>
                  <a:gd name="T22" fmla="*/ 5 w 24"/>
                  <a:gd name="T23" fmla="*/ 37 h 57"/>
                  <a:gd name="T24" fmla="*/ 17 w 24"/>
                  <a:gd name="T25" fmla="*/ 40 h 57"/>
                  <a:gd name="T26" fmla="*/ 21 w 24"/>
                  <a:gd name="T2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7">
                    <a:moveTo>
                      <a:pt x="21" y="0"/>
                    </a:moveTo>
                    <a:cubicBezTo>
                      <a:pt x="21" y="0"/>
                      <a:pt x="20" y="1"/>
                      <a:pt x="20" y="2"/>
                    </a:cubicBezTo>
                    <a:cubicBezTo>
                      <a:pt x="20" y="3"/>
                      <a:pt x="20" y="3"/>
                      <a:pt x="20" y="5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4"/>
                    </a:cubicBezTo>
                    <a:cubicBezTo>
                      <a:pt x="18" y="3"/>
                      <a:pt x="18" y="7"/>
                      <a:pt x="17" y="7"/>
                    </a:cubicBezTo>
                    <a:cubicBezTo>
                      <a:pt x="16" y="6"/>
                      <a:pt x="16" y="11"/>
                      <a:pt x="16" y="11"/>
                    </a:cubicBezTo>
                    <a:cubicBezTo>
                      <a:pt x="13" y="10"/>
                      <a:pt x="10" y="17"/>
                      <a:pt x="8" y="18"/>
                    </a:cubicBezTo>
                    <a:cubicBezTo>
                      <a:pt x="6" y="18"/>
                      <a:pt x="6" y="24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7" y="28"/>
                      <a:pt x="7" y="30"/>
                    </a:cubicBezTo>
                    <a:cubicBezTo>
                      <a:pt x="6" y="31"/>
                      <a:pt x="3" y="36"/>
                      <a:pt x="5" y="37"/>
                    </a:cubicBezTo>
                    <a:cubicBezTo>
                      <a:pt x="0" y="45"/>
                      <a:pt x="14" y="57"/>
                      <a:pt x="17" y="40"/>
                    </a:cubicBezTo>
                    <a:cubicBezTo>
                      <a:pt x="24" y="36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Freeform 212"/>
              <p:cNvSpPr/>
              <p:nvPr/>
            </p:nvSpPr>
            <p:spPr bwMode="auto">
              <a:xfrm>
                <a:off x="9542520" y="4815005"/>
                <a:ext cx="18751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Freeform 213"/>
              <p:cNvSpPr>
                <a:spLocks noEditPoints="1"/>
              </p:cNvSpPr>
              <p:nvPr/>
            </p:nvSpPr>
            <p:spPr bwMode="auto">
              <a:xfrm>
                <a:off x="8580570" y="4443955"/>
                <a:ext cx="1005079" cy="825825"/>
              </a:xfrm>
              <a:custGeom>
                <a:avLst/>
                <a:gdLst>
                  <a:gd name="T0" fmla="*/ 113 w 118"/>
                  <a:gd name="T1" fmla="*/ 49 h 109"/>
                  <a:gd name="T2" fmla="*/ 111 w 118"/>
                  <a:gd name="T3" fmla="*/ 46 h 109"/>
                  <a:gd name="T4" fmla="*/ 110 w 118"/>
                  <a:gd name="T5" fmla="*/ 46 h 109"/>
                  <a:gd name="T6" fmla="*/ 110 w 118"/>
                  <a:gd name="T7" fmla="*/ 46 h 109"/>
                  <a:gd name="T8" fmla="*/ 101 w 118"/>
                  <a:gd name="T9" fmla="*/ 31 h 109"/>
                  <a:gd name="T10" fmla="*/ 99 w 118"/>
                  <a:gd name="T11" fmla="*/ 31 h 109"/>
                  <a:gd name="T12" fmla="*/ 85 w 118"/>
                  <a:gd name="T13" fmla="*/ 4 h 109"/>
                  <a:gd name="T14" fmla="*/ 84 w 118"/>
                  <a:gd name="T15" fmla="*/ 0 h 109"/>
                  <a:gd name="T16" fmla="*/ 78 w 118"/>
                  <a:gd name="T17" fmla="*/ 20 h 109"/>
                  <a:gd name="T18" fmla="*/ 73 w 118"/>
                  <a:gd name="T19" fmla="*/ 20 h 109"/>
                  <a:gd name="T20" fmla="*/ 65 w 118"/>
                  <a:gd name="T21" fmla="*/ 13 h 109"/>
                  <a:gd name="T22" fmla="*/ 66 w 118"/>
                  <a:gd name="T23" fmla="*/ 9 h 109"/>
                  <a:gd name="T24" fmla="*/ 67 w 118"/>
                  <a:gd name="T25" fmla="*/ 9 h 109"/>
                  <a:gd name="T26" fmla="*/ 54 w 118"/>
                  <a:gd name="T27" fmla="*/ 3 h 109"/>
                  <a:gd name="T28" fmla="*/ 47 w 118"/>
                  <a:gd name="T29" fmla="*/ 12 h 109"/>
                  <a:gd name="T30" fmla="*/ 48 w 118"/>
                  <a:gd name="T31" fmla="*/ 14 h 109"/>
                  <a:gd name="T32" fmla="*/ 44 w 118"/>
                  <a:gd name="T33" fmla="*/ 12 h 109"/>
                  <a:gd name="T34" fmla="*/ 43 w 118"/>
                  <a:gd name="T35" fmla="*/ 11 h 109"/>
                  <a:gd name="T36" fmla="*/ 32 w 118"/>
                  <a:gd name="T37" fmla="*/ 17 h 109"/>
                  <a:gd name="T38" fmla="*/ 32 w 118"/>
                  <a:gd name="T39" fmla="*/ 19 h 109"/>
                  <a:gd name="T40" fmla="*/ 27 w 118"/>
                  <a:gd name="T41" fmla="*/ 20 h 109"/>
                  <a:gd name="T42" fmla="*/ 25 w 118"/>
                  <a:gd name="T43" fmla="*/ 26 h 109"/>
                  <a:gd name="T44" fmla="*/ 25 w 118"/>
                  <a:gd name="T45" fmla="*/ 29 h 109"/>
                  <a:gd name="T46" fmla="*/ 25 w 118"/>
                  <a:gd name="T47" fmla="*/ 29 h 109"/>
                  <a:gd name="T48" fmla="*/ 19 w 118"/>
                  <a:gd name="T49" fmla="*/ 32 h 109"/>
                  <a:gd name="T50" fmla="*/ 19 w 118"/>
                  <a:gd name="T51" fmla="*/ 32 h 109"/>
                  <a:gd name="T52" fmla="*/ 2 w 118"/>
                  <a:gd name="T53" fmla="*/ 50 h 109"/>
                  <a:gd name="T54" fmla="*/ 4 w 118"/>
                  <a:gd name="T55" fmla="*/ 53 h 109"/>
                  <a:gd name="T56" fmla="*/ 3 w 118"/>
                  <a:gd name="T57" fmla="*/ 55 h 109"/>
                  <a:gd name="T58" fmla="*/ 3 w 118"/>
                  <a:gd name="T59" fmla="*/ 55 h 109"/>
                  <a:gd name="T60" fmla="*/ 9 w 118"/>
                  <a:gd name="T61" fmla="*/ 80 h 109"/>
                  <a:gd name="T62" fmla="*/ 19 w 118"/>
                  <a:gd name="T63" fmla="*/ 87 h 109"/>
                  <a:gd name="T64" fmla="*/ 21 w 118"/>
                  <a:gd name="T65" fmla="*/ 87 h 109"/>
                  <a:gd name="T66" fmla="*/ 21 w 118"/>
                  <a:gd name="T67" fmla="*/ 85 h 109"/>
                  <a:gd name="T68" fmla="*/ 38 w 118"/>
                  <a:gd name="T69" fmla="*/ 78 h 109"/>
                  <a:gd name="T70" fmla="*/ 39 w 118"/>
                  <a:gd name="T71" fmla="*/ 79 h 109"/>
                  <a:gd name="T72" fmla="*/ 40 w 118"/>
                  <a:gd name="T73" fmla="*/ 78 h 109"/>
                  <a:gd name="T74" fmla="*/ 46 w 118"/>
                  <a:gd name="T75" fmla="*/ 75 h 109"/>
                  <a:gd name="T76" fmla="*/ 58 w 118"/>
                  <a:gd name="T77" fmla="*/ 77 h 109"/>
                  <a:gd name="T78" fmla="*/ 62 w 118"/>
                  <a:gd name="T79" fmla="*/ 84 h 109"/>
                  <a:gd name="T80" fmla="*/ 71 w 118"/>
                  <a:gd name="T81" fmla="*/ 83 h 109"/>
                  <a:gd name="T82" fmla="*/ 74 w 118"/>
                  <a:gd name="T83" fmla="*/ 90 h 109"/>
                  <a:gd name="T84" fmla="*/ 75 w 118"/>
                  <a:gd name="T85" fmla="*/ 91 h 109"/>
                  <a:gd name="T86" fmla="*/ 75 w 118"/>
                  <a:gd name="T87" fmla="*/ 91 h 109"/>
                  <a:gd name="T88" fmla="*/ 76 w 118"/>
                  <a:gd name="T89" fmla="*/ 93 h 109"/>
                  <a:gd name="T90" fmla="*/ 76 w 118"/>
                  <a:gd name="T91" fmla="*/ 93 h 109"/>
                  <a:gd name="T92" fmla="*/ 77 w 118"/>
                  <a:gd name="T93" fmla="*/ 95 h 109"/>
                  <a:gd name="T94" fmla="*/ 91 w 118"/>
                  <a:gd name="T95" fmla="*/ 100 h 109"/>
                  <a:gd name="T96" fmla="*/ 97 w 118"/>
                  <a:gd name="T97" fmla="*/ 103 h 109"/>
                  <a:gd name="T98" fmla="*/ 98 w 118"/>
                  <a:gd name="T99" fmla="*/ 102 h 109"/>
                  <a:gd name="T100" fmla="*/ 103 w 118"/>
                  <a:gd name="T101" fmla="*/ 97 h 109"/>
                  <a:gd name="T102" fmla="*/ 105 w 118"/>
                  <a:gd name="T103" fmla="*/ 97 h 109"/>
                  <a:gd name="T104" fmla="*/ 113 w 118"/>
                  <a:gd name="T105" fmla="*/ 75 h 109"/>
                  <a:gd name="T106" fmla="*/ 114 w 118"/>
                  <a:gd name="T107" fmla="*/ 74 h 109"/>
                  <a:gd name="T108" fmla="*/ 113 w 118"/>
                  <a:gd name="T109" fmla="*/ 49 h 109"/>
                  <a:gd name="T110" fmla="*/ 115 w 118"/>
                  <a:gd name="T111" fmla="*/ 62 h 109"/>
                  <a:gd name="T112" fmla="*/ 115 w 118"/>
                  <a:gd name="T113" fmla="*/ 6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109">
                    <a:moveTo>
                      <a:pt x="113" y="49"/>
                    </a:moveTo>
                    <a:cubicBezTo>
                      <a:pt x="113" y="49"/>
                      <a:pt x="112" y="44"/>
                      <a:pt x="111" y="46"/>
                    </a:cubicBezTo>
                    <a:cubicBezTo>
                      <a:pt x="111" y="46"/>
                      <a:pt x="111" y="46"/>
                      <a:pt x="110" y="46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1" y="44"/>
                      <a:pt x="103" y="33"/>
                      <a:pt x="101" y="31"/>
                    </a:cubicBezTo>
                    <a:cubicBezTo>
                      <a:pt x="100" y="30"/>
                      <a:pt x="100" y="30"/>
                      <a:pt x="99" y="31"/>
                    </a:cubicBezTo>
                    <a:cubicBezTo>
                      <a:pt x="98" y="27"/>
                      <a:pt x="88" y="3"/>
                      <a:pt x="85" y="4"/>
                    </a:cubicBezTo>
                    <a:cubicBezTo>
                      <a:pt x="85" y="2"/>
                      <a:pt x="84" y="1"/>
                      <a:pt x="84" y="0"/>
                    </a:cubicBezTo>
                    <a:cubicBezTo>
                      <a:pt x="83" y="0"/>
                      <a:pt x="78" y="19"/>
                      <a:pt x="78" y="20"/>
                    </a:cubicBezTo>
                    <a:cubicBezTo>
                      <a:pt x="76" y="20"/>
                      <a:pt x="75" y="20"/>
                      <a:pt x="73" y="20"/>
                    </a:cubicBezTo>
                    <a:cubicBezTo>
                      <a:pt x="72" y="16"/>
                      <a:pt x="67" y="16"/>
                      <a:pt x="65" y="13"/>
                    </a:cubicBezTo>
                    <a:cubicBezTo>
                      <a:pt x="65" y="12"/>
                      <a:pt x="65" y="10"/>
                      <a:pt x="66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9" y="9"/>
                      <a:pt x="62" y="1"/>
                      <a:pt x="54" y="3"/>
                    </a:cubicBezTo>
                    <a:cubicBezTo>
                      <a:pt x="54" y="3"/>
                      <a:pt x="44" y="8"/>
                      <a:pt x="47" y="12"/>
                    </a:cubicBezTo>
                    <a:cubicBezTo>
                      <a:pt x="47" y="13"/>
                      <a:pt x="48" y="13"/>
                      <a:pt x="48" y="14"/>
                    </a:cubicBezTo>
                    <a:cubicBezTo>
                      <a:pt x="47" y="13"/>
                      <a:pt x="46" y="12"/>
                      <a:pt x="44" y="12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7" y="6"/>
                      <a:pt x="28" y="14"/>
                      <a:pt x="32" y="17"/>
                    </a:cubicBezTo>
                    <a:cubicBezTo>
                      <a:pt x="32" y="18"/>
                      <a:pt x="32" y="18"/>
                      <a:pt x="32" y="19"/>
                    </a:cubicBezTo>
                    <a:cubicBezTo>
                      <a:pt x="30" y="20"/>
                      <a:pt x="29" y="20"/>
                      <a:pt x="27" y="20"/>
                    </a:cubicBezTo>
                    <a:cubicBezTo>
                      <a:pt x="24" y="21"/>
                      <a:pt x="26" y="25"/>
                      <a:pt x="25" y="26"/>
                    </a:cubicBezTo>
                    <a:cubicBezTo>
                      <a:pt x="25" y="27"/>
                      <a:pt x="24" y="28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29"/>
                      <a:pt x="20" y="29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0" y="33"/>
                      <a:pt x="0" y="51"/>
                      <a:pt x="2" y="50"/>
                    </a:cubicBezTo>
                    <a:cubicBezTo>
                      <a:pt x="2" y="51"/>
                      <a:pt x="2" y="53"/>
                      <a:pt x="4" y="53"/>
                    </a:cubicBezTo>
                    <a:cubicBezTo>
                      <a:pt x="3" y="54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4" y="56"/>
                      <a:pt x="6" y="80"/>
                      <a:pt x="9" y="80"/>
                    </a:cubicBezTo>
                    <a:cubicBezTo>
                      <a:pt x="13" y="89"/>
                      <a:pt x="0" y="92"/>
                      <a:pt x="19" y="87"/>
                    </a:cubicBezTo>
                    <a:cubicBezTo>
                      <a:pt x="20" y="87"/>
                      <a:pt x="20" y="87"/>
                      <a:pt x="21" y="87"/>
                    </a:cubicBezTo>
                    <a:cubicBezTo>
                      <a:pt x="21" y="86"/>
                      <a:pt x="21" y="86"/>
                      <a:pt x="21" y="85"/>
                    </a:cubicBezTo>
                    <a:cubicBezTo>
                      <a:pt x="29" y="85"/>
                      <a:pt x="34" y="84"/>
                      <a:pt x="38" y="78"/>
                    </a:cubicBezTo>
                    <a:cubicBezTo>
                      <a:pt x="38" y="79"/>
                      <a:pt x="39" y="79"/>
                      <a:pt x="39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3" y="77"/>
                      <a:pt x="44" y="76"/>
                      <a:pt x="46" y="75"/>
                    </a:cubicBezTo>
                    <a:cubicBezTo>
                      <a:pt x="52" y="78"/>
                      <a:pt x="53" y="76"/>
                      <a:pt x="58" y="77"/>
                    </a:cubicBezTo>
                    <a:cubicBezTo>
                      <a:pt x="58" y="77"/>
                      <a:pt x="62" y="83"/>
                      <a:pt x="62" y="84"/>
                    </a:cubicBezTo>
                    <a:cubicBezTo>
                      <a:pt x="64" y="88"/>
                      <a:pt x="68" y="82"/>
                      <a:pt x="71" y="83"/>
                    </a:cubicBezTo>
                    <a:cubicBezTo>
                      <a:pt x="69" y="86"/>
                      <a:pt x="73" y="92"/>
                      <a:pt x="74" y="90"/>
                    </a:cubicBezTo>
                    <a:cubicBezTo>
                      <a:pt x="74" y="90"/>
                      <a:pt x="75" y="90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2"/>
                      <a:pt x="76" y="92"/>
                      <a:pt x="76" y="93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6" y="94"/>
                      <a:pt x="77" y="95"/>
                      <a:pt x="77" y="95"/>
                    </a:cubicBezTo>
                    <a:cubicBezTo>
                      <a:pt x="79" y="99"/>
                      <a:pt x="90" y="109"/>
                      <a:pt x="91" y="100"/>
                    </a:cubicBezTo>
                    <a:cubicBezTo>
                      <a:pt x="92" y="100"/>
                      <a:pt x="96" y="105"/>
                      <a:pt x="97" y="103"/>
                    </a:cubicBezTo>
                    <a:cubicBezTo>
                      <a:pt x="97" y="103"/>
                      <a:pt x="97" y="103"/>
                      <a:pt x="98" y="102"/>
                    </a:cubicBezTo>
                    <a:cubicBezTo>
                      <a:pt x="99" y="102"/>
                      <a:pt x="103" y="97"/>
                      <a:pt x="103" y="97"/>
                    </a:cubicBezTo>
                    <a:cubicBezTo>
                      <a:pt x="104" y="97"/>
                      <a:pt x="104" y="97"/>
                      <a:pt x="105" y="97"/>
                    </a:cubicBezTo>
                    <a:cubicBezTo>
                      <a:pt x="106" y="97"/>
                      <a:pt x="113" y="77"/>
                      <a:pt x="113" y="75"/>
                    </a:cubicBezTo>
                    <a:cubicBezTo>
                      <a:pt x="113" y="75"/>
                      <a:pt x="114" y="75"/>
                      <a:pt x="114" y="74"/>
                    </a:cubicBezTo>
                    <a:cubicBezTo>
                      <a:pt x="116" y="71"/>
                      <a:pt x="118" y="49"/>
                      <a:pt x="113" y="49"/>
                    </a:cubicBezTo>
                    <a:close/>
                    <a:moveTo>
                      <a:pt x="115" y="62"/>
                    </a:moveTo>
                    <a:cubicBezTo>
                      <a:pt x="115" y="62"/>
                      <a:pt x="115" y="62"/>
                      <a:pt x="115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251481" y="1405146"/>
              <a:ext cx="634738" cy="687012"/>
              <a:chOff x="8661487" y="1308778"/>
              <a:chExt cx="634738" cy="68701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8661487" y="1308778"/>
                <a:ext cx="588221" cy="687012"/>
                <a:chOff x="9805370" y="3075616"/>
                <a:chExt cx="588221" cy="687012"/>
              </a:xfrm>
            </p:grpSpPr>
            <p:sp>
              <p:nvSpPr>
                <p:cNvPr id="7" name="Freeform 5"/>
                <p:cNvSpPr/>
                <p:nvPr/>
              </p:nvSpPr>
              <p:spPr bwMode="auto">
                <a:xfrm>
                  <a:off x="9805370" y="3075616"/>
                  <a:ext cx="588221" cy="687012"/>
                </a:xfrm>
                <a:custGeom>
                  <a:avLst/>
                  <a:gdLst>
                    <a:gd name="T0" fmla="*/ 47 w 149"/>
                    <a:gd name="T1" fmla="*/ 18 h 193"/>
                    <a:gd name="T2" fmla="*/ 85 w 149"/>
                    <a:gd name="T3" fmla="*/ 0 h 193"/>
                    <a:gd name="T4" fmla="*/ 122 w 149"/>
                    <a:gd name="T5" fmla="*/ 18 h 193"/>
                    <a:gd name="T6" fmla="*/ 85 w 149"/>
                    <a:gd name="T7" fmla="*/ 193 h 193"/>
                    <a:gd name="T8" fmla="*/ 47 w 149"/>
                    <a:gd name="T9" fmla="*/ 1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93">
                      <a:moveTo>
                        <a:pt x="47" y="18"/>
                      </a:moveTo>
                      <a:cubicBezTo>
                        <a:pt x="57" y="6"/>
                        <a:pt x="71" y="0"/>
                        <a:pt x="85" y="0"/>
                      </a:cubicBezTo>
                      <a:cubicBezTo>
                        <a:pt x="99" y="0"/>
                        <a:pt x="112" y="7"/>
                        <a:pt x="122" y="18"/>
                      </a:cubicBezTo>
                      <a:cubicBezTo>
                        <a:pt x="149" y="50"/>
                        <a:pt x="144" y="115"/>
                        <a:pt x="85" y="193"/>
                      </a:cubicBezTo>
                      <a:cubicBezTo>
                        <a:pt x="85" y="193"/>
                        <a:pt x="0" y="79"/>
                        <a:pt x="4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9964481" y="3107103"/>
                  <a:ext cx="348178" cy="41965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8681465" y="1411699"/>
                <a:ext cx="61476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rPr>
                  <a:t>文本</a:t>
                </a:r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6101280" y="3018740"/>
              <a:ext cx="606734" cy="687012"/>
              <a:chOff x="8661487" y="1308778"/>
              <a:chExt cx="606734" cy="687012"/>
            </a:xfrm>
          </p:grpSpPr>
          <p:grpSp>
            <p:nvGrpSpPr>
              <p:cNvPr id="213" name="组合 212"/>
              <p:cNvGrpSpPr/>
              <p:nvPr/>
            </p:nvGrpSpPr>
            <p:grpSpPr>
              <a:xfrm>
                <a:off x="8661487" y="1308778"/>
                <a:ext cx="588221" cy="687012"/>
                <a:chOff x="9805370" y="3075616"/>
                <a:chExt cx="588221" cy="687012"/>
              </a:xfrm>
            </p:grpSpPr>
            <p:sp>
              <p:nvSpPr>
                <p:cNvPr id="219" name="Freeform 5"/>
                <p:cNvSpPr/>
                <p:nvPr/>
              </p:nvSpPr>
              <p:spPr bwMode="auto">
                <a:xfrm>
                  <a:off x="9805370" y="3075616"/>
                  <a:ext cx="588221" cy="687012"/>
                </a:xfrm>
                <a:custGeom>
                  <a:avLst/>
                  <a:gdLst>
                    <a:gd name="T0" fmla="*/ 47 w 149"/>
                    <a:gd name="T1" fmla="*/ 18 h 193"/>
                    <a:gd name="T2" fmla="*/ 85 w 149"/>
                    <a:gd name="T3" fmla="*/ 0 h 193"/>
                    <a:gd name="T4" fmla="*/ 122 w 149"/>
                    <a:gd name="T5" fmla="*/ 18 h 193"/>
                    <a:gd name="T6" fmla="*/ 85 w 149"/>
                    <a:gd name="T7" fmla="*/ 193 h 193"/>
                    <a:gd name="T8" fmla="*/ 47 w 149"/>
                    <a:gd name="T9" fmla="*/ 1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93">
                      <a:moveTo>
                        <a:pt x="47" y="18"/>
                      </a:moveTo>
                      <a:cubicBezTo>
                        <a:pt x="57" y="6"/>
                        <a:pt x="71" y="0"/>
                        <a:pt x="85" y="0"/>
                      </a:cubicBezTo>
                      <a:cubicBezTo>
                        <a:pt x="99" y="0"/>
                        <a:pt x="112" y="7"/>
                        <a:pt x="122" y="18"/>
                      </a:cubicBezTo>
                      <a:cubicBezTo>
                        <a:pt x="149" y="50"/>
                        <a:pt x="144" y="115"/>
                        <a:pt x="85" y="193"/>
                      </a:cubicBezTo>
                      <a:cubicBezTo>
                        <a:pt x="85" y="193"/>
                        <a:pt x="0" y="79"/>
                        <a:pt x="4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椭圆 219"/>
                <p:cNvSpPr/>
                <p:nvPr/>
              </p:nvSpPr>
              <p:spPr>
                <a:xfrm>
                  <a:off x="9964481" y="3107103"/>
                  <a:ext cx="348178" cy="41965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4" name="文本框 213"/>
              <p:cNvSpPr txBox="1"/>
              <p:nvPr/>
            </p:nvSpPr>
            <p:spPr>
              <a:xfrm>
                <a:off x="8721153" y="1406063"/>
                <a:ext cx="54706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rPr>
                  <a:t>文本</a:t>
                </a:r>
              </a:p>
            </p:txBody>
          </p:sp>
        </p:grpSp>
        <p:grpSp>
          <p:nvGrpSpPr>
            <p:cNvPr id="309" name="组合 308"/>
            <p:cNvGrpSpPr/>
            <p:nvPr/>
          </p:nvGrpSpPr>
          <p:grpSpPr>
            <a:xfrm>
              <a:off x="8965306" y="4010236"/>
              <a:ext cx="635014" cy="687012"/>
              <a:chOff x="8661487" y="1308778"/>
              <a:chExt cx="635014" cy="687012"/>
            </a:xfrm>
          </p:grpSpPr>
          <p:grpSp>
            <p:nvGrpSpPr>
              <p:cNvPr id="310" name="组合 309"/>
              <p:cNvGrpSpPr/>
              <p:nvPr/>
            </p:nvGrpSpPr>
            <p:grpSpPr>
              <a:xfrm>
                <a:off x="8661487" y="1308778"/>
                <a:ext cx="588221" cy="687012"/>
                <a:chOff x="9805370" y="3075616"/>
                <a:chExt cx="588221" cy="687012"/>
              </a:xfrm>
            </p:grpSpPr>
            <p:sp>
              <p:nvSpPr>
                <p:cNvPr id="346" name="Freeform 5"/>
                <p:cNvSpPr/>
                <p:nvPr/>
              </p:nvSpPr>
              <p:spPr bwMode="auto">
                <a:xfrm>
                  <a:off x="9805370" y="3075616"/>
                  <a:ext cx="588221" cy="687012"/>
                </a:xfrm>
                <a:custGeom>
                  <a:avLst/>
                  <a:gdLst>
                    <a:gd name="T0" fmla="*/ 47 w 149"/>
                    <a:gd name="T1" fmla="*/ 18 h 193"/>
                    <a:gd name="T2" fmla="*/ 85 w 149"/>
                    <a:gd name="T3" fmla="*/ 0 h 193"/>
                    <a:gd name="T4" fmla="*/ 122 w 149"/>
                    <a:gd name="T5" fmla="*/ 18 h 193"/>
                    <a:gd name="T6" fmla="*/ 85 w 149"/>
                    <a:gd name="T7" fmla="*/ 193 h 193"/>
                    <a:gd name="T8" fmla="*/ 47 w 149"/>
                    <a:gd name="T9" fmla="*/ 1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93">
                      <a:moveTo>
                        <a:pt x="47" y="18"/>
                      </a:moveTo>
                      <a:cubicBezTo>
                        <a:pt x="57" y="6"/>
                        <a:pt x="71" y="0"/>
                        <a:pt x="85" y="0"/>
                      </a:cubicBezTo>
                      <a:cubicBezTo>
                        <a:pt x="99" y="0"/>
                        <a:pt x="112" y="7"/>
                        <a:pt x="122" y="18"/>
                      </a:cubicBezTo>
                      <a:cubicBezTo>
                        <a:pt x="149" y="50"/>
                        <a:pt x="144" y="115"/>
                        <a:pt x="85" y="193"/>
                      </a:cubicBezTo>
                      <a:cubicBezTo>
                        <a:pt x="85" y="193"/>
                        <a:pt x="0" y="79"/>
                        <a:pt x="4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椭圆 346"/>
                <p:cNvSpPr/>
                <p:nvPr/>
              </p:nvSpPr>
              <p:spPr>
                <a:xfrm>
                  <a:off x="9964481" y="3107103"/>
                  <a:ext cx="348178" cy="41965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5" name="文本框 344"/>
              <p:cNvSpPr txBox="1"/>
              <p:nvPr/>
            </p:nvSpPr>
            <p:spPr>
              <a:xfrm>
                <a:off x="8677139" y="1410449"/>
                <a:ext cx="619362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rPr>
                  <a:t>文本</a:t>
                </a:r>
              </a:p>
            </p:txBody>
          </p:sp>
        </p:grpSp>
        <p:grpSp>
          <p:nvGrpSpPr>
            <p:cNvPr id="348" name="组合 347"/>
            <p:cNvGrpSpPr/>
            <p:nvPr/>
          </p:nvGrpSpPr>
          <p:grpSpPr>
            <a:xfrm>
              <a:off x="4650051" y="1038807"/>
              <a:ext cx="588221" cy="687012"/>
              <a:chOff x="8661487" y="1308778"/>
              <a:chExt cx="588221" cy="687012"/>
            </a:xfrm>
          </p:grpSpPr>
          <p:grpSp>
            <p:nvGrpSpPr>
              <p:cNvPr id="349" name="组合 348"/>
              <p:cNvGrpSpPr/>
              <p:nvPr/>
            </p:nvGrpSpPr>
            <p:grpSpPr>
              <a:xfrm>
                <a:off x="8661487" y="1308778"/>
                <a:ext cx="588221" cy="687012"/>
                <a:chOff x="9805370" y="3075616"/>
                <a:chExt cx="588221" cy="687012"/>
              </a:xfrm>
            </p:grpSpPr>
            <p:sp>
              <p:nvSpPr>
                <p:cNvPr id="351" name="Freeform 5"/>
                <p:cNvSpPr/>
                <p:nvPr/>
              </p:nvSpPr>
              <p:spPr bwMode="auto">
                <a:xfrm>
                  <a:off x="9805370" y="3075616"/>
                  <a:ext cx="588221" cy="687012"/>
                </a:xfrm>
                <a:custGeom>
                  <a:avLst/>
                  <a:gdLst>
                    <a:gd name="T0" fmla="*/ 47 w 149"/>
                    <a:gd name="T1" fmla="*/ 18 h 193"/>
                    <a:gd name="T2" fmla="*/ 85 w 149"/>
                    <a:gd name="T3" fmla="*/ 0 h 193"/>
                    <a:gd name="T4" fmla="*/ 122 w 149"/>
                    <a:gd name="T5" fmla="*/ 18 h 193"/>
                    <a:gd name="T6" fmla="*/ 85 w 149"/>
                    <a:gd name="T7" fmla="*/ 193 h 193"/>
                    <a:gd name="T8" fmla="*/ 47 w 149"/>
                    <a:gd name="T9" fmla="*/ 1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93">
                      <a:moveTo>
                        <a:pt x="47" y="18"/>
                      </a:moveTo>
                      <a:cubicBezTo>
                        <a:pt x="57" y="6"/>
                        <a:pt x="71" y="0"/>
                        <a:pt x="85" y="0"/>
                      </a:cubicBezTo>
                      <a:cubicBezTo>
                        <a:pt x="99" y="0"/>
                        <a:pt x="112" y="7"/>
                        <a:pt x="122" y="18"/>
                      </a:cubicBezTo>
                      <a:cubicBezTo>
                        <a:pt x="149" y="50"/>
                        <a:pt x="144" y="115"/>
                        <a:pt x="85" y="193"/>
                      </a:cubicBezTo>
                      <a:cubicBezTo>
                        <a:pt x="85" y="193"/>
                        <a:pt x="0" y="79"/>
                        <a:pt x="4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椭圆 351"/>
                <p:cNvSpPr/>
                <p:nvPr/>
              </p:nvSpPr>
              <p:spPr>
                <a:xfrm>
                  <a:off x="9964481" y="3107103"/>
                  <a:ext cx="348178" cy="41965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0" name="文本框 349"/>
              <p:cNvSpPr txBox="1"/>
              <p:nvPr/>
            </p:nvSpPr>
            <p:spPr>
              <a:xfrm>
                <a:off x="8706662" y="1415471"/>
                <a:ext cx="52185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rPr>
                  <a:t>文本</a:t>
                </a:r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935844" y="2352751"/>
              <a:ext cx="588221" cy="687012"/>
              <a:chOff x="8661487" y="1308778"/>
              <a:chExt cx="588221" cy="687012"/>
            </a:xfrm>
          </p:grpSpPr>
          <p:grpSp>
            <p:nvGrpSpPr>
              <p:cNvPr id="354" name="组合 353"/>
              <p:cNvGrpSpPr/>
              <p:nvPr/>
            </p:nvGrpSpPr>
            <p:grpSpPr>
              <a:xfrm>
                <a:off x="8661487" y="1308778"/>
                <a:ext cx="588221" cy="687012"/>
                <a:chOff x="9805370" y="3075616"/>
                <a:chExt cx="588221" cy="687012"/>
              </a:xfrm>
            </p:grpSpPr>
            <p:sp>
              <p:nvSpPr>
                <p:cNvPr id="357" name="Freeform 5"/>
                <p:cNvSpPr/>
                <p:nvPr/>
              </p:nvSpPr>
              <p:spPr bwMode="auto">
                <a:xfrm>
                  <a:off x="9805370" y="3075616"/>
                  <a:ext cx="588221" cy="687012"/>
                </a:xfrm>
                <a:custGeom>
                  <a:avLst/>
                  <a:gdLst>
                    <a:gd name="T0" fmla="*/ 47 w 149"/>
                    <a:gd name="T1" fmla="*/ 18 h 193"/>
                    <a:gd name="T2" fmla="*/ 85 w 149"/>
                    <a:gd name="T3" fmla="*/ 0 h 193"/>
                    <a:gd name="T4" fmla="*/ 122 w 149"/>
                    <a:gd name="T5" fmla="*/ 18 h 193"/>
                    <a:gd name="T6" fmla="*/ 85 w 149"/>
                    <a:gd name="T7" fmla="*/ 193 h 193"/>
                    <a:gd name="T8" fmla="*/ 47 w 149"/>
                    <a:gd name="T9" fmla="*/ 1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93">
                      <a:moveTo>
                        <a:pt x="47" y="18"/>
                      </a:moveTo>
                      <a:cubicBezTo>
                        <a:pt x="57" y="6"/>
                        <a:pt x="71" y="0"/>
                        <a:pt x="85" y="0"/>
                      </a:cubicBezTo>
                      <a:cubicBezTo>
                        <a:pt x="99" y="0"/>
                        <a:pt x="112" y="7"/>
                        <a:pt x="122" y="18"/>
                      </a:cubicBezTo>
                      <a:cubicBezTo>
                        <a:pt x="149" y="50"/>
                        <a:pt x="144" y="115"/>
                        <a:pt x="85" y="193"/>
                      </a:cubicBezTo>
                      <a:cubicBezTo>
                        <a:pt x="85" y="193"/>
                        <a:pt x="0" y="79"/>
                        <a:pt x="4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椭圆 357"/>
                <p:cNvSpPr/>
                <p:nvPr/>
              </p:nvSpPr>
              <p:spPr>
                <a:xfrm>
                  <a:off x="9964481" y="3107103"/>
                  <a:ext cx="348178" cy="419652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6" name="文本框 355"/>
              <p:cNvSpPr txBox="1"/>
              <p:nvPr/>
            </p:nvSpPr>
            <p:spPr>
              <a:xfrm>
                <a:off x="8737848" y="1417424"/>
                <a:ext cx="48310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rPr>
                  <a:t>文本</a:t>
                </a: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31521">
              <a:off x="4439258" y="3672708"/>
              <a:ext cx="802544" cy="522587"/>
            </a:xfrm>
            <a:prstGeom prst="rect">
              <a:avLst/>
            </a:prstGeom>
          </p:spPr>
        </p:pic>
        <p:sp>
          <p:nvSpPr>
            <p:cNvPr id="4" name="任意多边形 3"/>
            <p:cNvSpPr/>
            <p:nvPr/>
          </p:nvSpPr>
          <p:spPr>
            <a:xfrm>
              <a:off x="3276600" y="3078481"/>
              <a:ext cx="3169920" cy="1091931"/>
            </a:xfrm>
            <a:custGeom>
              <a:avLst/>
              <a:gdLst>
                <a:gd name="connsiteX0" fmla="*/ 0 w 3169920"/>
                <a:gd name="connsiteY0" fmla="*/ 0 h 1091471"/>
                <a:gd name="connsiteX1" fmla="*/ 731520 w 3169920"/>
                <a:gd name="connsiteY1" fmla="*/ 883920 h 1091471"/>
                <a:gd name="connsiteX2" fmla="*/ 2179320 w 3169920"/>
                <a:gd name="connsiteY2" fmla="*/ 1082040 h 1091471"/>
                <a:gd name="connsiteX3" fmla="*/ 3169920 w 3169920"/>
                <a:gd name="connsiteY3" fmla="*/ 685800 h 1091471"/>
                <a:gd name="connsiteX0-1" fmla="*/ 0 w 3169920"/>
                <a:gd name="connsiteY0-2" fmla="*/ 0 h 911820"/>
                <a:gd name="connsiteX1-3" fmla="*/ 731520 w 3169920"/>
                <a:gd name="connsiteY1-4" fmla="*/ 883920 h 911820"/>
                <a:gd name="connsiteX2-5" fmla="*/ 3169920 w 3169920"/>
                <a:gd name="connsiteY2-6" fmla="*/ 685800 h 911820"/>
                <a:gd name="connsiteX0-7" fmla="*/ 0 w 3169920"/>
                <a:gd name="connsiteY0-8" fmla="*/ 0 h 1188817"/>
                <a:gd name="connsiteX1-9" fmla="*/ 1158240 w 3169920"/>
                <a:gd name="connsiteY1-10" fmla="*/ 1173480 h 1188817"/>
                <a:gd name="connsiteX2-11" fmla="*/ 3169920 w 3169920"/>
                <a:gd name="connsiteY2-12" fmla="*/ 685800 h 1188817"/>
                <a:gd name="connsiteX0-13" fmla="*/ 0 w 3169920"/>
                <a:gd name="connsiteY0-14" fmla="*/ 0 h 1213514"/>
                <a:gd name="connsiteX1-15" fmla="*/ 1158240 w 3169920"/>
                <a:gd name="connsiteY1-16" fmla="*/ 1173480 h 1213514"/>
                <a:gd name="connsiteX2-17" fmla="*/ 3169920 w 3169920"/>
                <a:gd name="connsiteY2-18" fmla="*/ 685800 h 1213514"/>
                <a:gd name="connsiteX0-19" fmla="*/ 0 w 3169920"/>
                <a:gd name="connsiteY0-20" fmla="*/ 0 h 1113013"/>
                <a:gd name="connsiteX1-21" fmla="*/ 1264920 w 3169920"/>
                <a:gd name="connsiteY1-22" fmla="*/ 1066800 h 1113013"/>
                <a:gd name="connsiteX2-23" fmla="*/ 3169920 w 3169920"/>
                <a:gd name="connsiteY2-24" fmla="*/ 685800 h 1113013"/>
                <a:gd name="connsiteX0-25" fmla="*/ 0 w 3169920"/>
                <a:gd name="connsiteY0-26" fmla="*/ 0 h 1081319"/>
                <a:gd name="connsiteX1-27" fmla="*/ 1264920 w 3169920"/>
                <a:gd name="connsiteY1-28" fmla="*/ 1066800 h 1081319"/>
                <a:gd name="connsiteX2-29" fmla="*/ 3169920 w 3169920"/>
                <a:gd name="connsiteY2-30" fmla="*/ 685800 h 1081319"/>
                <a:gd name="connsiteX0-31" fmla="*/ 0 w 3169920"/>
                <a:gd name="connsiteY0-32" fmla="*/ 0 h 1085196"/>
                <a:gd name="connsiteX1-33" fmla="*/ 1264920 w 3169920"/>
                <a:gd name="connsiteY1-34" fmla="*/ 1066800 h 1085196"/>
                <a:gd name="connsiteX2-35" fmla="*/ 3169920 w 3169920"/>
                <a:gd name="connsiteY2-36" fmla="*/ 685800 h 1085196"/>
                <a:gd name="connsiteX0-37" fmla="*/ 0 w 3169920"/>
                <a:gd name="connsiteY0-38" fmla="*/ 0 h 1091931"/>
                <a:gd name="connsiteX1-39" fmla="*/ 1264920 w 3169920"/>
                <a:gd name="connsiteY1-40" fmla="*/ 1066800 h 1091931"/>
                <a:gd name="connsiteX2-41" fmla="*/ 3169920 w 3169920"/>
                <a:gd name="connsiteY2-42" fmla="*/ 685800 h 10919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169920" h="1091931">
                  <a:moveTo>
                    <a:pt x="0" y="0"/>
                  </a:moveTo>
                  <a:cubicBezTo>
                    <a:pt x="184150" y="351790"/>
                    <a:pt x="629920" y="952500"/>
                    <a:pt x="1264920" y="1066800"/>
                  </a:cubicBezTo>
                  <a:cubicBezTo>
                    <a:pt x="1899920" y="1181100"/>
                    <a:pt x="2661920" y="879475"/>
                    <a:pt x="3169920" y="68580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3291840" y="3078482"/>
              <a:ext cx="6052185" cy="2347740"/>
            </a:xfrm>
            <a:custGeom>
              <a:avLst/>
              <a:gdLst>
                <a:gd name="connsiteX0" fmla="*/ 0 w 6004560"/>
                <a:gd name="connsiteY0" fmla="*/ 0 h 2520855"/>
                <a:gd name="connsiteX1" fmla="*/ 335280 w 6004560"/>
                <a:gd name="connsiteY1" fmla="*/ 1463040 h 2520855"/>
                <a:gd name="connsiteX2" fmla="*/ 1600200 w 6004560"/>
                <a:gd name="connsiteY2" fmla="*/ 2453640 h 2520855"/>
                <a:gd name="connsiteX3" fmla="*/ 4465320 w 6004560"/>
                <a:gd name="connsiteY3" fmla="*/ 2346960 h 2520855"/>
                <a:gd name="connsiteX4" fmla="*/ 6004560 w 6004560"/>
                <a:gd name="connsiteY4" fmla="*/ 1661160 h 2520855"/>
                <a:gd name="connsiteX0-1" fmla="*/ 0 w 6004560"/>
                <a:gd name="connsiteY0-2" fmla="*/ 0 h 2497416"/>
                <a:gd name="connsiteX1-3" fmla="*/ 335280 w 6004560"/>
                <a:gd name="connsiteY1-4" fmla="*/ 1463040 h 2497416"/>
                <a:gd name="connsiteX2-5" fmla="*/ 1950720 w 6004560"/>
                <a:gd name="connsiteY2-6" fmla="*/ 2423160 h 2497416"/>
                <a:gd name="connsiteX3-7" fmla="*/ 4465320 w 6004560"/>
                <a:gd name="connsiteY3-8" fmla="*/ 2346960 h 2497416"/>
                <a:gd name="connsiteX4-9" fmla="*/ 6004560 w 6004560"/>
                <a:gd name="connsiteY4-10" fmla="*/ 1661160 h 2497416"/>
                <a:gd name="connsiteX0-11" fmla="*/ 0 w 6004560"/>
                <a:gd name="connsiteY0-12" fmla="*/ 0 h 2497416"/>
                <a:gd name="connsiteX1-13" fmla="*/ 1950720 w 6004560"/>
                <a:gd name="connsiteY1-14" fmla="*/ 2423160 h 2497416"/>
                <a:gd name="connsiteX2-15" fmla="*/ 4465320 w 6004560"/>
                <a:gd name="connsiteY2-16" fmla="*/ 2346960 h 2497416"/>
                <a:gd name="connsiteX3-17" fmla="*/ 6004560 w 6004560"/>
                <a:gd name="connsiteY3-18" fmla="*/ 1661160 h 2497416"/>
                <a:gd name="connsiteX0-19" fmla="*/ 0 w 6004560"/>
                <a:gd name="connsiteY0-20" fmla="*/ 0 h 2348356"/>
                <a:gd name="connsiteX1-21" fmla="*/ 1112520 w 6004560"/>
                <a:gd name="connsiteY1-22" fmla="*/ 1828800 h 2348356"/>
                <a:gd name="connsiteX2-23" fmla="*/ 4465320 w 6004560"/>
                <a:gd name="connsiteY2-24" fmla="*/ 2346960 h 2348356"/>
                <a:gd name="connsiteX3-25" fmla="*/ 6004560 w 6004560"/>
                <a:gd name="connsiteY3-26" fmla="*/ 1661160 h 2348356"/>
                <a:gd name="connsiteX0-27" fmla="*/ 0 w 6004560"/>
                <a:gd name="connsiteY0-28" fmla="*/ 0 h 2351938"/>
                <a:gd name="connsiteX1-29" fmla="*/ 1112520 w 6004560"/>
                <a:gd name="connsiteY1-30" fmla="*/ 1828800 h 2351938"/>
                <a:gd name="connsiteX2-31" fmla="*/ 4465320 w 6004560"/>
                <a:gd name="connsiteY2-32" fmla="*/ 2346960 h 2351938"/>
                <a:gd name="connsiteX3-33" fmla="*/ 6004560 w 6004560"/>
                <a:gd name="connsiteY3-34" fmla="*/ 1661160 h 2351938"/>
                <a:gd name="connsiteX0-35" fmla="*/ 0 w 6004560"/>
                <a:gd name="connsiteY0-36" fmla="*/ 0 h 2389790"/>
                <a:gd name="connsiteX1-37" fmla="*/ 1112520 w 6004560"/>
                <a:gd name="connsiteY1-38" fmla="*/ 1828800 h 2389790"/>
                <a:gd name="connsiteX2-39" fmla="*/ 4465320 w 6004560"/>
                <a:gd name="connsiteY2-40" fmla="*/ 2346960 h 2389790"/>
                <a:gd name="connsiteX3-41" fmla="*/ 6004560 w 6004560"/>
                <a:gd name="connsiteY3-42" fmla="*/ 1661160 h 2389790"/>
                <a:gd name="connsiteX0-43" fmla="*/ 0 w 6004560"/>
                <a:gd name="connsiteY0-44" fmla="*/ 0 h 2389790"/>
                <a:gd name="connsiteX1-45" fmla="*/ 1112520 w 6004560"/>
                <a:gd name="connsiteY1-46" fmla="*/ 1828800 h 2389790"/>
                <a:gd name="connsiteX2-47" fmla="*/ 4465320 w 6004560"/>
                <a:gd name="connsiteY2-48" fmla="*/ 2346960 h 2389790"/>
                <a:gd name="connsiteX3-49" fmla="*/ 6004560 w 6004560"/>
                <a:gd name="connsiteY3-50" fmla="*/ 1661160 h 2389790"/>
                <a:gd name="connsiteX0-51" fmla="*/ 0 w 6004560"/>
                <a:gd name="connsiteY0-52" fmla="*/ 0 h 2391471"/>
                <a:gd name="connsiteX1-53" fmla="*/ 1112520 w 6004560"/>
                <a:gd name="connsiteY1-54" fmla="*/ 1828800 h 2391471"/>
                <a:gd name="connsiteX2-55" fmla="*/ 4465320 w 6004560"/>
                <a:gd name="connsiteY2-56" fmla="*/ 2346960 h 2391471"/>
                <a:gd name="connsiteX3-57" fmla="*/ 6004560 w 6004560"/>
                <a:gd name="connsiteY3-58" fmla="*/ 1661160 h 2391471"/>
                <a:gd name="connsiteX0-59" fmla="*/ 0 w 6004560"/>
                <a:gd name="connsiteY0-60" fmla="*/ 0 h 2351250"/>
                <a:gd name="connsiteX1-61" fmla="*/ 1386840 w 6004560"/>
                <a:gd name="connsiteY1-62" fmla="*/ 1813560 h 2351250"/>
                <a:gd name="connsiteX2-63" fmla="*/ 4465320 w 6004560"/>
                <a:gd name="connsiteY2-64" fmla="*/ 2346960 h 2351250"/>
                <a:gd name="connsiteX3-65" fmla="*/ 6004560 w 6004560"/>
                <a:gd name="connsiteY3-66" fmla="*/ 1661160 h 2351250"/>
                <a:gd name="connsiteX0-67" fmla="*/ 0 w 6004560"/>
                <a:gd name="connsiteY0-68" fmla="*/ 0 h 2348597"/>
                <a:gd name="connsiteX1-69" fmla="*/ 1386840 w 6004560"/>
                <a:gd name="connsiteY1-70" fmla="*/ 1813560 h 2348597"/>
                <a:gd name="connsiteX2-71" fmla="*/ 4465320 w 6004560"/>
                <a:gd name="connsiteY2-72" fmla="*/ 2346960 h 2348597"/>
                <a:gd name="connsiteX3-73" fmla="*/ 6004560 w 6004560"/>
                <a:gd name="connsiteY3-74" fmla="*/ 1661160 h 2348597"/>
                <a:gd name="connsiteX0-75" fmla="*/ 0 w 6004560"/>
                <a:gd name="connsiteY0-76" fmla="*/ 0 h 2349654"/>
                <a:gd name="connsiteX1-77" fmla="*/ 1386840 w 6004560"/>
                <a:gd name="connsiteY1-78" fmla="*/ 1813560 h 2349654"/>
                <a:gd name="connsiteX2-79" fmla="*/ 4465320 w 6004560"/>
                <a:gd name="connsiteY2-80" fmla="*/ 2346960 h 2349654"/>
                <a:gd name="connsiteX3-81" fmla="*/ 6004560 w 6004560"/>
                <a:gd name="connsiteY3-82" fmla="*/ 1661160 h 2349654"/>
                <a:gd name="connsiteX0-83" fmla="*/ 0 w 6004560"/>
                <a:gd name="connsiteY0-84" fmla="*/ 0 h 2274368"/>
                <a:gd name="connsiteX1-85" fmla="*/ 1386840 w 6004560"/>
                <a:gd name="connsiteY1-86" fmla="*/ 1813560 h 2274368"/>
                <a:gd name="connsiteX2-87" fmla="*/ 4130040 w 6004560"/>
                <a:gd name="connsiteY2-88" fmla="*/ 2270760 h 2274368"/>
                <a:gd name="connsiteX3-89" fmla="*/ 6004560 w 6004560"/>
                <a:gd name="connsiteY3-90" fmla="*/ 1661160 h 2274368"/>
                <a:gd name="connsiteX0-91" fmla="*/ 0 w 6004560"/>
                <a:gd name="connsiteY0-92" fmla="*/ 0 h 2287895"/>
                <a:gd name="connsiteX1-93" fmla="*/ 1386840 w 6004560"/>
                <a:gd name="connsiteY1-94" fmla="*/ 1813560 h 2287895"/>
                <a:gd name="connsiteX2-95" fmla="*/ 4130040 w 6004560"/>
                <a:gd name="connsiteY2-96" fmla="*/ 2270760 h 2287895"/>
                <a:gd name="connsiteX3-97" fmla="*/ 6004560 w 6004560"/>
                <a:gd name="connsiteY3-98" fmla="*/ 1661160 h 2287895"/>
                <a:gd name="connsiteX0-99" fmla="*/ 0 w 6004560"/>
                <a:gd name="connsiteY0-100" fmla="*/ 0 h 2287895"/>
                <a:gd name="connsiteX1-101" fmla="*/ 1386840 w 6004560"/>
                <a:gd name="connsiteY1-102" fmla="*/ 1813560 h 2287895"/>
                <a:gd name="connsiteX2-103" fmla="*/ 4130040 w 6004560"/>
                <a:gd name="connsiteY2-104" fmla="*/ 2270760 h 2287895"/>
                <a:gd name="connsiteX3-105" fmla="*/ 6004560 w 6004560"/>
                <a:gd name="connsiteY3-106" fmla="*/ 1661160 h 2287895"/>
                <a:gd name="connsiteX0-107" fmla="*/ 0 w 6052185"/>
                <a:gd name="connsiteY0-108" fmla="*/ 0 h 2271883"/>
                <a:gd name="connsiteX1-109" fmla="*/ 1386840 w 6052185"/>
                <a:gd name="connsiteY1-110" fmla="*/ 1813560 h 2271883"/>
                <a:gd name="connsiteX2-111" fmla="*/ 4130040 w 6052185"/>
                <a:gd name="connsiteY2-112" fmla="*/ 2270760 h 2271883"/>
                <a:gd name="connsiteX3-113" fmla="*/ 6052185 w 6052185"/>
                <a:gd name="connsiteY3-114" fmla="*/ 1737360 h 2271883"/>
                <a:gd name="connsiteX0-115" fmla="*/ 0 w 6052185"/>
                <a:gd name="connsiteY0-116" fmla="*/ 0 h 2271883"/>
                <a:gd name="connsiteX1-117" fmla="*/ 1386840 w 6052185"/>
                <a:gd name="connsiteY1-118" fmla="*/ 1813560 h 2271883"/>
                <a:gd name="connsiteX2-119" fmla="*/ 4130040 w 6052185"/>
                <a:gd name="connsiteY2-120" fmla="*/ 2270760 h 2271883"/>
                <a:gd name="connsiteX3-121" fmla="*/ 6052185 w 6052185"/>
                <a:gd name="connsiteY3-122" fmla="*/ 1737360 h 2271883"/>
                <a:gd name="connsiteX0-123" fmla="*/ 0 w 6052185"/>
                <a:gd name="connsiteY0-124" fmla="*/ 0 h 2294108"/>
                <a:gd name="connsiteX1-125" fmla="*/ 1386840 w 6052185"/>
                <a:gd name="connsiteY1-126" fmla="*/ 1813560 h 2294108"/>
                <a:gd name="connsiteX2-127" fmla="*/ 4130040 w 6052185"/>
                <a:gd name="connsiteY2-128" fmla="*/ 2270760 h 2294108"/>
                <a:gd name="connsiteX3-129" fmla="*/ 6052185 w 6052185"/>
                <a:gd name="connsiteY3-130" fmla="*/ 1737360 h 2294108"/>
                <a:gd name="connsiteX0-131" fmla="*/ 0 w 6052185"/>
                <a:gd name="connsiteY0-132" fmla="*/ 0 h 2294108"/>
                <a:gd name="connsiteX1-133" fmla="*/ 1386840 w 6052185"/>
                <a:gd name="connsiteY1-134" fmla="*/ 1813560 h 2294108"/>
                <a:gd name="connsiteX2-135" fmla="*/ 4130040 w 6052185"/>
                <a:gd name="connsiteY2-136" fmla="*/ 2270760 h 2294108"/>
                <a:gd name="connsiteX3-137" fmla="*/ 6052185 w 6052185"/>
                <a:gd name="connsiteY3-138" fmla="*/ 1737360 h 2294108"/>
                <a:gd name="connsiteX0-139" fmla="*/ 0 w 6052185"/>
                <a:gd name="connsiteY0-140" fmla="*/ 0 h 2289968"/>
                <a:gd name="connsiteX1-141" fmla="*/ 1386840 w 6052185"/>
                <a:gd name="connsiteY1-142" fmla="*/ 1813560 h 2289968"/>
                <a:gd name="connsiteX2-143" fmla="*/ 4130040 w 6052185"/>
                <a:gd name="connsiteY2-144" fmla="*/ 2270760 h 2289968"/>
                <a:gd name="connsiteX3-145" fmla="*/ 6052185 w 6052185"/>
                <a:gd name="connsiteY3-146" fmla="*/ 1737360 h 2289968"/>
                <a:gd name="connsiteX0-147" fmla="*/ 0 w 6052185"/>
                <a:gd name="connsiteY0-148" fmla="*/ 0 h 2270760"/>
                <a:gd name="connsiteX1-149" fmla="*/ 4130040 w 6052185"/>
                <a:gd name="connsiteY1-150" fmla="*/ 2270760 h 2270760"/>
                <a:gd name="connsiteX2-151" fmla="*/ 6052185 w 6052185"/>
                <a:gd name="connsiteY2-152" fmla="*/ 1737360 h 2270760"/>
                <a:gd name="connsiteX0-153" fmla="*/ 0 w 6052185"/>
                <a:gd name="connsiteY0-154" fmla="*/ 0 h 2372360"/>
                <a:gd name="connsiteX1-155" fmla="*/ 2860040 w 6052185"/>
                <a:gd name="connsiteY1-156" fmla="*/ 2372360 h 2372360"/>
                <a:gd name="connsiteX2-157" fmla="*/ 6052185 w 6052185"/>
                <a:gd name="connsiteY2-158" fmla="*/ 1737360 h 2372360"/>
                <a:gd name="connsiteX0-159" fmla="*/ 0 w 6052185"/>
                <a:gd name="connsiteY0-160" fmla="*/ 0 h 2386638"/>
                <a:gd name="connsiteX1-161" fmla="*/ 2860040 w 6052185"/>
                <a:gd name="connsiteY1-162" fmla="*/ 2372360 h 2386638"/>
                <a:gd name="connsiteX2-163" fmla="*/ 6052185 w 6052185"/>
                <a:gd name="connsiteY2-164" fmla="*/ 1737360 h 2386638"/>
                <a:gd name="connsiteX0-165" fmla="*/ 0 w 6052185"/>
                <a:gd name="connsiteY0-166" fmla="*/ 0 h 2386638"/>
                <a:gd name="connsiteX1-167" fmla="*/ 2860040 w 6052185"/>
                <a:gd name="connsiteY1-168" fmla="*/ 2372360 h 2386638"/>
                <a:gd name="connsiteX2-169" fmla="*/ 6052185 w 6052185"/>
                <a:gd name="connsiteY2-170" fmla="*/ 1737360 h 2386638"/>
                <a:gd name="connsiteX0-171" fmla="*/ 0 w 6052185"/>
                <a:gd name="connsiteY0-172" fmla="*/ 0 h 2404123"/>
                <a:gd name="connsiteX1-173" fmla="*/ 2860040 w 6052185"/>
                <a:gd name="connsiteY1-174" fmla="*/ 2372360 h 2404123"/>
                <a:gd name="connsiteX2-175" fmla="*/ 6052185 w 6052185"/>
                <a:gd name="connsiteY2-176" fmla="*/ 1737360 h 2404123"/>
                <a:gd name="connsiteX0-177" fmla="*/ 0 w 6052185"/>
                <a:gd name="connsiteY0-178" fmla="*/ 0 h 2308860"/>
                <a:gd name="connsiteX1-179" fmla="*/ 2618740 w 6052185"/>
                <a:gd name="connsiteY1-180" fmla="*/ 2308860 h 2308860"/>
                <a:gd name="connsiteX2-181" fmla="*/ 6052185 w 6052185"/>
                <a:gd name="connsiteY2-182" fmla="*/ 1737360 h 2308860"/>
                <a:gd name="connsiteX0-183" fmla="*/ 0 w 6052185"/>
                <a:gd name="connsiteY0-184" fmla="*/ 0 h 2308860"/>
                <a:gd name="connsiteX1-185" fmla="*/ 2618740 w 6052185"/>
                <a:gd name="connsiteY1-186" fmla="*/ 2308860 h 2308860"/>
                <a:gd name="connsiteX2-187" fmla="*/ 6052185 w 6052185"/>
                <a:gd name="connsiteY2-188" fmla="*/ 1737360 h 2308860"/>
                <a:gd name="connsiteX0-189" fmla="*/ 0 w 6052185"/>
                <a:gd name="connsiteY0-190" fmla="*/ 0 h 2331773"/>
                <a:gd name="connsiteX1-191" fmla="*/ 2618740 w 6052185"/>
                <a:gd name="connsiteY1-192" fmla="*/ 2308860 h 2331773"/>
                <a:gd name="connsiteX2-193" fmla="*/ 6052185 w 6052185"/>
                <a:gd name="connsiteY2-194" fmla="*/ 1737360 h 2331773"/>
                <a:gd name="connsiteX0-195" fmla="*/ 0 w 6052185"/>
                <a:gd name="connsiteY0-196" fmla="*/ 0 h 2361700"/>
                <a:gd name="connsiteX1-197" fmla="*/ 2618740 w 6052185"/>
                <a:gd name="connsiteY1-198" fmla="*/ 2308860 h 2361700"/>
                <a:gd name="connsiteX2-199" fmla="*/ 6052185 w 6052185"/>
                <a:gd name="connsiteY2-200" fmla="*/ 1737360 h 2361700"/>
                <a:gd name="connsiteX0-201" fmla="*/ 0 w 6052185"/>
                <a:gd name="connsiteY0-202" fmla="*/ 0 h 2347740"/>
                <a:gd name="connsiteX1-203" fmla="*/ 2618740 w 6052185"/>
                <a:gd name="connsiteY1-204" fmla="*/ 2308860 h 2347740"/>
                <a:gd name="connsiteX2-205" fmla="*/ 6052185 w 6052185"/>
                <a:gd name="connsiteY2-206" fmla="*/ 1737360 h 2347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052185" h="2347740">
                  <a:moveTo>
                    <a:pt x="0" y="0"/>
                  </a:moveTo>
                  <a:cubicBezTo>
                    <a:pt x="327025" y="1260475"/>
                    <a:pt x="1362709" y="2099860"/>
                    <a:pt x="2618740" y="2308860"/>
                  </a:cubicBezTo>
                  <a:cubicBezTo>
                    <a:pt x="3534622" y="2461260"/>
                    <a:pt x="5288703" y="2143760"/>
                    <a:pt x="6052185" y="173736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5" name="图片 3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64634">
              <a:off x="7276930" y="4786370"/>
              <a:ext cx="802544" cy="522587"/>
            </a:xfrm>
            <a:prstGeom prst="rect">
              <a:avLst/>
            </a:prstGeom>
          </p:spPr>
        </p:pic>
        <p:sp>
          <p:nvSpPr>
            <p:cNvPr id="8" name="任意多边形 7"/>
            <p:cNvSpPr/>
            <p:nvPr/>
          </p:nvSpPr>
          <p:spPr>
            <a:xfrm>
              <a:off x="3276600" y="1752600"/>
              <a:ext cx="1701800" cy="1320800"/>
            </a:xfrm>
            <a:custGeom>
              <a:avLst/>
              <a:gdLst>
                <a:gd name="connsiteX0" fmla="*/ 0 w 1701800"/>
                <a:gd name="connsiteY0" fmla="*/ 1320800 h 1320800"/>
                <a:gd name="connsiteX1" fmla="*/ 1308100 w 1701800"/>
                <a:gd name="connsiteY1" fmla="*/ 749300 h 1320800"/>
                <a:gd name="connsiteX2" fmla="*/ 1701800 w 1701800"/>
                <a:gd name="connsiteY2" fmla="*/ 0 h 1320800"/>
                <a:gd name="connsiteX0-1" fmla="*/ 0 w 1701800"/>
                <a:gd name="connsiteY0-2" fmla="*/ 1320800 h 1320800"/>
                <a:gd name="connsiteX1-3" fmla="*/ 1308100 w 1701800"/>
                <a:gd name="connsiteY1-4" fmla="*/ 749300 h 1320800"/>
                <a:gd name="connsiteX2-5" fmla="*/ 1701800 w 1701800"/>
                <a:gd name="connsiteY2-6" fmla="*/ 0 h 1320800"/>
                <a:gd name="connsiteX0-7" fmla="*/ 0 w 1701800"/>
                <a:gd name="connsiteY0-8" fmla="*/ 1320800 h 1320800"/>
                <a:gd name="connsiteX1-9" fmla="*/ 1308100 w 1701800"/>
                <a:gd name="connsiteY1-10" fmla="*/ 749300 h 1320800"/>
                <a:gd name="connsiteX2-11" fmla="*/ 1701800 w 1701800"/>
                <a:gd name="connsiteY2-12" fmla="*/ 0 h 1320800"/>
                <a:gd name="connsiteX0-13" fmla="*/ 0 w 1701800"/>
                <a:gd name="connsiteY0-14" fmla="*/ 1320800 h 1320800"/>
                <a:gd name="connsiteX1-15" fmla="*/ 1276350 w 1701800"/>
                <a:gd name="connsiteY1-16" fmla="*/ 819150 h 1320800"/>
                <a:gd name="connsiteX2-17" fmla="*/ 1701800 w 1701800"/>
                <a:gd name="connsiteY2-18" fmla="*/ 0 h 1320800"/>
                <a:gd name="connsiteX0-19" fmla="*/ 0 w 1701800"/>
                <a:gd name="connsiteY0-20" fmla="*/ 1320800 h 1320800"/>
                <a:gd name="connsiteX1-21" fmla="*/ 1276350 w 1701800"/>
                <a:gd name="connsiteY1-22" fmla="*/ 819150 h 1320800"/>
                <a:gd name="connsiteX2-23" fmla="*/ 1701800 w 1701800"/>
                <a:gd name="connsiteY2-24" fmla="*/ 0 h 1320800"/>
                <a:gd name="connsiteX0-25" fmla="*/ 0 w 1701800"/>
                <a:gd name="connsiteY0-26" fmla="*/ 1320800 h 1320800"/>
                <a:gd name="connsiteX1-27" fmla="*/ 1334407 w 1701800"/>
                <a:gd name="connsiteY1-28" fmla="*/ 833664 h 1320800"/>
                <a:gd name="connsiteX2-29" fmla="*/ 1701800 w 1701800"/>
                <a:gd name="connsiteY2-30" fmla="*/ 0 h 1320800"/>
                <a:gd name="connsiteX0-31" fmla="*/ 0 w 1701800"/>
                <a:gd name="connsiteY0-32" fmla="*/ 1320800 h 1320800"/>
                <a:gd name="connsiteX1-33" fmla="*/ 1334407 w 1701800"/>
                <a:gd name="connsiteY1-34" fmla="*/ 833664 h 1320800"/>
                <a:gd name="connsiteX2-35" fmla="*/ 1701800 w 1701800"/>
                <a:gd name="connsiteY2-36" fmla="*/ 0 h 1320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701800" h="1320800">
                  <a:moveTo>
                    <a:pt x="0" y="1320800"/>
                  </a:moveTo>
                  <a:cubicBezTo>
                    <a:pt x="537633" y="1221316"/>
                    <a:pt x="1063474" y="1137254"/>
                    <a:pt x="1334407" y="833664"/>
                  </a:cubicBezTo>
                  <a:cubicBezTo>
                    <a:pt x="1605340" y="530074"/>
                    <a:pt x="1646766" y="264583"/>
                    <a:pt x="1701800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9" name="图片 3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108853">
              <a:off x="3992324" y="2034836"/>
              <a:ext cx="802544" cy="522587"/>
            </a:xfrm>
            <a:prstGeom prst="rect">
              <a:avLst/>
            </a:prstGeom>
          </p:spPr>
        </p:pic>
        <p:sp>
          <p:nvSpPr>
            <p:cNvPr id="13" name="任意多边形 12"/>
            <p:cNvSpPr/>
            <p:nvPr/>
          </p:nvSpPr>
          <p:spPr>
            <a:xfrm>
              <a:off x="3280229" y="2133600"/>
              <a:ext cx="5297714" cy="954179"/>
            </a:xfrm>
            <a:custGeom>
              <a:avLst/>
              <a:gdLst>
                <a:gd name="connsiteX0" fmla="*/ 0 w 5297714"/>
                <a:gd name="connsiteY0" fmla="*/ 943429 h 943429"/>
                <a:gd name="connsiteX1" fmla="*/ 3106057 w 5297714"/>
                <a:gd name="connsiteY1" fmla="*/ 696686 h 943429"/>
                <a:gd name="connsiteX2" fmla="*/ 5297714 w 5297714"/>
                <a:gd name="connsiteY2" fmla="*/ 0 h 943429"/>
                <a:gd name="connsiteX3" fmla="*/ 5297714 w 5297714"/>
                <a:gd name="connsiteY3" fmla="*/ 0 h 943429"/>
                <a:gd name="connsiteX0-1" fmla="*/ 0 w 5297714"/>
                <a:gd name="connsiteY0-2" fmla="*/ 943429 h 943429"/>
                <a:gd name="connsiteX1-3" fmla="*/ 2757714 w 5297714"/>
                <a:gd name="connsiteY1-4" fmla="*/ 769257 h 943429"/>
                <a:gd name="connsiteX2-5" fmla="*/ 5297714 w 5297714"/>
                <a:gd name="connsiteY2-6" fmla="*/ 0 h 943429"/>
                <a:gd name="connsiteX3-7" fmla="*/ 5297714 w 5297714"/>
                <a:gd name="connsiteY3-8" fmla="*/ 0 h 943429"/>
                <a:gd name="connsiteX0-9" fmla="*/ 0 w 5297714"/>
                <a:gd name="connsiteY0-10" fmla="*/ 943429 h 951165"/>
                <a:gd name="connsiteX1-11" fmla="*/ 2757714 w 5297714"/>
                <a:gd name="connsiteY1-12" fmla="*/ 769257 h 951165"/>
                <a:gd name="connsiteX2-13" fmla="*/ 5297714 w 5297714"/>
                <a:gd name="connsiteY2-14" fmla="*/ 0 h 951165"/>
                <a:gd name="connsiteX3-15" fmla="*/ 5297714 w 5297714"/>
                <a:gd name="connsiteY3-16" fmla="*/ 0 h 951165"/>
                <a:gd name="connsiteX0-17" fmla="*/ 0 w 5297714"/>
                <a:gd name="connsiteY0-18" fmla="*/ 943429 h 951165"/>
                <a:gd name="connsiteX1-19" fmla="*/ 2757714 w 5297714"/>
                <a:gd name="connsiteY1-20" fmla="*/ 769257 h 951165"/>
                <a:gd name="connsiteX2-21" fmla="*/ 5297714 w 5297714"/>
                <a:gd name="connsiteY2-22" fmla="*/ 0 h 951165"/>
                <a:gd name="connsiteX3-23" fmla="*/ 5297714 w 5297714"/>
                <a:gd name="connsiteY3-24" fmla="*/ 0 h 951165"/>
                <a:gd name="connsiteX0-25" fmla="*/ 0 w 5297714"/>
                <a:gd name="connsiteY0-26" fmla="*/ 943429 h 954179"/>
                <a:gd name="connsiteX1-27" fmla="*/ 2757714 w 5297714"/>
                <a:gd name="connsiteY1-28" fmla="*/ 769257 h 954179"/>
                <a:gd name="connsiteX2-29" fmla="*/ 5297714 w 5297714"/>
                <a:gd name="connsiteY2-30" fmla="*/ 0 h 954179"/>
                <a:gd name="connsiteX3-31" fmla="*/ 5297714 w 5297714"/>
                <a:gd name="connsiteY3-32" fmla="*/ 0 h 954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297714" h="954179">
                  <a:moveTo>
                    <a:pt x="0" y="943429"/>
                  </a:moveTo>
                  <a:cubicBezTo>
                    <a:pt x="1009952" y="971247"/>
                    <a:pt x="1657047" y="955523"/>
                    <a:pt x="2757714" y="769257"/>
                  </a:cubicBezTo>
                  <a:cubicBezTo>
                    <a:pt x="3858381" y="582991"/>
                    <a:pt x="4656667" y="316895"/>
                    <a:pt x="5297714" y="0"/>
                  </a:cubicBezTo>
                  <a:lnTo>
                    <a:pt x="5297714" y="0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0" name="图片 3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5000" y="2268328"/>
              <a:ext cx="802544" cy="522587"/>
            </a:xfrm>
            <a:prstGeom prst="rect">
              <a:avLst/>
            </a:prstGeom>
          </p:spPr>
        </p:pic>
      </p:grpSp>
      <p:pic>
        <p:nvPicPr>
          <p:cNvPr id="361" name="图片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62" name="文本框 361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grpSp>
        <p:nvGrpSpPr>
          <p:cNvPr id="363" name="组合 362"/>
          <p:cNvGrpSpPr/>
          <p:nvPr/>
        </p:nvGrpSpPr>
        <p:grpSpPr>
          <a:xfrm>
            <a:off x="1389732" y="4246621"/>
            <a:ext cx="2699602" cy="1217970"/>
            <a:chOff x="4067980" y="1958202"/>
            <a:chExt cx="2699602" cy="1217970"/>
          </a:xfrm>
        </p:grpSpPr>
        <p:sp>
          <p:nvSpPr>
            <p:cNvPr id="364" name="矩形 363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5" name="矩形 364"/>
            <p:cNvSpPr/>
            <p:nvPr/>
          </p:nvSpPr>
          <p:spPr>
            <a:xfrm>
              <a:off x="4067980" y="2308242"/>
              <a:ext cx="269960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8"/>
          <p:cNvGrpSpPr/>
          <p:nvPr/>
        </p:nvGrpSpPr>
        <p:grpSpPr bwMode="auto">
          <a:xfrm>
            <a:off x="2397978" y="1592619"/>
            <a:ext cx="2244725" cy="4014787"/>
            <a:chOff x="4974047" y="1777893"/>
            <a:chExt cx="2243907" cy="4014880"/>
          </a:xfrm>
        </p:grpSpPr>
        <p:grpSp>
          <p:nvGrpSpPr>
            <p:cNvPr id="3" name="组合 84"/>
            <p:cNvGrpSpPr/>
            <p:nvPr/>
          </p:nvGrpSpPr>
          <p:grpSpPr>
            <a:xfrm rot="20700000">
              <a:off x="5380965" y="4734197"/>
              <a:ext cx="1251133" cy="1058576"/>
              <a:chOff x="5307614" y="4252313"/>
              <a:chExt cx="2011362" cy="1701801"/>
            </a:xfrm>
            <a:solidFill>
              <a:schemeClr val="bg1">
                <a:lumMod val="75000"/>
              </a:schemeClr>
            </a:solidFill>
          </p:grpSpPr>
          <p:sp>
            <p:nvSpPr>
              <p:cNvPr id="78" name="Freeform 81"/>
              <p:cNvSpPr>
                <a:spLocks noEditPoints="1"/>
              </p:cNvSpPr>
              <p:nvPr/>
            </p:nvSpPr>
            <p:spPr bwMode="auto">
              <a:xfrm>
                <a:off x="5463189" y="4252313"/>
                <a:ext cx="541337" cy="1128713"/>
              </a:xfrm>
              <a:custGeom>
                <a:avLst/>
                <a:gdLst>
                  <a:gd name="T0" fmla="*/ 41 w 166"/>
                  <a:gd name="T1" fmla="*/ 287 h 346"/>
                  <a:gd name="T2" fmla="*/ 64 w 166"/>
                  <a:gd name="T3" fmla="*/ 242 h 346"/>
                  <a:gd name="T4" fmla="*/ 68 w 166"/>
                  <a:gd name="T5" fmla="*/ 231 h 346"/>
                  <a:gd name="T6" fmla="*/ 60 w 166"/>
                  <a:gd name="T7" fmla="*/ 254 h 346"/>
                  <a:gd name="T8" fmla="*/ 99 w 166"/>
                  <a:gd name="T9" fmla="*/ 167 h 346"/>
                  <a:gd name="T10" fmla="*/ 114 w 166"/>
                  <a:gd name="T11" fmla="*/ 110 h 346"/>
                  <a:gd name="T12" fmla="*/ 122 w 166"/>
                  <a:gd name="T13" fmla="*/ 67 h 346"/>
                  <a:gd name="T14" fmla="*/ 124 w 166"/>
                  <a:gd name="T15" fmla="*/ 51 h 346"/>
                  <a:gd name="T16" fmla="*/ 117 w 166"/>
                  <a:gd name="T17" fmla="*/ 50 h 346"/>
                  <a:gd name="T18" fmla="*/ 113 w 166"/>
                  <a:gd name="T19" fmla="*/ 48 h 346"/>
                  <a:gd name="T20" fmla="*/ 151 w 166"/>
                  <a:gd name="T21" fmla="*/ 38 h 346"/>
                  <a:gd name="T22" fmla="*/ 162 w 166"/>
                  <a:gd name="T23" fmla="*/ 34 h 346"/>
                  <a:gd name="T24" fmla="*/ 154 w 166"/>
                  <a:gd name="T25" fmla="*/ 24 h 346"/>
                  <a:gd name="T26" fmla="*/ 147 w 166"/>
                  <a:gd name="T27" fmla="*/ 29 h 346"/>
                  <a:gd name="T28" fmla="*/ 145 w 166"/>
                  <a:gd name="T29" fmla="*/ 26 h 346"/>
                  <a:gd name="T30" fmla="*/ 138 w 166"/>
                  <a:gd name="T31" fmla="*/ 25 h 346"/>
                  <a:gd name="T32" fmla="*/ 129 w 166"/>
                  <a:gd name="T33" fmla="*/ 24 h 346"/>
                  <a:gd name="T34" fmla="*/ 149 w 166"/>
                  <a:gd name="T35" fmla="*/ 14 h 346"/>
                  <a:gd name="T36" fmla="*/ 140 w 166"/>
                  <a:gd name="T37" fmla="*/ 14 h 346"/>
                  <a:gd name="T38" fmla="*/ 109 w 166"/>
                  <a:gd name="T39" fmla="*/ 16 h 346"/>
                  <a:gd name="T40" fmla="*/ 97 w 166"/>
                  <a:gd name="T41" fmla="*/ 4 h 346"/>
                  <a:gd name="T42" fmla="*/ 93 w 166"/>
                  <a:gd name="T43" fmla="*/ 9 h 346"/>
                  <a:gd name="T44" fmla="*/ 100 w 166"/>
                  <a:gd name="T45" fmla="*/ 21 h 346"/>
                  <a:gd name="T46" fmla="*/ 102 w 166"/>
                  <a:gd name="T47" fmla="*/ 28 h 346"/>
                  <a:gd name="T48" fmla="*/ 91 w 166"/>
                  <a:gd name="T49" fmla="*/ 31 h 346"/>
                  <a:gd name="T50" fmla="*/ 106 w 166"/>
                  <a:gd name="T51" fmla="*/ 47 h 346"/>
                  <a:gd name="T52" fmla="*/ 87 w 166"/>
                  <a:gd name="T53" fmla="*/ 109 h 346"/>
                  <a:gd name="T54" fmla="*/ 50 w 166"/>
                  <a:gd name="T55" fmla="*/ 223 h 346"/>
                  <a:gd name="T56" fmla="*/ 23 w 166"/>
                  <a:gd name="T57" fmla="*/ 284 h 346"/>
                  <a:gd name="T58" fmla="*/ 9 w 166"/>
                  <a:gd name="T59" fmla="*/ 317 h 346"/>
                  <a:gd name="T60" fmla="*/ 8 w 166"/>
                  <a:gd name="T61" fmla="*/ 320 h 346"/>
                  <a:gd name="T62" fmla="*/ 1 w 166"/>
                  <a:gd name="T63" fmla="*/ 338 h 346"/>
                  <a:gd name="T64" fmla="*/ 10 w 166"/>
                  <a:gd name="T65" fmla="*/ 343 h 346"/>
                  <a:gd name="T66" fmla="*/ 109 w 166"/>
                  <a:gd name="T67" fmla="*/ 88 h 346"/>
                  <a:gd name="T68" fmla="*/ 104 w 166"/>
                  <a:gd name="T69" fmla="*/ 106 h 346"/>
                  <a:gd name="T70" fmla="*/ 110 w 166"/>
                  <a:gd name="T71" fmla="*/ 75 h 346"/>
                  <a:gd name="T72" fmla="*/ 91 w 166"/>
                  <a:gd name="T73" fmla="*/ 120 h 346"/>
                  <a:gd name="T74" fmla="*/ 79 w 166"/>
                  <a:gd name="T75" fmla="*/ 153 h 346"/>
                  <a:gd name="T76" fmla="*/ 99 w 166"/>
                  <a:gd name="T77" fmla="*/ 139 h 346"/>
                  <a:gd name="T78" fmla="*/ 103 w 166"/>
                  <a:gd name="T79" fmla="*/ 1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346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9" name="Freeform 82"/>
              <p:cNvSpPr/>
              <p:nvPr/>
            </p:nvSpPr>
            <p:spPr bwMode="auto">
              <a:xfrm>
                <a:off x="5307614" y="5308001"/>
                <a:ext cx="303212" cy="244475"/>
              </a:xfrm>
              <a:custGeom>
                <a:avLst/>
                <a:gdLst>
                  <a:gd name="T0" fmla="*/ 89 w 93"/>
                  <a:gd name="T1" fmla="*/ 67 h 75"/>
                  <a:gd name="T2" fmla="*/ 79 w 93"/>
                  <a:gd name="T3" fmla="*/ 64 h 75"/>
                  <a:gd name="T4" fmla="*/ 76 w 93"/>
                  <a:gd name="T5" fmla="*/ 63 h 75"/>
                  <a:gd name="T6" fmla="*/ 44 w 93"/>
                  <a:gd name="T7" fmla="*/ 45 h 75"/>
                  <a:gd name="T8" fmla="*/ 43 w 93"/>
                  <a:gd name="T9" fmla="*/ 44 h 75"/>
                  <a:gd name="T10" fmla="*/ 49 w 93"/>
                  <a:gd name="T11" fmla="*/ 45 h 75"/>
                  <a:gd name="T12" fmla="*/ 50 w 93"/>
                  <a:gd name="T13" fmla="*/ 45 h 75"/>
                  <a:gd name="T14" fmla="*/ 51 w 93"/>
                  <a:gd name="T15" fmla="*/ 46 h 75"/>
                  <a:gd name="T16" fmla="*/ 56 w 93"/>
                  <a:gd name="T17" fmla="*/ 41 h 75"/>
                  <a:gd name="T18" fmla="*/ 65 w 93"/>
                  <a:gd name="T19" fmla="*/ 44 h 75"/>
                  <a:gd name="T20" fmla="*/ 67 w 93"/>
                  <a:gd name="T21" fmla="*/ 38 h 75"/>
                  <a:gd name="T22" fmla="*/ 64 w 93"/>
                  <a:gd name="T23" fmla="*/ 36 h 75"/>
                  <a:gd name="T24" fmla="*/ 61 w 93"/>
                  <a:gd name="T25" fmla="*/ 36 h 75"/>
                  <a:gd name="T26" fmla="*/ 48 w 93"/>
                  <a:gd name="T27" fmla="*/ 30 h 75"/>
                  <a:gd name="T28" fmla="*/ 47 w 93"/>
                  <a:gd name="T29" fmla="*/ 29 h 75"/>
                  <a:gd name="T30" fmla="*/ 44 w 93"/>
                  <a:gd name="T31" fmla="*/ 28 h 75"/>
                  <a:gd name="T32" fmla="*/ 21 w 93"/>
                  <a:gd name="T33" fmla="*/ 12 h 75"/>
                  <a:gd name="T34" fmla="*/ 17 w 93"/>
                  <a:gd name="T35" fmla="*/ 4 h 75"/>
                  <a:gd name="T36" fmla="*/ 10 w 93"/>
                  <a:gd name="T37" fmla="*/ 6 h 75"/>
                  <a:gd name="T38" fmla="*/ 12 w 93"/>
                  <a:gd name="T39" fmla="*/ 11 h 75"/>
                  <a:gd name="T40" fmla="*/ 13 w 93"/>
                  <a:gd name="T41" fmla="*/ 14 h 75"/>
                  <a:gd name="T42" fmla="*/ 16 w 93"/>
                  <a:gd name="T43" fmla="*/ 17 h 75"/>
                  <a:gd name="T44" fmla="*/ 21 w 93"/>
                  <a:gd name="T45" fmla="*/ 24 h 75"/>
                  <a:gd name="T46" fmla="*/ 20 w 93"/>
                  <a:gd name="T47" fmla="*/ 26 h 75"/>
                  <a:gd name="T48" fmla="*/ 9 w 93"/>
                  <a:gd name="T49" fmla="*/ 17 h 75"/>
                  <a:gd name="T50" fmla="*/ 4 w 93"/>
                  <a:gd name="T51" fmla="*/ 22 h 75"/>
                  <a:gd name="T52" fmla="*/ 31 w 93"/>
                  <a:gd name="T53" fmla="*/ 44 h 75"/>
                  <a:gd name="T54" fmla="*/ 33 w 93"/>
                  <a:gd name="T55" fmla="*/ 48 h 75"/>
                  <a:gd name="T56" fmla="*/ 46 w 93"/>
                  <a:gd name="T57" fmla="*/ 57 h 75"/>
                  <a:gd name="T58" fmla="*/ 57 w 93"/>
                  <a:gd name="T59" fmla="*/ 64 h 75"/>
                  <a:gd name="T60" fmla="*/ 77 w 93"/>
                  <a:gd name="T61" fmla="*/ 71 h 75"/>
                  <a:gd name="T62" fmla="*/ 87 w 93"/>
                  <a:gd name="T63" fmla="*/ 74 h 75"/>
                  <a:gd name="T64" fmla="*/ 89 w 93"/>
                  <a:gd name="T65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75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0" name="Freeform 83"/>
              <p:cNvSpPr>
                <a:spLocks noEditPoints="1"/>
              </p:cNvSpPr>
              <p:nvPr/>
            </p:nvSpPr>
            <p:spPr bwMode="auto">
              <a:xfrm>
                <a:off x="5710839" y="4398363"/>
                <a:ext cx="628650" cy="1168400"/>
              </a:xfrm>
              <a:custGeom>
                <a:avLst/>
                <a:gdLst>
                  <a:gd name="T0" fmla="*/ 160 w 193"/>
                  <a:gd name="T1" fmla="*/ 228 h 358"/>
                  <a:gd name="T2" fmla="*/ 193 w 193"/>
                  <a:gd name="T3" fmla="*/ 89 h 358"/>
                  <a:gd name="T4" fmla="*/ 185 w 193"/>
                  <a:gd name="T5" fmla="*/ 39 h 358"/>
                  <a:gd name="T6" fmla="*/ 163 w 193"/>
                  <a:gd name="T7" fmla="*/ 17 h 358"/>
                  <a:gd name="T8" fmla="*/ 124 w 193"/>
                  <a:gd name="T9" fmla="*/ 7 h 358"/>
                  <a:gd name="T10" fmla="*/ 96 w 193"/>
                  <a:gd name="T11" fmla="*/ 58 h 358"/>
                  <a:gd name="T12" fmla="*/ 23 w 193"/>
                  <a:gd name="T13" fmla="*/ 238 h 358"/>
                  <a:gd name="T14" fmla="*/ 7 w 193"/>
                  <a:gd name="T15" fmla="*/ 298 h 358"/>
                  <a:gd name="T16" fmla="*/ 7 w 193"/>
                  <a:gd name="T17" fmla="*/ 320 h 358"/>
                  <a:gd name="T18" fmla="*/ 55 w 193"/>
                  <a:gd name="T19" fmla="*/ 308 h 358"/>
                  <a:gd name="T20" fmla="*/ 37 w 193"/>
                  <a:gd name="T21" fmla="*/ 329 h 358"/>
                  <a:gd name="T22" fmla="*/ 37 w 193"/>
                  <a:gd name="T23" fmla="*/ 341 h 358"/>
                  <a:gd name="T24" fmla="*/ 10 w 193"/>
                  <a:gd name="T25" fmla="*/ 340 h 358"/>
                  <a:gd name="T26" fmla="*/ 2 w 193"/>
                  <a:gd name="T27" fmla="*/ 344 h 358"/>
                  <a:gd name="T28" fmla="*/ 112 w 193"/>
                  <a:gd name="T29" fmla="*/ 306 h 358"/>
                  <a:gd name="T30" fmla="*/ 145 w 193"/>
                  <a:gd name="T31" fmla="*/ 174 h 358"/>
                  <a:gd name="T32" fmla="*/ 165 w 193"/>
                  <a:gd name="T33" fmla="*/ 131 h 358"/>
                  <a:gd name="T34" fmla="*/ 148 w 193"/>
                  <a:gd name="T35" fmla="*/ 196 h 358"/>
                  <a:gd name="T36" fmla="*/ 62 w 193"/>
                  <a:gd name="T37" fmla="*/ 159 h 358"/>
                  <a:gd name="T38" fmla="*/ 23 w 193"/>
                  <a:gd name="T39" fmla="*/ 283 h 358"/>
                  <a:gd name="T40" fmla="*/ 17 w 193"/>
                  <a:gd name="T41" fmla="*/ 313 h 358"/>
                  <a:gd name="T42" fmla="*/ 26 w 193"/>
                  <a:gd name="T43" fmla="*/ 295 h 358"/>
                  <a:gd name="T44" fmla="*/ 38 w 193"/>
                  <a:gd name="T45" fmla="*/ 269 h 358"/>
                  <a:gd name="T46" fmla="*/ 41 w 193"/>
                  <a:gd name="T47" fmla="*/ 258 h 358"/>
                  <a:gd name="T48" fmla="*/ 26 w 193"/>
                  <a:gd name="T49" fmla="*/ 308 h 358"/>
                  <a:gd name="T50" fmla="*/ 33 w 193"/>
                  <a:gd name="T51" fmla="*/ 310 h 358"/>
                  <a:gd name="T52" fmla="*/ 90 w 193"/>
                  <a:gd name="T53" fmla="*/ 126 h 358"/>
                  <a:gd name="T54" fmla="*/ 96 w 193"/>
                  <a:gd name="T55" fmla="*/ 103 h 358"/>
                  <a:gd name="T56" fmla="*/ 107 w 193"/>
                  <a:gd name="T57" fmla="*/ 77 h 358"/>
                  <a:gd name="T58" fmla="*/ 113 w 193"/>
                  <a:gd name="T59" fmla="*/ 33 h 358"/>
                  <a:gd name="T60" fmla="*/ 121 w 193"/>
                  <a:gd name="T61" fmla="*/ 12 h 358"/>
                  <a:gd name="T62" fmla="*/ 172 w 193"/>
                  <a:gd name="T63" fmla="*/ 50 h 358"/>
                  <a:gd name="T64" fmla="*/ 175 w 193"/>
                  <a:gd name="T65" fmla="*/ 58 h 358"/>
                  <a:gd name="T66" fmla="*/ 174 w 193"/>
                  <a:gd name="T67" fmla="*/ 67 h 358"/>
                  <a:gd name="T68" fmla="*/ 167 w 193"/>
                  <a:gd name="T69" fmla="*/ 114 h 358"/>
                  <a:gd name="T70" fmla="*/ 120 w 193"/>
                  <a:gd name="T71" fmla="*/ 20 h 358"/>
                  <a:gd name="T72" fmla="*/ 136 w 193"/>
                  <a:gd name="T73" fmla="*/ 27 h 358"/>
                  <a:gd name="T74" fmla="*/ 33 w 193"/>
                  <a:gd name="T75" fmla="*/ 310 h 358"/>
                  <a:gd name="T76" fmla="*/ 156 w 193"/>
                  <a:gd name="T77" fmla="*/ 36 h 358"/>
                  <a:gd name="T78" fmla="*/ 87 w 193"/>
                  <a:gd name="T79" fmla="*/ 279 h 358"/>
                  <a:gd name="T80" fmla="*/ 38 w 193"/>
                  <a:gd name="T81" fmla="*/ 328 h 358"/>
                  <a:gd name="T82" fmla="*/ 79 w 193"/>
                  <a:gd name="T83" fmla="*/ 301 h 358"/>
                  <a:gd name="T84" fmla="*/ 87 w 193"/>
                  <a:gd name="T85" fmla="*/ 298 h 358"/>
                  <a:gd name="T86" fmla="*/ 69 w 193"/>
                  <a:gd name="T87" fmla="*/ 332 h 358"/>
                  <a:gd name="T88" fmla="*/ 99 w 193"/>
                  <a:gd name="T89" fmla="*/ 30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358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1" name="Freeform 84"/>
              <p:cNvSpPr>
                <a:spLocks noEditPoints="1"/>
              </p:cNvSpPr>
              <p:nvPr/>
            </p:nvSpPr>
            <p:spPr bwMode="auto">
              <a:xfrm>
                <a:off x="6261701" y="4565051"/>
                <a:ext cx="719137" cy="1184275"/>
              </a:xfrm>
              <a:custGeom>
                <a:avLst/>
                <a:gdLst>
                  <a:gd name="T0" fmla="*/ 71 w 221"/>
                  <a:gd name="T1" fmla="*/ 354 h 363"/>
                  <a:gd name="T2" fmla="*/ 78 w 221"/>
                  <a:gd name="T3" fmla="*/ 349 h 363"/>
                  <a:gd name="T4" fmla="*/ 94 w 221"/>
                  <a:gd name="T5" fmla="*/ 340 h 363"/>
                  <a:gd name="T6" fmla="*/ 74 w 221"/>
                  <a:gd name="T7" fmla="*/ 336 h 363"/>
                  <a:gd name="T8" fmla="*/ 61 w 221"/>
                  <a:gd name="T9" fmla="*/ 336 h 363"/>
                  <a:gd name="T10" fmla="*/ 43 w 221"/>
                  <a:gd name="T11" fmla="*/ 328 h 363"/>
                  <a:gd name="T12" fmla="*/ 28 w 221"/>
                  <a:gd name="T13" fmla="*/ 305 h 363"/>
                  <a:gd name="T14" fmla="*/ 34 w 221"/>
                  <a:gd name="T15" fmla="*/ 274 h 363"/>
                  <a:gd name="T16" fmla="*/ 58 w 221"/>
                  <a:gd name="T17" fmla="*/ 225 h 363"/>
                  <a:gd name="T18" fmla="*/ 86 w 221"/>
                  <a:gd name="T19" fmla="*/ 175 h 363"/>
                  <a:gd name="T20" fmla="*/ 88 w 221"/>
                  <a:gd name="T21" fmla="*/ 190 h 363"/>
                  <a:gd name="T22" fmla="*/ 129 w 221"/>
                  <a:gd name="T23" fmla="*/ 185 h 363"/>
                  <a:gd name="T24" fmla="*/ 125 w 221"/>
                  <a:gd name="T25" fmla="*/ 193 h 363"/>
                  <a:gd name="T26" fmla="*/ 116 w 221"/>
                  <a:gd name="T27" fmla="*/ 229 h 363"/>
                  <a:gd name="T28" fmla="*/ 150 w 221"/>
                  <a:gd name="T29" fmla="*/ 172 h 363"/>
                  <a:gd name="T30" fmla="*/ 161 w 221"/>
                  <a:gd name="T31" fmla="*/ 127 h 363"/>
                  <a:gd name="T32" fmla="*/ 149 w 221"/>
                  <a:gd name="T33" fmla="*/ 141 h 363"/>
                  <a:gd name="T34" fmla="*/ 128 w 221"/>
                  <a:gd name="T35" fmla="*/ 175 h 363"/>
                  <a:gd name="T36" fmla="*/ 109 w 221"/>
                  <a:gd name="T37" fmla="*/ 131 h 363"/>
                  <a:gd name="T38" fmla="*/ 143 w 221"/>
                  <a:gd name="T39" fmla="*/ 24 h 363"/>
                  <a:gd name="T40" fmla="*/ 195 w 221"/>
                  <a:gd name="T41" fmla="*/ 32 h 363"/>
                  <a:gd name="T42" fmla="*/ 191 w 221"/>
                  <a:gd name="T43" fmla="*/ 55 h 363"/>
                  <a:gd name="T44" fmla="*/ 193 w 221"/>
                  <a:gd name="T45" fmla="*/ 62 h 363"/>
                  <a:gd name="T46" fmla="*/ 214 w 221"/>
                  <a:gd name="T47" fmla="*/ 36 h 363"/>
                  <a:gd name="T48" fmla="*/ 215 w 221"/>
                  <a:gd name="T49" fmla="*/ 27 h 363"/>
                  <a:gd name="T50" fmla="*/ 213 w 221"/>
                  <a:gd name="T51" fmla="*/ 18 h 363"/>
                  <a:gd name="T52" fmla="*/ 194 w 221"/>
                  <a:gd name="T53" fmla="*/ 19 h 363"/>
                  <a:gd name="T54" fmla="*/ 142 w 221"/>
                  <a:gd name="T55" fmla="*/ 9 h 363"/>
                  <a:gd name="T56" fmla="*/ 123 w 221"/>
                  <a:gd name="T57" fmla="*/ 3 h 363"/>
                  <a:gd name="T58" fmla="*/ 113 w 221"/>
                  <a:gd name="T59" fmla="*/ 15 h 363"/>
                  <a:gd name="T60" fmla="*/ 109 w 221"/>
                  <a:gd name="T61" fmla="*/ 32 h 363"/>
                  <a:gd name="T62" fmla="*/ 76 w 221"/>
                  <a:gd name="T63" fmla="*/ 116 h 363"/>
                  <a:gd name="T64" fmla="*/ 42 w 221"/>
                  <a:gd name="T65" fmla="*/ 221 h 363"/>
                  <a:gd name="T66" fmla="*/ 22 w 221"/>
                  <a:gd name="T67" fmla="*/ 272 h 363"/>
                  <a:gd name="T68" fmla="*/ 17 w 221"/>
                  <a:gd name="T69" fmla="*/ 283 h 363"/>
                  <a:gd name="T70" fmla="*/ 10 w 221"/>
                  <a:gd name="T71" fmla="*/ 299 h 363"/>
                  <a:gd name="T72" fmla="*/ 5 w 221"/>
                  <a:gd name="T73" fmla="*/ 314 h 363"/>
                  <a:gd name="T74" fmla="*/ 15 w 221"/>
                  <a:gd name="T75" fmla="*/ 318 h 363"/>
                  <a:gd name="T76" fmla="*/ 15 w 221"/>
                  <a:gd name="T77" fmla="*/ 321 h 363"/>
                  <a:gd name="T78" fmla="*/ 11 w 221"/>
                  <a:gd name="T79" fmla="*/ 328 h 363"/>
                  <a:gd name="T80" fmla="*/ 84 w 221"/>
                  <a:gd name="T81" fmla="*/ 355 h 363"/>
                  <a:gd name="T82" fmla="*/ 93 w 221"/>
                  <a:gd name="T83" fmla="*/ 178 h 363"/>
                  <a:gd name="T84" fmla="*/ 112 w 221"/>
                  <a:gd name="T85" fmla="*/ 54 h 363"/>
                  <a:gd name="T86" fmla="*/ 128 w 221"/>
                  <a:gd name="T87" fmla="*/ 20 h 363"/>
                  <a:gd name="T88" fmla="*/ 138 w 221"/>
                  <a:gd name="T89" fmla="*/ 23 h 363"/>
                  <a:gd name="T90" fmla="*/ 132 w 221"/>
                  <a:gd name="T91" fmla="*/ 31 h 363"/>
                  <a:gd name="T92" fmla="*/ 89 w 221"/>
                  <a:gd name="T93" fmla="*/ 136 h 363"/>
                  <a:gd name="T94" fmla="*/ 116 w 221"/>
                  <a:gd name="T95" fmla="*/ 78 h 363"/>
                  <a:gd name="T96" fmla="*/ 84 w 221"/>
                  <a:gd name="T97" fmla="*/ 16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1" h="363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" name="Freeform 85"/>
              <p:cNvSpPr>
                <a:spLocks noEditPoints="1"/>
              </p:cNvSpPr>
              <p:nvPr/>
            </p:nvSpPr>
            <p:spPr bwMode="auto">
              <a:xfrm>
                <a:off x="6612539" y="4663476"/>
                <a:ext cx="706437" cy="1290638"/>
              </a:xfrm>
              <a:custGeom>
                <a:avLst/>
                <a:gdLst>
                  <a:gd name="T0" fmla="*/ 128 w 217"/>
                  <a:gd name="T1" fmla="*/ 385 h 396"/>
                  <a:gd name="T2" fmla="*/ 136 w 217"/>
                  <a:gd name="T3" fmla="*/ 376 h 396"/>
                  <a:gd name="T4" fmla="*/ 144 w 217"/>
                  <a:gd name="T5" fmla="*/ 361 h 396"/>
                  <a:gd name="T6" fmla="*/ 166 w 217"/>
                  <a:gd name="T7" fmla="*/ 265 h 396"/>
                  <a:gd name="T8" fmla="*/ 206 w 217"/>
                  <a:gd name="T9" fmla="*/ 107 h 396"/>
                  <a:gd name="T10" fmla="*/ 203 w 217"/>
                  <a:gd name="T11" fmla="*/ 97 h 396"/>
                  <a:gd name="T12" fmla="*/ 214 w 217"/>
                  <a:gd name="T13" fmla="*/ 43 h 396"/>
                  <a:gd name="T14" fmla="*/ 215 w 217"/>
                  <a:gd name="T15" fmla="*/ 29 h 396"/>
                  <a:gd name="T16" fmla="*/ 207 w 217"/>
                  <a:gd name="T17" fmla="*/ 38 h 396"/>
                  <a:gd name="T18" fmla="*/ 194 w 217"/>
                  <a:gd name="T19" fmla="*/ 52 h 396"/>
                  <a:gd name="T20" fmla="*/ 187 w 217"/>
                  <a:gd name="T21" fmla="*/ 105 h 396"/>
                  <a:gd name="T22" fmla="*/ 192 w 217"/>
                  <a:gd name="T23" fmla="*/ 69 h 396"/>
                  <a:gd name="T24" fmla="*/ 205 w 217"/>
                  <a:gd name="T25" fmla="*/ 11 h 396"/>
                  <a:gd name="T26" fmla="*/ 179 w 217"/>
                  <a:gd name="T27" fmla="*/ 35 h 396"/>
                  <a:gd name="T28" fmla="*/ 153 w 217"/>
                  <a:gd name="T29" fmla="*/ 75 h 396"/>
                  <a:gd name="T30" fmla="*/ 99 w 217"/>
                  <a:gd name="T31" fmla="*/ 152 h 396"/>
                  <a:gd name="T32" fmla="*/ 100 w 217"/>
                  <a:gd name="T33" fmla="*/ 171 h 396"/>
                  <a:gd name="T34" fmla="*/ 79 w 217"/>
                  <a:gd name="T35" fmla="*/ 208 h 396"/>
                  <a:gd name="T36" fmla="*/ 2 w 217"/>
                  <a:gd name="T37" fmla="*/ 319 h 396"/>
                  <a:gd name="T38" fmla="*/ 16 w 217"/>
                  <a:gd name="T39" fmla="*/ 307 h 396"/>
                  <a:gd name="T40" fmla="*/ 25 w 217"/>
                  <a:gd name="T41" fmla="*/ 319 h 396"/>
                  <a:gd name="T42" fmla="*/ 23 w 217"/>
                  <a:gd name="T43" fmla="*/ 324 h 396"/>
                  <a:gd name="T44" fmla="*/ 15 w 217"/>
                  <a:gd name="T45" fmla="*/ 352 h 396"/>
                  <a:gd name="T46" fmla="*/ 22 w 217"/>
                  <a:gd name="T47" fmla="*/ 351 h 396"/>
                  <a:gd name="T48" fmla="*/ 31 w 217"/>
                  <a:gd name="T49" fmla="*/ 336 h 396"/>
                  <a:gd name="T50" fmla="*/ 37 w 217"/>
                  <a:gd name="T51" fmla="*/ 340 h 396"/>
                  <a:gd name="T52" fmla="*/ 31 w 217"/>
                  <a:gd name="T53" fmla="*/ 349 h 396"/>
                  <a:gd name="T54" fmla="*/ 72 w 217"/>
                  <a:gd name="T55" fmla="*/ 276 h 396"/>
                  <a:gd name="T56" fmla="*/ 131 w 217"/>
                  <a:gd name="T57" fmla="*/ 245 h 396"/>
                  <a:gd name="T58" fmla="*/ 137 w 217"/>
                  <a:gd name="T59" fmla="*/ 250 h 396"/>
                  <a:gd name="T60" fmla="*/ 142 w 217"/>
                  <a:gd name="T61" fmla="*/ 263 h 396"/>
                  <a:gd name="T62" fmla="*/ 125 w 217"/>
                  <a:gd name="T63" fmla="*/ 320 h 396"/>
                  <a:gd name="T64" fmla="*/ 125 w 217"/>
                  <a:gd name="T65" fmla="*/ 332 h 396"/>
                  <a:gd name="T66" fmla="*/ 117 w 217"/>
                  <a:gd name="T67" fmla="*/ 355 h 396"/>
                  <a:gd name="T68" fmla="*/ 128 w 217"/>
                  <a:gd name="T69" fmla="*/ 347 h 396"/>
                  <a:gd name="T70" fmla="*/ 118 w 217"/>
                  <a:gd name="T71" fmla="*/ 388 h 396"/>
                  <a:gd name="T72" fmla="*/ 123 w 217"/>
                  <a:gd name="T73" fmla="*/ 394 h 396"/>
                  <a:gd name="T74" fmla="*/ 186 w 217"/>
                  <a:gd name="T75" fmla="*/ 53 h 396"/>
                  <a:gd name="T76" fmla="*/ 174 w 217"/>
                  <a:gd name="T77" fmla="*/ 59 h 396"/>
                  <a:gd name="T78" fmla="*/ 174 w 217"/>
                  <a:gd name="T79" fmla="*/ 90 h 396"/>
                  <a:gd name="T80" fmla="*/ 175 w 217"/>
                  <a:gd name="T81" fmla="*/ 71 h 396"/>
                  <a:gd name="T82" fmla="*/ 174 w 217"/>
                  <a:gd name="T83" fmla="*/ 59 h 396"/>
                  <a:gd name="T84" fmla="*/ 151 w 217"/>
                  <a:gd name="T85" fmla="*/ 103 h 396"/>
                  <a:gd name="T86" fmla="*/ 162 w 217"/>
                  <a:gd name="T87" fmla="*/ 99 h 396"/>
                  <a:gd name="T88" fmla="*/ 106 w 217"/>
                  <a:gd name="T89" fmla="*/ 218 h 396"/>
                  <a:gd name="T90" fmla="*/ 119 w 217"/>
                  <a:gd name="T91" fmla="*/ 212 h 396"/>
                  <a:gd name="T92" fmla="*/ 112 w 217"/>
                  <a:gd name="T93" fmla="*/ 220 h 396"/>
                  <a:gd name="T94" fmla="*/ 139 w 217"/>
                  <a:gd name="T95" fmla="*/ 145 h 396"/>
                  <a:gd name="T96" fmla="*/ 140 w 217"/>
                  <a:gd name="T97" fmla="*/ 140 h 396"/>
                  <a:gd name="T98" fmla="*/ 150 w 217"/>
                  <a:gd name="T99" fmla="*/ 114 h 396"/>
                  <a:gd name="T100" fmla="*/ 161 w 217"/>
                  <a:gd name="T101" fmla="*/ 113 h 396"/>
                  <a:gd name="T102" fmla="*/ 135 w 217"/>
                  <a:gd name="T103" fmla="*/ 211 h 396"/>
                  <a:gd name="T104" fmla="*/ 148 w 217"/>
                  <a:gd name="T105" fmla="*/ 214 h 396"/>
                  <a:gd name="T106" fmla="*/ 153 w 217"/>
                  <a:gd name="T107" fmla="*/ 193 h 396"/>
                  <a:gd name="T108" fmla="*/ 141 w 217"/>
                  <a:gd name="T109" fmla="*/ 244 h 396"/>
                  <a:gd name="T110" fmla="*/ 141 w 217"/>
                  <a:gd name="T111" fmla="*/ 239 h 396"/>
                  <a:gd name="T112" fmla="*/ 141 w 217"/>
                  <a:gd name="T113" fmla="*/ 244 h 396"/>
                  <a:gd name="T114" fmla="*/ 149 w 217"/>
                  <a:gd name="T115" fmla="*/ 30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396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solidFill>
              <a:schemeClr val="bg1">
                <a:lumMod val="75000"/>
              </a:schemeClr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3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1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2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3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5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6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7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8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9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0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1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3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4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5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6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7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84" name="文本框 83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5297219" y="1976835"/>
            <a:ext cx="4622791" cy="959438"/>
            <a:chOff x="4067979" y="1958202"/>
            <a:chExt cx="4622791" cy="959438"/>
          </a:xfrm>
        </p:grpSpPr>
        <p:sp>
          <p:nvSpPr>
            <p:cNvPr id="86" name="矩形 85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067979" y="2308242"/>
              <a:ext cx="462279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97219" y="3199903"/>
            <a:ext cx="4622791" cy="959438"/>
            <a:chOff x="4067979" y="1958202"/>
            <a:chExt cx="4622791" cy="959438"/>
          </a:xfrm>
        </p:grpSpPr>
        <p:sp>
          <p:nvSpPr>
            <p:cNvPr id="89" name="矩形 88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4067979" y="2308242"/>
              <a:ext cx="462279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297219" y="4422970"/>
            <a:ext cx="4622791" cy="959438"/>
            <a:chOff x="4067979" y="1958202"/>
            <a:chExt cx="4622791" cy="959438"/>
          </a:xfrm>
        </p:grpSpPr>
        <p:sp>
          <p:nvSpPr>
            <p:cNvPr id="92" name="矩形 91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4067979" y="2308242"/>
              <a:ext cx="462279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55894" y="1541365"/>
            <a:ext cx="5746150" cy="4214123"/>
            <a:chOff x="3005964" y="1076060"/>
            <a:chExt cx="6086483" cy="4752000"/>
          </a:xfrm>
        </p:grpSpPr>
        <p:grpSp>
          <p:nvGrpSpPr>
            <p:cNvPr id="2" name="组合 1"/>
            <p:cNvGrpSpPr/>
            <p:nvPr/>
          </p:nvGrpSpPr>
          <p:grpSpPr>
            <a:xfrm>
              <a:off x="3236685" y="1893561"/>
              <a:ext cx="5632313" cy="3050068"/>
              <a:chOff x="3236685" y="1641018"/>
              <a:chExt cx="5632313" cy="3050068"/>
            </a:xfrm>
            <a:blipFill>
              <a:blip r:embed="rId3"/>
              <a:stretch>
                <a:fillRect l="-102000" t="-101000" r="-55000" b="-132000"/>
              </a:stretch>
            </a:blipFill>
          </p:grpSpPr>
          <p:sp>
            <p:nvSpPr>
              <p:cNvPr id="8" name="矩形 7"/>
              <p:cNvSpPr/>
              <p:nvPr/>
            </p:nvSpPr>
            <p:spPr>
              <a:xfrm>
                <a:off x="3236685" y="4151086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4461135" y="4151086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5685585" y="4151086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6939063" y="4151086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8148998" y="4151086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3236685" y="3523569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4461135" y="3523569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5685585" y="3523569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6939063" y="3523569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8148998" y="3523569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3236685" y="2896052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4461135" y="2896052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6939063" y="2896052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8148998" y="2896052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236685" y="2268535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4461135" y="2268535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8148998" y="2268535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3236685" y="1641018"/>
                <a:ext cx="720000" cy="54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1685" y="5211146"/>
              <a:ext cx="450000" cy="427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996" y="5211146"/>
              <a:ext cx="461250" cy="49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4652" y="5118467"/>
              <a:ext cx="443682" cy="52017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20000">
              <a:off x="5889833" y="5192641"/>
              <a:ext cx="314301" cy="4714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34231" y="5142384"/>
              <a:ext cx="662197" cy="563762"/>
            </a:xfrm>
            <a:prstGeom prst="rect">
              <a:avLst/>
            </a:prstGeom>
          </p:spPr>
        </p:pic>
        <p:sp>
          <p:nvSpPr>
            <p:cNvPr id="749" name="圆角矩形 748"/>
            <p:cNvSpPr/>
            <p:nvPr/>
          </p:nvSpPr>
          <p:spPr>
            <a:xfrm>
              <a:off x="3005964" y="1076060"/>
              <a:ext cx="1131639" cy="4752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1" name="圆角矩形 750"/>
            <p:cNvSpPr/>
            <p:nvPr/>
          </p:nvSpPr>
          <p:spPr>
            <a:xfrm>
              <a:off x="4244675" y="1076060"/>
              <a:ext cx="1131639" cy="4752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2" name="圆角矩形 751"/>
            <p:cNvSpPr/>
            <p:nvPr/>
          </p:nvSpPr>
          <p:spPr>
            <a:xfrm>
              <a:off x="5483386" y="1076060"/>
              <a:ext cx="1131639" cy="4752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3" name="圆角矩形 752"/>
            <p:cNvSpPr/>
            <p:nvPr/>
          </p:nvSpPr>
          <p:spPr>
            <a:xfrm>
              <a:off x="6722097" y="1076060"/>
              <a:ext cx="1131639" cy="4752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4" name="圆角矩形 753"/>
            <p:cNvSpPr/>
            <p:nvPr/>
          </p:nvSpPr>
          <p:spPr>
            <a:xfrm>
              <a:off x="7960808" y="1076060"/>
              <a:ext cx="1131639" cy="4752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5" name="文本框 754"/>
            <p:cNvSpPr txBox="1"/>
            <p:nvPr/>
          </p:nvSpPr>
          <p:spPr>
            <a:xfrm>
              <a:off x="3278130" y="1380497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50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756" name="文本框 755"/>
            <p:cNvSpPr txBox="1"/>
            <p:nvPr/>
          </p:nvSpPr>
          <p:spPr>
            <a:xfrm>
              <a:off x="4502580" y="2001135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40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757" name="文本框 756"/>
            <p:cNvSpPr txBox="1"/>
            <p:nvPr/>
          </p:nvSpPr>
          <p:spPr>
            <a:xfrm>
              <a:off x="6969361" y="2606412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30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758" name="文本框 757"/>
            <p:cNvSpPr txBox="1"/>
            <p:nvPr/>
          </p:nvSpPr>
          <p:spPr>
            <a:xfrm>
              <a:off x="5756697" y="3260208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20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759" name="文本框 758"/>
            <p:cNvSpPr txBox="1"/>
            <p:nvPr/>
          </p:nvSpPr>
          <p:spPr>
            <a:xfrm>
              <a:off x="8201408" y="2001135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40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25827" y="2375147"/>
            <a:ext cx="3063010" cy="959438"/>
            <a:chOff x="1325827" y="2375147"/>
            <a:chExt cx="3063010" cy="959438"/>
          </a:xfrm>
        </p:grpSpPr>
        <p:sp>
          <p:nvSpPr>
            <p:cNvPr id="40" name="矩形 39"/>
            <p:cNvSpPr/>
            <p:nvPr/>
          </p:nvSpPr>
          <p:spPr>
            <a:xfrm>
              <a:off x="1325828" y="2375147"/>
              <a:ext cx="25204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325827" y="2725187"/>
              <a:ext cx="306301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25827" y="3987968"/>
            <a:ext cx="3063010" cy="959438"/>
            <a:chOff x="1325827" y="3987968"/>
            <a:chExt cx="3063010" cy="959438"/>
          </a:xfrm>
        </p:grpSpPr>
        <p:sp>
          <p:nvSpPr>
            <p:cNvPr id="43" name="矩形 42"/>
            <p:cNvSpPr/>
            <p:nvPr/>
          </p:nvSpPr>
          <p:spPr>
            <a:xfrm>
              <a:off x="1325828" y="3987968"/>
              <a:ext cx="25204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325827" y="4338008"/>
              <a:ext cx="306301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0279" y="1778385"/>
            <a:ext cx="4661677" cy="3285510"/>
            <a:chOff x="3790279" y="1778385"/>
            <a:chExt cx="4661677" cy="3285510"/>
          </a:xfrm>
        </p:grpSpPr>
        <p:grpSp>
          <p:nvGrpSpPr>
            <p:cNvPr id="25" name="组合 24"/>
            <p:cNvGrpSpPr/>
            <p:nvPr/>
          </p:nvGrpSpPr>
          <p:grpSpPr>
            <a:xfrm>
              <a:off x="4247466" y="2108874"/>
              <a:ext cx="3834046" cy="2651429"/>
              <a:chOff x="4471754" y="2420067"/>
              <a:chExt cx="3055785" cy="2023581"/>
            </a:xfrm>
          </p:grpSpPr>
          <p:sp>
            <p:nvSpPr>
              <p:cNvPr id="377" name="平行四边形 376"/>
              <p:cNvSpPr/>
              <p:nvPr/>
            </p:nvSpPr>
            <p:spPr>
              <a:xfrm rot="19834994">
                <a:off x="4705233" y="3741648"/>
                <a:ext cx="2822306" cy="702000"/>
              </a:xfrm>
              <a:prstGeom prst="parallelogram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0"/>
              <p:cNvSpPr/>
              <p:nvPr/>
            </p:nvSpPr>
            <p:spPr>
              <a:xfrm rot="19834994">
                <a:off x="4471754" y="2420067"/>
                <a:ext cx="2822306" cy="702000"/>
              </a:xfrm>
              <a:prstGeom prst="parallelogram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4634765" y="3078562"/>
                <a:ext cx="2743200" cy="700876"/>
                <a:chOff x="1891565" y="3078562"/>
                <a:chExt cx="2743200" cy="700876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1891565" y="3078562"/>
                  <a:ext cx="2743200" cy="700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" name="文本框 375"/>
                <p:cNvSpPr txBox="1"/>
                <p:nvPr/>
              </p:nvSpPr>
              <p:spPr>
                <a:xfrm>
                  <a:off x="2042161" y="3190222"/>
                  <a:ext cx="2442009" cy="4463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b="1" dirty="0">
                      <a:solidFill>
                        <a:schemeClr val="tx2">
                          <a:lumMod val="50000"/>
                        </a:schemeClr>
                      </a:solidFill>
                      <a:latin typeface="华康少女文字W5(P)" panose="040F0500000000000000" pitchFamily="82" charset="-122"/>
                      <a:ea typeface="华康少女文字W5(P)" panose="040F0500000000000000" pitchFamily="82" charset="-122"/>
                    </a:rPr>
                    <a:t>单击输入文字</a:t>
                  </a:r>
                </a:p>
              </p:txBody>
            </p:sp>
          </p:grpSp>
        </p:grpSp>
        <p:sp>
          <p:nvSpPr>
            <p:cNvPr id="378" name="文本框 377"/>
            <p:cNvSpPr txBox="1"/>
            <p:nvPr/>
          </p:nvSpPr>
          <p:spPr>
            <a:xfrm rot="19860000">
              <a:off x="4615213" y="1778385"/>
              <a:ext cx="1957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379" name="文本框 378"/>
            <p:cNvSpPr txBox="1"/>
            <p:nvPr/>
          </p:nvSpPr>
          <p:spPr>
            <a:xfrm rot="19860000">
              <a:off x="5780550" y="4663785"/>
              <a:ext cx="1957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435956" y="2505114"/>
              <a:ext cx="20160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 flipH="1" flipV="1">
              <a:off x="3790279" y="4435467"/>
              <a:ext cx="20160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2" name="文本框 381"/>
          <p:cNvSpPr txBox="1"/>
          <p:nvPr/>
        </p:nvSpPr>
        <p:spPr>
          <a:xfrm>
            <a:off x="8597869" y="2309402"/>
            <a:ext cx="22290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单击输入文字单击输入文字单击输入文字单击输入文字</a:t>
            </a:r>
          </a:p>
        </p:txBody>
      </p:sp>
      <p:sp>
        <p:nvSpPr>
          <p:cNvPr id="383" name="文本框 382"/>
          <p:cNvSpPr txBox="1"/>
          <p:nvPr/>
        </p:nvSpPr>
        <p:spPr>
          <a:xfrm>
            <a:off x="1379387" y="4217071"/>
            <a:ext cx="22201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单击输入文字单击输入文字单击输入文字单击输入文字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  <p:bldP spid="3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34177" y="1112032"/>
            <a:ext cx="8169366" cy="5020016"/>
            <a:chOff x="1737360" y="929640"/>
            <a:chExt cx="8763000" cy="5384800"/>
          </a:xfrm>
        </p:grpSpPr>
        <p:sp>
          <p:nvSpPr>
            <p:cNvPr id="19" name="下箭头 18"/>
            <p:cNvSpPr/>
            <p:nvPr/>
          </p:nvSpPr>
          <p:spPr>
            <a:xfrm>
              <a:off x="2212650" y="2697480"/>
              <a:ext cx="1003300" cy="2880360"/>
            </a:xfrm>
            <a:prstGeom prst="downArrow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下箭头 21"/>
            <p:cNvSpPr/>
            <p:nvPr/>
          </p:nvSpPr>
          <p:spPr>
            <a:xfrm flipH="1" flipV="1">
              <a:off x="3804110" y="929640"/>
              <a:ext cx="1003300" cy="3230880"/>
            </a:xfrm>
            <a:prstGeom prst="downArrow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下箭头 22"/>
            <p:cNvSpPr/>
            <p:nvPr/>
          </p:nvSpPr>
          <p:spPr>
            <a:xfrm flipH="1" flipV="1">
              <a:off x="7415125" y="1370098"/>
              <a:ext cx="1003300" cy="2790422"/>
            </a:xfrm>
            <a:prstGeom prst="downArrow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下箭头 23"/>
            <p:cNvSpPr/>
            <p:nvPr/>
          </p:nvSpPr>
          <p:spPr>
            <a:xfrm>
              <a:off x="5630863" y="2697480"/>
              <a:ext cx="1003300" cy="3616960"/>
            </a:xfrm>
            <a:prstGeom prst="downArrow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下箭头 24"/>
            <p:cNvSpPr/>
            <p:nvPr/>
          </p:nvSpPr>
          <p:spPr>
            <a:xfrm>
              <a:off x="9039642" y="2697480"/>
              <a:ext cx="1003300" cy="2217420"/>
            </a:xfrm>
            <a:prstGeom prst="downArrow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737360" y="3002280"/>
              <a:ext cx="8763000" cy="720000"/>
              <a:chOff x="2262189" y="3048000"/>
              <a:chExt cx="7453312" cy="6604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326959" y="3095625"/>
                <a:ext cx="7323771" cy="581024"/>
              </a:xfrm>
              <a:custGeom>
                <a:avLst/>
                <a:gdLst>
                  <a:gd name="connsiteX0" fmla="*/ 0 w 7323771"/>
                  <a:gd name="connsiteY0" fmla="*/ 0 h 540000"/>
                  <a:gd name="connsiteX1" fmla="*/ 7323771 w 7323771"/>
                  <a:gd name="connsiteY1" fmla="*/ 0 h 540000"/>
                  <a:gd name="connsiteX2" fmla="*/ 7323771 w 7323771"/>
                  <a:gd name="connsiteY2" fmla="*/ 540000 h 540000"/>
                  <a:gd name="connsiteX3" fmla="*/ 0 w 7323771"/>
                  <a:gd name="connsiteY3" fmla="*/ 540000 h 540000"/>
                  <a:gd name="connsiteX4" fmla="*/ 0 w 7323771"/>
                  <a:gd name="connsiteY4" fmla="*/ 0 h 540000"/>
                  <a:gd name="connsiteX0-1" fmla="*/ 0 w 7323771"/>
                  <a:gd name="connsiteY0-2" fmla="*/ 0 h 540000"/>
                  <a:gd name="connsiteX1-3" fmla="*/ 7323771 w 7323771"/>
                  <a:gd name="connsiteY1-4" fmla="*/ 0 h 540000"/>
                  <a:gd name="connsiteX2-5" fmla="*/ 7323771 w 7323771"/>
                  <a:gd name="connsiteY2-6" fmla="*/ 540000 h 540000"/>
                  <a:gd name="connsiteX3-7" fmla="*/ 721041 w 7323771"/>
                  <a:gd name="connsiteY3-8" fmla="*/ 527720 h 540000"/>
                  <a:gd name="connsiteX4-9" fmla="*/ 0 w 7323771"/>
                  <a:gd name="connsiteY4-10" fmla="*/ 540000 h 540000"/>
                  <a:gd name="connsiteX5" fmla="*/ 0 w 7323771"/>
                  <a:gd name="connsiteY5" fmla="*/ 0 h 540000"/>
                  <a:gd name="connsiteX0-11" fmla="*/ 0 w 7323771"/>
                  <a:gd name="connsiteY0-12" fmla="*/ 0 h 565820"/>
                  <a:gd name="connsiteX1-13" fmla="*/ 7323771 w 7323771"/>
                  <a:gd name="connsiteY1-14" fmla="*/ 0 h 565820"/>
                  <a:gd name="connsiteX2-15" fmla="*/ 7323771 w 7323771"/>
                  <a:gd name="connsiteY2-16" fmla="*/ 540000 h 565820"/>
                  <a:gd name="connsiteX3-17" fmla="*/ 721041 w 7323771"/>
                  <a:gd name="connsiteY3-18" fmla="*/ 565820 h 565820"/>
                  <a:gd name="connsiteX4-19" fmla="*/ 0 w 7323771"/>
                  <a:gd name="connsiteY4-20" fmla="*/ 540000 h 565820"/>
                  <a:gd name="connsiteX5-21" fmla="*/ 0 w 7323771"/>
                  <a:gd name="connsiteY5-22" fmla="*/ 0 h 565820"/>
                  <a:gd name="connsiteX0-23" fmla="*/ 0 w 7323771"/>
                  <a:gd name="connsiteY0-24" fmla="*/ 0 h 565820"/>
                  <a:gd name="connsiteX1-25" fmla="*/ 7323771 w 7323771"/>
                  <a:gd name="connsiteY1-26" fmla="*/ 0 h 565820"/>
                  <a:gd name="connsiteX2-27" fmla="*/ 7323771 w 7323771"/>
                  <a:gd name="connsiteY2-28" fmla="*/ 540000 h 565820"/>
                  <a:gd name="connsiteX3-29" fmla="*/ 721041 w 7323771"/>
                  <a:gd name="connsiteY3-30" fmla="*/ 565820 h 565820"/>
                  <a:gd name="connsiteX4-31" fmla="*/ 0 w 7323771"/>
                  <a:gd name="connsiteY4-32" fmla="*/ 540000 h 565820"/>
                  <a:gd name="connsiteX5-33" fmla="*/ 0 w 7323771"/>
                  <a:gd name="connsiteY5-34" fmla="*/ 0 h 565820"/>
                  <a:gd name="connsiteX0-35" fmla="*/ 0 w 7323771"/>
                  <a:gd name="connsiteY0-36" fmla="*/ 0 h 565820"/>
                  <a:gd name="connsiteX1-37" fmla="*/ 7323771 w 7323771"/>
                  <a:gd name="connsiteY1-38" fmla="*/ 0 h 565820"/>
                  <a:gd name="connsiteX2-39" fmla="*/ 7323771 w 7323771"/>
                  <a:gd name="connsiteY2-40" fmla="*/ 540000 h 565820"/>
                  <a:gd name="connsiteX3-41" fmla="*/ 721041 w 7323771"/>
                  <a:gd name="connsiteY3-42" fmla="*/ 565820 h 565820"/>
                  <a:gd name="connsiteX4-43" fmla="*/ 0 w 7323771"/>
                  <a:gd name="connsiteY4-44" fmla="*/ 540000 h 565820"/>
                  <a:gd name="connsiteX5-45" fmla="*/ 0 w 7323771"/>
                  <a:gd name="connsiteY5-46" fmla="*/ 0 h 565820"/>
                  <a:gd name="connsiteX0-47" fmla="*/ 0 w 7323771"/>
                  <a:gd name="connsiteY0-48" fmla="*/ 0 h 565820"/>
                  <a:gd name="connsiteX1-49" fmla="*/ 7323771 w 7323771"/>
                  <a:gd name="connsiteY1-50" fmla="*/ 0 h 565820"/>
                  <a:gd name="connsiteX2-51" fmla="*/ 7323771 w 7323771"/>
                  <a:gd name="connsiteY2-52" fmla="*/ 540000 h 565820"/>
                  <a:gd name="connsiteX3-53" fmla="*/ 721041 w 7323771"/>
                  <a:gd name="connsiteY3-54" fmla="*/ 565820 h 565820"/>
                  <a:gd name="connsiteX4-55" fmla="*/ 0 w 7323771"/>
                  <a:gd name="connsiteY4-56" fmla="*/ 540000 h 565820"/>
                  <a:gd name="connsiteX5-57" fmla="*/ 0 w 7323771"/>
                  <a:gd name="connsiteY5-58" fmla="*/ 0 h 565820"/>
                  <a:gd name="connsiteX0-59" fmla="*/ 0 w 7323771"/>
                  <a:gd name="connsiteY0-60" fmla="*/ 0 h 565820"/>
                  <a:gd name="connsiteX1-61" fmla="*/ 7323771 w 7323771"/>
                  <a:gd name="connsiteY1-62" fmla="*/ 0 h 565820"/>
                  <a:gd name="connsiteX2-63" fmla="*/ 7323771 w 7323771"/>
                  <a:gd name="connsiteY2-64" fmla="*/ 540000 h 565820"/>
                  <a:gd name="connsiteX3-65" fmla="*/ 721041 w 7323771"/>
                  <a:gd name="connsiteY3-66" fmla="*/ 565820 h 565820"/>
                  <a:gd name="connsiteX4-67" fmla="*/ 0 w 7323771"/>
                  <a:gd name="connsiteY4-68" fmla="*/ 540000 h 565820"/>
                  <a:gd name="connsiteX5-69" fmla="*/ 0 w 7323771"/>
                  <a:gd name="connsiteY5-70" fmla="*/ 0 h 565820"/>
                  <a:gd name="connsiteX0-71" fmla="*/ 9525 w 7323771"/>
                  <a:gd name="connsiteY0-72" fmla="*/ 57150 h 565820"/>
                  <a:gd name="connsiteX1-73" fmla="*/ 7323771 w 7323771"/>
                  <a:gd name="connsiteY1-74" fmla="*/ 0 h 565820"/>
                  <a:gd name="connsiteX2-75" fmla="*/ 7323771 w 7323771"/>
                  <a:gd name="connsiteY2-76" fmla="*/ 540000 h 565820"/>
                  <a:gd name="connsiteX3-77" fmla="*/ 721041 w 7323771"/>
                  <a:gd name="connsiteY3-78" fmla="*/ 565820 h 565820"/>
                  <a:gd name="connsiteX4-79" fmla="*/ 0 w 7323771"/>
                  <a:gd name="connsiteY4-80" fmla="*/ 540000 h 565820"/>
                  <a:gd name="connsiteX5-81" fmla="*/ 9525 w 7323771"/>
                  <a:gd name="connsiteY5-82" fmla="*/ 57150 h 565820"/>
                  <a:gd name="connsiteX0-83" fmla="*/ 9525 w 7323771"/>
                  <a:gd name="connsiteY0-84" fmla="*/ 57150 h 565820"/>
                  <a:gd name="connsiteX1-85" fmla="*/ 1016316 w 7323771"/>
                  <a:gd name="connsiteY1-86" fmla="*/ 32420 h 565820"/>
                  <a:gd name="connsiteX2-87" fmla="*/ 7323771 w 7323771"/>
                  <a:gd name="connsiteY2-88" fmla="*/ 0 h 565820"/>
                  <a:gd name="connsiteX3-89" fmla="*/ 7323771 w 7323771"/>
                  <a:gd name="connsiteY3-90" fmla="*/ 540000 h 565820"/>
                  <a:gd name="connsiteX4-91" fmla="*/ 721041 w 7323771"/>
                  <a:gd name="connsiteY4-92" fmla="*/ 565820 h 565820"/>
                  <a:gd name="connsiteX5-93" fmla="*/ 0 w 7323771"/>
                  <a:gd name="connsiteY5-94" fmla="*/ 540000 h 565820"/>
                  <a:gd name="connsiteX6" fmla="*/ 9525 w 7323771"/>
                  <a:gd name="connsiteY6" fmla="*/ 57150 h 565820"/>
                  <a:gd name="connsiteX0-95" fmla="*/ 9525 w 7323771"/>
                  <a:gd name="connsiteY0-96" fmla="*/ 57150 h 565820"/>
                  <a:gd name="connsiteX1-97" fmla="*/ 1016316 w 7323771"/>
                  <a:gd name="connsiteY1-98" fmla="*/ 3845 h 565820"/>
                  <a:gd name="connsiteX2-99" fmla="*/ 7323771 w 7323771"/>
                  <a:gd name="connsiteY2-100" fmla="*/ 0 h 565820"/>
                  <a:gd name="connsiteX3-101" fmla="*/ 7323771 w 7323771"/>
                  <a:gd name="connsiteY3-102" fmla="*/ 540000 h 565820"/>
                  <a:gd name="connsiteX4-103" fmla="*/ 721041 w 7323771"/>
                  <a:gd name="connsiteY4-104" fmla="*/ 565820 h 565820"/>
                  <a:gd name="connsiteX5-105" fmla="*/ 0 w 7323771"/>
                  <a:gd name="connsiteY5-106" fmla="*/ 540000 h 565820"/>
                  <a:gd name="connsiteX6-107" fmla="*/ 9525 w 7323771"/>
                  <a:gd name="connsiteY6-108" fmla="*/ 57150 h 565820"/>
                  <a:gd name="connsiteX0-109" fmla="*/ 9525 w 7323771"/>
                  <a:gd name="connsiteY0-110" fmla="*/ 57150 h 565820"/>
                  <a:gd name="connsiteX1-111" fmla="*/ 1016316 w 7323771"/>
                  <a:gd name="connsiteY1-112" fmla="*/ 3845 h 565820"/>
                  <a:gd name="connsiteX2-113" fmla="*/ 7323771 w 7323771"/>
                  <a:gd name="connsiteY2-114" fmla="*/ 0 h 565820"/>
                  <a:gd name="connsiteX3-115" fmla="*/ 7323771 w 7323771"/>
                  <a:gd name="connsiteY3-116" fmla="*/ 540000 h 565820"/>
                  <a:gd name="connsiteX4-117" fmla="*/ 721041 w 7323771"/>
                  <a:gd name="connsiteY4-118" fmla="*/ 565820 h 565820"/>
                  <a:gd name="connsiteX5-119" fmla="*/ 0 w 7323771"/>
                  <a:gd name="connsiteY5-120" fmla="*/ 540000 h 565820"/>
                  <a:gd name="connsiteX6-121" fmla="*/ 9525 w 7323771"/>
                  <a:gd name="connsiteY6-122" fmla="*/ 57150 h 565820"/>
                  <a:gd name="connsiteX0-123" fmla="*/ 9525 w 7323771"/>
                  <a:gd name="connsiteY0-124" fmla="*/ 57150 h 565820"/>
                  <a:gd name="connsiteX1-125" fmla="*/ 1016316 w 7323771"/>
                  <a:gd name="connsiteY1-126" fmla="*/ 3845 h 565820"/>
                  <a:gd name="connsiteX2-127" fmla="*/ 7323771 w 7323771"/>
                  <a:gd name="connsiteY2-128" fmla="*/ 0 h 565820"/>
                  <a:gd name="connsiteX3-129" fmla="*/ 7323771 w 7323771"/>
                  <a:gd name="connsiteY3-130" fmla="*/ 540000 h 565820"/>
                  <a:gd name="connsiteX4-131" fmla="*/ 721041 w 7323771"/>
                  <a:gd name="connsiteY4-132" fmla="*/ 565820 h 565820"/>
                  <a:gd name="connsiteX5-133" fmla="*/ 0 w 7323771"/>
                  <a:gd name="connsiteY5-134" fmla="*/ 540000 h 565820"/>
                  <a:gd name="connsiteX6-135" fmla="*/ 9525 w 7323771"/>
                  <a:gd name="connsiteY6-136" fmla="*/ 57150 h 565820"/>
                  <a:gd name="connsiteX0-137" fmla="*/ 9525 w 7323771"/>
                  <a:gd name="connsiteY0-138" fmla="*/ 57150 h 565820"/>
                  <a:gd name="connsiteX1-139" fmla="*/ 1016316 w 7323771"/>
                  <a:gd name="connsiteY1-140" fmla="*/ 3845 h 565820"/>
                  <a:gd name="connsiteX2-141" fmla="*/ 7323771 w 7323771"/>
                  <a:gd name="connsiteY2-142" fmla="*/ 0 h 565820"/>
                  <a:gd name="connsiteX3-143" fmla="*/ 7323771 w 7323771"/>
                  <a:gd name="connsiteY3-144" fmla="*/ 540000 h 565820"/>
                  <a:gd name="connsiteX4-145" fmla="*/ 721041 w 7323771"/>
                  <a:gd name="connsiteY4-146" fmla="*/ 565820 h 565820"/>
                  <a:gd name="connsiteX5-147" fmla="*/ 0 w 7323771"/>
                  <a:gd name="connsiteY5-148" fmla="*/ 540000 h 565820"/>
                  <a:gd name="connsiteX6-149" fmla="*/ 9525 w 7323771"/>
                  <a:gd name="connsiteY6-150" fmla="*/ 57150 h 565820"/>
                  <a:gd name="connsiteX0-151" fmla="*/ 9525 w 7323771"/>
                  <a:gd name="connsiteY0-152" fmla="*/ 66675 h 575345"/>
                  <a:gd name="connsiteX1-153" fmla="*/ 1016316 w 7323771"/>
                  <a:gd name="connsiteY1-154" fmla="*/ 13370 h 575345"/>
                  <a:gd name="connsiteX2-155" fmla="*/ 7295196 w 7323771"/>
                  <a:gd name="connsiteY2-156" fmla="*/ 0 h 575345"/>
                  <a:gd name="connsiteX3-157" fmla="*/ 7323771 w 7323771"/>
                  <a:gd name="connsiteY3-158" fmla="*/ 549525 h 575345"/>
                  <a:gd name="connsiteX4-159" fmla="*/ 721041 w 7323771"/>
                  <a:gd name="connsiteY4-160" fmla="*/ 575345 h 575345"/>
                  <a:gd name="connsiteX5-161" fmla="*/ 0 w 7323771"/>
                  <a:gd name="connsiteY5-162" fmla="*/ 549525 h 575345"/>
                  <a:gd name="connsiteX6-163" fmla="*/ 9525 w 7323771"/>
                  <a:gd name="connsiteY6-164" fmla="*/ 66675 h 575345"/>
                  <a:gd name="connsiteX0-165" fmla="*/ 9525 w 7323771"/>
                  <a:gd name="connsiteY0-166" fmla="*/ 72354 h 581024"/>
                  <a:gd name="connsiteX1-167" fmla="*/ 1016316 w 7323771"/>
                  <a:gd name="connsiteY1-168" fmla="*/ 19049 h 581024"/>
                  <a:gd name="connsiteX2-169" fmla="*/ 5502591 w 7323771"/>
                  <a:gd name="connsiteY2-170" fmla="*/ 0 h 581024"/>
                  <a:gd name="connsiteX3-171" fmla="*/ 7295196 w 7323771"/>
                  <a:gd name="connsiteY3-172" fmla="*/ 5679 h 581024"/>
                  <a:gd name="connsiteX4-173" fmla="*/ 7323771 w 7323771"/>
                  <a:gd name="connsiteY4-174" fmla="*/ 555204 h 581024"/>
                  <a:gd name="connsiteX5-175" fmla="*/ 721041 w 7323771"/>
                  <a:gd name="connsiteY5-176" fmla="*/ 581024 h 581024"/>
                  <a:gd name="connsiteX6-177" fmla="*/ 0 w 7323771"/>
                  <a:gd name="connsiteY6-178" fmla="*/ 555204 h 581024"/>
                  <a:gd name="connsiteX7" fmla="*/ 9525 w 7323771"/>
                  <a:gd name="connsiteY7" fmla="*/ 72354 h 5810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107" y="connsiteY6-108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23771" h="581024">
                    <a:moveTo>
                      <a:pt x="9525" y="72354"/>
                    </a:moveTo>
                    <a:cubicBezTo>
                      <a:pt x="345122" y="26011"/>
                      <a:pt x="680719" y="36817"/>
                      <a:pt x="1016316" y="19049"/>
                    </a:cubicBezTo>
                    <a:lnTo>
                      <a:pt x="5502591" y="0"/>
                    </a:lnTo>
                    <a:lnTo>
                      <a:pt x="7295196" y="5679"/>
                    </a:lnTo>
                    <a:lnTo>
                      <a:pt x="7323771" y="555204"/>
                    </a:lnTo>
                    <a:cubicBezTo>
                      <a:pt x="5141911" y="506661"/>
                      <a:pt x="2921951" y="572417"/>
                      <a:pt x="721041" y="581024"/>
                    </a:cubicBezTo>
                    <a:lnTo>
                      <a:pt x="0" y="555204"/>
                    </a:lnTo>
                    <a:lnTo>
                      <a:pt x="9525" y="72354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Group 16"/>
              <p:cNvGrpSpPr>
                <a:grpSpLocks noChangeAspect="1"/>
              </p:cNvGrpSpPr>
              <p:nvPr/>
            </p:nvGrpSpPr>
            <p:grpSpPr bwMode="auto">
              <a:xfrm>
                <a:off x="2262189" y="3048000"/>
                <a:ext cx="7453312" cy="660400"/>
                <a:chOff x="1425" y="1716"/>
                <a:chExt cx="4830" cy="888"/>
              </a:xfrm>
            </p:grpSpPr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425" y="1716"/>
                  <a:ext cx="4830" cy="888"/>
                </a:xfrm>
                <a:custGeom>
                  <a:avLst/>
                  <a:gdLst>
                    <a:gd name="T0" fmla="*/ 367 w 2041"/>
                    <a:gd name="T1" fmla="*/ 21 h 373"/>
                    <a:gd name="T2" fmla="*/ 11 w 2041"/>
                    <a:gd name="T3" fmla="*/ 47 h 373"/>
                    <a:gd name="T4" fmla="*/ 18 w 2041"/>
                    <a:gd name="T5" fmla="*/ 372 h 373"/>
                    <a:gd name="T6" fmla="*/ 1509 w 2041"/>
                    <a:gd name="T7" fmla="*/ 358 h 373"/>
                    <a:gd name="T8" fmla="*/ 2041 w 2041"/>
                    <a:gd name="T9" fmla="*/ 334 h 373"/>
                    <a:gd name="T10" fmla="*/ 2002 w 2041"/>
                    <a:gd name="T11" fmla="*/ 1 h 373"/>
                    <a:gd name="T12" fmla="*/ 1910 w 2041"/>
                    <a:gd name="T13" fmla="*/ 170 h 373"/>
                    <a:gd name="T14" fmla="*/ 1998 w 2041"/>
                    <a:gd name="T15" fmla="*/ 24 h 373"/>
                    <a:gd name="T16" fmla="*/ 1025 w 2041"/>
                    <a:gd name="T17" fmla="*/ 330 h 373"/>
                    <a:gd name="T18" fmla="*/ 27 w 2041"/>
                    <a:gd name="T19" fmla="*/ 350 h 373"/>
                    <a:gd name="T20" fmla="*/ 73 w 2041"/>
                    <a:gd name="T21" fmla="*/ 58 h 373"/>
                    <a:gd name="T22" fmla="*/ 100 w 2041"/>
                    <a:gd name="T23" fmla="*/ 57 h 373"/>
                    <a:gd name="T24" fmla="*/ 146 w 2041"/>
                    <a:gd name="T25" fmla="*/ 51 h 373"/>
                    <a:gd name="T26" fmla="*/ 180 w 2041"/>
                    <a:gd name="T27" fmla="*/ 196 h 373"/>
                    <a:gd name="T28" fmla="*/ 228 w 2041"/>
                    <a:gd name="T29" fmla="*/ 48 h 373"/>
                    <a:gd name="T30" fmla="*/ 255 w 2041"/>
                    <a:gd name="T31" fmla="*/ 47 h 373"/>
                    <a:gd name="T32" fmla="*/ 314 w 2041"/>
                    <a:gd name="T33" fmla="*/ 197 h 373"/>
                    <a:gd name="T34" fmla="*/ 445 w 2041"/>
                    <a:gd name="T35" fmla="*/ 42 h 373"/>
                    <a:gd name="T36" fmla="*/ 470 w 2041"/>
                    <a:gd name="T37" fmla="*/ 196 h 373"/>
                    <a:gd name="T38" fmla="*/ 531 w 2041"/>
                    <a:gd name="T39" fmla="*/ 41 h 373"/>
                    <a:gd name="T40" fmla="*/ 558 w 2041"/>
                    <a:gd name="T41" fmla="*/ 155 h 373"/>
                    <a:gd name="T42" fmla="*/ 594 w 2041"/>
                    <a:gd name="T43" fmla="*/ 40 h 373"/>
                    <a:gd name="T44" fmla="*/ 629 w 2041"/>
                    <a:gd name="T45" fmla="*/ 199 h 373"/>
                    <a:gd name="T46" fmla="*/ 695 w 2041"/>
                    <a:gd name="T47" fmla="*/ 39 h 373"/>
                    <a:gd name="T48" fmla="*/ 721 w 2041"/>
                    <a:gd name="T49" fmla="*/ 39 h 373"/>
                    <a:gd name="T50" fmla="*/ 754 w 2041"/>
                    <a:gd name="T51" fmla="*/ 118 h 373"/>
                    <a:gd name="T52" fmla="*/ 781 w 2041"/>
                    <a:gd name="T53" fmla="*/ 118 h 373"/>
                    <a:gd name="T54" fmla="*/ 833 w 2041"/>
                    <a:gd name="T55" fmla="*/ 38 h 373"/>
                    <a:gd name="T56" fmla="*/ 859 w 2041"/>
                    <a:gd name="T57" fmla="*/ 37 h 373"/>
                    <a:gd name="T58" fmla="*/ 905 w 2041"/>
                    <a:gd name="T59" fmla="*/ 188 h 373"/>
                    <a:gd name="T60" fmla="*/ 935 w 2041"/>
                    <a:gd name="T61" fmla="*/ 37 h 373"/>
                    <a:gd name="T62" fmla="*/ 1008 w 2041"/>
                    <a:gd name="T63" fmla="*/ 169 h 373"/>
                    <a:gd name="T64" fmla="*/ 1046 w 2041"/>
                    <a:gd name="T65" fmla="*/ 36 h 373"/>
                    <a:gd name="T66" fmla="*/ 1092 w 2041"/>
                    <a:gd name="T67" fmla="*/ 201 h 373"/>
                    <a:gd name="T68" fmla="*/ 1125 w 2041"/>
                    <a:gd name="T69" fmla="*/ 35 h 373"/>
                    <a:gd name="T70" fmla="*/ 1177 w 2041"/>
                    <a:gd name="T71" fmla="*/ 169 h 373"/>
                    <a:gd name="T72" fmla="*/ 1197 w 2041"/>
                    <a:gd name="T73" fmla="*/ 34 h 373"/>
                    <a:gd name="T74" fmla="*/ 1257 w 2041"/>
                    <a:gd name="T75" fmla="*/ 181 h 373"/>
                    <a:gd name="T76" fmla="*/ 1294 w 2041"/>
                    <a:gd name="T77" fmla="*/ 34 h 373"/>
                    <a:gd name="T78" fmla="*/ 1332 w 2041"/>
                    <a:gd name="T79" fmla="*/ 169 h 373"/>
                    <a:gd name="T80" fmla="*/ 1361 w 2041"/>
                    <a:gd name="T81" fmla="*/ 33 h 373"/>
                    <a:gd name="T82" fmla="*/ 1425 w 2041"/>
                    <a:gd name="T83" fmla="*/ 168 h 373"/>
                    <a:gd name="T84" fmla="*/ 1451 w 2041"/>
                    <a:gd name="T85" fmla="*/ 33 h 373"/>
                    <a:gd name="T86" fmla="*/ 1510 w 2041"/>
                    <a:gd name="T87" fmla="*/ 197 h 373"/>
                    <a:gd name="T88" fmla="*/ 1611 w 2041"/>
                    <a:gd name="T89" fmla="*/ 32 h 373"/>
                    <a:gd name="T90" fmla="*/ 1637 w 2041"/>
                    <a:gd name="T91" fmla="*/ 32 h 373"/>
                    <a:gd name="T92" fmla="*/ 1710 w 2041"/>
                    <a:gd name="T93" fmla="*/ 166 h 373"/>
                    <a:gd name="T94" fmla="*/ 1802 w 2041"/>
                    <a:gd name="T95" fmla="*/ 30 h 373"/>
                    <a:gd name="T96" fmla="*/ 1829 w 2041"/>
                    <a:gd name="T97" fmla="*/ 30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41" h="373">
                      <a:moveTo>
                        <a:pt x="1584" y="10"/>
                      </a:moveTo>
                      <a:cubicBezTo>
                        <a:pt x="1436" y="10"/>
                        <a:pt x="1288" y="12"/>
                        <a:pt x="1140" y="13"/>
                      </a:cubicBezTo>
                      <a:cubicBezTo>
                        <a:pt x="882" y="15"/>
                        <a:pt x="625" y="16"/>
                        <a:pt x="367" y="21"/>
                      </a:cubicBezTo>
                      <a:cubicBezTo>
                        <a:pt x="290" y="23"/>
                        <a:pt x="213" y="25"/>
                        <a:pt x="136" y="29"/>
                      </a:cubicBezTo>
                      <a:cubicBezTo>
                        <a:pt x="103" y="30"/>
                        <a:pt x="64" y="29"/>
                        <a:pt x="30" y="37"/>
                      </a:cubicBezTo>
                      <a:cubicBezTo>
                        <a:pt x="22" y="34"/>
                        <a:pt x="11" y="37"/>
                        <a:pt x="11" y="47"/>
                      </a:cubicBezTo>
                      <a:cubicBezTo>
                        <a:pt x="11" y="148"/>
                        <a:pt x="0" y="249"/>
                        <a:pt x="0" y="350"/>
                      </a:cubicBezTo>
                      <a:cubicBezTo>
                        <a:pt x="0" y="354"/>
                        <a:pt x="2" y="357"/>
                        <a:pt x="5" y="359"/>
                      </a:cubicBezTo>
                      <a:cubicBezTo>
                        <a:pt x="4" y="365"/>
                        <a:pt x="8" y="373"/>
                        <a:pt x="18" y="372"/>
                      </a:cubicBezTo>
                      <a:cubicBezTo>
                        <a:pt x="183" y="371"/>
                        <a:pt x="349" y="372"/>
                        <a:pt x="513" y="367"/>
                      </a:cubicBezTo>
                      <a:cubicBezTo>
                        <a:pt x="678" y="363"/>
                        <a:pt x="843" y="350"/>
                        <a:pt x="1008" y="352"/>
                      </a:cubicBezTo>
                      <a:cubicBezTo>
                        <a:pt x="1175" y="354"/>
                        <a:pt x="1342" y="361"/>
                        <a:pt x="1509" y="358"/>
                      </a:cubicBezTo>
                      <a:cubicBezTo>
                        <a:pt x="1682" y="354"/>
                        <a:pt x="1855" y="347"/>
                        <a:pt x="2027" y="345"/>
                      </a:cubicBezTo>
                      <a:cubicBezTo>
                        <a:pt x="2030" y="345"/>
                        <a:pt x="2033" y="344"/>
                        <a:pt x="2035" y="343"/>
                      </a:cubicBezTo>
                      <a:cubicBezTo>
                        <a:pt x="2038" y="342"/>
                        <a:pt x="2041" y="338"/>
                        <a:pt x="2041" y="334"/>
                      </a:cubicBezTo>
                      <a:cubicBezTo>
                        <a:pt x="2035" y="228"/>
                        <a:pt x="2025" y="122"/>
                        <a:pt x="2024" y="16"/>
                      </a:cubicBezTo>
                      <a:cubicBezTo>
                        <a:pt x="2024" y="9"/>
                        <a:pt x="2019" y="6"/>
                        <a:pt x="2013" y="5"/>
                      </a:cubicBezTo>
                      <a:cubicBezTo>
                        <a:pt x="2011" y="2"/>
                        <a:pt x="2007" y="0"/>
                        <a:pt x="2002" y="1"/>
                      </a:cubicBezTo>
                      <a:cubicBezTo>
                        <a:pt x="1865" y="16"/>
                        <a:pt x="1722" y="9"/>
                        <a:pt x="1584" y="10"/>
                      </a:cubicBezTo>
                      <a:close/>
                      <a:moveTo>
                        <a:pt x="1895" y="29"/>
                      </a:moveTo>
                      <a:cubicBezTo>
                        <a:pt x="1899" y="77"/>
                        <a:pt x="1894" y="124"/>
                        <a:pt x="1910" y="170"/>
                      </a:cubicBezTo>
                      <a:cubicBezTo>
                        <a:pt x="1916" y="183"/>
                        <a:pt x="1941" y="177"/>
                        <a:pt x="1936" y="163"/>
                      </a:cubicBezTo>
                      <a:cubicBezTo>
                        <a:pt x="1920" y="119"/>
                        <a:pt x="1926" y="74"/>
                        <a:pt x="1922" y="29"/>
                      </a:cubicBezTo>
                      <a:cubicBezTo>
                        <a:pt x="1947" y="28"/>
                        <a:pt x="1973" y="26"/>
                        <a:pt x="1998" y="24"/>
                      </a:cubicBezTo>
                      <a:cubicBezTo>
                        <a:pt x="1999" y="124"/>
                        <a:pt x="2008" y="223"/>
                        <a:pt x="2013" y="323"/>
                      </a:cubicBezTo>
                      <a:cubicBezTo>
                        <a:pt x="1851" y="325"/>
                        <a:pt x="1689" y="331"/>
                        <a:pt x="1526" y="335"/>
                      </a:cubicBezTo>
                      <a:cubicBezTo>
                        <a:pt x="1359" y="339"/>
                        <a:pt x="1193" y="333"/>
                        <a:pt x="1025" y="330"/>
                      </a:cubicBezTo>
                      <a:cubicBezTo>
                        <a:pt x="860" y="326"/>
                        <a:pt x="695" y="339"/>
                        <a:pt x="530" y="344"/>
                      </a:cubicBezTo>
                      <a:cubicBezTo>
                        <a:pt x="363" y="350"/>
                        <a:pt x="195" y="348"/>
                        <a:pt x="27" y="350"/>
                      </a:cubicBezTo>
                      <a:cubicBezTo>
                        <a:pt x="27" y="350"/>
                        <a:pt x="27" y="350"/>
                        <a:pt x="27" y="350"/>
                      </a:cubicBezTo>
                      <a:cubicBezTo>
                        <a:pt x="26" y="253"/>
                        <a:pt x="37" y="156"/>
                        <a:pt x="37" y="59"/>
                      </a:cubicBezTo>
                      <a:cubicBezTo>
                        <a:pt x="49" y="56"/>
                        <a:pt x="61" y="55"/>
                        <a:pt x="73" y="54"/>
                      </a:cubicBezTo>
                      <a:cubicBezTo>
                        <a:pt x="73" y="55"/>
                        <a:pt x="73" y="56"/>
                        <a:pt x="73" y="58"/>
                      </a:cubicBezTo>
                      <a:cubicBezTo>
                        <a:pt x="77" y="95"/>
                        <a:pt x="67" y="132"/>
                        <a:pt x="74" y="169"/>
                      </a:cubicBezTo>
                      <a:cubicBezTo>
                        <a:pt x="77" y="183"/>
                        <a:pt x="103" y="177"/>
                        <a:pt x="100" y="163"/>
                      </a:cubicBezTo>
                      <a:cubicBezTo>
                        <a:pt x="93" y="128"/>
                        <a:pt x="103" y="92"/>
                        <a:pt x="100" y="57"/>
                      </a:cubicBezTo>
                      <a:cubicBezTo>
                        <a:pt x="99" y="56"/>
                        <a:pt x="99" y="54"/>
                        <a:pt x="98" y="53"/>
                      </a:cubicBezTo>
                      <a:cubicBezTo>
                        <a:pt x="105" y="53"/>
                        <a:pt x="112" y="53"/>
                        <a:pt x="119" y="52"/>
                      </a:cubicBezTo>
                      <a:cubicBezTo>
                        <a:pt x="128" y="52"/>
                        <a:pt x="137" y="51"/>
                        <a:pt x="146" y="51"/>
                      </a:cubicBezTo>
                      <a:cubicBezTo>
                        <a:pt x="145" y="52"/>
                        <a:pt x="144" y="54"/>
                        <a:pt x="144" y="57"/>
                      </a:cubicBezTo>
                      <a:cubicBezTo>
                        <a:pt x="144" y="106"/>
                        <a:pt x="142" y="154"/>
                        <a:pt x="155" y="202"/>
                      </a:cubicBezTo>
                      <a:cubicBezTo>
                        <a:pt x="158" y="216"/>
                        <a:pt x="184" y="210"/>
                        <a:pt x="180" y="196"/>
                      </a:cubicBezTo>
                      <a:cubicBezTo>
                        <a:pt x="168" y="150"/>
                        <a:pt x="171" y="103"/>
                        <a:pt x="171" y="57"/>
                      </a:cubicBezTo>
                      <a:cubicBezTo>
                        <a:pt x="171" y="54"/>
                        <a:pt x="170" y="51"/>
                        <a:pt x="168" y="50"/>
                      </a:cubicBezTo>
                      <a:cubicBezTo>
                        <a:pt x="188" y="49"/>
                        <a:pt x="208" y="48"/>
                        <a:pt x="228" y="48"/>
                      </a:cubicBezTo>
                      <a:cubicBezTo>
                        <a:pt x="222" y="89"/>
                        <a:pt x="208" y="130"/>
                        <a:pt x="221" y="171"/>
                      </a:cubicBezTo>
                      <a:cubicBezTo>
                        <a:pt x="226" y="185"/>
                        <a:pt x="251" y="179"/>
                        <a:pt x="247" y="165"/>
                      </a:cubicBezTo>
                      <a:cubicBezTo>
                        <a:pt x="235" y="126"/>
                        <a:pt x="249" y="86"/>
                        <a:pt x="255" y="47"/>
                      </a:cubicBezTo>
                      <a:cubicBezTo>
                        <a:pt x="269" y="46"/>
                        <a:pt x="284" y="46"/>
                        <a:pt x="298" y="46"/>
                      </a:cubicBezTo>
                      <a:cubicBezTo>
                        <a:pt x="304" y="45"/>
                        <a:pt x="309" y="45"/>
                        <a:pt x="315" y="45"/>
                      </a:cubicBezTo>
                      <a:cubicBezTo>
                        <a:pt x="301" y="95"/>
                        <a:pt x="313" y="147"/>
                        <a:pt x="314" y="197"/>
                      </a:cubicBezTo>
                      <a:cubicBezTo>
                        <a:pt x="315" y="212"/>
                        <a:pt x="341" y="212"/>
                        <a:pt x="341" y="197"/>
                      </a:cubicBezTo>
                      <a:cubicBezTo>
                        <a:pt x="340" y="147"/>
                        <a:pt x="327" y="94"/>
                        <a:pt x="343" y="45"/>
                      </a:cubicBezTo>
                      <a:cubicBezTo>
                        <a:pt x="377" y="44"/>
                        <a:pt x="411" y="43"/>
                        <a:pt x="445" y="42"/>
                      </a:cubicBezTo>
                      <a:cubicBezTo>
                        <a:pt x="443" y="44"/>
                        <a:pt x="442" y="47"/>
                        <a:pt x="442" y="50"/>
                      </a:cubicBezTo>
                      <a:cubicBezTo>
                        <a:pt x="443" y="99"/>
                        <a:pt x="447" y="147"/>
                        <a:pt x="443" y="196"/>
                      </a:cubicBezTo>
                      <a:cubicBezTo>
                        <a:pt x="442" y="211"/>
                        <a:pt x="469" y="210"/>
                        <a:pt x="470" y="196"/>
                      </a:cubicBezTo>
                      <a:cubicBezTo>
                        <a:pt x="473" y="147"/>
                        <a:pt x="469" y="99"/>
                        <a:pt x="468" y="50"/>
                      </a:cubicBezTo>
                      <a:cubicBezTo>
                        <a:pt x="468" y="46"/>
                        <a:pt x="467" y="44"/>
                        <a:pt x="464" y="42"/>
                      </a:cubicBezTo>
                      <a:cubicBezTo>
                        <a:pt x="487" y="42"/>
                        <a:pt x="509" y="41"/>
                        <a:pt x="531" y="41"/>
                      </a:cubicBezTo>
                      <a:cubicBezTo>
                        <a:pt x="531" y="41"/>
                        <a:pt x="531" y="41"/>
                        <a:pt x="531" y="42"/>
                      </a:cubicBezTo>
                      <a:cubicBezTo>
                        <a:pt x="534" y="82"/>
                        <a:pt x="524" y="121"/>
                        <a:pt x="532" y="161"/>
                      </a:cubicBezTo>
                      <a:cubicBezTo>
                        <a:pt x="535" y="175"/>
                        <a:pt x="561" y="169"/>
                        <a:pt x="558" y="155"/>
                      </a:cubicBezTo>
                      <a:cubicBezTo>
                        <a:pt x="550" y="117"/>
                        <a:pt x="561" y="79"/>
                        <a:pt x="557" y="41"/>
                      </a:cubicBezTo>
                      <a:cubicBezTo>
                        <a:pt x="557" y="41"/>
                        <a:pt x="557" y="41"/>
                        <a:pt x="557" y="41"/>
                      </a:cubicBezTo>
                      <a:cubicBezTo>
                        <a:pt x="569" y="40"/>
                        <a:pt x="582" y="40"/>
                        <a:pt x="594" y="40"/>
                      </a:cubicBezTo>
                      <a:cubicBezTo>
                        <a:pt x="593" y="41"/>
                        <a:pt x="593" y="43"/>
                        <a:pt x="593" y="45"/>
                      </a:cubicBezTo>
                      <a:cubicBezTo>
                        <a:pt x="593" y="99"/>
                        <a:pt x="591" y="152"/>
                        <a:pt x="604" y="205"/>
                      </a:cubicBezTo>
                      <a:cubicBezTo>
                        <a:pt x="607" y="219"/>
                        <a:pt x="633" y="213"/>
                        <a:pt x="629" y="199"/>
                      </a:cubicBezTo>
                      <a:cubicBezTo>
                        <a:pt x="617" y="148"/>
                        <a:pt x="620" y="96"/>
                        <a:pt x="620" y="45"/>
                      </a:cubicBezTo>
                      <a:cubicBezTo>
                        <a:pt x="620" y="43"/>
                        <a:pt x="619" y="41"/>
                        <a:pt x="618" y="40"/>
                      </a:cubicBezTo>
                      <a:cubicBezTo>
                        <a:pt x="644" y="39"/>
                        <a:pt x="669" y="39"/>
                        <a:pt x="695" y="39"/>
                      </a:cubicBezTo>
                      <a:cubicBezTo>
                        <a:pt x="693" y="86"/>
                        <a:pt x="680" y="132"/>
                        <a:pt x="692" y="178"/>
                      </a:cubicBezTo>
                      <a:cubicBezTo>
                        <a:pt x="696" y="192"/>
                        <a:pt x="722" y="186"/>
                        <a:pt x="718" y="172"/>
                      </a:cubicBezTo>
                      <a:cubicBezTo>
                        <a:pt x="707" y="128"/>
                        <a:pt x="720" y="83"/>
                        <a:pt x="721" y="39"/>
                      </a:cubicBezTo>
                      <a:cubicBezTo>
                        <a:pt x="731" y="39"/>
                        <a:pt x="740" y="38"/>
                        <a:pt x="750" y="38"/>
                      </a:cubicBezTo>
                      <a:cubicBezTo>
                        <a:pt x="748" y="41"/>
                        <a:pt x="748" y="43"/>
                        <a:pt x="749" y="46"/>
                      </a:cubicBezTo>
                      <a:cubicBezTo>
                        <a:pt x="757" y="70"/>
                        <a:pt x="753" y="94"/>
                        <a:pt x="754" y="118"/>
                      </a:cubicBezTo>
                      <a:cubicBezTo>
                        <a:pt x="755" y="147"/>
                        <a:pt x="758" y="176"/>
                        <a:pt x="759" y="204"/>
                      </a:cubicBezTo>
                      <a:cubicBezTo>
                        <a:pt x="759" y="219"/>
                        <a:pt x="786" y="218"/>
                        <a:pt x="786" y="204"/>
                      </a:cubicBezTo>
                      <a:cubicBezTo>
                        <a:pt x="785" y="175"/>
                        <a:pt x="782" y="147"/>
                        <a:pt x="781" y="118"/>
                      </a:cubicBezTo>
                      <a:cubicBezTo>
                        <a:pt x="779" y="91"/>
                        <a:pt x="783" y="66"/>
                        <a:pt x="775" y="40"/>
                      </a:cubicBezTo>
                      <a:cubicBezTo>
                        <a:pt x="774" y="39"/>
                        <a:pt x="774" y="39"/>
                        <a:pt x="774" y="38"/>
                      </a:cubicBezTo>
                      <a:cubicBezTo>
                        <a:pt x="793" y="38"/>
                        <a:pt x="813" y="38"/>
                        <a:pt x="833" y="38"/>
                      </a:cubicBezTo>
                      <a:cubicBezTo>
                        <a:pt x="833" y="79"/>
                        <a:pt x="830" y="121"/>
                        <a:pt x="830" y="162"/>
                      </a:cubicBezTo>
                      <a:cubicBezTo>
                        <a:pt x="830" y="177"/>
                        <a:pt x="856" y="177"/>
                        <a:pt x="856" y="162"/>
                      </a:cubicBezTo>
                      <a:cubicBezTo>
                        <a:pt x="856" y="120"/>
                        <a:pt x="859" y="79"/>
                        <a:pt x="859" y="37"/>
                      </a:cubicBezTo>
                      <a:cubicBezTo>
                        <a:pt x="876" y="37"/>
                        <a:pt x="892" y="37"/>
                        <a:pt x="909" y="37"/>
                      </a:cubicBezTo>
                      <a:cubicBezTo>
                        <a:pt x="910" y="60"/>
                        <a:pt x="904" y="83"/>
                        <a:pt x="901" y="107"/>
                      </a:cubicBezTo>
                      <a:cubicBezTo>
                        <a:pt x="897" y="133"/>
                        <a:pt x="905" y="161"/>
                        <a:pt x="905" y="188"/>
                      </a:cubicBezTo>
                      <a:cubicBezTo>
                        <a:pt x="906" y="202"/>
                        <a:pt x="933" y="202"/>
                        <a:pt x="932" y="188"/>
                      </a:cubicBezTo>
                      <a:cubicBezTo>
                        <a:pt x="931" y="164"/>
                        <a:pt x="928" y="140"/>
                        <a:pt x="927" y="116"/>
                      </a:cubicBezTo>
                      <a:cubicBezTo>
                        <a:pt x="926" y="89"/>
                        <a:pt x="937" y="64"/>
                        <a:pt x="935" y="37"/>
                      </a:cubicBezTo>
                      <a:cubicBezTo>
                        <a:pt x="966" y="36"/>
                        <a:pt x="998" y="36"/>
                        <a:pt x="1029" y="36"/>
                      </a:cubicBezTo>
                      <a:cubicBezTo>
                        <a:pt x="1026" y="38"/>
                        <a:pt x="1024" y="40"/>
                        <a:pt x="1024" y="44"/>
                      </a:cubicBezTo>
                      <a:cubicBezTo>
                        <a:pt x="1024" y="86"/>
                        <a:pt x="1016" y="128"/>
                        <a:pt x="1008" y="169"/>
                      </a:cubicBezTo>
                      <a:cubicBezTo>
                        <a:pt x="1005" y="183"/>
                        <a:pt x="1031" y="189"/>
                        <a:pt x="1034" y="174"/>
                      </a:cubicBezTo>
                      <a:cubicBezTo>
                        <a:pt x="1042" y="131"/>
                        <a:pt x="1051" y="88"/>
                        <a:pt x="1051" y="44"/>
                      </a:cubicBezTo>
                      <a:cubicBezTo>
                        <a:pt x="1051" y="40"/>
                        <a:pt x="1049" y="37"/>
                        <a:pt x="1046" y="36"/>
                      </a:cubicBezTo>
                      <a:cubicBezTo>
                        <a:pt x="1064" y="35"/>
                        <a:pt x="1082" y="35"/>
                        <a:pt x="1101" y="35"/>
                      </a:cubicBezTo>
                      <a:cubicBezTo>
                        <a:pt x="1100" y="36"/>
                        <a:pt x="1100" y="38"/>
                        <a:pt x="1100" y="40"/>
                      </a:cubicBezTo>
                      <a:cubicBezTo>
                        <a:pt x="1100" y="94"/>
                        <a:pt x="1100" y="147"/>
                        <a:pt x="1092" y="201"/>
                      </a:cubicBezTo>
                      <a:cubicBezTo>
                        <a:pt x="1090" y="215"/>
                        <a:pt x="1117" y="215"/>
                        <a:pt x="1119" y="201"/>
                      </a:cubicBezTo>
                      <a:cubicBezTo>
                        <a:pt x="1127" y="147"/>
                        <a:pt x="1127" y="93"/>
                        <a:pt x="1126" y="40"/>
                      </a:cubicBezTo>
                      <a:cubicBezTo>
                        <a:pt x="1126" y="38"/>
                        <a:pt x="1126" y="36"/>
                        <a:pt x="1125" y="35"/>
                      </a:cubicBezTo>
                      <a:cubicBezTo>
                        <a:pt x="1140" y="35"/>
                        <a:pt x="1156" y="35"/>
                        <a:pt x="1171" y="34"/>
                      </a:cubicBezTo>
                      <a:cubicBezTo>
                        <a:pt x="1171" y="35"/>
                        <a:pt x="1171" y="35"/>
                        <a:pt x="1171" y="35"/>
                      </a:cubicBezTo>
                      <a:cubicBezTo>
                        <a:pt x="1171" y="80"/>
                        <a:pt x="1164" y="125"/>
                        <a:pt x="1177" y="169"/>
                      </a:cubicBezTo>
                      <a:cubicBezTo>
                        <a:pt x="1181" y="183"/>
                        <a:pt x="1207" y="177"/>
                        <a:pt x="1203" y="163"/>
                      </a:cubicBezTo>
                      <a:cubicBezTo>
                        <a:pt x="1190" y="121"/>
                        <a:pt x="1197" y="78"/>
                        <a:pt x="1197" y="35"/>
                      </a:cubicBezTo>
                      <a:cubicBezTo>
                        <a:pt x="1197" y="35"/>
                        <a:pt x="1197" y="35"/>
                        <a:pt x="1197" y="34"/>
                      </a:cubicBezTo>
                      <a:cubicBezTo>
                        <a:pt x="1221" y="34"/>
                        <a:pt x="1245" y="34"/>
                        <a:pt x="1270" y="34"/>
                      </a:cubicBezTo>
                      <a:cubicBezTo>
                        <a:pt x="1269" y="35"/>
                        <a:pt x="1269" y="36"/>
                        <a:pt x="1269" y="38"/>
                      </a:cubicBezTo>
                      <a:cubicBezTo>
                        <a:pt x="1269" y="86"/>
                        <a:pt x="1265" y="134"/>
                        <a:pt x="1257" y="181"/>
                      </a:cubicBezTo>
                      <a:cubicBezTo>
                        <a:pt x="1255" y="195"/>
                        <a:pt x="1280" y="201"/>
                        <a:pt x="1283" y="187"/>
                      </a:cubicBezTo>
                      <a:cubicBezTo>
                        <a:pt x="1292" y="138"/>
                        <a:pt x="1295" y="88"/>
                        <a:pt x="1295" y="38"/>
                      </a:cubicBezTo>
                      <a:cubicBezTo>
                        <a:pt x="1295" y="36"/>
                        <a:pt x="1295" y="35"/>
                        <a:pt x="1294" y="34"/>
                      </a:cubicBezTo>
                      <a:cubicBezTo>
                        <a:pt x="1308" y="33"/>
                        <a:pt x="1322" y="33"/>
                        <a:pt x="1336" y="33"/>
                      </a:cubicBezTo>
                      <a:cubicBezTo>
                        <a:pt x="1336" y="35"/>
                        <a:pt x="1335" y="36"/>
                        <a:pt x="1335" y="38"/>
                      </a:cubicBezTo>
                      <a:cubicBezTo>
                        <a:pt x="1335" y="81"/>
                        <a:pt x="1332" y="125"/>
                        <a:pt x="1332" y="169"/>
                      </a:cubicBezTo>
                      <a:cubicBezTo>
                        <a:pt x="1332" y="183"/>
                        <a:pt x="1359" y="183"/>
                        <a:pt x="1359" y="168"/>
                      </a:cubicBezTo>
                      <a:cubicBezTo>
                        <a:pt x="1359" y="125"/>
                        <a:pt x="1362" y="81"/>
                        <a:pt x="1362" y="37"/>
                      </a:cubicBezTo>
                      <a:cubicBezTo>
                        <a:pt x="1362" y="36"/>
                        <a:pt x="1362" y="34"/>
                        <a:pt x="1361" y="33"/>
                      </a:cubicBezTo>
                      <a:cubicBezTo>
                        <a:pt x="1384" y="33"/>
                        <a:pt x="1408" y="33"/>
                        <a:pt x="1431" y="33"/>
                      </a:cubicBezTo>
                      <a:cubicBezTo>
                        <a:pt x="1430" y="34"/>
                        <a:pt x="1429" y="36"/>
                        <a:pt x="1429" y="37"/>
                      </a:cubicBezTo>
                      <a:cubicBezTo>
                        <a:pt x="1422" y="81"/>
                        <a:pt x="1425" y="124"/>
                        <a:pt x="1425" y="168"/>
                      </a:cubicBezTo>
                      <a:cubicBezTo>
                        <a:pt x="1426" y="182"/>
                        <a:pt x="1452" y="182"/>
                        <a:pt x="1452" y="167"/>
                      </a:cubicBezTo>
                      <a:cubicBezTo>
                        <a:pt x="1451" y="126"/>
                        <a:pt x="1448" y="84"/>
                        <a:pt x="1455" y="43"/>
                      </a:cubicBezTo>
                      <a:cubicBezTo>
                        <a:pt x="1456" y="39"/>
                        <a:pt x="1454" y="35"/>
                        <a:pt x="1451" y="33"/>
                      </a:cubicBezTo>
                      <a:cubicBezTo>
                        <a:pt x="1466" y="33"/>
                        <a:pt x="1481" y="33"/>
                        <a:pt x="1496" y="32"/>
                      </a:cubicBezTo>
                      <a:cubicBezTo>
                        <a:pt x="1503" y="32"/>
                        <a:pt x="1510" y="32"/>
                        <a:pt x="1517" y="32"/>
                      </a:cubicBezTo>
                      <a:cubicBezTo>
                        <a:pt x="1517" y="87"/>
                        <a:pt x="1506" y="142"/>
                        <a:pt x="1510" y="197"/>
                      </a:cubicBezTo>
                      <a:cubicBezTo>
                        <a:pt x="1511" y="211"/>
                        <a:pt x="1538" y="211"/>
                        <a:pt x="1537" y="196"/>
                      </a:cubicBezTo>
                      <a:cubicBezTo>
                        <a:pt x="1533" y="142"/>
                        <a:pt x="1544" y="87"/>
                        <a:pt x="1544" y="32"/>
                      </a:cubicBezTo>
                      <a:cubicBezTo>
                        <a:pt x="1566" y="32"/>
                        <a:pt x="1588" y="32"/>
                        <a:pt x="1611" y="32"/>
                      </a:cubicBezTo>
                      <a:cubicBezTo>
                        <a:pt x="1609" y="77"/>
                        <a:pt x="1594" y="125"/>
                        <a:pt x="1613" y="169"/>
                      </a:cubicBezTo>
                      <a:cubicBezTo>
                        <a:pt x="1618" y="182"/>
                        <a:pt x="1644" y="176"/>
                        <a:pt x="1638" y="163"/>
                      </a:cubicBezTo>
                      <a:cubicBezTo>
                        <a:pt x="1621" y="121"/>
                        <a:pt x="1636" y="75"/>
                        <a:pt x="1637" y="32"/>
                      </a:cubicBezTo>
                      <a:cubicBezTo>
                        <a:pt x="1663" y="32"/>
                        <a:pt x="1688" y="31"/>
                        <a:pt x="1713" y="31"/>
                      </a:cubicBezTo>
                      <a:cubicBezTo>
                        <a:pt x="1713" y="32"/>
                        <a:pt x="1713" y="32"/>
                        <a:pt x="1713" y="33"/>
                      </a:cubicBezTo>
                      <a:cubicBezTo>
                        <a:pt x="1722" y="77"/>
                        <a:pt x="1719" y="122"/>
                        <a:pt x="1710" y="166"/>
                      </a:cubicBezTo>
                      <a:cubicBezTo>
                        <a:pt x="1708" y="180"/>
                        <a:pt x="1733" y="186"/>
                        <a:pt x="1736" y="171"/>
                      </a:cubicBezTo>
                      <a:cubicBezTo>
                        <a:pt x="1745" y="125"/>
                        <a:pt x="1749" y="78"/>
                        <a:pt x="1740" y="31"/>
                      </a:cubicBezTo>
                      <a:cubicBezTo>
                        <a:pt x="1761" y="31"/>
                        <a:pt x="1781" y="31"/>
                        <a:pt x="1802" y="30"/>
                      </a:cubicBezTo>
                      <a:cubicBezTo>
                        <a:pt x="1803" y="72"/>
                        <a:pt x="1807" y="114"/>
                        <a:pt x="1808" y="156"/>
                      </a:cubicBezTo>
                      <a:cubicBezTo>
                        <a:pt x="1808" y="171"/>
                        <a:pt x="1835" y="171"/>
                        <a:pt x="1834" y="156"/>
                      </a:cubicBezTo>
                      <a:cubicBezTo>
                        <a:pt x="1834" y="114"/>
                        <a:pt x="1830" y="72"/>
                        <a:pt x="1829" y="30"/>
                      </a:cubicBezTo>
                      <a:cubicBezTo>
                        <a:pt x="1851" y="30"/>
                        <a:pt x="1873" y="30"/>
                        <a:pt x="1895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18"/>
                <p:cNvSpPr/>
                <p:nvPr/>
              </p:nvSpPr>
              <p:spPr bwMode="auto">
                <a:xfrm>
                  <a:off x="2327" y="1811"/>
                  <a:ext cx="71" cy="345"/>
                </a:xfrm>
                <a:custGeom>
                  <a:avLst/>
                  <a:gdLst>
                    <a:gd name="T0" fmla="*/ 3 w 30"/>
                    <a:gd name="T1" fmla="*/ 14 h 145"/>
                    <a:gd name="T2" fmla="*/ 0 w 30"/>
                    <a:gd name="T3" fmla="*/ 130 h 145"/>
                    <a:gd name="T4" fmla="*/ 26 w 30"/>
                    <a:gd name="T5" fmla="*/ 130 h 145"/>
                    <a:gd name="T6" fmla="*/ 30 w 30"/>
                    <a:gd name="T7" fmla="*/ 14 h 145"/>
                    <a:gd name="T8" fmla="*/ 3 w 30"/>
                    <a:gd name="T9" fmla="*/ 1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45">
                      <a:moveTo>
                        <a:pt x="3" y="14"/>
                      </a:moveTo>
                      <a:cubicBezTo>
                        <a:pt x="3" y="53"/>
                        <a:pt x="0" y="92"/>
                        <a:pt x="0" y="130"/>
                      </a:cubicBezTo>
                      <a:cubicBezTo>
                        <a:pt x="0" y="145"/>
                        <a:pt x="26" y="145"/>
                        <a:pt x="26" y="130"/>
                      </a:cubicBezTo>
                      <a:cubicBezTo>
                        <a:pt x="26" y="92"/>
                        <a:pt x="30" y="53"/>
                        <a:pt x="30" y="14"/>
                      </a:cubicBezTo>
                      <a:cubicBezTo>
                        <a:pt x="30" y="0"/>
                        <a:pt x="3" y="0"/>
                        <a:pt x="3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6" name="文本框 25"/>
            <p:cNvSpPr txBox="1"/>
            <p:nvPr/>
          </p:nvSpPr>
          <p:spPr>
            <a:xfrm rot="16200000">
              <a:off x="1719724" y="4321294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 rot="16200000">
              <a:off x="3319476" y="1972661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 rot="16200000">
              <a:off x="5153746" y="4321294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rot="16200000">
              <a:off x="6938008" y="2113399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输入文字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rot="16200000">
              <a:off x="8562525" y="3995197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输入文字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92113" y="3320252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07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991536" y="3320252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08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05711" y="3320252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09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621252" y="3320252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10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222737" y="3320252"/>
              <a:ext cx="63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11</a:t>
              </a:r>
              <a:endParaRPr lang="zh-CN" altLang="en-US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4890090" y="1422245"/>
            <a:ext cx="2475910" cy="2475910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7007" y="4235612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4430" y="2106202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grpSp>
        <p:nvGrpSpPr>
          <p:cNvPr id="4" name="组合 3"/>
          <p:cNvGrpSpPr/>
          <p:nvPr/>
        </p:nvGrpSpPr>
        <p:grpSpPr>
          <a:xfrm rot="551921">
            <a:off x="985074" y="2391447"/>
            <a:ext cx="3318710" cy="2883882"/>
            <a:chOff x="2339752" y="1059582"/>
            <a:chExt cx="1985734" cy="1725556"/>
          </a:xfrm>
        </p:grpSpPr>
        <p:sp>
          <p:nvSpPr>
            <p:cNvPr id="5" name="圆角矩形 14"/>
            <p:cNvSpPr/>
            <p:nvPr/>
          </p:nvSpPr>
          <p:spPr>
            <a:xfrm rot="21009461">
              <a:off x="2627784" y="1320462"/>
              <a:ext cx="1584176" cy="1464676"/>
            </a:xfrm>
            <a:prstGeom prst="roundRect">
              <a:avLst>
                <a:gd name="adj" fmla="val 3077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15A13"/>
                </a:solidFill>
              </a:endParaRPr>
            </a:p>
          </p:txBody>
        </p:sp>
        <p:pic>
          <p:nvPicPr>
            <p:cNvPr id="6" name="Picture 5" descr="C:\Users\ABC\Desktop\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1009461">
              <a:off x="2648763" y="1369321"/>
              <a:ext cx="1487692" cy="105266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 rot="21009461">
              <a:off x="2775320" y="2456722"/>
              <a:ext cx="1472391" cy="24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50000"/>
                    </a:schemeClr>
                  </a:solidFill>
                </a:rPr>
                <a:t>单击此处添加文本</a:t>
              </a:r>
              <a:endParaRPr lang="en-US" altLang="zh-CN" sz="105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tx2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8" name="Picture 21" descr="C:\Users\hp\Desktop\便签图片\撕裂图片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993073">
              <a:off x="2339752" y="1279481"/>
              <a:ext cx="582597" cy="4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C:\Users\hp\Desktop\便签图片\撕裂图片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42889" y="1059582"/>
              <a:ext cx="582597" cy="4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 rot="551921">
            <a:off x="4233242" y="1855589"/>
            <a:ext cx="3318710" cy="2883882"/>
            <a:chOff x="2339752" y="1059582"/>
            <a:chExt cx="1985734" cy="1725556"/>
          </a:xfrm>
        </p:grpSpPr>
        <p:sp>
          <p:nvSpPr>
            <p:cNvPr id="11" name="圆角矩形 14"/>
            <p:cNvSpPr/>
            <p:nvPr/>
          </p:nvSpPr>
          <p:spPr>
            <a:xfrm rot="21009461">
              <a:off x="2627784" y="1320462"/>
              <a:ext cx="1584176" cy="1464676"/>
            </a:xfrm>
            <a:prstGeom prst="roundRect">
              <a:avLst>
                <a:gd name="adj" fmla="val 3077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15A13"/>
                </a:solidFill>
              </a:endParaRPr>
            </a:p>
          </p:txBody>
        </p:sp>
        <p:pic>
          <p:nvPicPr>
            <p:cNvPr id="12" name="Picture 5" descr="C:\Users\ABC\Desktop\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1009461">
              <a:off x="2648763" y="1369321"/>
              <a:ext cx="1487692" cy="105266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 rot="21009461">
              <a:off x="2775320" y="2456722"/>
              <a:ext cx="1472391" cy="24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50000"/>
                    </a:schemeClr>
                  </a:solidFill>
                </a:rPr>
                <a:t>单击此处添加文本</a:t>
              </a:r>
              <a:endParaRPr lang="en-US" altLang="zh-CN" sz="105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tx2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4" name="Picture 21" descr="C:\Users\hp\Desktop\便签图片\撕裂图片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993073">
              <a:off x="2339752" y="1279481"/>
              <a:ext cx="582597" cy="4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1" descr="C:\Users\hp\Desktop\便签图片\撕裂图片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42889" y="1059582"/>
              <a:ext cx="582597" cy="4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 rot="551921">
            <a:off x="7481410" y="1202002"/>
            <a:ext cx="3318710" cy="2883882"/>
            <a:chOff x="2339752" y="1059582"/>
            <a:chExt cx="1985734" cy="1725556"/>
          </a:xfrm>
        </p:grpSpPr>
        <p:sp>
          <p:nvSpPr>
            <p:cNvPr id="17" name="圆角矩形 14"/>
            <p:cNvSpPr/>
            <p:nvPr/>
          </p:nvSpPr>
          <p:spPr>
            <a:xfrm rot="21009461">
              <a:off x="2627784" y="1320462"/>
              <a:ext cx="1584176" cy="1464676"/>
            </a:xfrm>
            <a:prstGeom prst="roundRect">
              <a:avLst>
                <a:gd name="adj" fmla="val 3077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15A13"/>
                </a:solidFill>
              </a:endParaRPr>
            </a:p>
          </p:txBody>
        </p:sp>
        <p:pic>
          <p:nvPicPr>
            <p:cNvPr id="18" name="Picture 5" descr="C:\Users\ABC\Desktop\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1009461">
              <a:off x="2648763" y="1369321"/>
              <a:ext cx="1487692" cy="105266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 rot="21009461">
              <a:off x="2775320" y="2456722"/>
              <a:ext cx="1472391" cy="24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50000"/>
                    </a:schemeClr>
                  </a:solidFill>
                </a:rPr>
                <a:t>单击此处添加文本</a:t>
              </a:r>
              <a:endParaRPr lang="en-US" altLang="zh-CN" sz="105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tx2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0" name="Picture 21" descr="C:\Users\hp\Desktop\便签图片\撕裂图片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993073">
              <a:off x="2339752" y="1279481"/>
              <a:ext cx="582597" cy="4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1" descr="C:\Users\hp\Desktop\便签图片\撕裂图片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42889" y="1059582"/>
              <a:ext cx="582597" cy="4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909494" y="1451486"/>
            <a:ext cx="4990096" cy="2131373"/>
            <a:chOff x="909494" y="1451486"/>
            <a:chExt cx="4990096" cy="2131373"/>
          </a:xfrm>
        </p:grpSpPr>
        <p:sp>
          <p:nvSpPr>
            <p:cNvPr id="5" name="圆角矩形 2"/>
            <p:cNvSpPr/>
            <p:nvPr/>
          </p:nvSpPr>
          <p:spPr>
            <a:xfrm>
              <a:off x="909494" y="1451486"/>
              <a:ext cx="4990096" cy="2131373"/>
            </a:xfrm>
            <a:prstGeom prst="roundRect">
              <a:avLst>
                <a:gd name="adj" fmla="val 6360"/>
              </a:avLst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39812" y="1688939"/>
              <a:ext cx="614150" cy="491448"/>
              <a:chOff x="1944958" y="1415717"/>
              <a:chExt cx="363354" cy="29075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944958" y="1415717"/>
                <a:ext cx="288032" cy="28803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15A13"/>
                  </a:solidFill>
                </a:endParaRPr>
              </a:p>
            </p:txBody>
          </p:sp>
          <p:sp>
            <p:nvSpPr>
              <p:cNvPr id="18" name="TextBox 12"/>
              <p:cNvSpPr txBox="1"/>
              <p:nvPr/>
            </p:nvSpPr>
            <p:spPr>
              <a:xfrm>
                <a:off x="1952124" y="1430320"/>
                <a:ext cx="356188" cy="27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>
                  <a:spcBef>
                    <a:spcPct val="0"/>
                  </a:spcBef>
                  <a:buNone/>
                  <a:defRPr lang="zh-CN" altLang="en-US" sz="2000" b="0">
                    <a:solidFill>
                      <a:schemeClr val="bg1">
                        <a:alpha val="70000"/>
                      </a:schemeClr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endParaRPr lang="zh-CN" altLang="en-US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" name="Picture 5" descr="C:\Users\ABC\Desktop\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3" y="2325178"/>
              <a:ext cx="1592560" cy="1126874"/>
            </a:xfrm>
            <a:prstGeom prst="roundRect">
              <a:avLst>
                <a:gd name="adj" fmla="val 5881"/>
              </a:avLst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595906" y="1594920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5"/>
            <p:cNvGrpSpPr>
              <a:grpSpLocks noChangeAspect="1"/>
            </p:cNvGrpSpPr>
            <p:nvPr/>
          </p:nvGrpSpPr>
          <p:grpSpPr bwMode="auto">
            <a:xfrm>
              <a:off x="4942130" y="1733726"/>
              <a:ext cx="608548" cy="482442"/>
              <a:chOff x="1881" y="828"/>
              <a:chExt cx="1993" cy="1580"/>
            </a:xfrm>
            <a:solidFill>
              <a:schemeClr val="bg1"/>
            </a:solidFill>
          </p:grpSpPr>
          <p:sp>
            <p:nvSpPr>
              <p:cNvPr id="11" name="Freeform 6"/>
              <p:cNvSpPr/>
              <p:nvPr/>
            </p:nvSpPr>
            <p:spPr bwMode="auto">
              <a:xfrm>
                <a:off x="3468" y="1584"/>
                <a:ext cx="267" cy="217"/>
              </a:xfrm>
              <a:custGeom>
                <a:avLst/>
                <a:gdLst>
                  <a:gd name="T0" fmla="*/ 113 w 113"/>
                  <a:gd name="T1" fmla="*/ 19 h 92"/>
                  <a:gd name="T2" fmla="*/ 67 w 113"/>
                  <a:gd name="T3" fmla="*/ 55 h 92"/>
                  <a:gd name="T4" fmla="*/ 39 w 113"/>
                  <a:gd name="T5" fmla="*/ 68 h 92"/>
                  <a:gd name="T6" fmla="*/ 7 w 113"/>
                  <a:gd name="T7" fmla="*/ 80 h 92"/>
                  <a:gd name="T8" fmla="*/ 6 w 113"/>
                  <a:gd name="T9" fmla="*/ 25 h 92"/>
                  <a:gd name="T10" fmla="*/ 8 w 113"/>
                  <a:gd name="T11" fmla="*/ 5 h 92"/>
                  <a:gd name="T12" fmla="*/ 49 w 113"/>
                  <a:gd name="T13" fmla="*/ 10 h 92"/>
                  <a:gd name="T14" fmla="*/ 111 w 113"/>
                  <a:gd name="T15" fmla="*/ 8 h 92"/>
                  <a:gd name="T16" fmla="*/ 113 w 113"/>
                  <a:gd name="T17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92">
                    <a:moveTo>
                      <a:pt x="113" y="19"/>
                    </a:moveTo>
                    <a:cubicBezTo>
                      <a:pt x="99" y="32"/>
                      <a:pt x="79" y="40"/>
                      <a:pt x="67" y="55"/>
                    </a:cubicBezTo>
                    <a:cubicBezTo>
                      <a:pt x="59" y="59"/>
                      <a:pt x="49" y="61"/>
                      <a:pt x="39" y="68"/>
                    </a:cubicBezTo>
                    <a:cubicBezTo>
                      <a:pt x="29" y="74"/>
                      <a:pt x="20" y="92"/>
                      <a:pt x="7" y="80"/>
                    </a:cubicBezTo>
                    <a:cubicBezTo>
                      <a:pt x="8" y="67"/>
                      <a:pt x="10" y="43"/>
                      <a:pt x="6" y="25"/>
                    </a:cubicBezTo>
                    <a:cubicBezTo>
                      <a:pt x="3" y="17"/>
                      <a:pt x="0" y="11"/>
                      <a:pt x="8" y="5"/>
                    </a:cubicBezTo>
                    <a:cubicBezTo>
                      <a:pt x="20" y="6"/>
                      <a:pt x="34" y="10"/>
                      <a:pt x="49" y="10"/>
                    </a:cubicBezTo>
                    <a:cubicBezTo>
                      <a:pt x="70" y="10"/>
                      <a:pt x="93" y="0"/>
                      <a:pt x="111" y="8"/>
                    </a:cubicBezTo>
                    <a:cubicBezTo>
                      <a:pt x="112" y="11"/>
                      <a:pt x="113" y="14"/>
                      <a:pt x="11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487" y="1610"/>
                <a:ext cx="312" cy="621"/>
              </a:xfrm>
              <a:custGeom>
                <a:avLst/>
                <a:gdLst>
                  <a:gd name="T0" fmla="*/ 31 w 132"/>
                  <a:gd name="T1" fmla="*/ 74 h 263"/>
                  <a:gd name="T2" fmla="*/ 98 w 132"/>
                  <a:gd name="T3" fmla="*/ 17 h 263"/>
                  <a:gd name="T4" fmla="*/ 121 w 132"/>
                  <a:gd name="T5" fmla="*/ 3 h 263"/>
                  <a:gd name="T6" fmla="*/ 131 w 132"/>
                  <a:gd name="T7" fmla="*/ 101 h 263"/>
                  <a:gd name="T8" fmla="*/ 128 w 132"/>
                  <a:gd name="T9" fmla="*/ 144 h 263"/>
                  <a:gd name="T10" fmla="*/ 127 w 132"/>
                  <a:gd name="T11" fmla="*/ 156 h 263"/>
                  <a:gd name="T12" fmla="*/ 102 w 132"/>
                  <a:gd name="T13" fmla="*/ 194 h 263"/>
                  <a:gd name="T14" fmla="*/ 101 w 132"/>
                  <a:gd name="T15" fmla="*/ 192 h 263"/>
                  <a:gd name="T16" fmla="*/ 101 w 132"/>
                  <a:gd name="T17" fmla="*/ 196 h 263"/>
                  <a:gd name="T18" fmla="*/ 75 w 132"/>
                  <a:gd name="T19" fmla="*/ 228 h 263"/>
                  <a:gd name="T20" fmla="*/ 29 w 132"/>
                  <a:gd name="T21" fmla="*/ 260 h 263"/>
                  <a:gd name="T22" fmla="*/ 8 w 132"/>
                  <a:gd name="T23" fmla="*/ 202 h 263"/>
                  <a:gd name="T24" fmla="*/ 5 w 132"/>
                  <a:gd name="T25" fmla="*/ 151 h 263"/>
                  <a:gd name="T26" fmla="*/ 1 w 132"/>
                  <a:gd name="T27" fmla="*/ 109 h 263"/>
                  <a:gd name="T28" fmla="*/ 31 w 132"/>
                  <a:gd name="T29" fmla="*/ 7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" h="263">
                    <a:moveTo>
                      <a:pt x="31" y="74"/>
                    </a:moveTo>
                    <a:cubicBezTo>
                      <a:pt x="50" y="51"/>
                      <a:pt x="78" y="38"/>
                      <a:pt x="98" y="17"/>
                    </a:cubicBezTo>
                    <a:cubicBezTo>
                      <a:pt x="104" y="11"/>
                      <a:pt x="110" y="0"/>
                      <a:pt x="121" y="3"/>
                    </a:cubicBezTo>
                    <a:cubicBezTo>
                      <a:pt x="122" y="34"/>
                      <a:pt x="128" y="73"/>
                      <a:pt x="131" y="101"/>
                    </a:cubicBezTo>
                    <a:cubicBezTo>
                      <a:pt x="132" y="119"/>
                      <a:pt x="130" y="132"/>
                      <a:pt x="128" y="144"/>
                    </a:cubicBezTo>
                    <a:cubicBezTo>
                      <a:pt x="127" y="149"/>
                      <a:pt x="128" y="153"/>
                      <a:pt x="127" y="156"/>
                    </a:cubicBezTo>
                    <a:cubicBezTo>
                      <a:pt x="121" y="171"/>
                      <a:pt x="106" y="177"/>
                      <a:pt x="102" y="194"/>
                    </a:cubicBezTo>
                    <a:cubicBezTo>
                      <a:pt x="101" y="194"/>
                      <a:pt x="101" y="193"/>
                      <a:pt x="101" y="192"/>
                    </a:cubicBezTo>
                    <a:cubicBezTo>
                      <a:pt x="97" y="189"/>
                      <a:pt x="101" y="193"/>
                      <a:pt x="101" y="196"/>
                    </a:cubicBezTo>
                    <a:cubicBezTo>
                      <a:pt x="90" y="205"/>
                      <a:pt x="85" y="217"/>
                      <a:pt x="75" y="228"/>
                    </a:cubicBezTo>
                    <a:cubicBezTo>
                      <a:pt x="66" y="238"/>
                      <a:pt x="44" y="263"/>
                      <a:pt x="29" y="260"/>
                    </a:cubicBezTo>
                    <a:cubicBezTo>
                      <a:pt x="17" y="257"/>
                      <a:pt x="10" y="217"/>
                      <a:pt x="8" y="202"/>
                    </a:cubicBezTo>
                    <a:cubicBezTo>
                      <a:pt x="5" y="187"/>
                      <a:pt x="6" y="168"/>
                      <a:pt x="5" y="151"/>
                    </a:cubicBezTo>
                    <a:cubicBezTo>
                      <a:pt x="4" y="136"/>
                      <a:pt x="0" y="121"/>
                      <a:pt x="1" y="109"/>
                    </a:cubicBezTo>
                    <a:cubicBezTo>
                      <a:pt x="3" y="91"/>
                      <a:pt x="18" y="80"/>
                      <a:pt x="3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1881" y="828"/>
                <a:ext cx="1993" cy="1580"/>
              </a:xfrm>
              <a:custGeom>
                <a:avLst/>
                <a:gdLst>
                  <a:gd name="T0" fmla="*/ 813 w 844"/>
                  <a:gd name="T1" fmla="*/ 283 h 669"/>
                  <a:gd name="T2" fmla="*/ 840 w 844"/>
                  <a:gd name="T3" fmla="*/ 457 h 669"/>
                  <a:gd name="T4" fmla="*/ 790 w 844"/>
                  <a:gd name="T5" fmla="*/ 557 h 669"/>
                  <a:gd name="T6" fmla="*/ 670 w 844"/>
                  <a:gd name="T7" fmla="*/ 668 h 669"/>
                  <a:gd name="T8" fmla="*/ 553 w 844"/>
                  <a:gd name="T9" fmla="*/ 658 h 669"/>
                  <a:gd name="T10" fmla="*/ 349 w 844"/>
                  <a:gd name="T11" fmla="*/ 614 h 669"/>
                  <a:gd name="T12" fmla="*/ 146 w 844"/>
                  <a:gd name="T13" fmla="*/ 563 h 669"/>
                  <a:gd name="T14" fmla="*/ 15 w 844"/>
                  <a:gd name="T15" fmla="*/ 520 h 669"/>
                  <a:gd name="T16" fmla="*/ 87 w 844"/>
                  <a:gd name="T17" fmla="*/ 185 h 669"/>
                  <a:gd name="T18" fmla="*/ 216 w 844"/>
                  <a:gd name="T19" fmla="*/ 65 h 669"/>
                  <a:gd name="T20" fmla="*/ 531 w 844"/>
                  <a:gd name="T21" fmla="*/ 4 h 669"/>
                  <a:gd name="T22" fmla="*/ 679 w 844"/>
                  <a:gd name="T23" fmla="*/ 153 h 669"/>
                  <a:gd name="T24" fmla="*/ 519 w 844"/>
                  <a:gd name="T25" fmla="*/ 15 h 669"/>
                  <a:gd name="T26" fmla="*/ 475 w 844"/>
                  <a:gd name="T27" fmla="*/ 110 h 669"/>
                  <a:gd name="T28" fmla="*/ 643 w 844"/>
                  <a:gd name="T29" fmla="*/ 49 h 669"/>
                  <a:gd name="T30" fmla="*/ 661 w 844"/>
                  <a:gd name="T31" fmla="*/ 172 h 669"/>
                  <a:gd name="T32" fmla="*/ 226 w 844"/>
                  <a:gd name="T33" fmla="*/ 76 h 669"/>
                  <a:gd name="T34" fmla="*/ 232 w 844"/>
                  <a:gd name="T35" fmla="*/ 65 h 669"/>
                  <a:gd name="T36" fmla="*/ 630 w 844"/>
                  <a:gd name="T37" fmla="*/ 96 h 669"/>
                  <a:gd name="T38" fmla="*/ 643 w 844"/>
                  <a:gd name="T39" fmla="*/ 75 h 669"/>
                  <a:gd name="T40" fmla="*/ 265 w 844"/>
                  <a:gd name="T41" fmla="*/ 186 h 669"/>
                  <a:gd name="T42" fmla="*/ 242 w 844"/>
                  <a:gd name="T43" fmla="*/ 173 h 669"/>
                  <a:gd name="T44" fmla="*/ 627 w 844"/>
                  <a:gd name="T45" fmla="*/ 192 h 669"/>
                  <a:gd name="T46" fmla="*/ 273 w 844"/>
                  <a:gd name="T47" fmla="*/ 191 h 669"/>
                  <a:gd name="T48" fmla="*/ 279 w 844"/>
                  <a:gd name="T49" fmla="*/ 106 h 669"/>
                  <a:gd name="T50" fmla="*/ 559 w 844"/>
                  <a:gd name="T51" fmla="*/ 112 h 669"/>
                  <a:gd name="T52" fmla="*/ 589 w 844"/>
                  <a:gd name="T53" fmla="*/ 207 h 669"/>
                  <a:gd name="T54" fmla="*/ 310 w 844"/>
                  <a:gd name="T55" fmla="*/ 208 h 669"/>
                  <a:gd name="T56" fmla="*/ 315 w 844"/>
                  <a:gd name="T57" fmla="*/ 112 h 669"/>
                  <a:gd name="T58" fmla="*/ 338 w 844"/>
                  <a:gd name="T59" fmla="*/ 132 h 669"/>
                  <a:gd name="T60" fmla="*/ 340 w 844"/>
                  <a:gd name="T61" fmla="*/ 217 h 669"/>
                  <a:gd name="T62" fmla="*/ 345 w 844"/>
                  <a:gd name="T63" fmla="*/ 115 h 669"/>
                  <a:gd name="T64" fmla="*/ 558 w 844"/>
                  <a:gd name="T65" fmla="*/ 217 h 669"/>
                  <a:gd name="T66" fmla="*/ 387 w 844"/>
                  <a:gd name="T67" fmla="*/ 223 h 669"/>
                  <a:gd name="T68" fmla="*/ 386 w 844"/>
                  <a:gd name="T69" fmla="*/ 119 h 669"/>
                  <a:gd name="T70" fmla="*/ 500 w 844"/>
                  <a:gd name="T71" fmla="*/ 119 h 669"/>
                  <a:gd name="T72" fmla="*/ 529 w 844"/>
                  <a:gd name="T73" fmla="*/ 116 h 669"/>
                  <a:gd name="T74" fmla="*/ 455 w 844"/>
                  <a:gd name="T75" fmla="*/ 226 h 669"/>
                  <a:gd name="T76" fmla="*/ 451 w 844"/>
                  <a:gd name="T77" fmla="*/ 120 h 669"/>
                  <a:gd name="T78" fmla="*/ 439 w 844"/>
                  <a:gd name="T79" fmla="*/ 121 h 669"/>
                  <a:gd name="T80" fmla="*/ 599 w 844"/>
                  <a:gd name="T81" fmla="*/ 221 h 669"/>
                  <a:gd name="T82" fmla="*/ 538 w 844"/>
                  <a:gd name="T83" fmla="*/ 237 h 669"/>
                  <a:gd name="T84" fmla="*/ 278 w 844"/>
                  <a:gd name="T85" fmla="*/ 206 h 669"/>
                  <a:gd name="T86" fmla="*/ 213 w 844"/>
                  <a:gd name="T87" fmla="*/ 165 h 669"/>
                  <a:gd name="T88" fmla="*/ 118 w 844"/>
                  <a:gd name="T89" fmla="*/ 177 h 669"/>
                  <a:gd name="T90" fmla="*/ 170 w 844"/>
                  <a:gd name="T91" fmla="*/ 216 h 669"/>
                  <a:gd name="T92" fmla="*/ 334 w 844"/>
                  <a:gd name="T93" fmla="*/ 259 h 669"/>
                  <a:gd name="T94" fmla="*/ 14 w 844"/>
                  <a:gd name="T95" fmla="*/ 487 h 669"/>
                  <a:gd name="T96" fmla="*/ 181 w 844"/>
                  <a:gd name="T97" fmla="*/ 562 h 669"/>
                  <a:gd name="T98" fmla="*/ 436 w 844"/>
                  <a:gd name="T99" fmla="*/ 625 h 669"/>
                  <a:gd name="T100" fmla="*/ 620 w 844"/>
                  <a:gd name="T101" fmla="*/ 657 h 669"/>
                  <a:gd name="T102" fmla="*/ 678 w 844"/>
                  <a:gd name="T103" fmla="*/ 551 h 669"/>
                  <a:gd name="T104" fmla="*/ 764 w 844"/>
                  <a:gd name="T105" fmla="*/ 569 h 669"/>
                  <a:gd name="T106" fmla="*/ 816 w 844"/>
                  <a:gd name="T107" fmla="*/ 356 h 669"/>
                  <a:gd name="T108" fmla="*/ 783 w 844"/>
                  <a:gd name="T109" fmla="*/ 200 h 669"/>
                  <a:gd name="T110" fmla="*/ 698 w 844"/>
                  <a:gd name="T111" fmla="*/ 277 h 669"/>
                  <a:gd name="T112" fmla="*/ 775 w 844"/>
                  <a:gd name="T113" fmla="*/ 190 h 669"/>
                  <a:gd name="T114" fmla="*/ 680 w 844"/>
                  <a:gd name="T115" fmla="*/ 172 h 669"/>
                  <a:gd name="T116" fmla="*/ 600 w 844"/>
                  <a:gd name="T117" fmla="*/ 217 h 669"/>
                  <a:gd name="T118" fmla="*/ 582 w 844"/>
                  <a:gd name="T119" fmla="*/ 217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4" h="669">
                    <a:moveTo>
                      <a:pt x="679" y="153"/>
                    </a:moveTo>
                    <a:cubicBezTo>
                      <a:pt x="714" y="157"/>
                      <a:pt x="752" y="167"/>
                      <a:pt x="786" y="178"/>
                    </a:cubicBezTo>
                    <a:cubicBezTo>
                      <a:pt x="801" y="208"/>
                      <a:pt x="805" y="245"/>
                      <a:pt x="813" y="283"/>
                    </a:cubicBezTo>
                    <a:cubicBezTo>
                      <a:pt x="816" y="295"/>
                      <a:pt x="821" y="305"/>
                      <a:pt x="822" y="317"/>
                    </a:cubicBezTo>
                    <a:cubicBezTo>
                      <a:pt x="824" y="330"/>
                      <a:pt x="823" y="342"/>
                      <a:pt x="825" y="355"/>
                    </a:cubicBezTo>
                    <a:cubicBezTo>
                      <a:pt x="829" y="387"/>
                      <a:pt x="838" y="424"/>
                      <a:pt x="840" y="457"/>
                    </a:cubicBezTo>
                    <a:cubicBezTo>
                      <a:pt x="840" y="464"/>
                      <a:pt x="844" y="476"/>
                      <a:pt x="842" y="488"/>
                    </a:cubicBezTo>
                    <a:cubicBezTo>
                      <a:pt x="839" y="504"/>
                      <a:pt x="821" y="515"/>
                      <a:pt x="810" y="530"/>
                    </a:cubicBezTo>
                    <a:cubicBezTo>
                      <a:pt x="801" y="540"/>
                      <a:pt x="795" y="551"/>
                      <a:pt x="790" y="557"/>
                    </a:cubicBezTo>
                    <a:cubicBezTo>
                      <a:pt x="783" y="564"/>
                      <a:pt x="775" y="567"/>
                      <a:pt x="771" y="577"/>
                    </a:cubicBezTo>
                    <a:cubicBezTo>
                      <a:pt x="744" y="597"/>
                      <a:pt x="724" y="618"/>
                      <a:pt x="700" y="643"/>
                    </a:cubicBezTo>
                    <a:cubicBezTo>
                      <a:pt x="691" y="652"/>
                      <a:pt x="680" y="666"/>
                      <a:pt x="670" y="668"/>
                    </a:cubicBezTo>
                    <a:cubicBezTo>
                      <a:pt x="664" y="669"/>
                      <a:pt x="651" y="669"/>
                      <a:pt x="645" y="669"/>
                    </a:cubicBezTo>
                    <a:cubicBezTo>
                      <a:pt x="630" y="669"/>
                      <a:pt x="611" y="665"/>
                      <a:pt x="594" y="663"/>
                    </a:cubicBezTo>
                    <a:cubicBezTo>
                      <a:pt x="580" y="661"/>
                      <a:pt x="567" y="659"/>
                      <a:pt x="553" y="658"/>
                    </a:cubicBezTo>
                    <a:cubicBezTo>
                      <a:pt x="511" y="654"/>
                      <a:pt x="470" y="639"/>
                      <a:pt x="429" y="630"/>
                    </a:cubicBezTo>
                    <a:cubicBezTo>
                      <a:pt x="406" y="626"/>
                      <a:pt x="383" y="624"/>
                      <a:pt x="361" y="619"/>
                    </a:cubicBezTo>
                    <a:cubicBezTo>
                      <a:pt x="357" y="618"/>
                      <a:pt x="353" y="615"/>
                      <a:pt x="349" y="614"/>
                    </a:cubicBezTo>
                    <a:cubicBezTo>
                      <a:pt x="333" y="611"/>
                      <a:pt x="315" y="613"/>
                      <a:pt x="302" y="603"/>
                    </a:cubicBezTo>
                    <a:cubicBezTo>
                      <a:pt x="283" y="597"/>
                      <a:pt x="258" y="597"/>
                      <a:pt x="242" y="586"/>
                    </a:cubicBezTo>
                    <a:cubicBezTo>
                      <a:pt x="215" y="576"/>
                      <a:pt x="181" y="571"/>
                      <a:pt x="146" y="563"/>
                    </a:cubicBezTo>
                    <a:cubicBezTo>
                      <a:pt x="141" y="562"/>
                      <a:pt x="136" y="558"/>
                      <a:pt x="131" y="557"/>
                    </a:cubicBezTo>
                    <a:cubicBezTo>
                      <a:pt x="94" y="548"/>
                      <a:pt x="55" y="544"/>
                      <a:pt x="31" y="532"/>
                    </a:cubicBezTo>
                    <a:cubicBezTo>
                      <a:pt x="26" y="529"/>
                      <a:pt x="19" y="524"/>
                      <a:pt x="15" y="520"/>
                    </a:cubicBezTo>
                    <a:cubicBezTo>
                      <a:pt x="0" y="502"/>
                      <a:pt x="3" y="488"/>
                      <a:pt x="10" y="461"/>
                    </a:cubicBezTo>
                    <a:cubicBezTo>
                      <a:pt x="18" y="433"/>
                      <a:pt x="24" y="403"/>
                      <a:pt x="34" y="373"/>
                    </a:cubicBezTo>
                    <a:cubicBezTo>
                      <a:pt x="55" y="303"/>
                      <a:pt x="65" y="253"/>
                      <a:pt x="87" y="185"/>
                    </a:cubicBezTo>
                    <a:cubicBezTo>
                      <a:pt x="110" y="165"/>
                      <a:pt x="145" y="156"/>
                      <a:pt x="176" y="143"/>
                    </a:cubicBezTo>
                    <a:cubicBezTo>
                      <a:pt x="188" y="138"/>
                      <a:pt x="201" y="128"/>
                      <a:pt x="217" y="127"/>
                    </a:cubicBezTo>
                    <a:cubicBezTo>
                      <a:pt x="218" y="109"/>
                      <a:pt x="216" y="90"/>
                      <a:pt x="216" y="65"/>
                    </a:cubicBezTo>
                    <a:cubicBezTo>
                      <a:pt x="232" y="40"/>
                      <a:pt x="281" y="19"/>
                      <a:pt x="320" y="11"/>
                    </a:cubicBezTo>
                    <a:cubicBezTo>
                      <a:pt x="341" y="7"/>
                      <a:pt x="362" y="4"/>
                      <a:pt x="382" y="3"/>
                    </a:cubicBezTo>
                    <a:cubicBezTo>
                      <a:pt x="426" y="0"/>
                      <a:pt x="490" y="7"/>
                      <a:pt x="531" y="4"/>
                    </a:cubicBezTo>
                    <a:cubicBezTo>
                      <a:pt x="561" y="14"/>
                      <a:pt x="602" y="11"/>
                      <a:pt x="633" y="28"/>
                    </a:cubicBezTo>
                    <a:cubicBezTo>
                      <a:pt x="646" y="25"/>
                      <a:pt x="659" y="37"/>
                      <a:pt x="665" y="49"/>
                    </a:cubicBezTo>
                    <a:cubicBezTo>
                      <a:pt x="680" y="75"/>
                      <a:pt x="680" y="121"/>
                      <a:pt x="679" y="153"/>
                    </a:cubicBezTo>
                    <a:close/>
                    <a:moveTo>
                      <a:pt x="628" y="36"/>
                    </a:moveTo>
                    <a:cubicBezTo>
                      <a:pt x="597" y="27"/>
                      <a:pt x="560" y="15"/>
                      <a:pt x="524" y="19"/>
                    </a:cubicBezTo>
                    <a:cubicBezTo>
                      <a:pt x="526" y="15"/>
                      <a:pt x="523" y="15"/>
                      <a:pt x="519" y="15"/>
                    </a:cubicBezTo>
                    <a:cubicBezTo>
                      <a:pt x="425" y="9"/>
                      <a:pt x="312" y="8"/>
                      <a:pt x="241" y="54"/>
                    </a:cubicBezTo>
                    <a:cubicBezTo>
                      <a:pt x="240" y="77"/>
                      <a:pt x="264" y="89"/>
                      <a:pt x="284" y="95"/>
                    </a:cubicBezTo>
                    <a:cubicBezTo>
                      <a:pt x="342" y="112"/>
                      <a:pt x="408" y="111"/>
                      <a:pt x="475" y="110"/>
                    </a:cubicBezTo>
                    <a:cubicBezTo>
                      <a:pt x="503" y="110"/>
                      <a:pt x="530" y="106"/>
                      <a:pt x="556" y="100"/>
                    </a:cubicBezTo>
                    <a:cubicBezTo>
                      <a:pt x="581" y="94"/>
                      <a:pt x="604" y="93"/>
                      <a:pt x="622" y="79"/>
                    </a:cubicBezTo>
                    <a:cubicBezTo>
                      <a:pt x="631" y="71"/>
                      <a:pt x="641" y="61"/>
                      <a:pt x="643" y="49"/>
                    </a:cubicBezTo>
                    <a:cubicBezTo>
                      <a:pt x="639" y="43"/>
                      <a:pt x="632" y="42"/>
                      <a:pt x="628" y="36"/>
                    </a:cubicBezTo>
                    <a:close/>
                    <a:moveTo>
                      <a:pt x="654" y="76"/>
                    </a:moveTo>
                    <a:cubicBezTo>
                      <a:pt x="660" y="103"/>
                      <a:pt x="659" y="138"/>
                      <a:pt x="661" y="172"/>
                    </a:cubicBezTo>
                    <a:cubicBezTo>
                      <a:pt x="677" y="151"/>
                      <a:pt x="672" y="79"/>
                      <a:pt x="653" y="55"/>
                    </a:cubicBezTo>
                    <a:cubicBezTo>
                      <a:pt x="646" y="62"/>
                      <a:pt x="652" y="69"/>
                      <a:pt x="654" y="76"/>
                    </a:cubicBezTo>
                    <a:close/>
                    <a:moveTo>
                      <a:pt x="226" y="76"/>
                    </a:moveTo>
                    <a:cubicBezTo>
                      <a:pt x="230" y="99"/>
                      <a:pt x="223" y="134"/>
                      <a:pt x="231" y="163"/>
                    </a:cubicBezTo>
                    <a:cubicBezTo>
                      <a:pt x="236" y="134"/>
                      <a:pt x="234" y="106"/>
                      <a:pt x="239" y="81"/>
                    </a:cubicBezTo>
                    <a:cubicBezTo>
                      <a:pt x="235" y="76"/>
                      <a:pt x="235" y="68"/>
                      <a:pt x="232" y="65"/>
                    </a:cubicBezTo>
                    <a:cubicBezTo>
                      <a:pt x="231" y="70"/>
                      <a:pt x="227" y="72"/>
                      <a:pt x="226" y="76"/>
                    </a:cubicBezTo>
                    <a:close/>
                    <a:moveTo>
                      <a:pt x="624" y="91"/>
                    </a:moveTo>
                    <a:cubicBezTo>
                      <a:pt x="629" y="90"/>
                      <a:pt x="628" y="94"/>
                      <a:pt x="630" y="96"/>
                    </a:cubicBezTo>
                    <a:cubicBezTo>
                      <a:pt x="634" y="126"/>
                      <a:pt x="636" y="150"/>
                      <a:pt x="638" y="185"/>
                    </a:cubicBezTo>
                    <a:cubicBezTo>
                      <a:pt x="641" y="185"/>
                      <a:pt x="642" y="182"/>
                      <a:pt x="645" y="182"/>
                    </a:cubicBezTo>
                    <a:cubicBezTo>
                      <a:pt x="657" y="147"/>
                      <a:pt x="650" y="108"/>
                      <a:pt x="643" y="75"/>
                    </a:cubicBezTo>
                    <a:cubicBezTo>
                      <a:pt x="634" y="78"/>
                      <a:pt x="629" y="84"/>
                      <a:pt x="624" y="91"/>
                    </a:cubicBezTo>
                    <a:close/>
                    <a:moveTo>
                      <a:pt x="242" y="173"/>
                    </a:moveTo>
                    <a:cubicBezTo>
                      <a:pt x="250" y="178"/>
                      <a:pt x="258" y="181"/>
                      <a:pt x="265" y="186"/>
                    </a:cubicBezTo>
                    <a:cubicBezTo>
                      <a:pt x="267" y="158"/>
                      <a:pt x="268" y="130"/>
                      <a:pt x="273" y="101"/>
                    </a:cubicBezTo>
                    <a:cubicBezTo>
                      <a:pt x="262" y="98"/>
                      <a:pt x="255" y="91"/>
                      <a:pt x="246" y="87"/>
                    </a:cubicBezTo>
                    <a:cubicBezTo>
                      <a:pt x="243" y="115"/>
                      <a:pt x="239" y="145"/>
                      <a:pt x="242" y="173"/>
                    </a:cubicBezTo>
                    <a:close/>
                    <a:moveTo>
                      <a:pt x="593" y="102"/>
                    </a:moveTo>
                    <a:cubicBezTo>
                      <a:pt x="597" y="142"/>
                      <a:pt x="595" y="166"/>
                      <a:pt x="598" y="205"/>
                    </a:cubicBezTo>
                    <a:cubicBezTo>
                      <a:pt x="608" y="201"/>
                      <a:pt x="618" y="197"/>
                      <a:pt x="627" y="192"/>
                    </a:cubicBezTo>
                    <a:cubicBezTo>
                      <a:pt x="631" y="162"/>
                      <a:pt x="626" y="119"/>
                      <a:pt x="619" y="91"/>
                    </a:cubicBezTo>
                    <a:cubicBezTo>
                      <a:pt x="612" y="97"/>
                      <a:pt x="603" y="100"/>
                      <a:pt x="593" y="102"/>
                    </a:cubicBezTo>
                    <a:close/>
                    <a:moveTo>
                      <a:pt x="273" y="191"/>
                    </a:moveTo>
                    <a:cubicBezTo>
                      <a:pt x="284" y="193"/>
                      <a:pt x="289" y="202"/>
                      <a:pt x="302" y="203"/>
                    </a:cubicBezTo>
                    <a:cubicBezTo>
                      <a:pt x="300" y="175"/>
                      <a:pt x="306" y="137"/>
                      <a:pt x="303" y="109"/>
                    </a:cubicBezTo>
                    <a:cubicBezTo>
                      <a:pt x="294" y="109"/>
                      <a:pt x="287" y="102"/>
                      <a:pt x="279" y="106"/>
                    </a:cubicBezTo>
                    <a:cubicBezTo>
                      <a:pt x="277" y="130"/>
                      <a:pt x="272" y="161"/>
                      <a:pt x="273" y="191"/>
                    </a:cubicBezTo>
                    <a:close/>
                    <a:moveTo>
                      <a:pt x="584" y="107"/>
                    </a:moveTo>
                    <a:cubicBezTo>
                      <a:pt x="578" y="107"/>
                      <a:pt x="565" y="109"/>
                      <a:pt x="559" y="112"/>
                    </a:cubicBezTo>
                    <a:cubicBezTo>
                      <a:pt x="559" y="115"/>
                      <a:pt x="563" y="119"/>
                      <a:pt x="564" y="124"/>
                    </a:cubicBezTo>
                    <a:cubicBezTo>
                      <a:pt x="567" y="159"/>
                      <a:pt x="567" y="174"/>
                      <a:pt x="568" y="213"/>
                    </a:cubicBezTo>
                    <a:cubicBezTo>
                      <a:pt x="575" y="211"/>
                      <a:pt x="584" y="211"/>
                      <a:pt x="589" y="207"/>
                    </a:cubicBezTo>
                    <a:cubicBezTo>
                      <a:pt x="590" y="171"/>
                      <a:pt x="590" y="139"/>
                      <a:pt x="584" y="107"/>
                    </a:cubicBezTo>
                    <a:close/>
                    <a:moveTo>
                      <a:pt x="315" y="112"/>
                    </a:moveTo>
                    <a:cubicBezTo>
                      <a:pt x="306" y="141"/>
                      <a:pt x="310" y="185"/>
                      <a:pt x="310" y="208"/>
                    </a:cubicBezTo>
                    <a:cubicBezTo>
                      <a:pt x="316" y="209"/>
                      <a:pt x="321" y="210"/>
                      <a:pt x="325" y="212"/>
                    </a:cubicBezTo>
                    <a:cubicBezTo>
                      <a:pt x="334" y="187"/>
                      <a:pt x="328" y="139"/>
                      <a:pt x="331" y="115"/>
                    </a:cubicBezTo>
                    <a:cubicBezTo>
                      <a:pt x="327" y="113"/>
                      <a:pt x="322" y="112"/>
                      <a:pt x="315" y="112"/>
                    </a:cubicBezTo>
                    <a:close/>
                    <a:moveTo>
                      <a:pt x="345" y="115"/>
                    </a:moveTo>
                    <a:cubicBezTo>
                      <a:pt x="346" y="115"/>
                      <a:pt x="348" y="115"/>
                      <a:pt x="348" y="114"/>
                    </a:cubicBezTo>
                    <a:cubicBezTo>
                      <a:pt x="340" y="114"/>
                      <a:pt x="338" y="125"/>
                      <a:pt x="338" y="132"/>
                    </a:cubicBezTo>
                    <a:cubicBezTo>
                      <a:pt x="335" y="160"/>
                      <a:pt x="339" y="179"/>
                      <a:pt x="336" y="205"/>
                    </a:cubicBezTo>
                    <a:cubicBezTo>
                      <a:pt x="338" y="206"/>
                      <a:pt x="340" y="207"/>
                      <a:pt x="340" y="209"/>
                    </a:cubicBezTo>
                    <a:cubicBezTo>
                      <a:pt x="340" y="210"/>
                      <a:pt x="338" y="215"/>
                      <a:pt x="340" y="217"/>
                    </a:cubicBezTo>
                    <a:cubicBezTo>
                      <a:pt x="349" y="217"/>
                      <a:pt x="364" y="221"/>
                      <a:pt x="376" y="221"/>
                    </a:cubicBezTo>
                    <a:cubicBezTo>
                      <a:pt x="372" y="186"/>
                      <a:pt x="376" y="148"/>
                      <a:pt x="371" y="116"/>
                    </a:cubicBezTo>
                    <a:cubicBezTo>
                      <a:pt x="356" y="120"/>
                      <a:pt x="355" y="113"/>
                      <a:pt x="345" y="115"/>
                    </a:cubicBezTo>
                    <a:close/>
                    <a:moveTo>
                      <a:pt x="538" y="115"/>
                    </a:moveTo>
                    <a:cubicBezTo>
                      <a:pt x="540" y="149"/>
                      <a:pt x="546" y="180"/>
                      <a:pt x="546" y="221"/>
                    </a:cubicBezTo>
                    <a:cubicBezTo>
                      <a:pt x="550" y="219"/>
                      <a:pt x="554" y="218"/>
                      <a:pt x="558" y="217"/>
                    </a:cubicBezTo>
                    <a:cubicBezTo>
                      <a:pt x="562" y="185"/>
                      <a:pt x="560" y="141"/>
                      <a:pt x="551" y="114"/>
                    </a:cubicBezTo>
                    <a:cubicBezTo>
                      <a:pt x="545" y="113"/>
                      <a:pt x="542" y="114"/>
                      <a:pt x="538" y="115"/>
                    </a:cubicBezTo>
                    <a:close/>
                    <a:moveTo>
                      <a:pt x="387" y="223"/>
                    </a:moveTo>
                    <a:cubicBezTo>
                      <a:pt x="402" y="224"/>
                      <a:pt x="411" y="223"/>
                      <a:pt x="422" y="224"/>
                    </a:cubicBezTo>
                    <a:cubicBezTo>
                      <a:pt x="417" y="187"/>
                      <a:pt x="415" y="145"/>
                      <a:pt x="416" y="116"/>
                    </a:cubicBezTo>
                    <a:cubicBezTo>
                      <a:pt x="411" y="121"/>
                      <a:pt x="386" y="112"/>
                      <a:pt x="386" y="119"/>
                    </a:cubicBezTo>
                    <a:cubicBezTo>
                      <a:pt x="383" y="120"/>
                      <a:pt x="383" y="113"/>
                      <a:pt x="381" y="117"/>
                    </a:cubicBezTo>
                    <a:cubicBezTo>
                      <a:pt x="384" y="150"/>
                      <a:pt x="378" y="198"/>
                      <a:pt x="387" y="223"/>
                    </a:cubicBezTo>
                    <a:close/>
                    <a:moveTo>
                      <a:pt x="500" y="119"/>
                    </a:moveTo>
                    <a:cubicBezTo>
                      <a:pt x="499" y="149"/>
                      <a:pt x="508" y="190"/>
                      <a:pt x="506" y="224"/>
                    </a:cubicBezTo>
                    <a:cubicBezTo>
                      <a:pt x="520" y="224"/>
                      <a:pt x="523" y="222"/>
                      <a:pt x="534" y="222"/>
                    </a:cubicBezTo>
                    <a:cubicBezTo>
                      <a:pt x="542" y="192"/>
                      <a:pt x="531" y="147"/>
                      <a:pt x="529" y="116"/>
                    </a:cubicBezTo>
                    <a:cubicBezTo>
                      <a:pt x="516" y="116"/>
                      <a:pt x="511" y="116"/>
                      <a:pt x="500" y="119"/>
                    </a:cubicBezTo>
                    <a:close/>
                    <a:moveTo>
                      <a:pt x="451" y="120"/>
                    </a:moveTo>
                    <a:cubicBezTo>
                      <a:pt x="445" y="151"/>
                      <a:pt x="454" y="196"/>
                      <a:pt x="455" y="226"/>
                    </a:cubicBezTo>
                    <a:cubicBezTo>
                      <a:pt x="470" y="226"/>
                      <a:pt x="480" y="224"/>
                      <a:pt x="497" y="226"/>
                    </a:cubicBezTo>
                    <a:cubicBezTo>
                      <a:pt x="499" y="186"/>
                      <a:pt x="495" y="158"/>
                      <a:pt x="490" y="119"/>
                    </a:cubicBezTo>
                    <a:cubicBezTo>
                      <a:pt x="477" y="119"/>
                      <a:pt x="468" y="120"/>
                      <a:pt x="451" y="120"/>
                    </a:cubicBezTo>
                    <a:close/>
                    <a:moveTo>
                      <a:pt x="432" y="226"/>
                    </a:moveTo>
                    <a:cubicBezTo>
                      <a:pt x="439" y="227"/>
                      <a:pt x="438" y="226"/>
                      <a:pt x="445" y="227"/>
                    </a:cubicBezTo>
                    <a:cubicBezTo>
                      <a:pt x="445" y="192"/>
                      <a:pt x="442" y="157"/>
                      <a:pt x="439" y="121"/>
                    </a:cubicBezTo>
                    <a:cubicBezTo>
                      <a:pt x="435" y="121"/>
                      <a:pt x="431" y="122"/>
                      <a:pt x="430" y="120"/>
                    </a:cubicBezTo>
                    <a:cubicBezTo>
                      <a:pt x="420" y="152"/>
                      <a:pt x="424" y="193"/>
                      <a:pt x="432" y="226"/>
                    </a:cubicBezTo>
                    <a:close/>
                    <a:moveTo>
                      <a:pt x="599" y="221"/>
                    </a:moveTo>
                    <a:cubicBezTo>
                      <a:pt x="592" y="223"/>
                      <a:pt x="591" y="222"/>
                      <a:pt x="584" y="227"/>
                    </a:cubicBezTo>
                    <a:cubicBezTo>
                      <a:pt x="569" y="225"/>
                      <a:pt x="561" y="238"/>
                      <a:pt x="547" y="232"/>
                    </a:cubicBezTo>
                    <a:cubicBezTo>
                      <a:pt x="543" y="233"/>
                      <a:pt x="542" y="236"/>
                      <a:pt x="538" y="237"/>
                    </a:cubicBezTo>
                    <a:cubicBezTo>
                      <a:pt x="511" y="241"/>
                      <a:pt x="486" y="239"/>
                      <a:pt x="461" y="243"/>
                    </a:cubicBezTo>
                    <a:cubicBezTo>
                      <a:pt x="430" y="238"/>
                      <a:pt x="396" y="237"/>
                      <a:pt x="366" y="233"/>
                    </a:cubicBezTo>
                    <a:cubicBezTo>
                      <a:pt x="333" y="229"/>
                      <a:pt x="304" y="217"/>
                      <a:pt x="278" y="206"/>
                    </a:cubicBezTo>
                    <a:cubicBezTo>
                      <a:pt x="274" y="204"/>
                      <a:pt x="272" y="205"/>
                      <a:pt x="268" y="206"/>
                    </a:cubicBezTo>
                    <a:cubicBezTo>
                      <a:pt x="260" y="197"/>
                      <a:pt x="248" y="192"/>
                      <a:pt x="236" y="187"/>
                    </a:cubicBezTo>
                    <a:cubicBezTo>
                      <a:pt x="231" y="176"/>
                      <a:pt x="216" y="177"/>
                      <a:pt x="213" y="165"/>
                    </a:cubicBezTo>
                    <a:cubicBezTo>
                      <a:pt x="219" y="156"/>
                      <a:pt x="215" y="155"/>
                      <a:pt x="217" y="143"/>
                    </a:cubicBezTo>
                    <a:cubicBezTo>
                      <a:pt x="198" y="143"/>
                      <a:pt x="173" y="153"/>
                      <a:pt x="150" y="163"/>
                    </a:cubicBezTo>
                    <a:cubicBezTo>
                      <a:pt x="143" y="166"/>
                      <a:pt x="128" y="172"/>
                      <a:pt x="118" y="177"/>
                    </a:cubicBezTo>
                    <a:cubicBezTo>
                      <a:pt x="114" y="180"/>
                      <a:pt x="102" y="189"/>
                      <a:pt x="102" y="193"/>
                    </a:cubicBezTo>
                    <a:cubicBezTo>
                      <a:pt x="103" y="205"/>
                      <a:pt x="139" y="209"/>
                      <a:pt x="152" y="212"/>
                    </a:cubicBezTo>
                    <a:cubicBezTo>
                      <a:pt x="157" y="213"/>
                      <a:pt x="162" y="217"/>
                      <a:pt x="170" y="216"/>
                    </a:cubicBezTo>
                    <a:cubicBezTo>
                      <a:pt x="203" y="229"/>
                      <a:pt x="237" y="231"/>
                      <a:pt x="272" y="237"/>
                    </a:cubicBezTo>
                    <a:cubicBezTo>
                      <a:pt x="303" y="242"/>
                      <a:pt x="330" y="252"/>
                      <a:pt x="359" y="259"/>
                    </a:cubicBezTo>
                    <a:cubicBezTo>
                      <a:pt x="353" y="266"/>
                      <a:pt x="342" y="261"/>
                      <a:pt x="334" y="259"/>
                    </a:cubicBezTo>
                    <a:cubicBezTo>
                      <a:pt x="310" y="254"/>
                      <a:pt x="280" y="248"/>
                      <a:pt x="255" y="243"/>
                    </a:cubicBezTo>
                    <a:cubicBezTo>
                      <a:pt x="202" y="234"/>
                      <a:pt x="146" y="222"/>
                      <a:pt x="94" y="203"/>
                    </a:cubicBezTo>
                    <a:cubicBezTo>
                      <a:pt x="65" y="294"/>
                      <a:pt x="39" y="389"/>
                      <a:pt x="14" y="487"/>
                    </a:cubicBezTo>
                    <a:cubicBezTo>
                      <a:pt x="18" y="517"/>
                      <a:pt x="37" y="519"/>
                      <a:pt x="57" y="527"/>
                    </a:cubicBezTo>
                    <a:cubicBezTo>
                      <a:pt x="63" y="529"/>
                      <a:pt x="68" y="532"/>
                      <a:pt x="74" y="533"/>
                    </a:cubicBezTo>
                    <a:cubicBezTo>
                      <a:pt x="111" y="544"/>
                      <a:pt x="145" y="556"/>
                      <a:pt x="181" y="562"/>
                    </a:cubicBezTo>
                    <a:cubicBezTo>
                      <a:pt x="222" y="569"/>
                      <a:pt x="259" y="581"/>
                      <a:pt x="297" y="592"/>
                    </a:cubicBezTo>
                    <a:cubicBezTo>
                      <a:pt x="305" y="594"/>
                      <a:pt x="315" y="598"/>
                      <a:pt x="326" y="601"/>
                    </a:cubicBezTo>
                    <a:cubicBezTo>
                      <a:pt x="365" y="608"/>
                      <a:pt x="400" y="618"/>
                      <a:pt x="436" y="625"/>
                    </a:cubicBezTo>
                    <a:cubicBezTo>
                      <a:pt x="458" y="630"/>
                      <a:pt x="486" y="633"/>
                      <a:pt x="512" y="639"/>
                    </a:cubicBezTo>
                    <a:cubicBezTo>
                      <a:pt x="531" y="644"/>
                      <a:pt x="548" y="648"/>
                      <a:pt x="564" y="649"/>
                    </a:cubicBezTo>
                    <a:cubicBezTo>
                      <a:pt x="587" y="650"/>
                      <a:pt x="604" y="654"/>
                      <a:pt x="620" y="657"/>
                    </a:cubicBezTo>
                    <a:cubicBezTo>
                      <a:pt x="640" y="660"/>
                      <a:pt x="657" y="660"/>
                      <a:pt x="673" y="653"/>
                    </a:cubicBezTo>
                    <a:cubicBezTo>
                      <a:pt x="674" y="626"/>
                      <a:pt x="676" y="591"/>
                      <a:pt x="675" y="569"/>
                    </a:cubicBezTo>
                    <a:cubicBezTo>
                      <a:pt x="675" y="564"/>
                      <a:pt x="670" y="555"/>
                      <a:pt x="678" y="551"/>
                    </a:cubicBezTo>
                    <a:cubicBezTo>
                      <a:pt x="683" y="579"/>
                      <a:pt x="683" y="616"/>
                      <a:pt x="685" y="640"/>
                    </a:cubicBezTo>
                    <a:cubicBezTo>
                      <a:pt x="707" y="623"/>
                      <a:pt x="726" y="599"/>
                      <a:pt x="749" y="579"/>
                    </a:cubicBezTo>
                    <a:cubicBezTo>
                      <a:pt x="753" y="575"/>
                      <a:pt x="759" y="573"/>
                      <a:pt x="764" y="569"/>
                    </a:cubicBezTo>
                    <a:cubicBezTo>
                      <a:pt x="774" y="560"/>
                      <a:pt x="784" y="546"/>
                      <a:pt x="795" y="533"/>
                    </a:cubicBezTo>
                    <a:cubicBezTo>
                      <a:pt x="809" y="516"/>
                      <a:pt x="831" y="501"/>
                      <a:pt x="831" y="475"/>
                    </a:cubicBezTo>
                    <a:cubicBezTo>
                      <a:pt x="831" y="435"/>
                      <a:pt x="821" y="396"/>
                      <a:pt x="816" y="356"/>
                    </a:cubicBezTo>
                    <a:cubicBezTo>
                      <a:pt x="814" y="341"/>
                      <a:pt x="815" y="326"/>
                      <a:pt x="813" y="310"/>
                    </a:cubicBezTo>
                    <a:cubicBezTo>
                      <a:pt x="812" y="301"/>
                      <a:pt x="808" y="291"/>
                      <a:pt x="806" y="282"/>
                    </a:cubicBezTo>
                    <a:cubicBezTo>
                      <a:pt x="801" y="256"/>
                      <a:pt x="796" y="225"/>
                      <a:pt x="783" y="200"/>
                    </a:cubicBezTo>
                    <a:cubicBezTo>
                      <a:pt x="783" y="212"/>
                      <a:pt x="774" y="215"/>
                      <a:pt x="771" y="224"/>
                    </a:cubicBezTo>
                    <a:cubicBezTo>
                      <a:pt x="763" y="227"/>
                      <a:pt x="759" y="234"/>
                      <a:pt x="754" y="239"/>
                    </a:cubicBezTo>
                    <a:cubicBezTo>
                      <a:pt x="736" y="249"/>
                      <a:pt x="718" y="269"/>
                      <a:pt x="698" y="277"/>
                    </a:cubicBezTo>
                    <a:cubicBezTo>
                      <a:pt x="692" y="279"/>
                      <a:pt x="681" y="285"/>
                      <a:pt x="675" y="278"/>
                    </a:cubicBezTo>
                    <a:cubicBezTo>
                      <a:pt x="699" y="269"/>
                      <a:pt x="713" y="255"/>
                      <a:pt x="734" y="241"/>
                    </a:cubicBezTo>
                    <a:cubicBezTo>
                      <a:pt x="754" y="227"/>
                      <a:pt x="773" y="218"/>
                      <a:pt x="775" y="190"/>
                    </a:cubicBezTo>
                    <a:cubicBezTo>
                      <a:pt x="772" y="188"/>
                      <a:pt x="770" y="186"/>
                      <a:pt x="769" y="183"/>
                    </a:cubicBezTo>
                    <a:cubicBezTo>
                      <a:pt x="741" y="177"/>
                      <a:pt x="711" y="166"/>
                      <a:pt x="678" y="163"/>
                    </a:cubicBezTo>
                    <a:cubicBezTo>
                      <a:pt x="677" y="168"/>
                      <a:pt x="678" y="170"/>
                      <a:pt x="680" y="172"/>
                    </a:cubicBezTo>
                    <a:cubicBezTo>
                      <a:pt x="664" y="182"/>
                      <a:pt x="655" y="207"/>
                      <a:pt x="634" y="202"/>
                    </a:cubicBezTo>
                    <a:cubicBezTo>
                      <a:pt x="628" y="212"/>
                      <a:pt x="610" y="217"/>
                      <a:pt x="600" y="218"/>
                    </a:cubicBezTo>
                    <a:cubicBezTo>
                      <a:pt x="601" y="218"/>
                      <a:pt x="602" y="217"/>
                      <a:pt x="600" y="217"/>
                    </a:cubicBezTo>
                    <a:cubicBezTo>
                      <a:pt x="600" y="219"/>
                      <a:pt x="599" y="219"/>
                      <a:pt x="599" y="221"/>
                    </a:cubicBezTo>
                    <a:close/>
                    <a:moveTo>
                      <a:pt x="567" y="222"/>
                    </a:moveTo>
                    <a:cubicBezTo>
                      <a:pt x="572" y="220"/>
                      <a:pt x="577" y="219"/>
                      <a:pt x="582" y="217"/>
                    </a:cubicBezTo>
                    <a:cubicBezTo>
                      <a:pt x="575" y="217"/>
                      <a:pt x="570" y="219"/>
                      <a:pt x="56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2143" y="1459"/>
                <a:ext cx="1269" cy="331"/>
              </a:xfrm>
              <a:custGeom>
                <a:avLst/>
                <a:gdLst>
                  <a:gd name="T0" fmla="*/ 5 w 537"/>
                  <a:gd name="T1" fmla="*/ 42 h 140"/>
                  <a:gd name="T2" fmla="*/ 19 w 537"/>
                  <a:gd name="T3" fmla="*/ 22 h 140"/>
                  <a:gd name="T4" fmla="*/ 120 w 537"/>
                  <a:gd name="T5" fmla="*/ 0 h 140"/>
                  <a:gd name="T6" fmla="*/ 159 w 537"/>
                  <a:gd name="T7" fmla="*/ 8 h 140"/>
                  <a:gd name="T8" fmla="*/ 182 w 537"/>
                  <a:gd name="T9" fmla="*/ 10 h 140"/>
                  <a:gd name="T10" fmla="*/ 202 w 537"/>
                  <a:gd name="T11" fmla="*/ 16 h 140"/>
                  <a:gd name="T12" fmla="*/ 245 w 537"/>
                  <a:gd name="T13" fmla="*/ 21 h 140"/>
                  <a:gd name="T14" fmla="*/ 285 w 537"/>
                  <a:gd name="T15" fmla="*/ 31 h 140"/>
                  <a:gd name="T16" fmla="*/ 514 w 537"/>
                  <a:gd name="T17" fmla="*/ 65 h 140"/>
                  <a:gd name="T18" fmla="*/ 523 w 537"/>
                  <a:gd name="T19" fmla="*/ 107 h 140"/>
                  <a:gd name="T20" fmla="*/ 524 w 537"/>
                  <a:gd name="T21" fmla="*/ 140 h 140"/>
                  <a:gd name="T22" fmla="*/ 448 w 537"/>
                  <a:gd name="T23" fmla="*/ 129 h 140"/>
                  <a:gd name="T24" fmla="*/ 392 w 537"/>
                  <a:gd name="T25" fmla="*/ 126 h 140"/>
                  <a:gd name="T26" fmla="*/ 304 w 537"/>
                  <a:gd name="T27" fmla="*/ 107 h 140"/>
                  <a:gd name="T28" fmla="*/ 264 w 537"/>
                  <a:gd name="T29" fmla="*/ 101 h 140"/>
                  <a:gd name="T30" fmla="*/ 264 w 537"/>
                  <a:gd name="T31" fmla="*/ 99 h 140"/>
                  <a:gd name="T32" fmla="*/ 265 w 537"/>
                  <a:gd name="T33" fmla="*/ 99 h 140"/>
                  <a:gd name="T34" fmla="*/ 100 w 537"/>
                  <a:gd name="T35" fmla="*/ 66 h 140"/>
                  <a:gd name="T36" fmla="*/ 65 w 537"/>
                  <a:gd name="T37" fmla="*/ 56 h 140"/>
                  <a:gd name="T38" fmla="*/ 29 w 537"/>
                  <a:gd name="T39" fmla="*/ 46 h 140"/>
                  <a:gd name="T40" fmla="*/ 5 w 537"/>
                  <a:gd name="T41" fmla="*/ 42 h 140"/>
                  <a:gd name="T42" fmla="*/ 318 w 537"/>
                  <a:gd name="T43" fmla="*/ 45 h 140"/>
                  <a:gd name="T44" fmla="*/ 344 w 537"/>
                  <a:gd name="T45" fmla="*/ 53 h 140"/>
                  <a:gd name="T46" fmla="*/ 288 w 537"/>
                  <a:gd name="T47" fmla="*/ 48 h 140"/>
                  <a:gd name="T48" fmla="*/ 334 w 537"/>
                  <a:gd name="T49" fmla="*/ 68 h 140"/>
                  <a:gd name="T50" fmla="*/ 291 w 537"/>
                  <a:gd name="T51" fmla="*/ 61 h 140"/>
                  <a:gd name="T52" fmla="*/ 329 w 537"/>
                  <a:gd name="T53" fmla="*/ 73 h 140"/>
                  <a:gd name="T54" fmla="*/ 360 w 537"/>
                  <a:gd name="T55" fmla="*/ 87 h 140"/>
                  <a:gd name="T56" fmla="*/ 290 w 537"/>
                  <a:gd name="T57" fmla="*/ 71 h 140"/>
                  <a:gd name="T58" fmla="*/ 328 w 537"/>
                  <a:gd name="T59" fmla="*/ 87 h 140"/>
                  <a:gd name="T60" fmla="*/ 324 w 537"/>
                  <a:gd name="T61" fmla="*/ 91 h 140"/>
                  <a:gd name="T62" fmla="*/ 299 w 537"/>
                  <a:gd name="T63" fmla="*/ 84 h 140"/>
                  <a:gd name="T64" fmla="*/ 408 w 537"/>
                  <a:gd name="T65" fmla="*/ 114 h 140"/>
                  <a:gd name="T66" fmla="*/ 442 w 537"/>
                  <a:gd name="T67" fmla="*/ 117 h 140"/>
                  <a:gd name="T68" fmla="*/ 385 w 537"/>
                  <a:gd name="T69" fmla="*/ 102 h 140"/>
                  <a:gd name="T70" fmla="*/ 430 w 537"/>
                  <a:gd name="T71" fmla="*/ 108 h 140"/>
                  <a:gd name="T72" fmla="*/ 440 w 537"/>
                  <a:gd name="T73" fmla="*/ 98 h 140"/>
                  <a:gd name="T74" fmla="*/ 397 w 537"/>
                  <a:gd name="T75" fmla="*/ 82 h 140"/>
                  <a:gd name="T76" fmla="*/ 435 w 537"/>
                  <a:gd name="T77" fmla="*/ 86 h 140"/>
                  <a:gd name="T78" fmla="*/ 437 w 537"/>
                  <a:gd name="T79" fmla="*/ 76 h 140"/>
                  <a:gd name="T80" fmla="*/ 394 w 537"/>
                  <a:gd name="T81" fmla="*/ 60 h 140"/>
                  <a:gd name="T82" fmla="*/ 440 w 537"/>
                  <a:gd name="T83" fmla="*/ 65 h 140"/>
                  <a:gd name="T84" fmla="*/ 432 w 537"/>
                  <a:gd name="T85" fmla="*/ 56 h 140"/>
                  <a:gd name="T86" fmla="*/ 318 w 537"/>
                  <a:gd name="T87" fmla="*/ 4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7" h="140">
                    <a:moveTo>
                      <a:pt x="5" y="42"/>
                    </a:moveTo>
                    <a:cubicBezTo>
                      <a:pt x="0" y="36"/>
                      <a:pt x="16" y="30"/>
                      <a:pt x="19" y="22"/>
                    </a:cubicBezTo>
                    <a:cubicBezTo>
                      <a:pt x="52" y="18"/>
                      <a:pt x="84" y="0"/>
                      <a:pt x="120" y="0"/>
                    </a:cubicBezTo>
                    <a:cubicBezTo>
                      <a:pt x="132" y="0"/>
                      <a:pt x="145" y="6"/>
                      <a:pt x="159" y="8"/>
                    </a:cubicBezTo>
                    <a:cubicBezTo>
                      <a:pt x="166" y="10"/>
                      <a:pt x="174" y="8"/>
                      <a:pt x="182" y="10"/>
                    </a:cubicBezTo>
                    <a:cubicBezTo>
                      <a:pt x="189" y="11"/>
                      <a:pt x="195" y="15"/>
                      <a:pt x="202" y="16"/>
                    </a:cubicBezTo>
                    <a:cubicBezTo>
                      <a:pt x="216" y="18"/>
                      <a:pt x="231" y="18"/>
                      <a:pt x="245" y="21"/>
                    </a:cubicBezTo>
                    <a:cubicBezTo>
                      <a:pt x="259" y="24"/>
                      <a:pt x="271" y="29"/>
                      <a:pt x="285" y="31"/>
                    </a:cubicBezTo>
                    <a:cubicBezTo>
                      <a:pt x="350" y="42"/>
                      <a:pt x="446" y="43"/>
                      <a:pt x="514" y="65"/>
                    </a:cubicBezTo>
                    <a:cubicBezTo>
                      <a:pt x="521" y="74"/>
                      <a:pt x="520" y="91"/>
                      <a:pt x="523" y="107"/>
                    </a:cubicBezTo>
                    <a:cubicBezTo>
                      <a:pt x="525" y="118"/>
                      <a:pt x="537" y="129"/>
                      <a:pt x="524" y="140"/>
                    </a:cubicBezTo>
                    <a:cubicBezTo>
                      <a:pt x="501" y="140"/>
                      <a:pt x="474" y="132"/>
                      <a:pt x="448" y="129"/>
                    </a:cubicBezTo>
                    <a:cubicBezTo>
                      <a:pt x="430" y="127"/>
                      <a:pt x="411" y="129"/>
                      <a:pt x="392" y="126"/>
                    </a:cubicBezTo>
                    <a:cubicBezTo>
                      <a:pt x="364" y="120"/>
                      <a:pt x="335" y="114"/>
                      <a:pt x="304" y="107"/>
                    </a:cubicBezTo>
                    <a:cubicBezTo>
                      <a:pt x="291" y="104"/>
                      <a:pt x="275" y="100"/>
                      <a:pt x="264" y="101"/>
                    </a:cubicBezTo>
                    <a:cubicBezTo>
                      <a:pt x="263" y="102"/>
                      <a:pt x="264" y="101"/>
                      <a:pt x="264" y="99"/>
                    </a:cubicBezTo>
                    <a:cubicBezTo>
                      <a:pt x="264" y="99"/>
                      <a:pt x="265" y="99"/>
                      <a:pt x="265" y="99"/>
                    </a:cubicBezTo>
                    <a:cubicBezTo>
                      <a:pt x="212" y="85"/>
                      <a:pt x="153" y="78"/>
                      <a:pt x="100" y="66"/>
                    </a:cubicBezTo>
                    <a:cubicBezTo>
                      <a:pt x="88" y="63"/>
                      <a:pt x="77" y="58"/>
                      <a:pt x="65" y="56"/>
                    </a:cubicBezTo>
                    <a:cubicBezTo>
                      <a:pt x="52" y="53"/>
                      <a:pt x="40" y="48"/>
                      <a:pt x="29" y="46"/>
                    </a:cubicBezTo>
                    <a:cubicBezTo>
                      <a:pt x="22" y="45"/>
                      <a:pt x="10" y="49"/>
                      <a:pt x="5" y="42"/>
                    </a:cubicBezTo>
                    <a:close/>
                    <a:moveTo>
                      <a:pt x="318" y="45"/>
                    </a:moveTo>
                    <a:cubicBezTo>
                      <a:pt x="326" y="47"/>
                      <a:pt x="340" y="45"/>
                      <a:pt x="344" y="53"/>
                    </a:cubicBezTo>
                    <a:cubicBezTo>
                      <a:pt x="331" y="56"/>
                      <a:pt x="303" y="47"/>
                      <a:pt x="288" y="48"/>
                    </a:cubicBezTo>
                    <a:cubicBezTo>
                      <a:pt x="303" y="54"/>
                      <a:pt x="329" y="54"/>
                      <a:pt x="334" y="68"/>
                    </a:cubicBezTo>
                    <a:cubicBezTo>
                      <a:pt x="320" y="67"/>
                      <a:pt x="304" y="60"/>
                      <a:pt x="291" y="61"/>
                    </a:cubicBezTo>
                    <a:cubicBezTo>
                      <a:pt x="298" y="67"/>
                      <a:pt x="315" y="71"/>
                      <a:pt x="329" y="73"/>
                    </a:cubicBezTo>
                    <a:cubicBezTo>
                      <a:pt x="335" y="82"/>
                      <a:pt x="355" y="77"/>
                      <a:pt x="360" y="87"/>
                    </a:cubicBezTo>
                    <a:cubicBezTo>
                      <a:pt x="335" y="89"/>
                      <a:pt x="315" y="68"/>
                      <a:pt x="290" y="71"/>
                    </a:cubicBezTo>
                    <a:cubicBezTo>
                      <a:pt x="304" y="77"/>
                      <a:pt x="318" y="77"/>
                      <a:pt x="328" y="87"/>
                    </a:cubicBezTo>
                    <a:cubicBezTo>
                      <a:pt x="327" y="89"/>
                      <a:pt x="326" y="90"/>
                      <a:pt x="324" y="91"/>
                    </a:cubicBezTo>
                    <a:cubicBezTo>
                      <a:pt x="316" y="89"/>
                      <a:pt x="304" y="84"/>
                      <a:pt x="299" y="84"/>
                    </a:cubicBezTo>
                    <a:cubicBezTo>
                      <a:pt x="328" y="100"/>
                      <a:pt x="371" y="102"/>
                      <a:pt x="408" y="114"/>
                    </a:cubicBezTo>
                    <a:cubicBezTo>
                      <a:pt x="419" y="113"/>
                      <a:pt x="432" y="119"/>
                      <a:pt x="442" y="117"/>
                    </a:cubicBezTo>
                    <a:cubicBezTo>
                      <a:pt x="424" y="110"/>
                      <a:pt x="399" y="111"/>
                      <a:pt x="385" y="102"/>
                    </a:cubicBezTo>
                    <a:cubicBezTo>
                      <a:pt x="402" y="102"/>
                      <a:pt x="414" y="106"/>
                      <a:pt x="430" y="108"/>
                    </a:cubicBezTo>
                    <a:cubicBezTo>
                      <a:pt x="428" y="103"/>
                      <a:pt x="436" y="102"/>
                      <a:pt x="440" y="98"/>
                    </a:cubicBezTo>
                    <a:cubicBezTo>
                      <a:pt x="427" y="89"/>
                      <a:pt x="411" y="92"/>
                      <a:pt x="397" y="82"/>
                    </a:cubicBezTo>
                    <a:cubicBezTo>
                      <a:pt x="409" y="76"/>
                      <a:pt x="423" y="84"/>
                      <a:pt x="435" y="86"/>
                    </a:cubicBezTo>
                    <a:cubicBezTo>
                      <a:pt x="436" y="83"/>
                      <a:pt x="437" y="80"/>
                      <a:pt x="437" y="76"/>
                    </a:cubicBezTo>
                    <a:cubicBezTo>
                      <a:pt x="427" y="71"/>
                      <a:pt x="375" y="71"/>
                      <a:pt x="394" y="60"/>
                    </a:cubicBezTo>
                    <a:cubicBezTo>
                      <a:pt x="407" y="62"/>
                      <a:pt x="429" y="68"/>
                      <a:pt x="440" y="65"/>
                    </a:cubicBezTo>
                    <a:cubicBezTo>
                      <a:pt x="435" y="63"/>
                      <a:pt x="425" y="60"/>
                      <a:pt x="432" y="56"/>
                    </a:cubicBezTo>
                    <a:cubicBezTo>
                      <a:pt x="395" y="52"/>
                      <a:pt x="348" y="41"/>
                      <a:pt x="31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1957" y="1584"/>
                <a:ext cx="1452" cy="704"/>
              </a:xfrm>
              <a:custGeom>
                <a:avLst/>
                <a:gdLst>
                  <a:gd name="T0" fmla="*/ 157 w 615"/>
                  <a:gd name="T1" fmla="*/ 24 h 298"/>
                  <a:gd name="T2" fmla="*/ 263 w 615"/>
                  <a:gd name="T3" fmla="*/ 49 h 298"/>
                  <a:gd name="T4" fmla="*/ 354 w 615"/>
                  <a:gd name="T5" fmla="*/ 69 h 298"/>
                  <a:gd name="T6" fmla="*/ 444 w 615"/>
                  <a:gd name="T7" fmla="*/ 87 h 298"/>
                  <a:gd name="T8" fmla="*/ 608 w 615"/>
                  <a:gd name="T9" fmla="*/ 263 h 298"/>
                  <a:gd name="T10" fmla="*/ 517 w 615"/>
                  <a:gd name="T11" fmla="*/ 284 h 298"/>
                  <a:gd name="T12" fmla="*/ 390 w 615"/>
                  <a:gd name="T13" fmla="*/ 269 h 298"/>
                  <a:gd name="T14" fmla="*/ 103 w 615"/>
                  <a:gd name="T15" fmla="*/ 210 h 298"/>
                  <a:gd name="T16" fmla="*/ 24 w 615"/>
                  <a:gd name="T17" fmla="*/ 177 h 298"/>
                  <a:gd name="T18" fmla="*/ 14 w 615"/>
                  <a:gd name="T19" fmla="*/ 102 h 298"/>
                  <a:gd name="T20" fmla="*/ 58 w 615"/>
                  <a:gd name="T21" fmla="*/ 5 h 298"/>
                  <a:gd name="T22" fmla="*/ 68 w 615"/>
                  <a:gd name="T23" fmla="*/ 0 h 298"/>
                  <a:gd name="T24" fmla="*/ 195 w 615"/>
                  <a:gd name="T25" fmla="*/ 106 h 298"/>
                  <a:gd name="T26" fmla="*/ 161 w 615"/>
                  <a:gd name="T27" fmla="*/ 104 h 298"/>
                  <a:gd name="T28" fmla="*/ 266 w 615"/>
                  <a:gd name="T29" fmla="*/ 132 h 298"/>
                  <a:gd name="T30" fmla="*/ 214 w 615"/>
                  <a:gd name="T31" fmla="*/ 131 h 298"/>
                  <a:gd name="T32" fmla="*/ 184 w 615"/>
                  <a:gd name="T33" fmla="*/ 130 h 298"/>
                  <a:gd name="T34" fmla="*/ 246 w 615"/>
                  <a:gd name="T35" fmla="*/ 157 h 298"/>
                  <a:gd name="T36" fmla="*/ 195 w 615"/>
                  <a:gd name="T37" fmla="*/ 149 h 298"/>
                  <a:gd name="T38" fmla="*/ 293 w 615"/>
                  <a:gd name="T39" fmla="*/ 178 h 298"/>
                  <a:gd name="T40" fmla="*/ 191 w 615"/>
                  <a:gd name="T41" fmla="*/ 163 h 298"/>
                  <a:gd name="T42" fmla="*/ 170 w 615"/>
                  <a:gd name="T43" fmla="*/ 168 h 298"/>
                  <a:gd name="T44" fmla="*/ 211 w 615"/>
                  <a:gd name="T45" fmla="*/ 188 h 298"/>
                  <a:gd name="T46" fmla="*/ 322 w 615"/>
                  <a:gd name="T47" fmla="*/ 216 h 298"/>
                  <a:gd name="T48" fmla="*/ 363 w 615"/>
                  <a:gd name="T49" fmla="*/ 234 h 298"/>
                  <a:gd name="T50" fmla="*/ 385 w 615"/>
                  <a:gd name="T51" fmla="*/ 238 h 298"/>
                  <a:gd name="T52" fmla="*/ 348 w 615"/>
                  <a:gd name="T53" fmla="*/ 223 h 298"/>
                  <a:gd name="T54" fmla="*/ 382 w 615"/>
                  <a:gd name="T55" fmla="*/ 212 h 298"/>
                  <a:gd name="T56" fmla="*/ 312 w 615"/>
                  <a:gd name="T57" fmla="*/ 195 h 298"/>
                  <a:gd name="T58" fmla="*/ 384 w 615"/>
                  <a:gd name="T59" fmla="*/ 196 h 298"/>
                  <a:gd name="T60" fmla="*/ 385 w 615"/>
                  <a:gd name="T61" fmla="*/ 188 h 298"/>
                  <a:gd name="T62" fmla="*/ 372 w 615"/>
                  <a:gd name="T63" fmla="*/ 177 h 298"/>
                  <a:gd name="T64" fmla="*/ 316 w 615"/>
                  <a:gd name="T65" fmla="*/ 161 h 298"/>
                  <a:gd name="T66" fmla="*/ 339 w 615"/>
                  <a:gd name="T67" fmla="*/ 155 h 298"/>
                  <a:gd name="T68" fmla="*/ 332 w 615"/>
                  <a:gd name="T69" fmla="*/ 145 h 298"/>
                  <a:gd name="T70" fmla="*/ 277 w 615"/>
                  <a:gd name="T71" fmla="*/ 130 h 298"/>
                  <a:gd name="T72" fmla="*/ 337 w 615"/>
                  <a:gd name="T73" fmla="*/ 130 h 298"/>
                  <a:gd name="T74" fmla="*/ 333 w 615"/>
                  <a:gd name="T75" fmla="*/ 124 h 298"/>
                  <a:gd name="T76" fmla="*/ 251 w 615"/>
                  <a:gd name="T77" fmla="*/ 100 h 298"/>
                  <a:gd name="T78" fmla="*/ 347 w 615"/>
                  <a:gd name="T79" fmla="*/ 96 h 298"/>
                  <a:gd name="T80" fmla="*/ 298 w 615"/>
                  <a:gd name="T81" fmla="*/ 87 h 298"/>
                  <a:gd name="T82" fmla="*/ 308 w 615"/>
                  <a:gd name="T83" fmla="*/ 76 h 298"/>
                  <a:gd name="T84" fmla="*/ 299 w 615"/>
                  <a:gd name="T85" fmla="*/ 68 h 298"/>
                  <a:gd name="T86" fmla="*/ 293 w 615"/>
                  <a:gd name="T87" fmla="*/ 69 h 298"/>
                  <a:gd name="T88" fmla="*/ 278 w 615"/>
                  <a:gd name="T89" fmla="*/ 80 h 298"/>
                  <a:gd name="T90" fmla="*/ 265 w 615"/>
                  <a:gd name="T91" fmla="*/ 91 h 298"/>
                  <a:gd name="T92" fmla="*/ 243 w 615"/>
                  <a:gd name="T93" fmla="*/ 101 h 298"/>
                  <a:gd name="T94" fmla="*/ 154 w 615"/>
                  <a:gd name="T95" fmla="*/ 85 h 298"/>
                  <a:gd name="T96" fmla="*/ 182 w 615"/>
                  <a:gd name="T97" fmla="*/ 161 h 298"/>
                  <a:gd name="T98" fmla="*/ 182 w 615"/>
                  <a:gd name="T99" fmla="*/ 161 h 298"/>
                  <a:gd name="T100" fmla="*/ 200 w 615"/>
                  <a:gd name="T101" fmla="*/ 202 h 298"/>
                  <a:gd name="T102" fmla="*/ 209 w 615"/>
                  <a:gd name="T103" fmla="*/ 217 h 298"/>
                  <a:gd name="T104" fmla="*/ 209 w 615"/>
                  <a:gd name="T105" fmla="*/ 217 h 298"/>
                  <a:gd name="T106" fmla="*/ 246 w 615"/>
                  <a:gd name="T107" fmla="*/ 219 h 298"/>
                  <a:gd name="T108" fmla="*/ 372 w 615"/>
                  <a:gd name="T109" fmla="*/ 24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5" h="298">
                    <a:moveTo>
                      <a:pt x="68" y="0"/>
                    </a:moveTo>
                    <a:cubicBezTo>
                      <a:pt x="91" y="11"/>
                      <a:pt x="128" y="17"/>
                      <a:pt x="157" y="24"/>
                    </a:cubicBezTo>
                    <a:cubicBezTo>
                      <a:pt x="167" y="26"/>
                      <a:pt x="176" y="31"/>
                      <a:pt x="186" y="34"/>
                    </a:cubicBezTo>
                    <a:cubicBezTo>
                      <a:pt x="211" y="41"/>
                      <a:pt x="238" y="44"/>
                      <a:pt x="263" y="49"/>
                    </a:cubicBezTo>
                    <a:cubicBezTo>
                      <a:pt x="274" y="51"/>
                      <a:pt x="284" y="55"/>
                      <a:pt x="294" y="58"/>
                    </a:cubicBezTo>
                    <a:cubicBezTo>
                      <a:pt x="314" y="62"/>
                      <a:pt x="335" y="64"/>
                      <a:pt x="354" y="69"/>
                    </a:cubicBezTo>
                    <a:cubicBezTo>
                      <a:pt x="361" y="71"/>
                      <a:pt x="368" y="75"/>
                      <a:pt x="375" y="76"/>
                    </a:cubicBezTo>
                    <a:cubicBezTo>
                      <a:pt x="397" y="81"/>
                      <a:pt x="421" y="84"/>
                      <a:pt x="444" y="87"/>
                    </a:cubicBezTo>
                    <a:cubicBezTo>
                      <a:pt x="497" y="95"/>
                      <a:pt x="550" y="103"/>
                      <a:pt x="606" y="115"/>
                    </a:cubicBezTo>
                    <a:cubicBezTo>
                      <a:pt x="606" y="163"/>
                      <a:pt x="611" y="214"/>
                      <a:pt x="608" y="263"/>
                    </a:cubicBezTo>
                    <a:cubicBezTo>
                      <a:pt x="608" y="274"/>
                      <a:pt x="615" y="288"/>
                      <a:pt x="603" y="297"/>
                    </a:cubicBezTo>
                    <a:cubicBezTo>
                      <a:pt x="574" y="298"/>
                      <a:pt x="546" y="290"/>
                      <a:pt x="517" y="284"/>
                    </a:cubicBezTo>
                    <a:cubicBezTo>
                      <a:pt x="489" y="279"/>
                      <a:pt x="461" y="280"/>
                      <a:pt x="431" y="277"/>
                    </a:cubicBezTo>
                    <a:cubicBezTo>
                      <a:pt x="418" y="275"/>
                      <a:pt x="404" y="271"/>
                      <a:pt x="390" y="269"/>
                    </a:cubicBezTo>
                    <a:cubicBezTo>
                      <a:pt x="347" y="263"/>
                      <a:pt x="308" y="257"/>
                      <a:pt x="270" y="248"/>
                    </a:cubicBezTo>
                    <a:cubicBezTo>
                      <a:pt x="214" y="236"/>
                      <a:pt x="157" y="226"/>
                      <a:pt x="103" y="210"/>
                    </a:cubicBezTo>
                    <a:cubicBezTo>
                      <a:pt x="89" y="205"/>
                      <a:pt x="76" y="199"/>
                      <a:pt x="63" y="195"/>
                    </a:cubicBezTo>
                    <a:cubicBezTo>
                      <a:pt x="49" y="190"/>
                      <a:pt x="34" y="184"/>
                      <a:pt x="24" y="177"/>
                    </a:cubicBezTo>
                    <a:cubicBezTo>
                      <a:pt x="18" y="173"/>
                      <a:pt x="4" y="158"/>
                      <a:pt x="3" y="151"/>
                    </a:cubicBezTo>
                    <a:cubicBezTo>
                      <a:pt x="0" y="137"/>
                      <a:pt x="10" y="116"/>
                      <a:pt x="14" y="102"/>
                    </a:cubicBezTo>
                    <a:cubicBezTo>
                      <a:pt x="24" y="74"/>
                      <a:pt x="29" y="54"/>
                      <a:pt x="42" y="33"/>
                    </a:cubicBezTo>
                    <a:cubicBezTo>
                      <a:pt x="47" y="24"/>
                      <a:pt x="54" y="17"/>
                      <a:pt x="58" y="5"/>
                    </a:cubicBezTo>
                    <a:cubicBezTo>
                      <a:pt x="61" y="6"/>
                      <a:pt x="61" y="4"/>
                      <a:pt x="64" y="4"/>
                    </a:cubicBezTo>
                    <a:cubicBezTo>
                      <a:pt x="65" y="2"/>
                      <a:pt x="66" y="1"/>
                      <a:pt x="68" y="0"/>
                    </a:cubicBezTo>
                    <a:close/>
                    <a:moveTo>
                      <a:pt x="257" y="122"/>
                    </a:moveTo>
                    <a:cubicBezTo>
                      <a:pt x="234" y="120"/>
                      <a:pt x="216" y="106"/>
                      <a:pt x="195" y="106"/>
                    </a:cubicBezTo>
                    <a:cubicBezTo>
                      <a:pt x="196" y="107"/>
                      <a:pt x="199" y="107"/>
                      <a:pt x="199" y="110"/>
                    </a:cubicBezTo>
                    <a:cubicBezTo>
                      <a:pt x="186" y="114"/>
                      <a:pt x="175" y="99"/>
                      <a:pt x="161" y="104"/>
                    </a:cubicBezTo>
                    <a:cubicBezTo>
                      <a:pt x="176" y="106"/>
                      <a:pt x="189" y="113"/>
                      <a:pt x="205" y="117"/>
                    </a:cubicBezTo>
                    <a:cubicBezTo>
                      <a:pt x="225" y="123"/>
                      <a:pt x="254" y="123"/>
                      <a:pt x="266" y="132"/>
                    </a:cubicBezTo>
                    <a:cubicBezTo>
                      <a:pt x="235" y="131"/>
                      <a:pt x="201" y="121"/>
                      <a:pt x="169" y="119"/>
                    </a:cubicBezTo>
                    <a:cubicBezTo>
                      <a:pt x="184" y="121"/>
                      <a:pt x="198" y="128"/>
                      <a:pt x="214" y="131"/>
                    </a:cubicBezTo>
                    <a:cubicBezTo>
                      <a:pt x="241" y="137"/>
                      <a:pt x="271" y="138"/>
                      <a:pt x="292" y="152"/>
                    </a:cubicBezTo>
                    <a:cubicBezTo>
                      <a:pt x="253" y="146"/>
                      <a:pt x="221" y="139"/>
                      <a:pt x="184" y="130"/>
                    </a:cubicBezTo>
                    <a:cubicBezTo>
                      <a:pt x="182" y="136"/>
                      <a:pt x="176" y="135"/>
                      <a:pt x="174" y="137"/>
                    </a:cubicBezTo>
                    <a:cubicBezTo>
                      <a:pt x="199" y="141"/>
                      <a:pt x="222" y="152"/>
                      <a:pt x="246" y="157"/>
                    </a:cubicBezTo>
                    <a:cubicBezTo>
                      <a:pt x="258" y="160"/>
                      <a:pt x="273" y="157"/>
                      <a:pt x="282" y="168"/>
                    </a:cubicBezTo>
                    <a:cubicBezTo>
                      <a:pt x="255" y="162"/>
                      <a:pt x="224" y="157"/>
                      <a:pt x="195" y="149"/>
                    </a:cubicBezTo>
                    <a:cubicBezTo>
                      <a:pt x="195" y="152"/>
                      <a:pt x="198" y="153"/>
                      <a:pt x="199" y="156"/>
                    </a:cubicBezTo>
                    <a:cubicBezTo>
                      <a:pt x="231" y="165"/>
                      <a:pt x="269" y="164"/>
                      <a:pt x="293" y="178"/>
                    </a:cubicBezTo>
                    <a:cubicBezTo>
                      <a:pt x="265" y="175"/>
                      <a:pt x="236" y="167"/>
                      <a:pt x="206" y="162"/>
                    </a:cubicBezTo>
                    <a:cubicBezTo>
                      <a:pt x="202" y="162"/>
                      <a:pt x="193" y="156"/>
                      <a:pt x="191" y="163"/>
                    </a:cubicBezTo>
                    <a:cubicBezTo>
                      <a:pt x="218" y="177"/>
                      <a:pt x="268" y="176"/>
                      <a:pt x="296" y="191"/>
                    </a:cubicBezTo>
                    <a:cubicBezTo>
                      <a:pt x="254" y="186"/>
                      <a:pt x="215" y="176"/>
                      <a:pt x="170" y="168"/>
                    </a:cubicBezTo>
                    <a:cubicBezTo>
                      <a:pt x="214" y="190"/>
                      <a:pt x="279" y="183"/>
                      <a:pt x="319" y="207"/>
                    </a:cubicBezTo>
                    <a:cubicBezTo>
                      <a:pt x="281" y="199"/>
                      <a:pt x="251" y="191"/>
                      <a:pt x="211" y="188"/>
                    </a:cubicBezTo>
                    <a:cubicBezTo>
                      <a:pt x="217" y="189"/>
                      <a:pt x="217" y="194"/>
                      <a:pt x="221" y="196"/>
                    </a:cubicBezTo>
                    <a:cubicBezTo>
                      <a:pt x="253" y="205"/>
                      <a:pt x="294" y="202"/>
                      <a:pt x="322" y="216"/>
                    </a:cubicBezTo>
                    <a:cubicBezTo>
                      <a:pt x="278" y="215"/>
                      <a:pt x="255" y="199"/>
                      <a:pt x="216" y="207"/>
                    </a:cubicBezTo>
                    <a:cubicBezTo>
                      <a:pt x="263" y="215"/>
                      <a:pt x="317" y="226"/>
                      <a:pt x="363" y="234"/>
                    </a:cubicBezTo>
                    <a:cubicBezTo>
                      <a:pt x="366" y="235"/>
                      <a:pt x="366" y="238"/>
                      <a:pt x="368" y="239"/>
                    </a:cubicBezTo>
                    <a:cubicBezTo>
                      <a:pt x="373" y="236"/>
                      <a:pt x="384" y="242"/>
                      <a:pt x="385" y="238"/>
                    </a:cubicBezTo>
                    <a:cubicBezTo>
                      <a:pt x="383" y="234"/>
                      <a:pt x="376" y="235"/>
                      <a:pt x="378" y="228"/>
                    </a:cubicBezTo>
                    <a:cubicBezTo>
                      <a:pt x="366" y="226"/>
                      <a:pt x="357" y="228"/>
                      <a:pt x="348" y="223"/>
                    </a:cubicBezTo>
                    <a:cubicBezTo>
                      <a:pt x="354" y="216"/>
                      <a:pt x="344" y="219"/>
                      <a:pt x="344" y="211"/>
                    </a:cubicBezTo>
                    <a:cubicBezTo>
                      <a:pt x="355" y="208"/>
                      <a:pt x="372" y="209"/>
                      <a:pt x="382" y="212"/>
                    </a:cubicBezTo>
                    <a:cubicBezTo>
                      <a:pt x="382" y="210"/>
                      <a:pt x="379" y="204"/>
                      <a:pt x="385" y="203"/>
                    </a:cubicBezTo>
                    <a:cubicBezTo>
                      <a:pt x="362" y="198"/>
                      <a:pt x="335" y="201"/>
                      <a:pt x="312" y="195"/>
                    </a:cubicBezTo>
                    <a:cubicBezTo>
                      <a:pt x="325" y="190"/>
                      <a:pt x="344" y="198"/>
                      <a:pt x="355" y="192"/>
                    </a:cubicBezTo>
                    <a:cubicBezTo>
                      <a:pt x="364" y="196"/>
                      <a:pt x="375" y="199"/>
                      <a:pt x="384" y="196"/>
                    </a:cubicBezTo>
                    <a:cubicBezTo>
                      <a:pt x="382" y="193"/>
                      <a:pt x="375" y="196"/>
                      <a:pt x="375" y="192"/>
                    </a:cubicBezTo>
                    <a:cubicBezTo>
                      <a:pt x="377" y="189"/>
                      <a:pt x="383" y="191"/>
                      <a:pt x="385" y="188"/>
                    </a:cubicBezTo>
                    <a:cubicBezTo>
                      <a:pt x="361" y="183"/>
                      <a:pt x="340" y="182"/>
                      <a:pt x="318" y="173"/>
                    </a:cubicBezTo>
                    <a:cubicBezTo>
                      <a:pt x="335" y="171"/>
                      <a:pt x="355" y="176"/>
                      <a:pt x="372" y="177"/>
                    </a:cubicBezTo>
                    <a:cubicBezTo>
                      <a:pt x="373" y="169"/>
                      <a:pt x="384" y="176"/>
                      <a:pt x="389" y="171"/>
                    </a:cubicBezTo>
                    <a:cubicBezTo>
                      <a:pt x="366" y="166"/>
                      <a:pt x="337" y="167"/>
                      <a:pt x="316" y="161"/>
                    </a:cubicBezTo>
                    <a:cubicBezTo>
                      <a:pt x="312" y="160"/>
                      <a:pt x="306" y="158"/>
                      <a:pt x="306" y="153"/>
                    </a:cubicBezTo>
                    <a:cubicBezTo>
                      <a:pt x="313" y="149"/>
                      <a:pt x="327" y="154"/>
                      <a:pt x="339" y="155"/>
                    </a:cubicBezTo>
                    <a:cubicBezTo>
                      <a:pt x="360" y="156"/>
                      <a:pt x="386" y="165"/>
                      <a:pt x="397" y="158"/>
                    </a:cubicBezTo>
                    <a:cubicBezTo>
                      <a:pt x="375" y="154"/>
                      <a:pt x="347" y="155"/>
                      <a:pt x="332" y="145"/>
                    </a:cubicBezTo>
                    <a:cubicBezTo>
                      <a:pt x="353" y="145"/>
                      <a:pt x="351" y="146"/>
                      <a:pt x="369" y="146"/>
                    </a:cubicBezTo>
                    <a:cubicBezTo>
                      <a:pt x="345" y="133"/>
                      <a:pt x="311" y="137"/>
                      <a:pt x="277" y="130"/>
                    </a:cubicBezTo>
                    <a:cubicBezTo>
                      <a:pt x="276" y="128"/>
                      <a:pt x="271" y="124"/>
                      <a:pt x="275" y="122"/>
                    </a:cubicBezTo>
                    <a:cubicBezTo>
                      <a:pt x="286" y="130"/>
                      <a:pt x="320" y="127"/>
                      <a:pt x="337" y="130"/>
                    </a:cubicBezTo>
                    <a:cubicBezTo>
                      <a:pt x="342" y="126"/>
                      <a:pt x="345" y="127"/>
                      <a:pt x="354" y="127"/>
                    </a:cubicBezTo>
                    <a:cubicBezTo>
                      <a:pt x="351" y="122"/>
                      <a:pt x="341" y="124"/>
                      <a:pt x="333" y="124"/>
                    </a:cubicBezTo>
                    <a:cubicBezTo>
                      <a:pt x="333" y="121"/>
                      <a:pt x="333" y="119"/>
                      <a:pt x="334" y="117"/>
                    </a:cubicBezTo>
                    <a:cubicBezTo>
                      <a:pt x="307" y="113"/>
                      <a:pt x="278" y="102"/>
                      <a:pt x="251" y="100"/>
                    </a:cubicBezTo>
                    <a:cubicBezTo>
                      <a:pt x="288" y="94"/>
                      <a:pt x="321" y="106"/>
                      <a:pt x="352" y="106"/>
                    </a:cubicBezTo>
                    <a:cubicBezTo>
                      <a:pt x="352" y="100"/>
                      <a:pt x="342" y="103"/>
                      <a:pt x="347" y="96"/>
                    </a:cubicBezTo>
                    <a:cubicBezTo>
                      <a:pt x="337" y="98"/>
                      <a:pt x="327" y="93"/>
                      <a:pt x="318" y="91"/>
                    </a:cubicBezTo>
                    <a:cubicBezTo>
                      <a:pt x="311" y="90"/>
                      <a:pt x="302" y="95"/>
                      <a:pt x="298" y="87"/>
                    </a:cubicBezTo>
                    <a:cubicBezTo>
                      <a:pt x="317" y="84"/>
                      <a:pt x="340" y="89"/>
                      <a:pt x="358" y="85"/>
                    </a:cubicBezTo>
                    <a:cubicBezTo>
                      <a:pt x="340" y="81"/>
                      <a:pt x="323" y="83"/>
                      <a:pt x="308" y="76"/>
                    </a:cubicBezTo>
                    <a:cubicBezTo>
                      <a:pt x="323" y="74"/>
                      <a:pt x="336" y="80"/>
                      <a:pt x="354" y="78"/>
                    </a:cubicBezTo>
                    <a:cubicBezTo>
                      <a:pt x="335" y="75"/>
                      <a:pt x="317" y="71"/>
                      <a:pt x="299" y="68"/>
                    </a:cubicBezTo>
                    <a:cubicBezTo>
                      <a:pt x="299" y="70"/>
                      <a:pt x="301" y="74"/>
                      <a:pt x="297" y="73"/>
                    </a:cubicBezTo>
                    <a:cubicBezTo>
                      <a:pt x="294" y="73"/>
                      <a:pt x="298" y="67"/>
                      <a:pt x="293" y="69"/>
                    </a:cubicBezTo>
                    <a:cubicBezTo>
                      <a:pt x="273" y="66"/>
                      <a:pt x="259" y="65"/>
                      <a:pt x="238" y="63"/>
                    </a:cubicBezTo>
                    <a:cubicBezTo>
                      <a:pt x="249" y="73"/>
                      <a:pt x="278" y="64"/>
                      <a:pt x="278" y="80"/>
                    </a:cubicBezTo>
                    <a:cubicBezTo>
                      <a:pt x="262" y="76"/>
                      <a:pt x="237" y="71"/>
                      <a:pt x="226" y="75"/>
                    </a:cubicBezTo>
                    <a:cubicBezTo>
                      <a:pt x="233" y="82"/>
                      <a:pt x="262" y="76"/>
                      <a:pt x="265" y="91"/>
                    </a:cubicBezTo>
                    <a:cubicBezTo>
                      <a:pt x="246" y="90"/>
                      <a:pt x="227" y="81"/>
                      <a:pt x="210" y="85"/>
                    </a:cubicBezTo>
                    <a:cubicBezTo>
                      <a:pt x="219" y="94"/>
                      <a:pt x="242" y="90"/>
                      <a:pt x="243" y="101"/>
                    </a:cubicBezTo>
                    <a:cubicBezTo>
                      <a:pt x="226" y="101"/>
                      <a:pt x="207" y="89"/>
                      <a:pt x="194" y="96"/>
                    </a:cubicBezTo>
                    <a:cubicBezTo>
                      <a:pt x="182" y="90"/>
                      <a:pt x="167" y="89"/>
                      <a:pt x="154" y="85"/>
                    </a:cubicBezTo>
                    <a:cubicBezTo>
                      <a:pt x="187" y="101"/>
                      <a:pt x="235" y="100"/>
                      <a:pt x="257" y="122"/>
                    </a:cubicBezTo>
                    <a:close/>
                    <a:moveTo>
                      <a:pt x="182" y="161"/>
                    </a:moveTo>
                    <a:cubicBezTo>
                      <a:pt x="177" y="159"/>
                      <a:pt x="167" y="155"/>
                      <a:pt x="161" y="157"/>
                    </a:cubicBezTo>
                    <a:cubicBezTo>
                      <a:pt x="168" y="158"/>
                      <a:pt x="177" y="163"/>
                      <a:pt x="182" y="161"/>
                    </a:cubicBezTo>
                    <a:close/>
                    <a:moveTo>
                      <a:pt x="212" y="206"/>
                    </a:moveTo>
                    <a:cubicBezTo>
                      <a:pt x="212" y="202"/>
                      <a:pt x="203" y="199"/>
                      <a:pt x="200" y="202"/>
                    </a:cubicBezTo>
                    <a:cubicBezTo>
                      <a:pt x="205" y="202"/>
                      <a:pt x="207" y="206"/>
                      <a:pt x="212" y="206"/>
                    </a:cubicBezTo>
                    <a:close/>
                    <a:moveTo>
                      <a:pt x="209" y="217"/>
                    </a:moveTo>
                    <a:cubicBezTo>
                      <a:pt x="211" y="222"/>
                      <a:pt x="230" y="221"/>
                      <a:pt x="237" y="224"/>
                    </a:cubicBezTo>
                    <a:cubicBezTo>
                      <a:pt x="229" y="219"/>
                      <a:pt x="215" y="217"/>
                      <a:pt x="209" y="217"/>
                    </a:cubicBezTo>
                    <a:close/>
                    <a:moveTo>
                      <a:pt x="302" y="232"/>
                    </a:moveTo>
                    <a:cubicBezTo>
                      <a:pt x="289" y="222"/>
                      <a:pt x="265" y="221"/>
                      <a:pt x="246" y="219"/>
                    </a:cubicBezTo>
                    <a:cubicBezTo>
                      <a:pt x="251" y="223"/>
                      <a:pt x="241" y="223"/>
                      <a:pt x="240" y="224"/>
                    </a:cubicBezTo>
                    <a:cubicBezTo>
                      <a:pt x="283" y="231"/>
                      <a:pt x="327" y="252"/>
                      <a:pt x="372" y="246"/>
                    </a:cubicBezTo>
                    <a:cubicBezTo>
                      <a:pt x="348" y="242"/>
                      <a:pt x="327" y="235"/>
                      <a:pt x="302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2838" y="1459"/>
                <a:ext cx="618" cy="493"/>
              </a:xfrm>
              <a:custGeom>
                <a:avLst/>
                <a:gdLst>
                  <a:gd name="T0" fmla="*/ 245 w 262"/>
                  <a:gd name="T1" fmla="*/ 26 h 209"/>
                  <a:gd name="T2" fmla="*/ 256 w 262"/>
                  <a:gd name="T3" fmla="*/ 50 h 209"/>
                  <a:gd name="T4" fmla="*/ 260 w 262"/>
                  <a:gd name="T5" fmla="*/ 209 h 209"/>
                  <a:gd name="T6" fmla="*/ 250 w 262"/>
                  <a:gd name="T7" fmla="*/ 175 h 209"/>
                  <a:gd name="T8" fmla="*/ 246 w 262"/>
                  <a:gd name="T9" fmla="*/ 82 h 209"/>
                  <a:gd name="T10" fmla="*/ 237 w 262"/>
                  <a:gd name="T11" fmla="*/ 38 h 209"/>
                  <a:gd name="T12" fmla="*/ 228 w 262"/>
                  <a:gd name="T13" fmla="*/ 33 h 209"/>
                  <a:gd name="T14" fmla="*/ 212 w 262"/>
                  <a:gd name="T15" fmla="*/ 31 h 209"/>
                  <a:gd name="T16" fmla="*/ 51 w 262"/>
                  <a:gd name="T17" fmla="*/ 16 h 209"/>
                  <a:gd name="T18" fmla="*/ 0 w 262"/>
                  <a:gd name="T19" fmla="*/ 5 h 209"/>
                  <a:gd name="T20" fmla="*/ 1 w 262"/>
                  <a:gd name="T21" fmla="*/ 1 h 209"/>
                  <a:gd name="T22" fmla="*/ 4 w 262"/>
                  <a:gd name="T23" fmla="*/ 0 h 209"/>
                  <a:gd name="T24" fmla="*/ 245 w 262"/>
                  <a:gd name="T25" fmla="*/ 2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" h="209">
                    <a:moveTo>
                      <a:pt x="245" y="26"/>
                    </a:moveTo>
                    <a:cubicBezTo>
                      <a:pt x="250" y="33"/>
                      <a:pt x="248" y="46"/>
                      <a:pt x="256" y="50"/>
                    </a:cubicBezTo>
                    <a:cubicBezTo>
                      <a:pt x="250" y="91"/>
                      <a:pt x="262" y="159"/>
                      <a:pt x="260" y="209"/>
                    </a:cubicBezTo>
                    <a:cubicBezTo>
                      <a:pt x="250" y="204"/>
                      <a:pt x="251" y="186"/>
                      <a:pt x="250" y="175"/>
                    </a:cubicBezTo>
                    <a:cubicBezTo>
                      <a:pt x="249" y="146"/>
                      <a:pt x="249" y="113"/>
                      <a:pt x="246" y="82"/>
                    </a:cubicBezTo>
                    <a:cubicBezTo>
                      <a:pt x="239" y="70"/>
                      <a:pt x="242" y="47"/>
                      <a:pt x="237" y="38"/>
                    </a:cubicBezTo>
                    <a:cubicBezTo>
                      <a:pt x="234" y="37"/>
                      <a:pt x="229" y="38"/>
                      <a:pt x="228" y="33"/>
                    </a:cubicBezTo>
                    <a:cubicBezTo>
                      <a:pt x="223" y="36"/>
                      <a:pt x="216" y="33"/>
                      <a:pt x="212" y="31"/>
                    </a:cubicBezTo>
                    <a:cubicBezTo>
                      <a:pt x="158" y="28"/>
                      <a:pt x="107" y="25"/>
                      <a:pt x="51" y="16"/>
                    </a:cubicBezTo>
                    <a:cubicBezTo>
                      <a:pt x="34" y="13"/>
                      <a:pt x="15" y="14"/>
                      <a:pt x="0" y="5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77" y="17"/>
                      <a:pt x="171" y="18"/>
                      <a:pt x="24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198857" y="2215736"/>
              <a:ext cx="2996798" cy="1077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64720" y="1460500"/>
            <a:ext cx="4990096" cy="2131372"/>
            <a:chOff x="6264720" y="1460500"/>
            <a:chExt cx="4990096" cy="2131372"/>
          </a:xfrm>
        </p:grpSpPr>
        <p:sp>
          <p:nvSpPr>
            <p:cNvPr id="20" name="圆角矩形 8"/>
            <p:cNvSpPr/>
            <p:nvPr/>
          </p:nvSpPr>
          <p:spPr>
            <a:xfrm>
              <a:off x="6264720" y="1460500"/>
              <a:ext cx="4990096" cy="2131372"/>
            </a:xfrm>
            <a:prstGeom prst="roundRect">
              <a:avLst>
                <a:gd name="adj" fmla="val 6360"/>
              </a:avLst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432373" y="1756303"/>
              <a:ext cx="646348" cy="497129"/>
              <a:chOff x="1944958" y="1415717"/>
              <a:chExt cx="382404" cy="29412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944958" y="1415717"/>
                <a:ext cx="288032" cy="28803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15A13"/>
                  </a:solidFill>
                </a:endParaRPr>
              </a:p>
            </p:txBody>
          </p:sp>
          <p:sp>
            <p:nvSpPr>
              <p:cNvPr id="29" name="TextBox 15"/>
              <p:cNvSpPr txBox="1"/>
              <p:nvPr/>
            </p:nvSpPr>
            <p:spPr>
              <a:xfrm>
                <a:off x="1971174" y="1433682"/>
                <a:ext cx="356188" cy="27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>
                  <a:spcBef>
                    <a:spcPct val="0"/>
                  </a:spcBef>
                  <a:buNone/>
                  <a:defRPr lang="zh-CN" altLang="en-US" sz="2000" b="0">
                    <a:solidFill>
                      <a:schemeClr val="bg1">
                        <a:alpha val="70000"/>
                      </a:schemeClr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tx2">
                        <a:lumMod val="50000"/>
                      </a:schemeClr>
                    </a:solidFill>
                  </a:rPr>
                  <a:t>B</a:t>
                </a:r>
                <a:endParaRPr lang="zh-CN" altLang="en-US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9537073" y="2352733"/>
              <a:ext cx="1598286" cy="1157651"/>
            </a:xfrm>
            <a:prstGeom prst="roundRect">
              <a:avLst>
                <a:gd name="adj" fmla="val 5881"/>
              </a:avLst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7020666" y="1716630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0"/>
            <p:cNvGrpSpPr>
              <a:grpSpLocks noChangeAspect="1"/>
            </p:cNvGrpSpPr>
            <p:nvPr/>
          </p:nvGrpSpPr>
          <p:grpSpPr bwMode="auto">
            <a:xfrm>
              <a:off x="10336216" y="1607620"/>
              <a:ext cx="473883" cy="709931"/>
              <a:chOff x="569" y="1195"/>
              <a:chExt cx="265" cy="397"/>
            </a:xfrm>
            <a:solidFill>
              <a:schemeClr val="bg1"/>
            </a:solidFill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605" y="1195"/>
                <a:ext cx="229" cy="397"/>
              </a:xfrm>
              <a:custGeom>
                <a:avLst/>
                <a:gdLst>
                  <a:gd name="T0" fmla="*/ 76 w 97"/>
                  <a:gd name="T1" fmla="*/ 24 h 168"/>
                  <a:gd name="T2" fmla="*/ 80 w 97"/>
                  <a:gd name="T3" fmla="*/ 116 h 168"/>
                  <a:gd name="T4" fmla="*/ 63 w 97"/>
                  <a:gd name="T5" fmla="*/ 130 h 168"/>
                  <a:gd name="T6" fmla="*/ 74 w 97"/>
                  <a:gd name="T7" fmla="*/ 147 h 168"/>
                  <a:gd name="T8" fmla="*/ 1 w 97"/>
                  <a:gd name="T9" fmla="*/ 168 h 168"/>
                  <a:gd name="T10" fmla="*/ 16 w 97"/>
                  <a:gd name="T11" fmla="*/ 152 h 168"/>
                  <a:gd name="T12" fmla="*/ 8 w 97"/>
                  <a:gd name="T13" fmla="*/ 123 h 168"/>
                  <a:gd name="T14" fmla="*/ 34 w 97"/>
                  <a:gd name="T15" fmla="*/ 125 h 168"/>
                  <a:gd name="T16" fmla="*/ 76 w 97"/>
                  <a:gd name="T17" fmla="*/ 101 h 168"/>
                  <a:gd name="T18" fmla="*/ 75 w 97"/>
                  <a:gd name="T19" fmla="*/ 39 h 168"/>
                  <a:gd name="T20" fmla="*/ 51 w 97"/>
                  <a:gd name="T21" fmla="*/ 6 h 168"/>
                  <a:gd name="T22" fmla="*/ 55 w 97"/>
                  <a:gd name="T23" fmla="*/ 8 h 168"/>
                  <a:gd name="T24" fmla="*/ 49 w 97"/>
                  <a:gd name="T25" fmla="*/ 10 h 168"/>
                  <a:gd name="T26" fmla="*/ 48 w 97"/>
                  <a:gd name="T27" fmla="*/ 15 h 168"/>
                  <a:gd name="T28" fmla="*/ 58 w 97"/>
                  <a:gd name="T29" fmla="*/ 20 h 168"/>
                  <a:gd name="T30" fmla="*/ 67 w 97"/>
                  <a:gd name="T31" fmla="*/ 19 h 168"/>
                  <a:gd name="T32" fmla="*/ 70 w 97"/>
                  <a:gd name="T33" fmla="*/ 27 h 168"/>
                  <a:gd name="T34" fmla="*/ 73 w 97"/>
                  <a:gd name="T35" fmla="*/ 31 h 168"/>
                  <a:gd name="T36" fmla="*/ 74 w 97"/>
                  <a:gd name="T37" fmla="*/ 29 h 168"/>
                  <a:gd name="T38" fmla="*/ 79 w 97"/>
                  <a:gd name="T39" fmla="*/ 38 h 168"/>
                  <a:gd name="T40" fmla="*/ 87 w 97"/>
                  <a:gd name="T41" fmla="*/ 71 h 168"/>
                  <a:gd name="T42" fmla="*/ 92 w 97"/>
                  <a:gd name="T43" fmla="*/ 68 h 168"/>
                  <a:gd name="T44" fmla="*/ 91 w 97"/>
                  <a:gd name="T45" fmla="*/ 75 h 168"/>
                  <a:gd name="T46" fmla="*/ 88 w 97"/>
                  <a:gd name="T47" fmla="*/ 79 h 168"/>
                  <a:gd name="T48" fmla="*/ 93 w 97"/>
                  <a:gd name="T49" fmla="*/ 84 h 168"/>
                  <a:gd name="T50" fmla="*/ 85 w 97"/>
                  <a:gd name="T51" fmla="*/ 90 h 168"/>
                  <a:gd name="T52" fmla="*/ 82 w 97"/>
                  <a:gd name="T53" fmla="*/ 97 h 168"/>
                  <a:gd name="T54" fmla="*/ 89 w 97"/>
                  <a:gd name="T55" fmla="*/ 98 h 168"/>
                  <a:gd name="T56" fmla="*/ 85 w 97"/>
                  <a:gd name="T57" fmla="*/ 97 h 168"/>
                  <a:gd name="T58" fmla="*/ 81 w 97"/>
                  <a:gd name="T59" fmla="*/ 110 h 168"/>
                  <a:gd name="T60" fmla="*/ 71 w 97"/>
                  <a:gd name="T61" fmla="*/ 114 h 168"/>
                  <a:gd name="T62" fmla="*/ 68 w 97"/>
                  <a:gd name="T63" fmla="*/ 116 h 168"/>
                  <a:gd name="T64" fmla="*/ 16 w 97"/>
                  <a:gd name="T65" fmla="*/ 124 h 168"/>
                  <a:gd name="T66" fmla="*/ 23 w 97"/>
                  <a:gd name="T67" fmla="*/ 126 h 168"/>
                  <a:gd name="T68" fmla="*/ 61 w 97"/>
                  <a:gd name="T69" fmla="*/ 123 h 168"/>
                  <a:gd name="T70" fmla="*/ 66 w 97"/>
                  <a:gd name="T71" fmla="*/ 122 h 168"/>
                  <a:gd name="T72" fmla="*/ 30 w 97"/>
                  <a:gd name="T73" fmla="*/ 130 h 168"/>
                  <a:gd name="T74" fmla="*/ 14 w 97"/>
                  <a:gd name="T75" fmla="*/ 132 h 168"/>
                  <a:gd name="T76" fmla="*/ 37 w 97"/>
                  <a:gd name="T77" fmla="*/ 128 h 168"/>
                  <a:gd name="T78" fmla="*/ 47 w 97"/>
                  <a:gd name="T79" fmla="*/ 126 h 168"/>
                  <a:gd name="T80" fmla="*/ 59 w 97"/>
                  <a:gd name="T81" fmla="*/ 126 h 168"/>
                  <a:gd name="T82" fmla="*/ 44 w 97"/>
                  <a:gd name="T83" fmla="*/ 130 h 168"/>
                  <a:gd name="T84" fmla="*/ 18 w 97"/>
                  <a:gd name="T85" fmla="*/ 134 h 168"/>
                  <a:gd name="T86" fmla="*/ 25 w 97"/>
                  <a:gd name="T87" fmla="*/ 135 h 168"/>
                  <a:gd name="T88" fmla="*/ 58 w 97"/>
                  <a:gd name="T89" fmla="*/ 130 h 168"/>
                  <a:gd name="T90" fmla="*/ 37 w 97"/>
                  <a:gd name="T91" fmla="*/ 136 h 168"/>
                  <a:gd name="T92" fmla="*/ 39 w 97"/>
                  <a:gd name="T93" fmla="*/ 144 h 168"/>
                  <a:gd name="T94" fmla="*/ 29 w 97"/>
                  <a:gd name="T95" fmla="*/ 145 h 168"/>
                  <a:gd name="T96" fmla="*/ 43 w 97"/>
                  <a:gd name="T97" fmla="*/ 143 h 168"/>
                  <a:gd name="T98" fmla="*/ 34 w 97"/>
                  <a:gd name="T99" fmla="*/ 155 h 168"/>
                  <a:gd name="T100" fmla="*/ 58 w 97"/>
                  <a:gd name="T101" fmla="*/ 146 h 168"/>
                  <a:gd name="T102" fmla="*/ 50 w 97"/>
                  <a:gd name="T103" fmla="*/ 147 h 168"/>
                  <a:gd name="T104" fmla="*/ 54 w 97"/>
                  <a:gd name="T105" fmla="*/ 150 h 168"/>
                  <a:gd name="T106" fmla="*/ 28 w 97"/>
                  <a:gd name="T107" fmla="*/ 159 h 168"/>
                  <a:gd name="T108" fmla="*/ 67 w 97"/>
                  <a:gd name="T109" fmla="*/ 150 h 168"/>
                  <a:gd name="T110" fmla="*/ 10 w 97"/>
                  <a:gd name="T111" fmla="*/ 162 h 168"/>
                  <a:gd name="T112" fmla="*/ 39 w 97"/>
                  <a:gd name="T113" fmla="*/ 157 h 168"/>
                  <a:gd name="T114" fmla="*/ 44 w 97"/>
                  <a:gd name="T115" fmla="*/ 156 h 168"/>
                  <a:gd name="T116" fmla="*/ 67 w 97"/>
                  <a:gd name="T117" fmla="*/ 153 h 168"/>
                  <a:gd name="T118" fmla="*/ 42 w 97"/>
                  <a:gd name="T119" fmla="*/ 159 h 168"/>
                  <a:gd name="T120" fmla="*/ 42 w 97"/>
                  <a:gd name="T121" fmla="*/ 159 h 168"/>
                  <a:gd name="T122" fmla="*/ 55 w 97"/>
                  <a:gd name="T123" fmla="*/ 15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168">
                    <a:moveTo>
                      <a:pt x="60" y="10"/>
                    </a:moveTo>
                    <a:cubicBezTo>
                      <a:pt x="62" y="12"/>
                      <a:pt x="64" y="13"/>
                      <a:pt x="66" y="14"/>
                    </a:cubicBezTo>
                    <a:cubicBezTo>
                      <a:pt x="66" y="15"/>
                      <a:pt x="67" y="15"/>
                      <a:pt x="67" y="16"/>
                    </a:cubicBezTo>
                    <a:cubicBezTo>
                      <a:pt x="70" y="18"/>
                      <a:pt x="73" y="21"/>
                      <a:pt x="76" y="24"/>
                    </a:cubicBezTo>
                    <a:cubicBezTo>
                      <a:pt x="79" y="27"/>
                      <a:pt x="83" y="32"/>
                      <a:pt x="86" y="37"/>
                    </a:cubicBezTo>
                    <a:cubicBezTo>
                      <a:pt x="93" y="46"/>
                      <a:pt x="96" y="61"/>
                      <a:pt x="97" y="75"/>
                    </a:cubicBezTo>
                    <a:cubicBezTo>
                      <a:pt x="97" y="88"/>
                      <a:pt x="90" y="104"/>
                      <a:pt x="82" y="115"/>
                    </a:cubicBezTo>
                    <a:cubicBezTo>
                      <a:pt x="81" y="115"/>
                      <a:pt x="80" y="115"/>
                      <a:pt x="80" y="116"/>
                    </a:cubicBezTo>
                    <a:cubicBezTo>
                      <a:pt x="79" y="116"/>
                      <a:pt x="79" y="117"/>
                      <a:pt x="79" y="118"/>
                    </a:cubicBezTo>
                    <a:cubicBezTo>
                      <a:pt x="76" y="121"/>
                      <a:pt x="72" y="124"/>
                      <a:pt x="69" y="126"/>
                    </a:cubicBezTo>
                    <a:cubicBezTo>
                      <a:pt x="68" y="126"/>
                      <a:pt x="68" y="127"/>
                      <a:pt x="67" y="128"/>
                    </a:cubicBezTo>
                    <a:cubicBezTo>
                      <a:pt x="66" y="129"/>
                      <a:pt x="64" y="129"/>
                      <a:pt x="63" y="130"/>
                    </a:cubicBezTo>
                    <a:cubicBezTo>
                      <a:pt x="60" y="131"/>
                      <a:pt x="55" y="133"/>
                      <a:pt x="51" y="134"/>
                    </a:cubicBezTo>
                    <a:cubicBezTo>
                      <a:pt x="49" y="140"/>
                      <a:pt x="53" y="143"/>
                      <a:pt x="58" y="142"/>
                    </a:cubicBezTo>
                    <a:cubicBezTo>
                      <a:pt x="59" y="144"/>
                      <a:pt x="60" y="146"/>
                      <a:pt x="61" y="147"/>
                    </a:cubicBezTo>
                    <a:cubicBezTo>
                      <a:pt x="65" y="149"/>
                      <a:pt x="70" y="146"/>
                      <a:pt x="74" y="147"/>
                    </a:cubicBezTo>
                    <a:cubicBezTo>
                      <a:pt x="77" y="149"/>
                      <a:pt x="77" y="153"/>
                      <a:pt x="79" y="157"/>
                    </a:cubicBezTo>
                    <a:cubicBezTo>
                      <a:pt x="78" y="158"/>
                      <a:pt x="77" y="158"/>
                      <a:pt x="76" y="157"/>
                    </a:cubicBezTo>
                    <a:cubicBezTo>
                      <a:pt x="61" y="160"/>
                      <a:pt x="44" y="161"/>
                      <a:pt x="27" y="164"/>
                    </a:cubicBezTo>
                    <a:cubicBezTo>
                      <a:pt x="19" y="166"/>
                      <a:pt x="10" y="167"/>
                      <a:pt x="1" y="168"/>
                    </a:cubicBezTo>
                    <a:cubicBezTo>
                      <a:pt x="0" y="167"/>
                      <a:pt x="2" y="167"/>
                      <a:pt x="3" y="165"/>
                    </a:cubicBezTo>
                    <a:cubicBezTo>
                      <a:pt x="3" y="163"/>
                      <a:pt x="3" y="161"/>
                      <a:pt x="3" y="159"/>
                    </a:cubicBezTo>
                    <a:cubicBezTo>
                      <a:pt x="3" y="158"/>
                      <a:pt x="5" y="158"/>
                      <a:pt x="4" y="156"/>
                    </a:cubicBezTo>
                    <a:cubicBezTo>
                      <a:pt x="8" y="154"/>
                      <a:pt x="11" y="152"/>
                      <a:pt x="16" y="152"/>
                    </a:cubicBezTo>
                    <a:cubicBezTo>
                      <a:pt x="16" y="144"/>
                      <a:pt x="31" y="148"/>
                      <a:pt x="26" y="137"/>
                    </a:cubicBezTo>
                    <a:cubicBezTo>
                      <a:pt x="20" y="136"/>
                      <a:pt x="13" y="135"/>
                      <a:pt x="7" y="132"/>
                    </a:cubicBezTo>
                    <a:cubicBezTo>
                      <a:pt x="7" y="129"/>
                      <a:pt x="6" y="125"/>
                      <a:pt x="7" y="123"/>
                    </a:cubicBezTo>
                    <a:cubicBezTo>
                      <a:pt x="7" y="123"/>
                      <a:pt x="8" y="123"/>
                      <a:pt x="8" y="123"/>
                    </a:cubicBezTo>
                    <a:cubicBezTo>
                      <a:pt x="9" y="122"/>
                      <a:pt x="9" y="120"/>
                      <a:pt x="10" y="120"/>
                    </a:cubicBezTo>
                    <a:cubicBezTo>
                      <a:pt x="14" y="119"/>
                      <a:pt x="19" y="123"/>
                      <a:pt x="22" y="124"/>
                    </a:cubicBezTo>
                    <a:cubicBezTo>
                      <a:pt x="24" y="124"/>
                      <a:pt x="26" y="125"/>
                      <a:pt x="28" y="125"/>
                    </a:cubicBezTo>
                    <a:cubicBezTo>
                      <a:pt x="30" y="125"/>
                      <a:pt x="32" y="126"/>
                      <a:pt x="34" y="125"/>
                    </a:cubicBezTo>
                    <a:cubicBezTo>
                      <a:pt x="39" y="125"/>
                      <a:pt x="43" y="125"/>
                      <a:pt x="47" y="124"/>
                    </a:cubicBezTo>
                    <a:cubicBezTo>
                      <a:pt x="50" y="123"/>
                      <a:pt x="55" y="122"/>
                      <a:pt x="59" y="118"/>
                    </a:cubicBezTo>
                    <a:cubicBezTo>
                      <a:pt x="62" y="118"/>
                      <a:pt x="65" y="115"/>
                      <a:pt x="68" y="113"/>
                    </a:cubicBezTo>
                    <a:cubicBezTo>
                      <a:pt x="71" y="110"/>
                      <a:pt x="74" y="105"/>
                      <a:pt x="76" y="101"/>
                    </a:cubicBezTo>
                    <a:cubicBezTo>
                      <a:pt x="77" y="100"/>
                      <a:pt x="79" y="98"/>
                      <a:pt x="79" y="97"/>
                    </a:cubicBezTo>
                    <a:cubicBezTo>
                      <a:pt x="80" y="94"/>
                      <a:pt x="81" y="91"/>
                      <a:pt x="82" y="88"/>
                    </a:cubicBezTo>
                    <a:cubicBezTo>
                      <a:pt x="84" y="80"/>
                      <a:pt x="86" y="70"/>
                      <a:pt x="84" y="60"/>
                    </a:cubicBezTo>
                    <a:cubicBezTo>
                      <a:pt x="82" y="53"/>
                      <a:pt x="79" y="45"/>
                      <a:pt x="75" y="39"/>
                    </a:cubicBezTo>
                    <a:cubicBezTo>
                      <a:pt x="71" y="32"/>
                      <a:pt x="64" y="26"/>
                      <a:pt x="57" y="23"/>
                    </a:cubicBezTo>
                    <a:cubicBezTo>
                      <a:pt x="52" y="18"/>
                      <a:pt x="43" y="18"/>
                      <a:pt x="36" y="15"/>
                    </a:cubicBezTo>
                    <a:cubicBezTo>
                      <a:pt x="35" y="11"/>
                      <a:pt x="39" y="9"/>
                      <a:pt x="40" y="6"/>
                    </a:cubicBezTo>
                    <a:cubicBezTo>
                      <a:pt x="44" y="4"/>
                      <a:pt x="49" y="4"/>
                      <a:pt x="51" y="6"/>
                    </a:cubicBezTo>
                    <a:cubicBezTo>
                      <a:pt x="51" y="0"/>
                      <a:pt x="62" y="1"/>
                      <a:pt x="61" y="7"/>
                    </a:cubicBezTo>
                    <a:cubicBezTo>
                      <a:pt x="61" y="8"/>
                      <a:pt x="60" y="8"/>
                      <a:pt x="60" y="10"/>
                    </a:cubicBezTo>
                    <a:close/>
                    <a:moveTo>
                      <a:pt x="54" y="7"/>
                    </a:moveTo>
                    <a:cubicBezTo>
                      <a:pt x="54" y="7"/>
                      <a:pt x="54" y="8"/>
                      <a:pt x="55" y="8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4" y="6"/>
                      <a:pt x="53" y="6"/>
                      <a:pt x="54" y="7"/>
                    </a:cubicBezTo>
                    <a:close/>
                    <a:moveTo>
                      <a:pt x="47" y="13"/>
                    </a:moveTo>
                    <a:cubicBezTo>
                      <a:pt x="48" y="12"/>
                      <a:pt x="47" y="10"/>
                      <a:pt x="49" y="10"/>
                    </a:cubicBezTo>
                    <a:cubicBezTo>
                      <a:pt x="48" y="9"/>
                      <a:pt x="48" y="8"/>
                      <a:pt x="46" y="8"/>
                    </a:cubicBezTo>
                    <a:cubicBezTo>
                      <a:pt x="47" y="9"/>
                      <a:pt x="47" y="11"/>
                      <a:pt x="47" y="13"/>
                    </a:cubicBezTo>
                    <a:close/>
                    <a:moveTo>
                      <a:pt x="50" y="16"/>
                    </a:moveTo>
                    <a:cubicBezTo>
                      <a:pt x="49" y="16"/>
                      <a:pt x="49" y="15"/>
                      <a:pt x="48" y="15"/>
                    </a:cubicBezTo>
                    <a:cubicBezTo>
                      <a:pt x="47" y="15"/>
                      <a:pt x="46" y="15"/>
                      <a:pt x="46" y="15"/>
                    </a:cubicBezTo>
                    <a:cubicBezTo>
                      <a:pt x="47" y="16"/>
                      <a:pt x="51" y="17"/>
                      <a:pt x="50" y="16"/>
                    </a:cubicBezTo>
                    <a:close/>
                    <a:moveTo>
                      <a:pt x="56" y="19"/>
                    </a:moveTo>
                    <a:cubicBezTo>
                      <a:pt x="57" y="19"/>
                      <a:pt x="57" y="20"/>
                      <a:pt x="58" y="20"/>
                    </a:cubicBezTo>
                    <a:cubicBezTo>
                      <a:pt x="58" y="18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4"/>
                    </a:cubicBezTo>
                    <a:cubicBezTo>
                      <a:pt x="57" y="15"/>
                      <a:pt x="57" y="18"/>
                      <a:pt x="56" y="19"/>
                    </a:cubicBezTo>
                    <a:close/>
                    <a:moveTo>
                      <a:pt x="67" y="19"/>
                    </a:moveTo>
                    <a:cubicBezTo>
                      <a:pt x="66" y="18"/>
                      <a:pt x="64" y="16"/>
                      <a:pt x="63" y="15"/>
                    </a:cubicBezTo>
                    <a:cubicBezTo>
                      <a:pt x="64" y="16"/>
                      <a:pt x="65" y="19"/>
                      <a:pt x="67" y="19"/>
                    </a:cubicBezTo>
                    <a:close/>
                    <a:moveTo>
                      <a:pt x="69" y="27"/>
                    </a:moveTo>
                    <a:cubicBezTo>
                      <a:pt x="69" y="27"/>
                      <a:pt x="70" y="27"/>
                      <a:pt x="70" y="27"/>
                    </a:cubicBezTo>
                    <a:cubicBezTo>
                      <a:pt x="70" y="26"/>
                      <a:pt x="70" y="24"/>
                      <a:pt x="69" y="25"/>
                    </a:cubicBezTo>
                    <a:cubicBezTo>
                      <a:pt x="68" y="25"/>
                      <a:pt x="69" y="26"/>
                      <a:pt x="69" y="27"/>
                    </a:cubicBezTo>
                    <a:close/>
                    <a:moveTo>
                      <a:pt x="70" y="29"/>
                    </a:moveTo>
                    <a:cubicBezTo>
                      <a:pt x="71" y="30"/>
                      <a:pt x="72" y="31"/>
                      <a:pt x="73" y="31"/>
                    </a:cubicBezTo>
                    <a:cubicBezTo>
                      <a:pt x="72" y="31"/>
                      <a:pt x="72" y="29"/>
                      <a:pt x="72" y="29"/>
                    </a:cubicBezTo>
                    <a:cubicBezTo>
                      <a:pt x="71" y="29"/>
                      <a:pt x="71" y="29"/>
                      <a:pt x="70" y="29"/>
                    </a:cubicBezTo>
                    <a:close/>
                    <a:moveTo>
                      <a:pt x="75" y="31"/>
                    </a:moveTo>
                    <a:cubicBezTo>
                      <a:pt x="75" y="30"/>
                      <a:pt x="75" y="30"/>
                      <a:pt x="74" y="29"/>
                    </a:cubicBezTo>
                    <a:cubicBezTo>
                      <a:pt x="74" y="30"/>
                      <a:pt x="74" y="31"/>
                      <a:pt x="75" y="31"/>
                    </a:cubicBezTo>
                    <a:close/>
                    <a:moveTo>
                      <a:pt x="79" y="38"/>
                    </a:moveTo>
                    <a:cubicBezTo>
                      <a:pt x="79" y="37"/>
                      <a:pt x="79" y="35"/>
                      <a:pt x="78" y="35"/>
                    </a:cubicBezTo>
                    <a:cubicBezTo>
                      <a:pt x="78" y="36"/>
                      <a:pt x="78" y="38"/>
                      <a:pt x="79" y="38"/>
                    </a:cubicBezTo>
                    <a:close/>
                    <a:moveTo>
                      <a:pt x="91" y="62"/>
                    </a:moveTo>
                    <a:cubicBezTo>
                      <a:pt x="92" y="61"/>
                      <a:pt x="92" y="60"/>
                      <a:pt x="91" y="60"/>
                    </a:cubicBezTo>
                    <a:cubicBezTo>
                      <a:pt x="91" y="60"/>
                      <a:pt x="91" y="62"/>
                      <a:pt x="91" y="62"/>
                    </a:cubicBezTo>
                    <a:close/>
                    <a:moveTo>
                      <a:pt x="87" y="71"/>
                    </a:moveTo>
                    <a:cubicBezTo>
                      <a:pt x="88" y="70"/>
                      <a:pt x="88" y="66"/>
                      <a:pt x="87" y="64"/>
                    </a:cubicBezTo>
                    <a:cubicBezTo>
                      <a:pt x="86" y="66"/>
                      <a:pt x="86" y="70"/>
                      <a:pt x="87" y="71"/>
                    </a:cubicBezTo>
                    <a:close/>
                    <a:moveTo>
                      <a:pt x="91" y="67"/>
                    </a:moveTo>
                    <a:cubicBezTo>
                      <a:pt x="91" y="67"/>
                      <a:pt x="91" y="68"/>
                      <a:pt x="92" y="68"/>
                    </a:cubicBezTo>
                    <a:cubicBezTo>
                      <a:pt x="91" y="67"/>
                      <a:pt x="92" y="65"/>
                      <a:pt x="91" y="65"/>
                    </a:cubicBezTo>
                    <a:cubicBezTo>
                      <a:pt x="92" y="66"/>
                      <a:pt x="90" y="66"/>
                      <a:pt x="91" y="67"/>
                    </a:cubicBezTo>
                    <a:close/>
                    <a:moveTo>
                      <a:pt x="90" y="80"/>
                    </a:moveTo>
                    <a:cubicBezTo>
                      <a:pt x="92" y="79"/>
                      <a:pt x="91" y="76"/>
                      <a:pt x="91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7"/>
                      <a:pt x="90" y="78"/>
                      <a:pt x="90" y="80"/>
                    </a:cubicBezTo>
                    <a:close/>
                    <a:moveTo>
                      <a:pt x="89" y="82"/>
                    </a:moveTo>
                    <a:cubicBezTo>
                      <a:pt x="89" y="81"/>
                      <a:pt x="89" y="79"/>
                      <a:pt x="88" y="79"/>
                    </a:cubicBezTo>
                    <a:cubicBezTo>
                      <a:pt x="88" y="80"/>
                      <a:pt x="87" y="82"/>
                      <a:pt x="89" y="82"/>
                    </a:cubicBezTo>
                    <a:close/>
                    <a:moveTo>
                      <a:pt x="93" y="84"/>
                    </a:moveTo>
                    <a:cubicBezTo>
                      <a:pt x="94" y="84"/>
                      <a:pt x="94" y="82"/>
                      <a:pt x="93" y="81"/>
                    </a:cubicBezTo>
                    <a:cubicBezTo>
                      <a:pt x="94" y="82"/>
                      <a:pt x="93" y="84"/>
                      <a:pt x="93" y="84"/>
                    </a:cubicBezTo>
                    <a:close/>
                    <a:moveTo>
                      <a:pt x="90" y="87"/>
                    </a:moveTo>
                    <a:cubicBezTo>
                      <a:pt x="90" y="86"/>
                      <a:pt x="91" y="85"/>
                      <a:pt x="90" y="83"/>
                    </a:cubicBezTo>
                    <a:cubicBezTo>
                      <a:pt x="89" y="84"/>
                      <a:pt x="89" y="86"/>
                      <a:pt x="90" y="87"/>
                    </a:cubicBezTo>
                    <a:close/>
                    <a:moveTo>
                      <a:pt x="85" y="90"/>
                    </a:moveTo>
                    <a:cubicBezTo>
                      <a:pt x="86" y="90"/>
                      <a:pt x="86" y="91"/>
                      <a:pt x="87" y="90"/>
                    </a:cubicBezTo>
                    <a:cubicBezTo>
                      <a:pt x="86" y="88"/>
                      <a:pt x="87" y="87"/>
                      <a:pt x="87" y="86"/>
                    </a:cubicBezTo>
                    <a:cubicBezTo>
                      <a:pt x="86" y="87"/>
                      <a:pt x="85" y="89"/>
                      <a:pt x="85" y="90"/>
                    </a:cubicBezTo>
                    <a:close/>
                    <a:moveTo>
                      <a:pt x="82" y="97"/>
                    </a:moveTo>
                    <a:cubicBezTo>
                      <a:pt x="82" y="98"/>
                      <a:pt x="80" y="99"/>
                      <a:pt x="81" y="100"/>
                    </a:cubicBezTo>
                    <a:cubicBezTo>
                      <a:pt x="82" y="99"/>
                      <a:pt x="84" y="97"/>
                      <a:pt x="84" y="95"/>
                    </a:cubicBezTo>
                    <a:cubicBezTo>
                      <a:pt x="83" y="96"/>
                      <a:pt x="83" y="97"/>
                      <a:pt x="82" y="97"/>
                    </a:cubicBezTo>
                    <a:close/>
                    <a:moveTo>
                      <a:pt x="89" y="98"/>
                    </a:moveTo>
                    <a:cubicBezTo>
                      <a:pt x="89" y="97"/>
                      <a:pt x="91" y="95"/>
                      <a:pt x="90" y="95"/>
                    </a:cubicBezTo>
                    <a:cubicBezTo>
                      <a:pt x="90" y="96"/>
                      <a:pt x="88" y="97"/>
                      <a:pt x="89" y="98"/>
                    </a:cubicBezTo>
                    <a:close/>
                    <a:moveTo>
                      <a:pt x="84" y="99"/>
                    </a:moveTo>
                    <a:cubicBezTo>
                      <a:pt x="85" y="99"/>
                      <a:pt x="86" y="97"/>
                      <a:pt x="85" y="97"/>
                    </a:cubicBezTo>
                    <a:cubicBezTo>
                      <a:pt x="85" y="98"/>
                      <a:pt x="84" y="98"/>
                      <a:pt x="84" y="99"/>
                    </a:cubicBezTo>
                    <a:close/>
                    <a:moveTo>
                      <a:pt x="81" y="110"/>
                    </a:moveTo>
                    <a:cubicBezTo>
                      <a:pt x="82" y="109"/>
                      <a:pt x="84" y="108"/>
                      <a:pt x="83" y="106"/>
                    </a:cubicBezTo>
                    <a:cubicBezTo>
                      <a:pt x="81" y="107"/>
                      <a:pt x="81" y="108"/>
                      <a:pt x="81" y="110"/>
                    </a:cubicBezTo>
                    <a:close/>
                    <a:moveTo>
                      <a:pt x="71" y="114"/>
                    </a:moveTo>
                    <a:cubicBezTo>
                      <a:pt x="72" y="113"/>
                      <a:pt x="73" y="113"/>
                      <a:pt x="74" y="113"/>
                    </a:cubicBezTo>
                    <a:cubicBezTo>
                      <a:pt x="74" y="113"/>
                      <a:pt x="74" y="112"/>
                      <a:pt x="74" y="111"/>
                    </a:cubicBezTo>
                    <a:cubicBezTo>
                      <a:pt x="73" y="112"/>
                      <a:pt x="72" y="113"/>
                      <a:pt x="71" y="114"/>
                    </a:cubicBezTo>
                    <a:close/>
                    <a:moveTo>
                      <a:pt x="68" y="116"/>
                    </a:moveTo>
                    <a:cubicBezTo>
                      <a:pt x="69" y="117"/>
                      <a:pt x="69" y="118"/>
                      <a:pt x="70" y="118"/>
                    </a:cubicBezTo>
                    <a:cubicBezTo>
                      <a:pt x="69" y="116"/>
                      <a:pt x="71" y="114"/>
                      <a:pt x="70" y="114"/>
                    </a:cubicBezTo>
                    <a:cubicBezTo>
                      <a:pt x="70" y="115"/>
                      <a:pt x="69" y="115"/>
                      <a:pt x="68" y="116"/>
                    </a:cubicBezTo>
                    <a:close/>
                    <a:moveTo>
                      <a:pt x="16" y="128"/>
                    </a:moveTo>
                    <a:cubicBezTo>
                      <a:pt x="17" y="128"/>
                      <a:pt x="17" y="128"/>
                      <a:pt x="18" y="128"/>
                    </a:cubicBezTo>
                    <a:cubicBezTo>
                      <a:pt x="18" y="126"/>
                      <a:pt x="18" y="125"/>
                      <a:pt x="18" y="124"/>
                    </a:cubicBezTo>
                    <a:cubicBezTo>
                      <a:pt x="17" y="124"/>
                      <a:pt x="17" y="124"/>
                      <a:pt x="16" y="124"/>
                    </a:cubicBezTo>
                    <a:cubicBezTo>
                      <a:pt x="16" y="125"/>
                      <a:pt x="15" y="126"/>
                      <a:pt x="16" y="128"/>
                    </a:cubicBezTo>
                    <a:close/>
                    <a:moveTo>
                      <a:pt x="21" y="128"/>
                    </a:moveTo>
                    <a:cubicBezTo>
                      <a:pt x="22" y="129"/>
                      <a:pt x="22" y="129"/>
                      <a:pt x="23" y="129"/>
                    </a:cubicBezTo>
                    <a:cubicBezTo>
                      <a:pt x="23" y="128"/>
                      <a:pt x="24" y="127"/>
                      <a:pt x="23" y="126"/>
                    </a:cubicBezTo>
                    <a:cubicBezTo>
                      <a:pt x="23" y="126"/>
                      <a:pt x="22" y="126"/>
                      <a:pt x="21" y="126"/>
                    </a:cubicBezTo>
                    <a:cubicBezTo>
                      <a:pt x="21" y="127"/>
                      <a:pt x="21" y="127"/>
                      <a:pt x="21" y="128"/>
                    </a:cubicBezTo>
                    <a:close/>
                    <a:moveTo>
                      <a:pt x="58" y="123"/>
                    </a:moveTo>
                    <a:cubicBezTo>
                      <a:pt x="59" y="123"/>
                      <a:pt x="60" y="123"/>
                      <a:pt x="61" y="123"/>
                    </a:cubicBezTo>
                    <a:cubicBezTo>
                      <a:pt x="61" y="122"/>
                      <a:pt x="61" y="122"/>
                      <a:pt x="61" y="121"/>
                    </a:cubicBezTo>
                    <a:cubicBezTo>
                      <a:pt x="60" y="121"/>
                      <a:pt x="58" y="122"/>
                      <a:pt x="58" y="123"/>
                    </a:cubicBezTo>
                    <a:close/>
                    <a:moveTo>
                      <a:pt x="64" y="124"/>
                    </a:moveTo>
                    <a:cubicBezTo>
                      <a:pt x="65" y="124"/>
                      <a:pt x="65" y="123"/>
                      <a:pt x="66" y="122"/>
                    </a:cubicBezTo>
                    <a:cubicBezTo>
                      <a:pt x="66" y="122"/>
                      <a:pt x="66" y="121"/>
                      <a:pt x="66" y="121"/>
                    </a:cubicBezTo>
                    <a:cubicBezTo>
                      <a:pt x="65" y="122"/>
                      <a:pt x="64" y="122"/>
                      <a:pt x="64" y="124"/>
                    </a:cubicBezTo>
                    <a:close/>
                    <a:moveTo>
                      <a:pt x="28" y="128"/>
                    </a:moveTo>
                    <a:cubicBezTo>
                      <a:pt x="29" y="129"/>
                      <a:pt x="29" y="130"/>
                      <a:pt x="30" y="130"/>
                    </a:cubicBezTo>
                    <a:cubicBezTo>
                      <a:pt x="29" y="129"/>
                      <a:pt x="31" y="128"/>
                      <a:pt x="30" y="128"/>
                    </a:cubicBezTo>
                    <a:cubicBezTo>
                      <a:pt x="29" y="128"/>
                      <a:pt x="29" y="128"/>
                      <a:pt x="28" y="128"/>
                    </a:cubicBezTo>
                    <a:close/>
                    <a:moveTo>
                      <a:pt x="12" y="132"/>
                    </a:moveTo>
                    <a:cubicBezTo>
                      <a:pt x="13" y="132"/>
                      <a:pt x="13" y="132"/>
                      <a:pt x="14" y="132"/>
                    </a:cubicBezTo>
                    <a:cubicBezTo>
                      <a:pt x="14" y="131"/>
                      <a:pt x="12" y="131"/>
                      <a:pt x="12" y="132"/>
                    </a:cubicBezTo>
                    <a:close/>
                    <a:moveTo>
                      <a:pt x="40" y="130"/>
                    </a:moveTo>
                    <a:cubicBezTo>
                      <a:pt x="39" y="129"/>
                      <a:pt x="40" y="128"/>
                      <a:pt x="40" y="127"/>
                    </a:cubicBezTo>
                    <a:cubicBezTo>
                      <a:pt x="39" y="127"/>
                      <a:pt x="38" y="127"/>
                      <a:pt x="37" y="128"/>
                    </a:cubicBezTo>
                    <a:cubicBezTo>
                      <a:pt x="37" y="129"/>
                      <a:pt x="38" y="130"/>
                      <a:pt x="40" y="130"/>
                    </a:cubicBezTo>
                    <a:close/>
                    <a:moveTo>
                      <a:pt x="50" y="127"/>
                    </a:moveTo>
                    <a:cubicBezTo>
                      <a:pt x="50" y="126"/>
                      <a:pt x="50" y="126"/>
                      <a:pt x="50" y="126"/>
                    </a:cubicBezTo>
                    <a:cubicBezTo>
                      <a:pt x="49" y="126"/>
                      <a:pt x="47" y="126"/>
                      <a:pt x="47" y="126"/>
                    </a:cubicBezTo>
                    <a:cubicBezTo>
                      <a:pt x="48" y="127"/>
                      <a:pt x="49" y="127"/>
                      <a:pt x="50" y="127"/>
                    </a:cubicBezTo>
                    <a:close/>
                    <a:moveTo>
                      <a:pt x="59" y="126"/>
                    </a:moveTo>
                    <a:cubicBezTo>
                      <a:pt x="58" y="126"/>
                      <a:pt x="60" y="126"/>
                      <a:pt x="60" y="125"/>
                    </a:cubicBezTo>
                    <a:cubicBezTo>
                      <a:pt x="59" y="125"/>
                      <a:pt x="57" y="126"/>
                      <a:pt x="59" y="126"/>
                    </a:cubicBezTo>
                    <a:close/>
                    <a:moveTo>
                      <a:pt x="44" y="130"/>
                    </a:moveTo>
                    <a:cubicBezTo>
                      <a:pt x="45" y="130"/>
                      <a:pt x="45" y="129"/>
                      <a:pt x="45" y="128"/>
                    </a:cubicBezTo>
                    <a:cubicBezTo>
                      <a:pt x="44" y="128"/>
                      <a:pt x="44" y="128"/>
                      <a:pt x="43" y="128"/>
                    </a:cubicBezTo>
                    <a:cubicBezTo>
                      <a:pt x="43" y="129"/>
                      <a:pt x="43" y="129"/>
                      <a:pt x="44" y="130"/>
                    </a:cubicBezTo>
                    <a:close/>
                    <a:moveTo>
                      <a:pt x="18" y="134"/>
                    </a:moveTo>
                    <a:cubicBezTo>
                      <a:pt x="18" y="134"/>
                      <a:pt x="19" y="134"/>
                      <a:pt x="19" y="134"/>
                    </a:cubicBezTo>
                    <a:cubicBezTo>
                      <a:pt x="19" y="133"/>
                      <a:pt x="19" y="132"/>
                      <a:pt x="18" y="132"/>
                    </a:cubicBezTo>
                    <a:cubicBezTo>
                      <a:pt x="18" y="133"/>
                      <a:pt x="18" y="133"/>
                      <a:pt x="18" y="134"/>
                    </a:cubicBezTo>
                    <a:close/>
                    <a:moveTo>
                      <a:pt x="59" y="129"/>
                    </a:moveTo>
                    <a:cubicBezTo>
                      <a:pt x="61" y="129"/>
                      <a:pt x="62" y="128"/>
                      <a:pt x="63" y="127"/>
                    </a:cubicBezTo>
                    <a:cubicBezTo>
                      <a:pt x="61" y="127"/>
                      <a:pt x="60" y="128"/>
                      <a:pt x="59" y="129"/>
                    </a:cubicBezTo>
                    <a:close/>
                    <a:moveTo>
                      <a:pt x="25" y="135"/>
                    </a:moveTo>
                    <a:cubicBezTo>
                      <a:pt x="24" y="134"/>
                      <a:pt x="23" y="134"/>
                      <a:pt x="21" y="134"/>
                    </a:cubicBezTo>
                    <a:cubicBezTo>
                      <a:pt x="21" y="136"/>
                      <a:pt x="24" y="134"/>
                      <a:pt x="25" y="135"/>
                    </a:cubicBezTo>
                    <a:close/>
                    <a:moveTo>
                      <a:pt x="55" y="131"/>
                    </a:moveTo>
                    <a:cubicBezTo>
                      <a:pt x="56" y="130"/>
                      <a:pt x="58" y="131"/>
                      <a:pt x="58" y="130"/>
                    </a:cubicBezTo>
                    <a:cubicBezTo>
                      <a:pt x="57" y="129"/>
                      <a:pt x="55" y="130"/>
                      <a:pt x="55" y="131"/>
                    </a:cubicBezTo>
                    <a:close/>
                    <a:moveTo>
                      <a:pt x="37" y="136"/>
                    </a:moveTo>
                    <a:cubicBezTo>
                      <a:pt x="37" y="136"/>
                      <a:pt x="35" y="137"/>
                      <a:pt x="35" y="136"/>
                    </a:cubicBezTo>
                    <a:cubicBezTo>
                      <a:pt x="35" y="137"/>
                      <a:pt x="37" y="138"/>
                      <a:pt x="37" y="136"/>
                    </a:cubicBezTo>
                    <a:close/>
                    <a:moveTo>
                      <a:pt x="42" y="136"/>
                    </a:moveTo>
                    <a:cubicBezTo>
                      <a:pt x="41" y="136"/>
                      <a:pt x="40" y="136"/>
                      <a:pt x="39" y="136"/>
                    </a:cubicBezTo>
                    <a:cubicBezTo>
                      <a:pt x="40" y="138"/>
                      <a:pt x="42" y="137"/>
                      <a:pt x="42" y="136"/>
                    </a:cubicBezTo>
                    <a:close/>
                    <a:moveTo>
                      <a:pt x="39" y="144"/>
                    </a:moveTo>
                    <a:cubicBezTo>
                      <a:pt x="40" y="144"/>
                      <a:pt x="40" y="143"/>
                      <a:pt x="41" y="143"/>
                    </a:cubicBezTo>
                    <a:cubicBezTo>
                      <a:pt x="40" y="143"/>
                      <a:pt x="40" y="141"/>
                      <a:pt x="39" y="142"/>
                    </a:cubicBezTo>
                    <a:cubicBezTo>
                      <a:pt x="39" y="142"/>
                      <a:pt x="39" y="143"/>
                      <a:pt x="39" y="144"/>
                    </a:cubicBezTo>
                    <a:close/>
                    <a:moveTo>
                      <a:pt x="29" y="145"/>
                    </a:moveTo>
                    <a:cubicBezTo>
                      <a:pt x="29" y="144"/>
                      <a:pt x="30" y="144"/>
                      <a:pt x="30" y="144"/>
                    </a:cubicBezTo>
                    <a:cubicBezTo>
                      <a:pt x="29" y="143"/>
                      <a:pt x="28" y="145"/>
                      <a:pt x="29" y="145"/>
                    </a:cubicBezTo>
                    <a:close/>
                    <a:moveTo>
                      <a:pt x="44" y="146"/>
                    </a:moveTo>
                    <a:cubicBezTo>
                      <a:pt x="44" y="145"/>
                      <a:pt x="44" y="144"/>
                      <a:pt x="43" y="143"/>
                    </a:cubicBezTo>
                    <a:cubicBezTo>
                      <a:pt x="43" y="144"/>
                      <a:pt x="43" y="145"/>
                      <a:pt x="44" y="146"/>
                    </a:cubicBezTo>
                    <a:close/>
                    <a:moveTo>
                      <a:pt x="34" y="155"/>
                    </a:moveTo>
                    <a:cubicBezTo>
                      <a:pt x="38" y="154"/>
                      <a:pt x="38" y="150"/>
                      <a:pt x="36" y="147"/>
                    </a:cubicBezTo>
                    <a:cubicBezTo>
                      <a:pt x="36" y="150"/>
                      <a:pt x="35" y="152"/>
                      <a:pt x="34" y="155"/>
                    </a:cubicBezTo>
                    <a:close/>
                    <a:moveTo>
                      <a:pt x="40" y="153"/>
                    </a:moveTo>
                    <a:cubicBezTo>
                      <a:pt x="41" y="151"/>
                      <a:pt x="41" y="148"/>
                      <a:pt x="40" y="146"/>
                    </a:cubicBezTo>
                    <a:cubicBezTo>
                      <a:pt x="39" y="148"/>
                      <a:pt x="39" y="152"/>
                      <a:pt x="40" y="153"/>
                    </a:cubicBezTo>
                    <a:close/>
                    <a:moveTo>
                      <a:pt x="58" y="146"/>
                    </a:moveTo>
                    <a:cubicBezTo>
                      <a:pt x="57" y="146"/>
                      <a:pt x="56" y="144"/>
                      <a:pt x="55" y="145"/>
                    </a:cubicBezTo>
                    <a:cubicBezTo>
                      <a:pt x="57" y="145"/>
                      <a:pt x="57" y="146"/>
                      <a:pt x="58" y="146"/>
                    </a:cubicBezTo>
                    <a:close/>
                    <a:moveTo>
                      <a:pt x="51" y="153"/>
                    </a:moveTo>
                    <a:cubicBezTo>
                      <a:pt x="52" y="151"/>
                      <a:pt x="52" y="148"/>
                      <a:pt x="50" y="147"/>
                    </a:cubicBezTo>
                    <a:cubicBezTo>
                      <a:pt x="50" y="148"/>
                      <a:pt x="50" y="152"/>
                      <a:pt x="51" y="153"/>
                    </a:cubicBezTo>
                    <a:close/>
                    <a:moveTo>
                      <a:pt x="54" y="150"/>
                    </a:moveTo>
                    <a:cubicBezTo>
                      <a:pt x="55" y="150"/>
                      <a:pt x="55" y="147"/>
                      <a:pt x="54" y="148"/>
                    </a:cubicBezTo>
                    <a:cubicBezTo>
                      <a:pt x="54" y="148"/>
                      <a:pt x="54" y="150"/>
                      <a:pt x="54" y="150"/>
                    </a:cubicBezTo>
                    <a:close/>
                    <a:moveTo>
                      <a:pt x="44" y="152"/>
                    </a:moveTo>
                    <a:cubicBezTo>
                      <a:pt x="44" y="151"/>
                      <a:pt x="45" y="150"/>
                      <a:pt x="44" y="149"/>
                    </a:cubicBezTo>
                    <a:cubicBezTo>
                      <a:pt x="44" y="150"/>
                      <a:pt x="43" y="152"/>
                      <a:pt x="44" y="152"/>
                    </a:cubicBezTo>
                    <a:close/>
                    <a:moveTo>
                      <a:pt x="28" y="159"/>
                    </a:moveTo>
                    <a:cubicBezTo>
                      <a:pt x="30" y="159"/>
                      <a:pt x="31" y="157"/>
                      <a:pt x="30" y="155"/>
                    </a:cubicBezTo>
                    <a:cubicBezTo>
                      <a:pt x="29" y="156"/>
                      <a:pt x="27" y="157"/>
                      <a:pt x="28" y="159"/>
                    </a:cubicBezTo>
                    <a:close/>
                    <a:moveTo>
                      <a:pt x="74" y="150"/>
                    </a:moveTo>
                    <a:cubicBezTo>
                      <a:pt x="73" y="149"/>
                      <a:pt x="69" y="149"/>
                      <a:pt x="67" y="150"/>
                    </a:cubicBezTo>
                    <a:cubicBezTo>
                      <a:pt x="70" y="149"/>
                      <a:pt x="72" y="151"/>
                      <a:pt x="74" y="150"/>
                    </a:cubicBezTo>
                    <a:close/>
                    <a:moveTo>
                      <a:pt x="10" y="162"/>
                    </a:moveTo>
                    <a:cubicBezTo>
                      <a:pt x="11" y="162"/>
                      <a:pt x="11" y="159"/>
                      <a:pt x="10" y="159"/>
                    </a:cubicBezTo>
                    <a:cubicBezTo>
                      <a:pt x="11" y="160"/>
                      <a:pt x="10" y="161"/>
                      <a:pt x="10" y="162"/>
                    </a:cubicBezTo>
                    <a:close/>
                    <a:moveTo>
                      <a:pt x="39" y="157"/>
                    </a:moveTo>
                    <a:cubicBezTo>
                      <a:pt x="40" y="157"/>
                      <a:pt x="40" y="156"/>
                      <a:pt x="40" y="155"/>
                    </a:cubicBezTo>
                    <a:cubicBezTo>
                      <a:pt x="39" y="155"/>
                      <a:pt x="39" y="155"/>
                      <a:pt x="38" y="155"/>
                    </a:cubicBezTo>
                    <a:cubicBezTo>
                      <a:pt x="38" y="156"/>
                      <a:pt x="39" y="156"/>
                      <a:pt x="39" y="157"/>
                    </a:cubicBezTo>
                    <a:close/>
                    <a:moveTo>
                      <a:pt x="44" y="156"/>
                    </a:moveTo>
                    <a:cubicBezTo>
                      <a:pt x="45" y="158"/>
                      <a:pt x="48" y="158"/>
                      <a:pt x="49" y="156"/>
                    </a:cubicBezTo>
                    <a:cubicBezTo>
                      <a:pt x="48" y="156"/>
                      <a:pt x="49" y="154"/>
                      <a:pt x="48" y="154"/>
                    </a:cubicBezTo>
                    <a:cubicBezTo>
                      <a:pt x="48" y="156"/>
                      <a:pt x="45" y="155"/>
                      <a:pt x="44" y="156"/>
                    </a:cubicBezTo>
                    <a:close/>
                    <a:moveTo>
                      <a:pt x="67" y="153"/>
                    </a:moveTo>
                    <a:cubicBezTo>
                      <a:pt x="67" y="154"/>
                      <a:pt x="67" y="155"/>
                      <a:pt x="68" y="155"/>
                    </a:cubicBezTo>
                    <a:cubicBezTo>
                      <a:pt x="69" y="155"/>
                      <a:pt x="69" y="153"/>
                      <a:pt x="69" y="153"/>
                    </a:cubicBezTo>
                    <a:cubicBezTo>
                      <a:pt x="68" y="153"/>
                      <a:pt x="68" y="153"/>
                      <a:pt x="67" y="153"/>
                    </a:cubicBezTo>
                    <a:close/>
                    <a:moveTo>
                      <a:pt x="51" y="157"/>
                    </a:moveTo>
                    <a:cubicBezTo>
                      <a:pt x="52" y="156"/>
                      <a:pt x="53" y="156"/>
                      <a:pt x="53" y="155"/>
                    </a:cubicBezTo>
                    <a:cubicBezTo>
                      <a:pt x="52" y="156"/>
                      <a:pt x="51" y="156"/>
                      <a:pt x="51" y="157"/>
                    </a:cubicBezTo>
                    <a:close/>
                    <a:moveTo>
                      <a:pt x="42" y="159"/>
                    </a:moveTo>
                    <a:cubicBezTo>
                      <a:pt x="43" y="159"/>
                      <a:pt x="43" y="159"/>
                      <a:pt x="44" y="159"/>
                    </a:cubicBezTo>
                    <a:cubicBezTo>
                      <a:pt x="44" y="159"/>
                      <a:pt x="44" y="159"/>
                      <a:pt x="43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3" y="159"/>
                      <a:pt x="42" y="159"/>
                      <a:pt x="42" y="159"/>
                    </a:cubicBezTo>
                    <a:close/>
                    <a:moveTo>
                      <a:pt x="55" y="158"/>
                    </a:moveTo>
                    <a:cubicBezTo>
                      <a:pt x="56" y="157"/>
                      <a:pt x="57" y="157"/>
                      <a:pt x="58" y="157"/>
                    </a:cubicBezTo>
                    <a:cubicBezTo>
                      <a:pt x="58" y="157"/>
                      <a:pt x="57" y="156"/>
                      <a:pt x="57" y="156"/>
                    </a:cubicBezTo>
                    <a:cubicBezTo>
                      <a:pt x="56" y="157"/>
                      <a:pt x="54" y="156"/>
                      <a:pt x="55" y="158"/>
                    </a:cubicBezTo>
                    <a:close/>
                    <a:moveTo>
                      <a:pt x="18" y="163"/>
                    </a:moveTo>
                    <a:cubicBezTo>
                      <a:pt x="20" y="163"/>
                      <a:pt x="21" y="164"/>
                      <a:pt x="21" y="162"/>
                    </a:cubicBezTo>
                    <a:cubicBezTo>
                      <a:pt x="20" y="163"/>
                      <a:pt x="18" y="161"/>
                      <a:pt x="1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>
                <a:off x="569" y="1228"/>
                <a:ext cx="227" cy="253"/>
              </a:xfrm>
              <a:custGeom>
                <a:avLst/>
                <a:gdLst>
                  <a:gd name="T0" fmla="*/ 41 w 96"/>
                  <a:gd name="T1" fmla="*/ 105 h 107"/>
                  <a:gd name="T2" fmla="*/ 6 w 96"/>
                  <a:gd name="T3" fmla="*/ 76 h 107"/>
                  <a:gd name="T4" fmla="*/ 18 w 96"/>
                  <a:gd name="T5" fmla="*/ 14 h 107"/>
                  <a:gd name="T6" fmla="*/ 91 w 96"/>
                  <a:gd name="T7" fmla="*/ 32 h 107"/>
                  <a:gd name="T8" fmla="*/ 94 w 96"/>
                  <a:gd name="T9" fmla="*/ 63 h 107"/>
                  <a:gd name="T10" fmla="*/ 42 w 96"/>
                  <a:gd name="T11" fmla="*/ 7 h 107"/>
                  <a:gd name="T12" fmla="*/ 48 w 96"/>
                  <a:gd name="T13" fmla="*/ 14 h 107"/>
                  <a:gd name="T14" fmla="*/ 29 w 96"/>
                  <a:gd name="T15" fmla="*/ 13 h 107"/>
                  <a:gd name="T16" fmla="*/ 35 w 96"/>
                  <a:gd name="T17" fmla="*/ 8 h 107"/>
                  <a:gd name="T18" fmla="*/ 51 w 96"/>
                  <a:gd name="T19" fmla="*/ 15 h 107"/>
                  <a:gd name="T20" fmla="*/ 51 w 96"/>
                  <a:gd name="T21" fmla="*/ 15 h 107"/>
                  <a:gd name="T22" fmla="*/ 26 w 96"/>
                  <a:gd name="T23" fmla="*/ 15 h 107"/>
                  <a:gd name="T24" fmla="*/ 20 w 96"/>
                  <a:gd name="T25" fmla="*/ 27 h 107"/>
                  <a:gd name="T26" fmla="*/ 30 w 96"/>
                  <a:gd name="T27" fmla="*/ 15 h 107"/>
                  <a:gd name="T28" fmla="*/ 70 w 96"/>
                  <a:gd name="T29" fmla="*/ 24 h 107"/>
                  <a:gd name="T30" fmla="*/ 49 w 96"/>
                  <a:gd name="T31" fmla="*/ 16 h 107"/>
                  <a:gd name="T32" fmla="*/ 59 w 96"/>
                  <a:gd name="T33" fmla="*/ 20 h 107"/>
                  <a:gd name="T34" fmla="*/ 84 w 96"/>
                  <a:gd name="T35" fmla="*/ 35 h 107"/>
                  <a:gd name="T36" fmla="*/ 73 w 96"/>
                  <a:gd name="T37" fmla="*/ 26 h 107"/>
                  <a:gd name="T38" fmla="*/ 16 w 96"/>
                  <a:gd name="T39" fmla="*/ 29 h 107"/>
                  <a:gd name="T40" fmla="*/ 67 w 96"/>
                  <a:gd name="T41" fmla="*/ 49 h 107"/>
                  <a:gd name="T42" fmla="*/ 55 w 96"/>
                  <a:gd name="T43" fmla="*/ 40 h 107"/>
                  <a:gd name="T44" fmla="*/ 32 w 96"/>
                  <a:gd name="T45" fmla="*/ 33 h 107"/>
                  <a:gd name="T46" fmla="*/ 8 w 96"/>
                  <a:gd name="T47" fmla="*/ 50 h 107"/>
                  <a:gd name="T48" fmla="*/ 8 w 96"/>
                  <a:gd name="T49" fmla="*/ 50 h 107"/>
                  <a:gd name="T50" fmla="*/ 93 w 96"/>
                  <a:gd name="T51" fmla="*/ 45 h 107"/>
                  <a:gd name="T52" fmla="*/ 47 w 96"/>
                  <a:gd name="T53" fmla="*/ 54 h 107"/>
                  <a:gd name="T54" fmla="*/ 72 w 96"/>
                  <a:gd name="T55" fmla="*/ 39 h 107"/>
                  <a:gd name="T56" fmla="*/ 82 w 96"/>
                  <a:gd name="T57" fmla="*/ 60 h 107"/>
                  <a:gd name="T58" fmla="*/ 72 w 96"/>
                  <a:gd name="T59" fmla="*/ 39 h 107"/>
                  <a:gd name="T60" fmla="*/ 21 w 96"/>
                  <a:gd name="T61" fmla="*/ 65 h 107"/>
                  <a:gd name="T62" fmla="*/ 5 w 96"/>
                  <a:gd name="T63" fmla="*/ 64 h 107"/>
                  <a:gd name="T64" fmla="*/ 5 w 96"/>
                  <a:gd name="T65" fmla="*/ 64 h 107"/>
                  <a:gd name="T66" fmla="*/ 66 w 96"/>
                  <a:gd name="T67" fmla="*/ 51 h 107"/>
                  <a:gd name="T68" fmla="*/ 23 w 96"/>
                  <a:gd name="T69" fmla="*/ 67 h 107"/>
                  <a:gd name="T70" fmla="*/ 46 w 96"/>
                  <a:gd name="T71" fmla="*/ 56 h 107"/>
                  <a:gd name="T72" fmla="*/ 84 w 96"/>
                  <a:gd name="T73" fmla="*/ 62 h 107"/>
                  <a:gd name="T74" fmla="*/ 87 w 96"/>
                  <a:gd name="T75" fmla="*/ 41 h 107"/>
                  <a:gd name="T76" fmla="*/ 19 w 96"/>
                  <a:gd name="T77" fmla="*/ 82 h 107"/>
                  <a:gd name="T78" fmla="*/ 9 w 96"/>
                  <a:gd name="T79" fmla="*/ 71 h 107"/>
                  <a:gd name="T80" fmla="*/ 81 w 96"/>
                  <a:gd name="T81" fmla="*/ 62 h 107"/>
                  <a:gd name="T82" fmla="*/ 48 w 96"/>
                  <a:gd name="T83" fmla="*/ 58 h 107"/>
                  <a:gd name="T84" fmla="*/ 62 w 96"/>
                  <a:gd name="T85" fmla="*/ 65 h 107"/>
                  <a:gd name="T86" fmla="*/ 33 w 96"/>
                  <a:gd name="T87" fmla="*/ 91 h 107"/>
                  <a:gd name="T88" fmla="*/ 22 w 96"/>
                  <a:gd name="T89" fmla="*/ 84 h 107"/>
                  <a:gd name="T90" fmla="*/ 8 w 96"/>
                  <a:gd name="T91" fmla="*/ 74 h 107"/>
                  <a:gd name="T92" fmla="*/ 56 w 96"/>
                  <a:gd name="T93" fmla="*/ 83 h 107"/>
                  <a:gd name="T94" fmla="*/ 64 w 96"/>
                  <a:gd name="T95" fmla="*/ 66 h 107"/>
                  <a:gd name="T96" fmla="*/ 84 w 96"/>
                  <a:gd name="T97" fmla="*/ 65 h 107"/>
                  <a:gd name="T98" fmla="*/ 35 w 96"/>
                  <a:gd name="T99" fmla="*/ 92 h 107"/>
                  <a:gd name="T100" fmla="*/ 39 w 96"/>
                  <a:gd name="T101" fmla="*/ 80 h 107"/>
                  <a:gd name="T102" fmla="*/ 87 w 96"/>
                  <a:gd name="T103" fmla="*/ 78 h 107"/>
                  <a:gd name="T104" fmla="*/ 23 w 96"/>
                  <a:gd name="T105" fmla="*/ 94 h 107"/>
                  <a:gd name="T106" fmla="*/ 22 w 96"/>
                  <a:gd name="T107" fmla="*/ 88 h 107"/>
                  <a:gd name="T108" fmla="*/ 46 w 96"/>
                  <a:gd name="T109" fmla="*/ 96 h 107"/>
                  <a:gd name="T110" fmla="*/ 55 w 96"/>
                  <a:gd name="T111" fmla="*/ 85 h 107"/>
                  <a:gd name="T112" fmla="*/ 81 w 96"/>
                  <a:gd name="T113" fmla="*/ 89 h 107"/>
                  <a:gd name="T114" fmla="*/ 37 w 96"/>
                  <a:gd name="T115" fmla="*/ 102 h 107"/>
                  <a:gd name="T116" fmla="*/ 32 w 96"/>
                  <a:gd name="T117" fmla="*/ 99 h 107"/>
                  <a:gd name="T118" fmla="*/ 47 w 96"/>
                  <a:gd name="T119" fmla="*/ 104 h 107"/>
                  <a:gd name="T120" fmla="*/ 52 w 96"/>
                  <a:gd name="T121" fmla="*/ 10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107">
                    <a:moveTo>
                      <a:pt x="82" y="91"/>
                    </a:moveTo>
                    <a:cubicBezTo>
                      <a:pt x="80" y="92"/>
                      <a:pt x="78" y="95"/>
                      <a:pt x="76" y="97"/>
                    </a:cubicBezTo>
                    <a:cubicBezTo>
                      <a:pt x="66" y="105"/>
                      <a:pt x="53" y="107"/>
                      <a:pt x="41" y="105"/>
                    </a:cubicBezTo>
                    <a:cubicBezTo>
                      <a:pt x="33" y="103"/>
                      <a:pt x="24" y="100"/>
                      <a:pt x="18" y="94"/>
                    </a:cubicBezTo>
                    <a:cubicBezTo>
                      <a:pt x="16" y="91"/>
                      <a:pt x="14" y="88"/>
                      <a:pt x="12" y="85"/>
                    </a:cubicBezTo>
                    <a:cubicBezTo>
                      <a:pt x="10" y="82"/>
                      <a:pt x="8" y="79"/>
                      <a:pt x="6" y="76"/>
                    </a:cubicBezTo>
                    <a:cubicBezTo>
                      <a:pt x="2" y="65"/>
                      <a:pt x="0" y="55"/>
                      <a:pt x="0" y="44"/>
                    </a:cubicBezTo>
                    <a:cubicBezTo>
                      <a:pt x="3" y="35"/>
                      <a:pt x="6" y="26"/>
                      <a:pt x="12" y="19"/>
                    </a:cubicBezTo>
                    <a:cubicBezTo>
                      <a:pt x="14" y="17"/>
                      <a:pt x="16" y="16"/>
                      <a:pt x="18" y="14"/>
                    </a:cubicBezTo>
                    <a:cubicBezTo>
                      <a:pt x="36" y="0"/>
                      <a:pt x="63" y="2"/>
                      <a:pt x="79" y="15"/>
                    </a:cubicBezTo>
                    <a:cubicBezTo>
                      <a:pt x="82" y="17"/>
                      <a:pt x="84" y="20"/>
                      <a:pt x="86" y="23"/>
                    </a:cubicBezTo>
                    <a:cubicBezTo>
                      <a:pt x="89" y="26"/>
                      <a:pt x="89" y="28"/>
                      <a:pt x="91" y="32"/>
                    </a:cubicBezTo>
                    <a:cubicBezTo>
                      <a:pt x="91" y="34"/>
                      <a:pt x="93" y="35"/>
                      <a:pt x="93" y="36"/>
                    </a:cubicBezTo>
                    <a:cubicBezTo>
                      <a:pt x="95" y="41"/>
                      <a:pt x="96" y="46"/>
                      <a:pt x="96" y="51"/>
                    </a:cubicBezTo>
                    <a:cubicBezTo>
                      <a:pt x="96" y="55"/>
                      <a:pt x="95" y="59"/>
                      <a:pt x="94" y="63"/>
                    </a:cubicBezTo>
                    <a:cubicBezTo>
                      <a:pt x="93" y="67"/>
                      <a:pt x="93" y="70"/>
                      <a:pt x="92" y="73"/>
                    </a:cubicBezTo>
                    <a:cubicBezTo>
                      <a:pt x="89" y="80"/>
                      <a:pt x="85" y="86"/>
                      <a:pt x="82" y="91"/>
                    </a:cubicBezTo>
                    <a:close/>
                    <a:moveTo>
                      <a:pt x="42" y="7"/>
                    </a:moveTo>
                    <a:cubicBezTo>
                      <a:pt x="42" y="7"/>
                      <a:pt x="42" y="8"/>
                      <a:pt x="42" y="8"/>
                    </a:cubicBezTo>
                    <a:cubicBezTo>
                      <a:pt x="40" y="9"/>
                      <a:pt x="37" y="11"/>
                      <a:pt x="34" y="13"/>
                    </a:cubicBezTo>
                    <a:cubicBezTo>
                      <a:pt x="39" y="12"/>
                      <a:pt x="43" y="14"/>
                      <a:pt x="48" y="14"/>
                    </a:cubicBezTo>
                    <a:cubicBezTo>
                      <a:pt x="50" y="11"/>
                      <a:pt x="54" y="10"/>
                      <a:pt x="56" y="7"/>
                    </a:cubicBezTo>
                    <a:cubicBezTo>
                      <a:pt x="52" y="7"/>
                      <a:pt x="47" y="7"/>
                      <a:pt x="42" y="7"/>
                    </a:cubicBezTo>
                    <a:close/>
                    <a:moveTo>
                      <a:pt x="29" y="13"/>
                    </a:moveTo>
                    <a:cubicBezTo>
                      <a:pt x="31" y="11"/>
                      <a:pt x="32" y="10"/>
                      <a:pt x="35" y="9"/>
                    </a:cubicBezTo>
                    <a:cubicBezTo>
                      <a:pt x="35" y="9"/>
                      <a:pt x="37" y="8"/>
                      <a:pt x="35" y="8"/>
                    </a:cubicBezTo>
                    <a:cubicBezTo>
                      <a:pt x="35" y="9"/>
                      <a:pt x="35" y="9"/>
                      <a:pt x="35" y="8"/>
                    </a:cubicBezTo>
                    <a:cubicBezTo>
                      <a:pt x="31" y="10"/>
                      <a:pt x="27" y="11"/>
                      <a:pt x="24" y="13"/>
                    </a:cubicBezTo>
                    <a:cubicBezTo>
                      <a:pt x="26" y="12"/>
                      <a:pt x="28" y="13"/>
                      <a:pt x="29" y="13"/>
                    </a:cubicBezTo>
                    <a:close/>
                    <a:moveTo>
                      <a:pt x="51" y="15"/>
                    </a:moveTo>
                    <a:cubicBezTo>
                      <a:pt x="54" y="16"/>
                      <a:pt x="56" y="18"/>
                      <a:pt x="60" y="18"/>
                    </a:cubicBezTo>
                    <a:cubicBezTo>
                      <a:pt x="60" y="15"/>
                      <a:pt x="62" y="13"/>
                      <a:pt x="62" y="9"/>
                    </a:cubicBezTo>
                    <a:cubicBezTo>
                      <a:pt x="58" y="8"/>
                      <a:pt x="54" y="13"/>
                      <a:pt x="51" y="15"/>
                    </a:cubicBezTo>
                    <a:close/>
                    <a:moveTo>
                      <a:pt x="11" y="26"/>
                    </a:moveTo>
                    <a:cubicBezTo>
                      <a:pt x="13" y="26"/>
                      <a:pt x="15" y="26"/>
                      <a:pt x="18" y="27"/>
                    </a:cubicBezTo>
                    <a:cubicBezTo>
                      <a:pt x="19" y="22"/>
                      <a:pt x="23" y="19"/>
                      <a:pt x="26" y="15"/>
                    </a:cubicBezTo>
                    <a:cubicBezTo>
                      <a:pt x="18" y="14"/>
                      <a:pt x="15" y="21"/>
                      <a:pt x="11" y="26"/>
                    </a:cubicBezTo>
                    <a:close/>
                    <a:moveTo>
                      <a:pt x="30" y="15"/>
                    </a:moveTo>
                    <a:cubicBezTo>
                      <a:pt x="27" y="19"/>
                      <a:pt x="22" y="22"/>
                      <a:pt x="20" y="27"/>
                    </a:cubicBezTo>
                    <a:cubicBezTo>
                      <a:pt x="25" y="28"/>
                      <a:pt x="29" y="29"/>
                      <a:pt x="33" y="30"/>
                    </a:cubicBezTo>
                    <a:cubicBezTo>
                      <a:pt x="36" y="25"/>
                      <a:pt x="40" y="20"/>
                      <a:pt x="45" y="17"/>
                    </a:cubicBezTo>
                    <a:cubicBezTo>
                      <a:pt x="42" y="14"/>
                      <a:pt x="35" y="15"/>
                      <a:pt x="30" y="15"/>
                    </a:cubicBezTo>
                    <a:close/>
                    <a:moveTo>
                      <a:pt x="65" y="10"/>
                    </a:moveTo>
                    <a:cubicBezTo>
                      <a:pt x="64" y="14"/>
                      <a:pt x="63" y="17"/>
                      <a:pt x="62" y="20"/>
                    </a:cubicBezTo>
                    <a:cubicBezTo>
                      <a:pt x="65" y="21"/>
                      <a:pt x="67" y="23"/>
                      <a:pt x="70" y="24"/>
                    </a:cubicBezTo>
                    <a:cubicBezTo>
                      <a:pt x="70" y="19"/>
                      <a:pt x="70" y="16"/>
                      <a:pt x="69" y="12"/>
                    </a:cubicBezTo>
                    <a:cubicBezTo>
                      <a:pt x="68" y="11"/>
                      <a:pt x="67" y="10"/>
                      <a:pt x="65" y="10"/>
                    </a:cubicBezTo>
                    <a:close/>
                    <a:moveTo>
                      <a:pt x="49" y="16"/>
                    </a:moveTo>
                    <a:cubicBezTo>
                      <a:pt x="44" y="21"/>
                      <a:pt x="39" y="26"/>
                      <a:pt x="35" y="31"/>
                    </a:cubicBezTo>
                    <a:cubicBezTo>
                      <a:pt x="41" y="33"/>
                      <a:pt x="47" y="36"/>
                      <a:pt x="53" y="39"/>
                    </a:cubicBezTo>
                    <a:cubicBezTo>
                      <a:pt x="54" y="32"/>
                      <a:pt x="57" y="27"/>
                      <a:pt x="59" y="20"/>
                    </a:cubicBezTo>
                    <a:cubicBezTo>
                      <a:pt x="56" y="19"/>
                      <a:pt x="52" y="18"/>
                      <a:pt x="49" y="16"/>
                    </a:cubicBezTo>
                    <a:close/>
                    <a:moveTo>
                      <a:pt x="73" y="26"/>
                    </a:moveTo>
                    <a:cubicBezTo>
                      <a:pt x="77" y="29"/>
                      <a:pt x="80" y="32"/>
                      <a:pt x="84" y="35"/>
                    </a:cubicBezTo>
                    <a:cubicBezTo>
                      <a:pt x="84" y="29"/>
                      <a:pt x="82" y="24"/>
                      <a:pt x="80" y="18"/>
                    </a:cubicBezTo>
                    <a:cubicBezTo>
                      <a:pt x="77" y="17"/>
                      <a:pt x="75" y="14"/>
                      <a:pt x="72" y="13"/>
                    </a:cubicBezTo>
                    <a:cubicBezTo>
                      <a:pt x="73" y="19"/>
                      <a:pt x="72" y="21"/>
                      <a:pt x="73" y="26"/>
                    </a:cubicBezTo>
                    <a:close/>
                    <a:moveTo>
                      <a:pt x="7" y="32"/>
                    </a:moveTo>
                    <a:cubicBezTo>
                      <a:pt x="9" y="33"/>
                      <a:pt x="10" y="35"/>
                      <a:pt x="13" y="35"/>
                    </a:cubicBezTo>
                    <a:cubicBezTo>
                      <a:pt x="14" y="33"/>
                      <a:pt x="15" y="31"/>
                      <a:pt x="16" y="29"/>
                    </a:cubicBezTo>
                    <a:cubicBezTo>
                      <a:pt x="13" y="27"/>
                      <a:pt x="7" y="27"/>
                      <a:pt x="7" y="32"/>
                    </a:cubicBezTo>
                    <a:close/>
                    <a:moveTo>
                      <a:pt x="55" y="40"/>
                    </a:moveTo>
                    <a:cubicBezTo>
                      <a:pt x="59" y="43"/>
                      <a:pt x="63" y="45"/>
                      <a:pt x="67" y="49"/>
                    </a:cubicBezTo>
                    <a:cubicBezTo>
                      <a:pt x="69" y="42"/>
                      <a:pt x="70" y="35"/>
                      <a:pt x="70" y="27"/>
                    </a:cubicBezTo>
                    <a:cubicBezTo>
                      <a:pt x="67" y="25"/>
                      <a:pt x="64" y="23"/>
                      <a:pt x="61" y="22"/>
                    </a:cubicBezTo>
                    <a:cubicBezTo>
                      <a:pt x="59" y="28"/>
                      <a:pt x="56" y="34"/>
                      <a:pt x="55" y="40"/>
                    </a:cubicBezTo>
                    <a:close/>
                    <a:moveTo>
                      <a:pt x="15" y="37"/>
                    </a:moveTo>
                    <a:cubicBezTo>
                      <a:pt x="19" y="39"/>
                      <a:pt x="23" y="42"/>
                      <a:pt x="27" y="43"/>
                    </a:cubicBezTo>
                    <a:cubicBezTo>
                      <a:pt x="28" y="40"/>
                      <a:pt x="30" y="36"/>
                      <a:pt x="32" y="33"/>
                    </a:cubicBezTo>
                    <a:cubicBezTo>
                      <a:pt x="28" y="31"/>
                      <a:pt x="24" y="29"/>
                      <a:pt x="19" y="29"/>
                    </a:cubicBezTo>
                    <a:cubicBezTo>
                      <a:pt x="17" y="32"/>
                      <a:pt x="16" y="34"/>
                      <a:pt x="15" y="37"/>
                    </a:cubicBezTo>
                    <a:close/>
                    <a:moveTo>
                      <a:pt x="8" y="50"/>
                    </a:moveTo>
                    <a:cubicBezTo>
                      <a:pt x="8" y="45"/>
                      <a:pt x="10" y="42"/>
                      <a:pt x="11" y="38"/>
                    </a:cubicBezTo>
                    <a:cubicBezTo>
                      <a:pt x="10" y="37"/>
                      <a:pt x="8" y="35"/>
                      <a:pt x="6" y="35"/>
                    </a:cubicBezTo>
                    <a:cubicBezTo>
                      <a:pt x="4" y="39"/>
                      <a:pt x="3" y="46"/>
                      <a:pt x="8" y="50"/>
                    </a:cubicBezTo>
                    <a:close/>
                    <a:moveTo>
                      <a:pt x="93" y="45"/>
                    </a:moveTo>
                    <a:cubicBezTo>
                      <a:pt x="91" y="36"/>
                      <a:pt x="88" y="30"/>
                      <a:pt x="84" y="24"/>
                    </a:cubicBezTo>
                    <a:cubicBezTo>
                      <a:pt x="87" y="32"/>
                      <a:pt x="86" y="40"/>
                      <a:pt x="93" y="45"/>
                    </a:cubicBezTo>
                    <a:close/>
                    <a:moveTo>
                      <a:pt x="34" y="33"/>
                    </a:moveTo>
                    <a:cubicBezTo>
                      <a:pt x="32" y="37"/>
                      <a:pt x="30" y="40"/>
                      <a:pt x="29" y="45"/>
                    </a:cubicBezTo>
                    <a:cubicBezTo>
                      <a:pt x="35" y="48"/>
                      <a:pt x="41" y="51"/>
                      <a:pt x="47" y="54"/>
                    </a:cubicBezTo>
                    <a:cubicBezTo>
                      <a:pt x="48" y="50"/>
                      <a:pt x="50" y="46"/>
                      <a:pt x="51" y="41"/>
                    </a:cubicBezTo>
                    <a:cubicBezTo>
                      <a:pt x="46" y="38"/>
                      <a:pt x="40" y="35"/>
                      <a:pt x="34" y="33"/>
                    </a:cubicBezTo>
                    <a:close/>
                    <a:moveTo>
                      <a:pt x="72" y="39"/>
                    </a:moveTo>
                    <a:cubicBezTo>
                      <a:pt x="71" y="43"/>
                      <a:pt x="69" y="47"/>
                      <a:pt x="69" y="50"/>
                    </a:cubicBezTo>
                    <a:cubicBezTo>
                      <a:pt x="70" y="52"/>
                      <a:pt x="74" y="54"/>
                      <a:pt x="76" y="55"/>
                    </a:cubicBezTo>
                    <a:cubicBezTo>
                      <a:pt x="78" y="57"/>
                      <a:pt x="80" y="59"/>
                      <a:pt x="82" y="60"/>
                    </a:cubicBezTo>
                    <a:cubicBezTo>
                      <a:pt x="83" y="53"/>
                      <a:pt x="85" y="46"/>
                      <a:pt x="84" y="38"/>
                    </a:cubicBezTo>
                    <a:cubicBezTo>
                      <a:pt x="81" y="35"/>
                      <a:pt x="77" y="31"/>
                      <a:pt x="73" y="29"/>
                    </a:cubicBezTo>
                    <a:cubicBezTo>
                      <a:pt x="72" y="32"/>
                      <a:pt x="72" y="35"/>
                      <a:pt x="72" y="39"/>
                    </a:cubicBezTo>
                    <a:close/>
                    <a:moveTo>
                      <a:pt x="13" y="39"/>
                    </a:moveTo>
                    <a:cubicBezTo>
                      <a:pt x="12" y="44"/>
                      <a:pt x="10" y="48"/>
                      <a:pt x="10" y="53"/>
                    </a:cubicBezTo>
                    <a:cubicBezTo>
                      <a:pt x="13" y="58"/>
                      <a:pt x="16" y="62"/>
                      <a:pt x="21" y="65"/>
                    </a:cubicBezTo>
                    <a:cubicBezTo>
                      <a:pt x="22" y="58"/>
                      <a:pt x="24" y="52"/>
                      <a:pt x="26" y="46"/>
                    </a:cubicBezTo>
                    <a:cubicBezTo>
                      <a:pt x="21" y="44"/>
                      <a:pt x="18" y="40"/>
                      <a:pt x="13" y="39"/>
                    </a:cubicBezTo>
                    <a:close/>
                    <a:moveTo>
                      <a:pt x="5" y="64"/>
                    </a:moveTo>
                    <a:cubicBezTo>
                      <a:pt x="6" y="60"/>
                      <a:pt x="6" y="56"/>
                      <a:pt x="7" y="53"/>
                    </a:cubicBezTo>
                    <a:cubicBezTo>
                      <a:pt x="5" y="52"/>
                      <a:pt x="5" y="49"/>
                      <a:pt x="3" y="48"/>
                    </a:cubicBezTo>
                    <a:cubicBezTo>
                      <a:pt x="3" y="53"/>
                      <a:pt x="3" y="59"/>
                      <a:pt x="5" y="64"/>
                    </a:cubicBezTo>
                    <a:close/>
                    <a:moveTo>
                      <a:pt x="49" y="55"/>
                    </a:moveTo>
                    <a:cubicBezTo>
                      <a:pt x="53" y="58"/>
                      <a:pt x="58" y="60"/>
                      <a:pt x="63" y="62"/>
                    </a:cubicBezTo>
                    <a:cubicBezTo>
                      <a:pt x="65" y="59"/>
                      <a:pt x="65" y="55"/>
                      <a:pt x="66" y="51"/>
                    </a:cubicBezTo>
                    <a:cubicBezTo>
                      <a:pt x="63" y="47"/>
                      <a:pt x="58" y="45"/>
                      <a:pt x="54" y="42"/>
                    </a:cubicBezTo>
                    <a:cubicBezTo>
                      <a:pt x="52" y="46"/>
                      <a:pt x="51" y="51"/>
                      <a:pt x="49" y="55"/>
                    </a:cubicBezTo>
                    <a:close/>
                    <a:moveTo>
                      <a:pt x="23" y="67"/>
                    </a:moveTo>
                    <a:cubicBezTo>
                      <a:pt x="28" y="70"/>
                      <a:pt x="32" y="74"/>
                      <a:pt x="38" y="76"/>
                    </a:cubicBezTo>
                    <a:cubicBezTo>
                      <a:pt x="40" y="75"/>
                      <a:pt x="39" y="72"/>
                      <a:pt x="41" y="71"/>
                    </a:cubicBezTo>
                    <a:cubicBezTo>
                      <a:pt x="41" y="65"/>
                      <a:pt x="45" y="62"/>
                      <a:pt x="46" y="56"/>
                    </a:cubicBezTo>
                    <a:cubicBezTo>
                      <a:pt x="39" y="53"/>
                      <a:pt x="34" y="49"/>
                      <a:pt x="28" y="47"/>
                    </a:cubicBezTo>
                    <a:cubicBezTo>
                      <a:pt x="26" y="53"/>
                      <a:pt x="24" y="60"/>
                      <a:pt x="23" y="67"/>
                    </a:cubicBezTo>
                    <a:close/>
                    <a:moveTo>
                      <a:pt x="84" y="62"/>
                    </a:moveTo>
                    <a:cubicBezTo>
                      <a:pt x="87" y="64"/>
                      <a:pt x="89" y="67"/>
                      <a:pt x="91" y="69"/>
                    </a:cubicBezTo>
                    <a:cubicBezTo>
                      <a:pt x="92" y="62"/>
                      <a:pt x="94" y="58"/>
                      <a:pt x="93" y="51"/>
                    </a:cubicBezTo>
                    <a:cubicBezTo>
                      <a:pt x="91" y="47"/>
                      <a:pt x="90" y="44"/>
                      <a:pt x="87" y="41"/>
                    </a:cubicBezTo>
                    <a:cubicBezTo>
                      <a:pt x="87" y="49"/>
                      <a:pt x="86" y="56"/>
                      <a:pt x="84" y="62"/>
                    </a:cubicBezTo>
                    <a:close/>
                    <a:moveTo>
                      <a:pt x="9" y="71"/>
                    </a:moveTo>
                    <a:cubicBezTo>
                      <a:pt x="11" y="75"/>
                      <a:pt x="17" y="80"/>
                      <a:pt x="19" y="82"/>
                    </a:cubicBezTo>
                    <a:cubicBezTo>
                      <a:pt x="19" y="76"/>
                      <a:pt x="19" y="72"/>
                      <a:pt x="20" y="67"/>
                    </a:cubicBezTo>
                    <a:cubicBezTo>
                      <a:pt x="15" y="65"/>
                      <a:pt x="13" y="60"/>
                      <a:pt x="9" y="57"/>
                    </a:cubicBezTo>
                    <a:cubicBezTo>
                      <a:pt x="8" y="62"/>
                      <a:pt x="6" y="67"/>
                      <a:pt x="9" y="71"/>
                    </a:cubicBezTo>
                    <a:close/>
                    <a:moveTo>
                      <a:pt x="65" y="64"/>
                    </a:moveTo>
                    <a:cubicBezTo>
                      <a:pt x="70" y="66"/>
                      <a:pt x="74" y="69"/>
                      <a:pt x="79" y="71"/>
                    </a:cubicBezTo>
                    <a:cubicBezTo>
                      <a:pt x="80" y="68"/>
                      <a:pt x="81" y="65"/>
                      <a:pt x="81" y="62"/>
                    </a:cubicBezTo>
                    <a:cubicBezTo>
                      <a:pt x="77" y="58"/>
                      <a:pt x="73" y="55"/>
                      <a:pt x="69" y="52"/>
                    </a:cubicBezTo>
                    <a:cubicBezTo>
                      <a:pt x="68" y="57"/>
                      <a:pt x="66" y="60"/>
                      <a:pt x="65" y="64"/>
                    </a:cubicBezTo>
                    <a:close/>
                    <a:moveTo>
                      <a:pt x="48" y="58"/>
                    </a:moveTo>
                    <a:cubicBezTo>
                      <a:pt x="45" y="64"/>
                      <a:pt x="43" y="70"/>
                      <a:pt x="41" y="77"/>
                    </a:cubicBezTo>
                    <a:cubicBezTo>
                      <a:pt x="45" y="79"/>
                      <a:pt x="49" y="80"/>
                      <a:pt x="54" y="81"/>
                    </a:cubicBezTo>
                    <a:cubicBezTo>
                      <a:pt x="56" y="75"/>
                      <a:pt x="60" y="71"/>
                      <a:pt x="62" y="65"/>
                    </a:cubicBezTo>
                    <a:cubicBezTo>
                      <a:pt x="57" y="62"/>
                      <a:pt x="53" y="60"/>
                      <a:pt x="48" y="58"/>
                    </a:cubicBezTo>
                    <a:close/>
                    <a:moveTo>
                      <a:pt x="22" y="84"/>
                    </a:moveTo>
                    <a:cubicBezTo>
                      <a:pt x="25" y="87"/>
                      <a:pt x="29" y="89"/>
                      <a:pt x="33" y="91"/>
                    </a:cubicBezTo>
                    <a:cubicBezTo>
                      <a:pt x="34" y="86"/>
                      <a:pt x="36" y="83"/>
                      <a:pt x="37" y="78"/>
                    </a:cubicBezTo>
                    <a:cubicBezTo>
                      <a:pt x="32" y="76"/>
                      <a:pt x="27" y="72"/>
                      <a:pt x="22" y="69"/>
                    </a:cubicBezTo>
                    <a:cubicBezTo>
                      <a:pt x="21" y="74"/>
                      <a:pt x="21" y="78"/>
                      <a:pt x="22" y="84"/>
                    </a:cubicBezTo>
                    <a:close/>
                    <a:moveTo>
                      <a:pt x="20" y="92"/>
                    </a:moveTo>
                    <a:cubicBezTo>
                      <a:pt x="20" y="90"/>
                      <a:pt x="20" y="88"/>
                      <a:pt x="20" y="86"/>
                    </a:cubicBezTo>
                    <a:cubicBezTo>
                      <a:pt x="16" y="82"/>
                      <a:pt x="12" y="79"/>
                      <a:pt x="8" y="74"/>
                    </a:cubicBezTo>
                    <a:cubicBezTo>
                      <a:pt x="11" y="82"/>
                      <a:pt x="16" y="87"/>
                      <a:pt x="20" y="92"/>
                    </a:cubicBezTo>
                    <a:close/>
                    <a:moveTo>
                      <a:pt x="64" y="66"/>
                    </a:moveTo>
                    <a:cubicBezTo>
                      <a:pt x="62" y="72"/>
                      <a:pt x="58" y="77"/>
                      <a:pt x="56" y="83"/>
                    </a:cubicBezTo>
                    <a:cubicBezTo>
                      <a:pt x="61" y="83"/>
                      <a:pt x="65" y="84"/>
                      <a:pt x="69" y="85"/>
                    </a:cubicBezTo>
                    <a:cubicBezTo>
                      <a:pt x="72" y="81"/>
                      <a:pt x="75" y="78"/>
                      <a:pt x="77" y="73"/>
                    </a:cubicBezTo>
                    <a:cubicBezTo>
                      <a:pt x="73" y="71"/>
                      <a:pt x="69" y="68"/>
                      <a:pt x="64" y="66"/>
                    </a:cubicBezTo>
                    <a:close/>
                    <a:moveTo>
                      <a:pt x="80" y="73"/>
                    </a:moveTo>
                    <a:cubicBezTo>
                      <a:pt x="84" y="74"/>
                      <a:pt x="85" y="76"/>
                      <a:pt x="89" y="75"/>
                    </a:cubicBezTo>
                    <a:cubicBezTo>
                      <a:pt x="92" y="70"/>
                      <a:pt x="86" y="67"/>
                      <a:pt x="84" y="65"/>
                    </a:cubicBezTo>
                    <a:cubicBezTo>
                      <a:pt x="82" y="67"/>
                      <a:pt x="81" y="70"/>
                      <a:pt x="80" y="73"/>
                    </a:cubicBezTo>
                    <a:close/>
                    <a:moveTo>
                      <a:pt x="39" y="80"/>
                    </a:moveTo>
                    <a:cubicBezTo>
                      <a:pt x="38" y="84"/>
                      <a:pt x="35" y="87"/>
                      <a:pt x="35" y="92"/>
                    </a:cubicBezTo>
                    <a:cubicBezTo>
                      <a:pt x="38" y="93"/>
                      <a:pt x="40" y="95"/>
                      <a:pt x="44" y="95"/>
                    </a:cubicBezTo>
                    <a:cubicBezTo>
                      <a:pt x="47" y="91"/>
                      <a:pt x="51" y="88"/>
                      <a:pt x="52" y="84"/>
                    </a:cubicBezTo>
                    <a:cubicBezTo>
                      <a:pt x="48" y="82"/>
                      <a:pt x="44" y="81"/>
                      <a:pt x="39" y="80"/>
                    </a:cubicBezTo>
                    <a:close/>
                    <a:moveTo>
                      <a:pt x="72" y="86"/>
                    </a:moveTo>
                    <a:cubicBezTo>
                      <a:pt x="76" y="87"/>
                      <a:pt x="79" y="86"/>
                      <a:pt x="82" y="87"/>
                    </a:cubicBezTo>
                    <a:cubicBezTo>
                      <a:pt x="84" y="84"/>
                      <a:pt x="86" y="82"/>
                      <a:pt x="87" y="78"/>
                    </a:cubicBezTo>
                    <a:cubicBezTo>
                      <a:pt x="84" y="78"/>
                      <a:pt x="82" y="76"/>
                      <a:pt x="79" y="74"/>
                    </a:cubicBezTo>
                    <a:cubicBezTo>
                      <a:pt x="77" y="79"/>
                      <a:pt x="74" y="82"/>
                      <a:pt x="72" y="86"/>
                    </a:cubicBezTo>
                    <a:close/>
                    <a:moveTo>
                      <a:pt x="23" y="94"/>
                    </a:moveTo>
                    <a:cubicBezTo>
                      <a:pt x="24" y="96"/>
                      <a:pt x="26" y="97"/>
                      <a:pt x="29" y="98"/>
                    </a:cubicBezTo>
                    <a:cubicBezTo>
                      <a:pt x="30" y="97"/>
                      <a:pt x="31" y="95"/>
                      <a:pt x="32" y="93"/>
                    </a:cubicBezTo>
                    <a:cubicBezTo>
                      <a:pt x="28" y="91"/>
                      <a:pt x="25" y="89"/>
                      <a:pt x="22" y="88"/>
                    </a:cubicBezTo>
                    <a:cubicBezTo>
                      <a:pt x="22" y="90"/>
                      <a:pt x="24" y="93"/>
                      <a:pt x="23" y="94"/>
                    </a:cubicBezTo>
                    <a:close/>
                    <a:moveTo>
                      <a:pt x="55" y="85"/>
                    </a:moveTo>
                    <a:cubicBezTo>
                      <a:pt x="52" y="89"/>
                      <a:pt x="49" y="92"/>
                      <a:pt x="46" y="96"/>
                    </a:cubicBezTo>
                    <a:cubicBezTo>
                      <a:pt x="50" y="97"/>
                      <a:pt x="53" y="97"/>
                      <a:pt x="57" y="97"/>
                    </a:cubicBezTo>
                    <a:cubicBezTo>
                      <a:pt x="61" y="94"/>
                      <a:pt x="65" y="91"/>
                      <a:pt x="67" y="87"/>
                    </a:cubicBezTo>
                    <a:cubicBezTo>
                      <a:pt x="63" y="86"/>
                      <a:pt x="59" y="85"/>
                      <a:pt x="55" y="85"/>
                    </a:cubicBezTo>
                    <a:close/>
                    <a:moveTo>
                      <a:pt x="70" y="88"/>
                    </a:moveTo>
                    <a:cubicBezTo>
                      <a:pt x="68" y="92"/>
                      <a:pt x="64" y="94"/>
                      <a:pt x="61" y="97"/>
                    </a:cubicBezTo>
                    <a:cubicBezTo>
                      <a:pt x="70" y="99"/>
                      <a:pt x="78" y="95"/>
                      <a:pt x="81" y="89"/>
                    </a:cubicBezTo>
                    <a:cubicBezTo>
                      <a:pt x="76" y="89"/>
                      <a:pt x="74" y="88"/>
                      <a:pt x="70" y="88"/>
                    </a:cubicBezTo>
                    <a:close/>
                    <a:moveTo>
                      <a:pt x="32" y="99"/>
                    </a:moveTo>
                    <a:cubicBezTo>
                      <a:pt x="33" y="101"/>
                      <a:pt x="35" y="101"/>
                      <a:pt x="37" y="102"/>
                    </a:cubicBezTo>
                    <a:cubicBezTo>
                      <a:pt x="38" y="99"/>
                      <a:pt x="41" y="99"/>
                      <a:pt x="42" y="97"/>
                    </a:cubicBezTo>
                    <a:cubicBezTo>
                      <a:pt x="39" y="96"/>
                      <a:pt x="37" y="95"/>
                      <a:pt x="33" y="94"/>
                    </a:cubicBezTo>
                    <a:cubicBezTo>
                      <a:pt x="33" y="96"/>
                      <a:pt x="32" y="98"/>
                      <a:pt x="32" y="99"/>
                    </a:cubicBezTo>
                    <a:close/>
                    <a:moveTo>
                      <a:pt x="44" y="98"/>
                    </a:moveTo>
                    <a:cubicBezTo>
                      <a:pt x="44" y="100"/>
                      <a:pt x="41" y="100"/>
                      <a:pt x="40" y="103"/>
                    </a:cubicBezTo>
                    <a:cubicBezTo>
                      <a:pt x="42" y="103"/>
                      <a:pt x="45" y="103"/>
                      <a:pt x="47" y="104"/>
                    </a:cubicBezTo>
                    <a:cubicBezTo>
                      <a:pt x="48" y="101"/>
                      <a:pt x="53" y="102"/>
                      <a:pt x="54" y="99"/>
                    </a:cubicBezTo>
                    <a:cubicBezTo>
                      <a:pt x="50" y="99"/>
                      <a:pt x="48" y="98"/>
                      <a:pt x="44" y="98"/>
                    </a:cubicBezTo>
                    <a:close/>
                    <a:moveTo>
                      <a:pt x="52" y="104"/>
                    </a:moveTo>
                    <a:cubicBezTo>
                      <a:pt x="57" y="104"/>
                      <a:pt x="63" y="103"/>
                      <a:pt x="67" y="100"/>
                    </a:cubicBezTo>
                    <a:cubicBezTo>
                      <a:pt x="60" y="99"/>
                      <a:pt x="55" y="100"/>
                      <a:pt x="52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531304" y="2299302"/>
              <a:ext cx="2996798" cy="1077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09494" y="3723386"/>
            <a:ext cx="4990096" cy="2131373"/>
            <a:chOff x="909494" y="3723386"/>
            <a:chExt cx="4990096" cy="2131373"/>
          </a:xfrm>
        </p:grpSpPr>
        <p:sp>
          <p:nvSpPr>
            <p:cNvPr id="31" name="圆角矩形 7"/>
            <p:cNvSpPr/>
            <p:nvPr/>
          </p:nvSpPr>
          <p:spPr>
            <a:xfrm>
              <a:off x="909494" y="3723386"/>
              <a:ext cx="4990096" cy="2131373"/>
            </a:xfrm>
            <a:prstGeom prst="roundRect">
              <a:avLst>
                <a:gd name="adj" fmla="val 6360"/>
              </a:avLst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066634" y="4009734"/>
              <a:ext cx="614150" cy="486839"/>
              <a:chOff x="1944958" y="1415717"/>
              <a:chExt cx="363354" cy="28803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944958" y="1415717"/>
                <a:ext cx="288032" cy="28803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15A13"/>
                  </a:solidFill>
                </a:endParaRPr>
              </a:p>
            </p:txBody>
          </p:sp>
          <p:sp>
            <p:nvSpPr>
              <p:cNvPr id="38" name="TextBox 18"/>
              <p:cNvSpPr txBox="1"/>
              <p:nvPr/>
            </p:nvSpPr>
            <p:spPr>
              <a:xfrm>
                <a:off x="1952124" y="1416873"/>
                <a:ext cx="356188" cy="27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>
                  <a:spcBef>
                    <a:spcPct val="0"/>
                  </a:spcBef>
                  <a:buNone/>
                  <a:defRPr lang="zh-CN" altLang="en-US" sz="2000" b="0">
                    <a:solidFill>
                      <a:schemeClr val="bg1">
                        <a:alpha val="70000"/>
                      </a:schemeClr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tx2">
                        <a:lumMod val="50000"/>
                      </a:schemeClr>
                    </a:solidFill>
                  </a:rPr>
                  <a:t>C</a:t>
                </a:r>
                <a:endParaRPr lang="zh-CN" altLang="en-US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4163497" y="4584599"/>
              <a:ext cx="1598284" cy="1158458"/>
            </a:xfrm>
            <a:prstGeom prst="roundRect">
              <a:avLst>
                <a:gd name="adj" fmla="val 5881"/>
              </a:avLst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1530917" y="3935095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4992741" y="3922611"/>
              <a:ext cx="541720" cy="563933"/>
            </a:xfrm>
            <a:custGeom>
              <a:avLst/>
              <a:gdLst>
                <a:gd name="T0" fmla="*/ 14 w 939"/>
                <a:gd name="T1" fmla="*/ 370 h 978"/>
                <a:gd name="T2" fmla="*/ 115 w 939"/>
                <a:gd name="T3" fmla="*/ 87 h 978"/>
                <a:gd name="T4" fmla="*/ 517 w 939"/>
                <a:gd name="T5" fmla="*/ 9 h 978"/>
                <a:gd name="T6" fmla="*/ 818 w 939"/>
                <a:gd name="T7" fmla="*/ 112 h 978"/>
                <a:gd name="T8" fmla="*/ 896 w 939"/>
                <a:gd name="T9" fmla="*/ 454 h 978"/>
                <a:gd name="T10" fmla="*/ 825 w 939"/>
                <a:gd name="T11" fmla="*/ 864 h 978"/>
                <a:gd name="T12" fmla="*/ 345 w 939"/>
                <a:gd name="T13" fmla="*/ 944 h 978"/>
                <a:gd name="T14" fmla="*/ 41 w 939"/>
                <a:gd name="T15" fmla="*/ 801 h 978"/>
                <a:gd name="T16" fmla="*/ 393 w 939"/>
                <a:gd name="T17" fmla="*/ 430 h 978"/>
                <a:gd name="T18" fmla="*/ 275 w 939"/>
                <a:gd name="T19" fmla="*/ 25 h 978"/>
                <a:gd name="T20" fmla="*/ 395 w 939"/>
                <a:gd name="T21" fmla="*/ 25 h 978"/>
                <a:gd name="T22" fmla="*/ 571 w 939"/>
                <a:gd name="T23" fmla="*/ 43 h 978"/>
                <a:gd name="T24" fmla="*/ 497 w 939"/>
                <a:gd name="T25" fmla="*/ 67 h 978"/>
                <a:gd name="T26" fmla="*/ 283 w 939"/>
                <a:gd name="T27" fmla="*/ 63 h 978"/>
                <a:gd name="T28" fmla="*/ 416 w 939"/>
                <a:gd name="T29" fmla="*/ 97 h 978"/>
                <a:gd name="T30" fmla="*/ 526 w 939"/>
                <a:gd name="T31" fmla="*/ 92 h 978"/>
                <a:gd name="T32" fmla="*/ 317 w 939"/>
                <a:gd name="T33" fmla="*/ 69 h 978"/>
                <a:gd name="T34" fmla="*/ 568 w 939"/>
                <a:gd name="T35" fmla="*/ 81 h 978"/>
                <a:gd name="T36" fmla="*/ 538 w 939"/>
                <a:gd name="T37" fmla="*/ 107 h 978"/>
                <a:gd name="T38" fmla="*/ 26 w 939"/>
                <a:gd name="T39" fmla="*/ 211 h 978"/>
                <a:gd name="T40" fmla="*/ 121 w 939"/>
                <a:gd name="T41" fmla="*/ 421 h 978"/>
                <a:gd name="T42" fmla="*/ 157 w 939"/>
                <a:gd name="T43" fmla="*/ 417 h 978"/>
                <a:gd name="T44" fmla="*/ 44 w 939"/>
                <a:gd name="T45" fmla="*/ 203 h 978"/>
                <a:gd name="T46" fmla="*/ 59 w 939"/>
                <a:gd name="T47" fmla="*/ 188 h 978"/>
                <a:gd name="T48" fmla="*/ 266 w 939"/>
                <a:gd name="T49" fmla="*/ 421 h 978"/>
                <a:gd name="T50" fmla="*/ 400 w 939"/>
                <a:gd name="T51" fmla="*/ 439 h 978"/>
                <a:gd name="T52" fmla="*/ 733 w 939"/>
                <a:gd name="T53" fmla="*/ 312 h 978"/>
                <a:gd name="T54" fmla="*/ 782 w 939"/>
                <a:gd name="T55" fmla="*/ 126 h 978"/>
                <a:gd name="T56" fmla="*/ 247 w 939"/>
                <a:gd name="T57" fmla="*/ 104 h 978"/>
                <a:gd name="T58" fmla="*/ 554 w 939"/>
                <a:gd name="T59" fmla="*/ 486 h 978"/>
                <a:gd name="T60" fmla="*/ 696 w 939"/>
                <a:gd name="T61" fmla="*/ 471 h 978"/>
                <a:gd name="T62" fmla="*/ 845 w 939"/>
                <a:gd name="T63" fmla="*/ 142 h 978"/>
                <a:gd name="T64" fmla="*/ 874 w 939"/>
                <a:gd name="T65" fmla="*/ 211 h 978"/>
                <a:gd name="T66" fmla="*/ 830 w 939"/>
                <a:gd name="T67" fmla="*/ 309 h 978"/>
                <a:gd name="T68" fmla="*/ 780 w 939"/>
                <a:gd name="T69" fmla="*/ 437 h 978"/>
                <a:gd name="T70" fmla="*/ 806 w 939"/>
                <a:gd name="T71" fmla="*/ 714 h 978"/>
                <a:gd name="T72" fmla="*/ 845 w 939"/>
                <a:gd name="T73" fmla="*/ 831 h 978"/>
                <a:gd name="T74" fmla="*/ 878 w 939"/>
                <a:gd name="T75" fmla="*/ 254 h 978"/>
                <a:gd name="T76" fmla="*/ 264 w 939"/>
                <a:gd name="T77" fmla="*/ 363 h 978"/>
                <a:gd name="T78" fmla="*/ 330 w 939"/>
                <a:gd name="T79" fmla="*/ 429 h 978"/>
                <a:gd name="T80" fmla="*/ 368 w 939"/>
                <a:gd name="T81" fmla="*/ 406 h 978"/>
                <a:gd name="T82" fmla="*/ 762 w 939"/>
                <a:gd name="T83" fmla="*/ 857 h 978"/>
                <a:gd name="T84" fmla="*/ 791 w 939"/>
                <a:gd name="T85" fmla="*/ 909 h 978"/>
                <a:gd name="T86" fmla="*/ 759 w 939"/>
                <a:gd name="T87" fmla="*/ 390 h 978"/>
                <a:gd name="T88" fmla="*/ 716 w 939"/>
                <a:gd name="T89" fmla="*/ 855 h 978"/>
                <a:gd name="T90" fmla="*/ 755 w 939"/>
                <a:gd name="T91" fmla="*/ 405 h 978"/>
                <a:gd name="T92" fmla="*/ 58 w 939"/>
                <a:gd name="T93" fmla="*/ 757 h 978"/>
                <a:gd name="T94" fmla="*/ 401 w 939"/>
                <a:gd name="T95" fmla="*/ 918 h 978"/>
                <a:gd name="T96" fmla="*/ 674 w 939"/>
                <a:gd name="T97" fmla="*/ 602 h 978"/>
                <a:gd name="T98" fmla="*/ 287 w 939"/>
                <a:gd name="T99" fmla="*/ 563 h 978"/>
                <a:gd name="T100" fmla="*/ 56 w 939"/>
                <a:gd name="T101" fmla="*/ 476 h 978"/>
                <a:gd name="T102" fmla="*/ 389 w 939"/>
                <a:gd name="T103" fmla="*/ 441 h 978"/>
                <a:gd name="T104" fmla="*/ 354 w 939"/>
                <a:gd name="T105" fmla="*/ 477 h 978"/>
                <a:gd name="T106" fmla="*/ 284 w 939"/>
                <a:gd name="T107" fmla="*/ 466 h 978"/>
                <a:gd name="T108" fmla="*/ 292 w 939"/>
                <a:gd name="T109" fmla="*/ 468 h 978"/>
                <a:gd name="T110" fmla="*/ 332 w 939"/>
                <a:gd name="T111" fmla="*/ 496 h 978"/>
                <a:gd name="T112" fmla="*/ 686 w 939"/>
                <a:gd name="T113" fmla="*/ 554 h 978"/>
                <a:gd name="T114" fmla="*/ 535 w 939"/>
                <a:gd name="T115" fmla="*/ 952 h 978"/>
                <a:gd name="T116" fmla="*/ 49 w 939"/>
                <a:gd name="T117" fmla="*/ 815 h 978"/>
                <a:gd name="T118" fmla="*/ 304 w 939"/>
                <a:gd name="T119" fmla="*/ 919 h 978"/>
                <a:gd name="T120" fmla="*/ 680 w 939"/>
                <a:gd name="T121" fmla="*/ 949 h 978"/>
                <a:gd name="T122" fmla="*/ 699 w 939"/>
                <a:gd name="T123" fmla="*/ 49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9" h="978">
                  <a:moveTo>
                    <a:pt x="41" y="801"/>
                  </a:moveTo>
                  <a:cubicBezTo>
                    <a:pt x="46" y="758"/>
                    <a:pt x="57" y="718"/>
                    <a:pt x="55" y="679"/>
                  </a:cubicBezTo>
                  <a:cubicBezTo>
                    <a:pt x="55" y="673"/>
                    <a:pt x="53" y="668"/>
                    <a:pt x="53" y="663"/>
                  </a:cubicBezTo>
                  <a:cubicBezTo>
                    <a:pt x="49" y="620"/>
                    <a:pt x="53" y="574"/>
                    <a:pt x="53" y="541"/>
                  </a:cubicBezTo>
                  <a:cubicBezTo>
                    <a:pt x="51" y="494"/>
                    <a:pt x="39" y="449"/>
                    <a:pt x="39" y="405"/>
                  </a:cubicBezTo>
                  <a:cubicBezTo>
                    <a:pt x="28" y="396"/>
                    <a:pt x="21" y="380"/>
                    <a:pt x="14" y="370"/>
                  </a:cubicBezTo>
                  <a:cubicBezTo>
                    <a:pt x="8" y="340"/>
                    <a:pt x="7" y="306"/>
                    <a:pt x="0" y="279"/>
                  </a:cubicBezTo>
                  <a:cubicBezTo>
                    <a:pt x="4" y="270"/>
                    <a:pt x="1" y="261"/>
                    <a:pt x="7" y="256"/>
                  </a:cubicBezTo>
                  <a:cubicBezTo>
                    <a:pt x="6" y="228"/>
                    <a:pt x="13" y="213"/>
                    <a:pt x="19" y="191"/>
                  </a:cubicBezTo>
                  <a:cubicBezTo>
                    <a:pt x="24" y="174"/>
                    <a:pt x="28" y="163"/>
                    <a:pt x="34" y="150"/>
                  </a:cubicBezTo>
                  <a:cubicBezTo>
                    <a:pt x="43" y="128"/>
                    <a:pt x="53" y="104"/>
                    <a:pt x="70" y="87"/>
                  </a:cubicBezTo>
                  <a:cubicBezTo>
                    <a:pt x="83" y="80"/>
                    <a:pt x="106" y="71"/>
                    <a:pt x="115" y="87"/>
                  </a:cubicBezTo>
                  <a:cubicBezTo>
                    <a:pt x="154" y="86"/>
                    <a:pt x="207" y="82"/>
                    <a:pt x="243" y="90"/>
                  </a:cubicBezTo>
                  <a:cubicBezTo>
                    <a:pt x="240" y="73"/>
                    <a:pt x="243" y="54"/>
                    <a:pt x="252" y="34"/>
                  </a:cubicBezTo>
                  <a:cubicBezTo>
                    <a:pt x="272" y="2"/>
                    <a:pt x="313" y="10"/>
                    <a:pt x="360" y="9"/>
                  </a:cubicBezTo>
                  <a:cubicBezTo>
                    <a:pt x="372" y="9"/>
                    <a:pt x="385" y="5"/>
                    <a:pt x="398" y="4"/>
                  </a:cubicBezTo>
                  <a:cubicBezTo>
                    <a:pt x="431" y="1"/>
                    <a:pt x="466" y="0"/>
                    <a:pt x="495" y="3"/>
                  </a:cubicBezTo>
                  <a:cubicBezTo>
                    <a:pt x="503" y="4"/>
                    <a:pt x="510" y="8"/>
                    <a:pt x="517" y="9"/>
                  </a:cubicBezTo>
                  <a:cubicBezTo>
                    <a:pt x="521" y="10"/>
                    <a:pt x="527" y="8"/>
                    <a:pt x="531" y="9"/>
                  </a:cubicBezTo>
                  <a:cubicBezTo>
                    <a:pt x="550" y="13"/>
                    <a:pt x="569" y="25"/>
                    <a:pt x="583" y="31"/>
                  </a:cubicBezTo>
                  <a:cubicBezTo>
                    <a:pt x="586" y="57"/>
                    <a:pt x="597" y="73"/>
                    <a:pt x="593" y="102"/>
                  </a:cubicBezTo>
                  <a:cubicBezTo>
                    <a:pt x="635" y="107"/>
                    <a:pt x="682" y="102"/>
                    <a:pt x="728" y="106"/>
                  </a:cubicBezTo>
                  <a:cubicBezTo>
                    <a:pt x="741" y="107"/>
                    <a:pt x="754" y="113"/>
                    <a:pt x="767" y="114"/>
                  </a:cubicBezTo>
                  <a:cubicBezTo>
                    <a:pt x="785" y="115"/>
                    <a:pt x="803" y="111"/>
                    <a:pt x="818" y="112"/>
                  </a:cubicBezTo>
                  <a:cubicBezTo>
                    <a:pt x="844" y="115"/>
                    <a:pt x="866" y="132"/>
                    <a:pt x="878" y="148"/>
                  </a:cubicBezTo>
                  <a:cubicBezTo>
                    <a:pt x="884" y="158"/>
                    <a:pt x="882" y="167"/>
                    <a:pt x="884" y="181"/>
                  </a:cubicBezTo>
                  <a:cubicBezTo>
                    <a:pt x="887" y="194"/>
                    <a:pt x="894" y="207"/>
                    <a:pt x="894" y="217"/>
                  </a:cubicBezTo>
                  <a:cubicBezTo>
                    <a:pt x="895" y="231"/>
                    <a:pt x="887" y="243"/>
                    <a:pt x="888" y="261"/>
                  </a:cubicBezTo>
                  <a:cubicBezTo>
                    <a:pt x="891" y="302"/>
                    <a:pt x="892" y="350"/>
                    <a:pt x="894" y="393"/>
                  </a:cubicBezTo>
                  <a:cubicBezTo>
                    <a:pt x="896" y="413"/>
                    <a:pt x="893" y="433"/>
                    <a:pt x="896" y="454"/>
                  </a:cubicBezTo>
                  <a:cubicBezTo>
                    <a:pt x="902" y="505"/>
                    <a:pt x="899" y="558"/>
                    <a:pt x="903" y="604"/>
                  </a:cubicBezTo>
                  <a:cubicBezTo>
                    <a:pt x="904" y="618"/>
                    <a:pt x="909" y="631"/>
                    <a:pt x="906" y="644"/>
                  </a:cubicBezTo>
                  <a:cubicBezTo>
                    <a:pt x="907" y="648"/>
                    <a:pt x="910" y="651"/>
                    <a:pt x="911" y="655"/>
                  </a:cubicBezTo>
                  <a:cubicBezTo>
                    <a:pt x="910" y="720"/>
                    <a:pt x="939" y="783"/>
                    <a:pt x="908" y="830"/>
                  </a:cubicBezTo>
                  <a:cubicBezTo>
                    <a:pt x="886" y="840"/>
                    <a:pt x="864" y="830"/>
                    <a:pt x="843" y="843"/>
                  </a:cubicBezTo>
                  <a:cubicBezTo>
                    <a:pt x="839" y="852"/>
                    <a:pt x="834" y="866"/>
                    <a:pt x="825" y="864"/>
                  </a:cubicBezTo>
                  <a:cubicBezTo>
                    <a:pt x="814" y="893"/>
                    <a:pt x="812" y="924"/>
                    <a:pt x="790" y="939"/>
                  </a:cubicBezTo>
                  <a:cubicBezTo>
                    <a:pt x="767" y="955"/>
                    <a:pt x="733" y="949"/>
                    <a:pt x="704" y="950"/>
                  </a:cubicBezTo>
                  <a:cubicBezTo>
                    <a:pt x="699" y="953"/>
                    <a:pt x="697" y="956"/>
                    <a:pt x="694" y="959"/>
                  </a:cubicBezTo>
                  <a:cubicBezTo>
                    <a:pt x="677" y="976"/>
                    <a:pt x="647" y="972"/>
                    <a:pt x="617" y="978"/>
                  </a:cubicBezTo>
                  <a:cubicBezTo>
                    <a:pt x="551" y="967"/>
                    <a:pt x="473" y="973"/>
                    <a:pt x="405" y="957"/>
                  </a:cubicBezTo>
                  <a:cubicBezTo>
                    <a:pt x="384" y="952"/>
                    <a:pt x="366" y="945"/>
                    <a:pt x="345" y="944"/>
                  </a:cubicBezTo>
                  <a:cubicBezTo>
                    <a:pt x="325" y="939"/>
                    <a:pt x="301" y="928"/>
                    <a:pt x="282" y="922"/>
                  </a:cubicBezTo>
                  <a:cubicBezTo>
                    <a:pt x="244" y="910"/>
                    <a:pt x="208" y="895"/>
                    <a:pt x="168" y="883"/>
                  </a:cubicBezTo>
                  <a:cubicBezTo>
                    <a:pt x="150" y="878"/>
                    <a:pt x="134" y="874"/>
                    <a:pt x="111" y="866"/>
                  </a:cubicBezTo>
                  <a:cubicBezTo>
                    <a:pt x="91" y="858"/>
                    <a:pt x="73" y="851"/>
                    <a:pt x="54" y="845"/>
                  </a:cubicBezTo>
                  <a:cubicBezTo>
                    <a:pt x="47" y="840"/>
                    <a:pt x="42" y="833"/>
                    <a:pt x="34" y="830"/>
                  </a:cubicBezTo>
                  <a:cubicBezTo>
                    <a:pt x="31" y="819"/>
                    <a:pt x="25" y="802"/>
                    <a:pt x="41" y="801"/>
                  </a:cubicBezTo>
                  <a:close/>
                  <a:moveTo>
                    <a:pt x="409" y="415"/>
                  </a:moveTo>
                  <a:cubicBezTo>
                    <a:pt x="419" y="398"/>
                    <a:pt x="427" y="386"/>
                    <a:pt x="421" y="369"/>
                  </a:cubicBezTo>
                  <a:cubicBezTo>
                    <a:pt x="421" y="369"/>
                    <a:pt x="424" y="370"/>
                    <a:pt x="424" y="370"/>
                  </a:cubicBezTo>
                  <a:cubicBezTo>
                    <a:pt x="420" y="354"/>
                    <a:pt x="404" y="342"/>
                    <a:pt x="383" y="341"/>
                  </a:cubicBezTo>
                  <a:cubicBezTo>
                    <a:pt x="396" y="347"/>
                    <a:pt x="404" y="357"/>
                    <a:pt x="410" y="369"/>
                  </a:cubicBezTo>
                  <a:cubicBezTo>
                    <a:pt x="407" y="399"/>
                    <a:pt x="403" y="410"/>
                    <a:pt x="393" y="430"/>
                  </a:cubicBezTo>
                  <a:cubicBezTo>
                    <a:pt x="393" y="429"/>
                    <a:pt x="392" y="428"/>
                    <a:pt x="391" y="430"/>
                  </a:cubicBezTo>
                  <a:cubicBezTo>
                    <a:pt x="401" y="434"/>
                    <a:pt x="401" y="417"/>
                    <a:pt x="409" y="415"/>
                  </a:cubicBezTo>
                  <a:close/>
                  <a:moveTo>
                    <a:pt x="571" y="43"/>
                  </a:moveTo>
                  <a:cubicBezTo>
                    <a:pt x="560" y="22"/>
                    <a:pt x="505" y="14"/>
                    <a:pt x="482" y="13"/>
                  </a:cubicBezTo>
                  <a:cubicBezTo>
                    <a:pt x="443" y="11"/>
                    <a:pt x="396" y="15"/>
                    <a:pt x="356" y="19"/>
                  </a:cubicBezTo>
                  <a:cubicBezTo>
                    <a:pt x="326" y="22"/>
                    <a:pt x="290" y="16"/>
                    <a:pt x="275" y="25"/>
                  </a:cubicBezTo>
                  <a:cubicBezTo>
                    <a:pt x="267" y="30"/>
                    <a:pt x="258" y="47"/>
                    <a:pt x="258" y="53"/>
                  </a:cubicBezTo>
                  <a:cubicBezTo>
                    <a:pt x="264" y="51"/>
                    <a:pt x="270" y="50"/>
                    <a:pt x="277" y="49"/>
                  </a:cubicBezTo>
                  <a:cubicBezTo>
                    <a:pt x="279" y="45"/>
                    <a:pt x="280" y="42"/>
                    <a:pt x="284" y="40"/>
                  </a:cubicBezTo>
                  <a:cubicBezTo>
                    <a:pt x="296" y="33"/>
                    <a:pt x="310" y="32"/>
                    <a:pt x="324" y="30"/>
                  </a:cubicBezTo>
                  <a:cubicBezTo>
                    <a:pt x="330" y="29"/>
                    <a:pt x="335" y="26"/>
                    <a:pt x="340" y="25"/>
                  </a:cubicBezTo>
                  <a:cubicBezTo>
                    <a:pt x="358" y="23"/>
                    <a:pt x="377" y="24"/>
                    <a:pt x="395" y="25"/>
                  </a:cubicBezTo>
                  <a:cubicBezTo>
                    <a:pt x="408" y="26"/>
                    <a:pt x="422" y="23"/>
                    <a:pt x="431" y="25"/>
                  </a:cubicBezTo>
                  <a:cubicBezTo>
                    <a:pt x="435" y="26"/>
                    <a:pt x="439" y="29"/>
                    <a:pt x="444" y="30"/>
                  </a:cubicBezTo>
                  <a:cubicBezTo>
                    <a:pt x="458" y="33"/>
                    <a:pt x="472" y="30"/>
                    <a:pt x="487" y="33"/>
                  </a:cubicBezTo>
                  <a:cubicBezTo>
                    <a:pt x="503" y="36"/>
                    <a:pt x="518" y="43"/>
                    <a:pt x="535" y="44"/>
                  </a:cubicBezTo>
                  <a:cubicBezTo>
                    <a:pt x="542" y="54"/>
                    <a:pt x="551" y="65"/>
                    <a:pt x="548" y="77"/>
                  </a:cubicBezTo>
                  <a:cubicBezTo>
                    <a:pt x="565" y="73"/>
                    <a:pt x="582" y="65"/>
                    <a:pt x="571" y="43"/>
                  </a:cubicBezTo>
                  <a:close/>
                  <a:moveTo>
                    <a:pt x="288" y="51"/>
                  </a:moveTo>
                  <a:cubicBezTo>
                    <a:pt x="293" y="52"/>
                    <a:pt x="296" y="56"/>
                    <a:pt x="299" y="59"/>
                  </a:cubicBezTo>
                  <a:cubicBezTo>
                    <a:pt x="307" y="55"/>
                    <a:pt x="314" y="62"/>
                    <a:pt x="324" y="55"/>
                  </a:cubicBezTo>
                  <a:cubicBezTo>
                    <a:pt x="352" y="51"/>
                    <a:pt x="382" y="56"/>
                    <a:pt x="412" y="56"/>
                  </a:cubicBezTo>
                  <a:cubicBezTo>
                    <a:pt x="423" y="56"/>
                    <a:pt x="433" y="54"/>
                    <a:pt x="442" y="55"/>
                  </a:cubicBezTo>
                  <a:cubicBezTo>
                    <a:pt x="461" y="57"/>
                    <a:pt x="475" y="69"/>
                    <a:pt x="497" y="67"/>
                  </a:cubicBezTo>
                  <a:cubicBezTo>
                    <a:pt x="504" y="60"/>
                    <a:pt x="515" y="56"/>
                    <a:pt x="526" y="53"/>
                  </a:cubicBezTo>
                  <a:cubicBezTo>
                    <a:pt x="447" y="38"/>
                    <a:pt x="356" y="24"/>
                    <a:pt x="288" y="51"/>
                  </a:cubicBezTo>
                  <a:close/>
                  <a:moveTo>
                    <a:pt x="257" y="67"/>
                  </a:moveTo>
                  <a:cubicBezTo>
                    <a:pt x="255" y="78"/>
                    <a:pt x="248" y="119"/>
                    <a:pt x="268" y="112"/>
                  </a:cubicBezTo>
                  <a:cubicBezTo>
                    <a:pt x="271" y="105"/>
                    <a:pt x="270" y="100"/>
                    <a:pt x="268" y="92"/>
                  </a:cubicBezTo>
                  <a:cubicBezTo>
                    <a:pt x="269" y="83"/>
                    <a:pt x="281" y="71"/>
                    <a:pt x="283" y="63"/>
                  </a:cubicBezTo>
                  <a:cubicBezTo>
                    <a:pt x="274" y="57"/>
                    <a:pt x="264" y="62"/>
                    <a:pt x="257" y="67"/>
                  </a:cubicBezTo>
                  <a:close/>
                  <a:moveTo>
                    <a:pt x="444" y="65"/>
                  </a:moveTo>
                  <a:cubicBezTo>
                    <a:pt x="430" y="64"/>
                    <a:pt x="415" y="67"/>
                    <a:pt x="400" y="66"/>
                  </a:cubicBezTo>
                  <a:cubicBezTo>
                    <a:pt x="377" y="65"/>
                    <a:pt x="353" y="61"/>
                    <a:pt x="334" y="67"/>
                  </a:cubicBezTo>
                  <a:cubicBezTo>
                    <a:pt x="343" y="75"/>
                    <a:pt x="349" y="87"/>
                    <a:pt x="348" y="99"/>
                  </a:cubicBezTo>
                  <a:cubicBezTo>
                    <a:pt x="370" y="101"/>
                    <a:pt x="395" y="98"/>
                    <a:pt x="416" y="97"/>
                  </a:cubicBezTo>
                  <a:cubicBezTo>
                    <a:pt x="447" y="96"/>
                    <a:pt x="474" y="103"/>
                    <a:pt x="500" y="100"/>
                  </a:cubicBezTo>
                  <a:cubicBezTo>
                    <a:pt x="499" y="91"/>
                    <a:pt x="496" y="86"/>
                    <a:pt x="496" y="79"/>
                  </a:cubicBezTo>
                  <a:cubicBezTo>
                    <a:pt x="480" y="77"/>
                    <a:pt x="463" y="67"/>
                    <a:pt x="444" y="65"/>
                  </a:cubicBezTo>
                  <a:close/>
                  <a:moveTo>
                    <a:pt x="516" y="127"/>
                  </a:moveTo>
                  <a:cubicBezTo>
                    <a:pt x="522" y="126"/>
                    <a:pt x="526" y="124"/>
                    <a:pt x="528" y="120"/>
                  </a:cubicBezTo>
                  <a:cubicBezTo>
                    <a:pt x="529" y="109"/>
                    <a:pt x="525" y="100"/>
                    <a:pt x="526" y="92"/>
                  </a:cubicBezTo>
                  <a:cubicBezTo>
                    <a:pt x="526" y="83"/>
                    <a:pt x="534" y="75"/>
                    <a:pt x="531" y="65"/>
                  </a:cubicBezTo>
                  <a:cubicBezTo>
                    <a:pt x="496" y="62"/>
                    <a:pt x="510" y="110"/>
                    <a:pt x="516" y="127"/>
                  </a:cubicBezTo>
                  <a:close/>
                  <a:moveTo>
                    <a:pt x="318" y="96"/>
                  </a:moveTo>
                  <a:cubicBezTo>
                    <a:pt x="319" y="98"/>
                    <a:pt x="327" y="97"/>
                    <a:pt x="333" y="97"/>
                  </a:cubicBezTo>
                  <a:cubicBezTo>
                    <a:pt x="334" y="87"/>
                    <a:pt x="328" y="78"/>
                    <a:pt x="325" y="67"/>
                  </a:cubicBezTo>
                  <a:cubicBezTo>
                    <a:pt x="321" y="67"/>
                    <a:pt x="321" y="70"/>
                    <a:pt x="317" y="69"/>
                  </a:cubicBezTo>
                  <a:cubicBezTo>
                    <a:pt x="317" y="80"/>
                    <a:pt x="318" y="97"/>
                    <a:pt x="318" y="96"/>
                  </a:cubicBezTo>
                  <a:close/>
                  <a:moveTo>
                    <a:pt x="568" y="81"/>
                  </a:moveTo>
                  <a:cubicBezTo>
                    <a:pt x="569" y="87"/>
                    <a:pt x="573" y="96"/>
                    <a:pt x="576" y="104"/>
                  </a:cubicBezTo>
                  <a:cubicBezTo>
                    <a:pt x="578" y="104"/>
                    <a:pt x="581" y="104"/>
                    <a:pt x="583" y="104"/>
                  </a:cubicBezTo>
                  <a:cubicBezTo>
                    <a:pt x="587" y="94"/>
                    <a:pt x="588" y="79"/>
                    <a:pt x="579" y="74"/>
                  </a:cubicBezTo>
                  <a:cubicBezTo>
                    <a:pt x="576" y="79"/>
                    <a:pt x="574" y="79"/>
                    <a:pt x="568" y="81"/>
                  </a:cubicBezTo>
                  <a:close/>
                  <a:moveTo>
                    <a:pt x="287" y="79"/>
                  </a:moveTo>
                  <a:cubicBezTo>
                    <a:pt x="287" y="83"/>
                    <a:pt x="282" y="84"/>
                    <a:pt x="280" y="90"/>
                  </a:cubicBezTo>
                  <a:cubicBezTo>
                    <a:pt x="293" y="95"/>
                    <a:pt x="313" y="98"/>
                    <a:pt x="308" y="75"/>
                  </a:cubicBezTo>
                  <a:cubicBezTo>
                    <a:pt x="302" y="76"/>
                    <a:pt x="295" y="78"/>
                    <a:pt x="287" y="79"/>
                  </a:cubicBezTo>
                  <a:close/>
                  <a:moveTo>
                    <a:pt x="546" y="94"/>
                  </a:moveTo>
                  <a:cubicBezTo>
                    <a:pt x="539" y="91"/>
                    <a:pt x="533" y="101"/>
                    <a:pt x="538" y="107"/>
                  </a:cubicBezTo>
                  <a:cubicBezTo>
                    <a:pt x="546" y="105"/>
                    <a:pt x="552" y="106"/>
                    <a:pt x="563" y="105"/>
                  </a:cubicBezTo>
                  <a:cubicBezTo>
                    <a:pt x="563" y="99"/>
                    <a:pt x="561" y="93"/>
                    <a:pt x="559" y="86"/>
                  </a:cubicBezTo>
                  <a:cubicBezTo>
                    <a:pt x="553" y="87"/>
                    <a:pt x="548" y="89"/>
                    <a:pt x="546" y="94"/>
                  </a:cubicBezTo>
                  <a:close/>
                  <a:moveTo>
                    <a:pt x="79" y="96"/>
                  </a:moveTo>
                  <a:cubicBezTo>
                    <a:pt x="75" y="101"/>
                    <a:pt x="74" y="107"/>
                    <a:pt x="68" y="109"/>
                  </a:cubicBezTo>
                  <a:cubicBezTo>
                    <a:pt x="45" y="139"/>
                    <a:pt x="34" y="177"/>
                    <a:pt x="26" y="211"/>
                  </a:cubicBezTo>
                  <a:cubicBezTo>
                    <a:pt x="12" y="240"/>
                    <a:pt x="15" y="294"/>
                    <a:pt x="26" y="330"/>
                  </a:cubicBezTo>
                  <a:cubicBezTo>
                    <a:pt x="23" y="339"/>
                    <a:pt x="28" y="343"/>
                    <a:pt x="28" y="353"/>
                  </a:cubicBezTo>
                  <a:cubicBezTo>
                    <a:pt x="32" y="353"/>
                    <a:pt x="30" y="360"/>
                    <a:pt x="34" y="360"/>
                  </a:cubicBezTo>
                  <a:cubicBezTo>
                    <a:pt x="31" y="367"/>
                    <a:pt x="38" y="375"/>
                    <a:pt x="39" y="383"/>
                  </a:cubicBezTo>
                  <a:cubicBezTo>
                    <a:pt x="44" y="387"/>
                    <a:pt x="49" y="391"/>
                    <a:pt x="50" y="400"/>
                  </a:cubicBezTo>
                  <a:cubicBezTo>
                    <a:pt x="72" y="413"/>
                    <a:pt x="97" y="419"/>
                    <a:pt x="121" y="421"/>
                  </a:cubicBezTo>
                  <a:cubicBezTo>
                    <a:pt x="124" y="421"/>
                    <a:pt x="128" y="425"/>
                    <a:pt x="131" y="425"/>
                  </a:cubicBezTo>
                  <a:cubicBezTo>
                    <a:pt x="135" y="425"/>
                    <a:pt x="139" y="423"/>
                    <a:pt x="142" y="424"/>
                  </a:cubicBezTo>
                  <a:cubicBezTo>
                    <a:pt x="153" y="425"/>
                    <a:pt x="157" y="429"/>
                    <a:pt x="166" y="431"/>
                  </a:cubicBezTo>
                  <a:cubicBezTo>
                    <a:pt x="198" y="440"/>
                    <a:pt x="231" y="441"/>
                    <a:pt x="259" y="445"/>
                  </a:cubicBezTo>
                  <a:cubicBezTo>
                    <a:pt x="256" y="444"/>
                    <a:pt x="260" y="436"/>
                    <a:pt x="257" y="435"/>
                  </a:cubicBezTo>
                  <a:cubicBezTo>
                    <a:pt x="226" y="428"/>
                    <a:pt x="192" y="423"/>
                    <a:pt x="157" y="417"/>
                  </a:cubicBezTo>
                  <a:cubicBezTo>
                    <a:pt x="142" y="415"/>
                    <a:pt x="129" y="410"/>
                    <a:pt x="112" y="405"/>
                  </a:cubicBezTo>
                  <a:cubicBezTo>
                    <a:pt x="79" y="395"/>
                    <a:pt x="57" y="383"/>
                    <a:pt x="39" y="363"/>
                  </a:cubicBezTo>
                  <a:cubicBezTo>
                    <a:pt x="32" y="350"/>
                    <a:pt x="33" y="337"/>
                    <a:pt x="33" y="328"/>
                  </a:cubicBezTo>
                  <a:cubicBezTo>
                    <a:pt x="32" y="322"/>
                    <a:pt x="29" y="316"/>
                    <a:pt x="29" y="310"/>
                  </a:cubicBezTo>
                  <a:cubicBezTo>
                    <a:pt x="28" y="296"/>
                    <a:pt x="32" y="277"/>
                    <a:pt x="34" y="263"/>
                  </a:cubicBezTo>
                  <a:cubicBezTo>
                    <a:pt x="37" y="243"/>
                    <a:pt x="40" y="223"/>
                    <a:pt x="44" y="203"/>
                  </a:cubicBezTo>
                  <a:cubicBezTo>
                    <a:pt x="52" y="160"/>
                    <a:pt x="75" y="123"/>
                    <a:pt x="97" y="94"/>
                  </a:cubicBezTo>
                  <a:cubicBezTo>
                    <a:pt x="87" y="92"/>
                    <a:pt x="87" y="94"/>
                    <a:pt x="79" y="96"/>
                  </a:cubicBezTo>
                  <a:close/>
                  <a:moveTo>
                    <a:pt x="247" y="104"/>
                  </a:moveTo>
                  <a:cubicBezTo>
                    <a:pt x="241" y="103"/>
                    <a:pt x="239" y="98"/>
                    <a:pt x="233" y="97"/>
                  </a:cubicBezTo>
                  <a:cubicBezTo>
                    <a:pt x="201" y="93"/>
                    <a:pt x="164" y="98"/>
                    <a:pt x="124" y="95"/>
                  </a:cubicBezTo>
                  <a:cubicBezTo>
                    <a:pt x="89" y="115"/>
                    <a:pt x="71" y="146"/>
                    <a:pt x="59" y="188"/>
                  </a:cubicBezTo>
                  <a:cubicBezTo>
                    <a:pt x="54" y="207"/>
                    <a:pt x="54" y="226"/>
                    <a:pt x="53" y="244"/>
                  </a:cubicBezTo>
                  <a:cubicBezTo>
                    <a:pt x="52" y="254"/>
                    <a:pt x="46" y="263"/>
                    <a:pt x="45" y="273"/>
                  </a:cubicBezTo>
                  <a:cubicBezTo>
                    <a:pt x="41" y="299"/>
                    <a:pt x="39" y="329"/>
                    <a:pt x="50" y="358"/>
                  </a:cubicBezTo>
                  <a:cubicBezTo>
                    <a:pt x="72" y="384"/>
                    <a:pt x="104" y="388"/>
                    <a:pt x="135" y="401"/>
                  </a:cubicBezTo>
                  <a:cubicBezTo>
                    <a:pt x="152" y="406"/>
                    <a:pt x="170" y="406"/>
                    <a:pt x="187" y="409"/>
                  </a:cubicBezTo>
                  <a:cubicBezTo>
                    <a:pt x="215" y="412"/>
                    <a:pt x="241" y="426"/>
                    <a:pt x="266" y="421"/>
                  </a:cubicBezTo>
                  <a:cubicBezTo>
                    <a:pt x="269" y="396"/>
                    <a:pt x="246" y="378"/>
                    <a:pt x="254" y="356"/>
                  </a:cubicBezTo>
                  <a:cubicBezTo>
                    <a:pt x="264" y="333"/>
                    <a:pt x="316" y="325"/>
                    <a:pt x="338" y="328"/>
                  </a:cubicBezTo>
                  <a:cubicBezTo>
                    <a:pt x="356" y="330"/>
                    <a:pt x="378" y="328"/>
                    <a:pt x="394" y="331"/>
                  </a:cubicBezTo>
                  <a:cubicBezTo>
                    <a:pt x="412" y="336"/>
                    <a:pt x="422" y="349"/>
                    <a:pt x="432" y="358"/>
                  </a:cubicBezTo>
                  <a:cubicBezTo>
                    <a:pt x="433" y="361"/>
                    <a:pt x="436" y="365"/>
                    <a:pt x="437" y="370"/>
                  </a:cubicBezTo>
                  <a:cubicBezTo>
                    <a:pt x="434" y="395"/>
                    <a:pt x="421" y="424"/>
                    <a:pt x="400" y="439"/>
                  </a:cubicBezTo>
                  <a:cubicBezTo>
                    <a:pt x="406" y="447"/>
                    <a:pt x="396" y="453"/>
                    <a:pt x="401" y="461"/>
                  </a:cubicBezTo>
                  <a:cubicBezTo>
                    <a:pt x="430" y="460"/>
                    <a:pt x="449" y="464"/>
                    <a:pt x="475" y="465"/>
                  </a:cubicBezTo>
                  <a:cubicBezTo>
                    <a:pt x="504" y="471"/>
                    <a:pt x="549" y="472"/>
                    <a:pt x="573" y="478"/>
                  </a:cubicBezTo>
                  <a:cubicBezTo>
                    <a:pt x="594" y="477"/>
                    <a:pt x="601" y="481"/>
                    <a:pt x="620" y="476"/>
                  </a:cubicBezTo>
                  <a:cubicBezTo>
                    <a:pt x="643" y="462"/>
                    <a:pt x="666" y="455"/>
                    <a:pt x="681" y="435"/>
                  </a:cubicBezTo>
                  <a:cubicBezTo>
                    <a:pt x="705" y="404"/>
                    <a:pt x="725" y="359"/>
                    <a:pt x="733" y="312"/>
                  </a:cubicBezTo>
                  <a:cubicBezTo>
                    <a:pt x="735" y="296"/>
                    <a:pt x="734" y="280"/>
                    <a:pt x="737" y="266"/>
                  </a:cubicBezTo>
                  <a:cubicBezTo>
                    <a:pt x="739" y="260"/>
                    <a:pt x="742" y="255"/>
                    <a:pt x="744" y="249"/>
                  </a:cubicBezTo>
                  <a:cubicBezTo>
                    <a:pt x="751" y="218"/>
                    <a:pt x="758" y="186"/>
                    <a:pt x="767" y="157"/>
                  </a:cubicBezTo>
                  <a:cubicBezTo>
                    <a:pt x="774" y="154"/>
                    <a:pt x="776" y="145"/>
                    <a:pt x="781" y="138"/>
                  </a:cubicBezTo>
                  <a:cubicBezTo>
                    <a:pt x="785" y="133"/>
                    <a:pt x="796" y="128"/>
                    <a:pt x="794" y="124"/>
                  </a:cubicBezTo>
                  <a:cubicBezTo>
                    <a:pt x="792" y="124"/>
                    <a:pt x="784" y="123"/>
                    <a:pt x="782" y="126"/>
                  </a:cubicBezTo>
                  <a:cubicBezTo>
                    <a:pt x="707" y="110"/>
                    <a:pt x="611" y="113"/>
                    <a:pt x="541" y="116"/>
                  </a:cubicBezTo>
                  <a:cubicBezTo>
                    <a:pt x="537" y="122"/>
                    <a:pt x="540" y="122"/>
                    <a:pt x="538" y="129"/>
                  </a:cubicBezTo>
                  <a:cubicBezTo>
                    <a:pt x="532" y="134"/>
                    <a:pt x="524" y="137"/>
                    <a:pt x="513" y="138"/>
                  </a:cubicBezTo>
                  <a:cubicBezTo>
                    <a:pt x="506" y="133"/>
                    <a:pt x="502" y="125"/>
                    <a:pt x="501" y="114"/>
                  </a:cubicBezTo>
                  <a:cubicBezTo>
                    <a:pt x="433" y="106"/>
                    <a:pt x="353" y="109"/>
                    <a:pt x="280" y="107"/>
                  </a:cubicBezTo>
                  <a:cubicBezTo>
                    <a:pt x="278" y="126"/>
                    <a:pt x="245" y="127"/>
                    <a:pt x="247" y="104"/>
                  </a:cubicBezTo>
                  <a:close/>
                  <a:moveTo>
                    <a:pt x="803" y="135"/>
                  </a:moveTo>
                  <a:cubicBezTo>
                    <a:pt x="782" y="154"/>
                    <a:pt x="766" y="189"/>
                    <a:pt x="766" y="214"/>
                  </a:cubicBezTo>
                  <a:cubicBezTo>
                    <a:pt x="749" y="256"/>
                    <a:pt x="748" y="300"/>
                    <a:pt x="735" y="343"/>
                  </a:cubicBezTo>
                  <a:cubicBezTo>
                    <a:pt x="729" y="364"/>
                    <a:pt x="722" y="384"/>
                    <a:pt x="714" y="400"/>
                  </a:cubicBezTo>
                  <a:cubicBezTo>
                    <a:pt x="706" y="415"/>
                    <a:pt x="699" y="427"/>
                    <a:pt x="694" y="444"/>
                  </a:cubicBezTo>
                  <a:cubicBezTo>
                    <a:pt x="665" y="480"/>
                    <a:pt x="614" y="494"/>
                    <a:pt x="554" y="486"/>
                  </a:cubicBezTo>
                  <a:cubicBezTo>
                    <a:pt x="500" y="479"/>
                    <a:pt x="446" y="471"/>
                    <a:pt x="399" y="468"/>
                  </a:cubicBezTo>
                  <a:cubicBezTo>
                    <a:pt x="393" y="475"/>
                    <a:pt x="396" y="482"/>
                    <a:pt x="394" y="492"/>
                  </a:cubicBezTo>
                  <a:cubicBezTo>
                    <a:pt x="434" y="498"/>
                    <a:pt x="478" y="501"/>
                    <a:pt x="521" y="506"/>
                  </a:cubicBezTo>
                  <a:cubicBezTo>
                    <a:pt x="553" y="510"/>
                    <a:pt x="576" y="515"/>
                    <a:pt x="604" y="511"/>
                  </a:cubicBezTo>
                  <a:cubicBezTo>
                    <a:pt x="631" y="507"/>
                    <a:pt x="662" y="501"/>
                    <a:pt x="681" y="486"/>
                  </a:cubicBezTo>
                  <a:cubicBezTo>
                    <a:pt x="686" y="482"/>
                    <a:pt x="691" y="476"/>
                    <a:pt x="696" y="471"/>
                  </a:cubicBezTo>
                  <a:cubicBezTo>
                    <a:pt x="718" y="451"/>
                    <a:pt x="730" y="430"/>
                    <a:pt x="744" y="402"/>
                  </a:cubicBezTo>
                  <a:cubicBezTo>
                    <a:pt x="758" y="362"/>
                    <a:pt x="768" y="309"/>
                    <a:pt x="766" y="270"/>
                  </a:cubicBezTo>
                  <a:cubicBezTo>
                    <a:pt x="776" y="256"/>
                    <a:pt x="773" y="237"/>
                    <a:pt x="777" y="221"/>
                  </a:cubicBezTo>
                  <a:cubicBezTo>
                    <a:pt x="780" y="212"/>
                    <a:pt x="786" y="199"/>
                    <a:pt x="791" y="190"/>
                  </a:cubicBezTo>
                  <a:cubicBezTo>
                    <a:pt x="801" y="168"/>
                    <a:pt x="812" y="158"/>
                    <a:pt x="830" y="147"/>
                  </a:cubicBezTo>
                  <a:cubicBezTo>
                    <a:pt x="837" y="146"/>
                    <a:pt x="839" y="145"/>
                    <a:pt x="845" y="142"/>
                  </a:cubicBezTo>
                  <a:cubicBezTo>
                    <a:pt x="852" y="143"/>
                    <a:pt x="856" y="148"/>
                    <a:pt x="862" y="150"/>
                  </a:cubicBezTo>
                  <a:cubicBezTo>
                    <a:pt x="853" y="130"/>
                    <a:pt x="822" y="125"/>
                    <a:pt x="803" y="135"/>
                  </a:cubicBezTo>
                  <a:close/>
                  <a:moveTo>
                    <a:pt x="782" y="241"/>
                  </a:moveTo>
                  <a:cubicBezTo>
                    <a:pt x="781" y="250"/>
                    <a:pt x="781" y="261"/>
                    <a:pt x="781" y="270"/>
                  </a:cubicBezTo>
                  <a:cubicBezTo>
                    <a:pt x="811" y="272"/>
                    <a:pt x="861" y="264"/>
                    <a:pt x="872" y="246"/>
                  </a:cubicBezTo>
                  <a:cubicBezTo>
                    <a:pt x="877" y="237"/>
                    <a:pt x="875" y="223"/>
                    <a:pt x="874" y="211"/>
                  </a:cubicBezTo>
                  <a:cubicBezTo>
                    <a:pt x="874" y="210"/>
                    <a:pt x="873" y="209"/>
                    <a:pt x="872" y="209"/>
                  </a:cubicBezTo>
                  <a:cubicBezTo>
                    <a:pt x="857" y="237"/>
                    <a:pt x="814" y="241"/>
                    <a:pt x="782" y="241"/>
                  </a:cubicBezTo>
                  <a:close/>
                  <a:moveTo>
                    <a:pt x="833" y="273"/>
                  </a:moveTo>
                  <a:cubicBezTo>
                    <a:pt x="839" y="314"/>
                    <a:pt x="839" y="350"/>
                    <a:pt x="833" y="388"/>
                  </a:cubicBezTo>
                  <a:cubicBezTo>
                    <a:pt x="831" y="405"/>
                    <a:pt x="834" y="426"/>
                    <a:pt x="825" y="441"/>
                  </a:cubicBezTo>
                  <a:cubicBezTo>
                    <a:pt x="820" y="412"/>
                    <a:pt x="832" y="356"/>
                    <a:pt x="830" y="309"/>
                  </a:cubicBezTo>
                  <a:cubicBezTo>
                    <a:pt x="829" y="298"/>
                    <a:pt x="831" y="275"/>
                    <a:pt x="818" y="277"/>
                  </a:cubicBezTo>
                  <a:cubicBezTo>
                    <a:pt x="817" y="291"/>
                    <a:pt x="822" y="327"/>
                    <a:pt x="815" y="349"/>
                  </a:cubicBezTo>
                  <a:cubicBezTo>
                    <a:pt x="807" y="322"/>
                    <a:pt x="814" y="305"/>
                    <a:pt x="810" y="279"/>
                  </a:cubicBezTo>
                  <a:cubicBezTo>
                    <a:pt x="800" y="278"/>
                    <a:pt x="791" y="280"/>
                    <a:pt x="782" y="278"/>
                  </a:cubicBezTo>
                  <a:cubicBezTo>
                    <a:pt x="785" y="308"/>
                    <a:pt x="783" y="333"/>
                    <a:pt x="781" y="358"/>
                  </a:cubicBezTo>
                  <a:cubicBezTo>
                    <a:pt x="779" y="383"/>
                    <a:pt x="781" y="409"/>
                    <a:pt x="780" y="437"/>
                  </a:cubicBezTo>
                  <a:cubicBezTo>
                    <a:pt x="777" y="491"/>
                    <a:pt x="774" y="559"/>
                    <a:pt x="770" y="613"/>
                  </a:cubicBezTo>
                  <a:cubicBezTo>
                    <a:pt x="764" y="697"/>
                    <a:pt x="765" y="785"/>
                    <a:pt x="785" y="857"/>
                  </a:cubicBezTo>
                  <a:cubicBezTo>
                    <a:pt x="794" y="873"/>
                    <a:pt x="795" y="891"/>
                    <a:pt x="800" y="908"/>
                  </a:cubicBezTo>
                  <a:cubicBezTo>
                    <a:pt x="810" y="887"/>
                    <a:pt x="813" y="869"/>
                    <a:pt x="811" y="841"/>
                  </a:cubicBezTo>
                  <a:cubicBezTo>
                    <a:pt x="809" y="812"/>
                    <a:pt x="805" y="776"/>
                    <a:pt x="802" y="745"/>
                  </a:cubicBezTo>
                  <a:cubicBezTo>
                    <a:pt x="801" y="735"/>
                    <a:pt x="793" y="720"/>
                    <a:pt x="806" y="714"/>
                  </a:cubicBezTo>
                  <a:cubicBezTo>
                    <a:pt x="815" y="759"/>
                    <a:pt x="814" y="808"/>
                    <a:pt x="825" y="850"/>
                  </a:cubicBezTo>
                  <a:cubicBezTo>
                    <a:pt x="835" y="842"/>
                    <a:pt x="833" y="829"/>
                    <a:pt x="835" y="817"/>
                  </a:cubicBezTo>
                  <a:cubicBezTo>
                    <a:pt x="840" y="781"/>
                    <a:pt x="847" y="741"/>
                    <a:pt x="841" y="699"/>
                  </a:cubicBezTo>
                  <a:cubicBezTo>
                    <a:pt x="835" y="658"/>
                    <a:pt x="823" y="618"/>
                    <a:pt x="832" y="586"/>
                  </a:cubicBezTo>
                  <a:cubicBezTo>
                    <a:pt x="840" y="605"/>
                    <a:pt x="836" y="626"/>
                    <a:pt x="840" y="647"/>
                  </a:cubicBezTo>
                  <a:cubicBezTo>
                    <a:pt x="850" y="711"/>
                    <a:pt x="859" y="768"/>
                    <a:pt x="845" y="831"/>
                  </a:cubicBezTo>
                  <a:cubicBezTo>
                    <a:pt x="859" y="823"/>
                    <a:pt x="889" y="831"/>
                    <a:pt x="902" y="820"/>
                  </a:cubicBezTo>
                  <a:cubicBezTo>
                    <a:pt x="921" y="802"/>
                    <a:pt x="910" y="746"/>
                    <a:pt x="909" y="721"/>
                  </a:cubicBezTo>
                  <a:cubicBezTo>
                    <a:pt x="909" y="721"/>
                    <a:pt x="910" y="719"/>
                    <a:pt x="909" y="718"/>
                  </a:cubicBezTo>
                  <a:cubicBezTo>
                    <a:pt x="907" y="699"/>
                    <a:pt x="900" y="681"/>
                    <a:pt x="899" y="662"/>
                  </a:cubicBezTo>
                  <a:cubicBezTo>
                    <a:pt x="899" y="632"/>
                    <a:pt x="895" y="603"/>
                    <a:pt x="893" y="574"/>
                  </a:cubicBezTo>
                  <a:cubicBezTo>
                    <a:pt x="887" y="472"/>
                    <a:pt x="884" y="359"/>
                    <a:pt x="878" y="254"/>
                  </a:cubicBezTo>
                  <a:cubicBezTo>
                    <a:pt x="878" y="254"/>
                    <a:pt x="878" y="253"/>
                    <a:pt x="877" y="253"/>
                  </a:cubicBezTo>
                  <a:cubicBezTo>
                    <a:pt x="865" y="262"/>
                    <a:pt x="851" y="269"/>
                    <a:pt x="833" y="273"/>
                  </a:cubicBezTo>
                  <a:close/>
                  <a:moveTo>
                    <a:pt x="373" y="346"/>
                  </a:moveTo>
                  <a:cubicBezTo>
                    <a:pt x="365" y="344"/>
                    <a:pt x="358" y="345"/>
                    <a:pt x="350" y="344"/>
                  </a:cubicBezTo>
                  <a:cubicBezTo>
                    <a:pt x="344" y="343"/>
                    <a:pt x="337" y="340"/>
                    <a:pt x="330" y="339"/>
                  </a:cubicBezTo>
                  <a:cubicBezTo>
                    <a:pt x="307" y="337"/>
                    <a:pt x="270" y="341"/>
                    <a:pt x="264" y="363"/>
                  </a:cubicBezTo>
                  <a:cubicBezTo>
                    <a:pt x="259" y="383"/>
                    <a:pt x="275" y="397"/>
                    <a:pt x="278" y="419"/>
                  </a:cubicBezTo>
                  <a:cubicBezTo>
                    <a:pt x="282" y="419"/>
                    <a:pt x="285" y="421"/>
                    <a:pt x="289" y="421"/>
                  </a:cubicBezTo>
                  <a:cubicBezTo>
                    <a:pt x="288" y="413"/>
                    <a:pt x="277" y="407"/>
                    <a:pt x="279" y="399"/>
                  </a:cubicBezTo>
                  <a:cubicBezTo>
                    <a:pt x="294" y="407"/>
                    <a:pt x="296" y="428"/>
                    <a:pt x="319" y="427"/>
                  </a:cubicBezTo>
                  <a:cubicBezTo>
                    <a:pt x="313" y="412"/>
                    <a:pt x="297" y="401"/>
                    <a:pt x="294" y="386"/>
                  </a:cubicBezTo>
                  <a:cubicBezTo>
                    <a:pt x="308" y="399"/>
                    <a:pt x="320" y="413"/>
                    <a:pt x="330" y="429"/>
                  </a:cubicBezTo>
                  <a:cubicBezTo>
                    <a:pt x="338" y="428"/>
                    <a:pt x="347" y="433"/>
                    <a:pt x="353" y="430"/>
                  </a:cubicBezTo>
                  <a:cubicBezTo>
                    <a:pt x="342" y="413"/>
                    <a:pt x="325" y="402"/>
                    <a:pt x="320" y="380"/>
                  </a:cubicBezTo>
                  <a:cubicBezTo>
                    <a:pt x="335" y="396"/>
                    <a:pt x="349" y="412"/>
                    <a:pt x="361" y="430"/>
                  </a:cubicBezTo>
                  <a:cubicBezTo>
                    <a:pt x="366" y="427"/>
                    <a:pt x="370" y="434"/>
                    <a:pt x="373" y="429"/>
                  </a:cubicBezTo>
                  <a:cubicBezTo>
                    <a:pt x="366" y="416"/>
                    <a:pt x="355" y="402"/>
                    <a:pt x="351" y="390"/>
                  </a:cubicBezTo>
                  <a:cubicBezTo>
                    <a:pt x="359" y="390"/>
                    <a:pt x="363" y="400"/>
                    <a:pt x="368" y="406"/>
                  </a:cubicBezTo>
                  <a:cubicBezTo>
                    <a:pt x="373" y="413"/>
                    <a:pt x="377" y="421"/>
                    <a:pt x="383" y="426"/>
                  </a:cubicBezTo>
                  <a:cubicBezTo>
                    <a:pt x="400" y="395"/>
                    <a:pt x="409" y="360"/>
                    <a:pt x="373" y="346"/>
                  </a:cubicBezTo>
                  <a:close/>
                  <a:moveTo>
                    <a:pt x="759" y="390"/>
                  </a:moveTo>
                  <a:cubicBezTo>
                    <a:pt x="767" y="417"/>
                    <a:pt x="763" y="450"/>
                    <a:pt x="760" y="476"/>
                  </a:cubicBezTo>
                  <a:cubicBezTo>
                    <a:pt x="756" y="507"/>
                    <a:pt x="754" y="534"/>
                    <a:pt x="752" y="563"/>
                  </a:cubicBezTo>
                  <a:cubicBezTo>
                    <a:pt x="747" y="660"/>
                    <a:pt x="738" y="762"/>
                    <a:pt x="762" y="857"/>
                  </a:cubicBezTo>
                  <a:cubicBezTo>
                    <a:pt x="766" y="861"/>
                    <a:pt x="770" y="868"/>
                    <a:pt x="772" y="874"/>
                  </a:cubicBezTo>
                  <a:cubicBezTo>
                    <a:pt x="776" y="887"/>
                    <a:pt x="777" y="910"/>
                    <a:pt x="771" y="918"/>
                  </a:cubicBezTo>
                  <a:cubicBezTo>
                    <a:pt x="760" y="933"/>
                    <a:pt x="733" y="927"/>
                    <a:pt x="715" y="926"/>
                  </a:cubicBezTo>
                  <a:cubicBezTo>
                    <a:pt x="711" y="930"/>
                    <a:pt x="711" y="938"/>
                    <a:pt x="708" y="943"/>
                  </a:cubicBezTo>
                  <a:cubicBezTo>
                    <a:pt x="739" y="939"/>
                    <a:pt x="770" y="946"/>
                    <a:pt x="789" y="927"/>
                  </a:cubicBezTo>
                  <a:cubicBezTo>
                    <a:pt x="781" y="921"/>
                    <a:pt x="789" y="916"/>
                    <a:pt x="791" y="909"/>
                  </a:cubicBezTo>
                  <a:cubicBezTo>
                    <a:pt x="781" y="870"/>
                    <a:pt x="770" y="836"/>
                    <a:pt x="764" y="798"/>
                  </a:cubicBezTo>
                  <a:cubicBezTo>
                    <a:pt x="754" y="746"/>
                    <a:pt x="762" y="695"/>
                    <a:pt x="762" y="638"/>
                  </a:cubicBezTo>
                  <a:cubicBezTo>
                    <a:pt x="762" y="631"/>
                    <a:pt x="760" y="623"/>
                    <a:pt x="760" y="615"/>
                  </a:cubicBezTo>
                  <a:cubicBezTo>
                    <a:pt x="761" y="572"/>
                    <a:pt x="767" y="522"/>
                    <a:pt x="769" y="482"/>
                  </a:cubicBezTo>
                  <a:cubicBezTo>
                    <a:pt x="770" y="435"/>
                    <a:pt x="775" y="392"/>
                    <a:pt x="767" y="350"/>
                  </a:cubicBezTo>
                  <a:cubicBezTo>
                    <a:pt x="764" y="363"/>
                    <a:pt x="764" y="379"/>
                    <a:pt x="759" y="390"/>
                  </a:cubicBezTo>
                  <a:close/>
                  <a:moveTo>
                    <a:pt x="713" y="477"/>
                  </a:moveTo>
                  <a:cubicBezTo>
                    <a:pt x="720" y="485"/>
                    <a:pt x="710" y="492"/>
                    <a:pt x="709" y="501"/>
                  </a:cubicBezTo>
                  <a:cubicBezTo>
                    <a:pt x="701" y="550"/>
                    <a:pt x="709" y="598"/>
                    <a:pt x="709" y="644"/>
                  </a:cubicBezTo>
                  <a:cubicBezTo>
                    <a:pt x="708" y="706"/>
                    <a:pt x="713" y="754"/>
                    <a:pt x="714" y="808"/>
                  </a:cubicBezTo>
                  <a:cubicBezTo>
                    <a:pt x="714" y="819"/>
                    <a:pt x="712" y="830"/>
                    <a:pt x="713" y="840"/>
                  </a:cubicBezTo>
                  <a:cubicBezTo>
                    <a:pt x="713" y="845"/>
                    <a:pt x="716" y="849"/>
                    <a:pt x="716" y="855"/>
                  </a:cubicBezTo>
                  <a:cubicBezTo>
                    <a:pt x="718" y="876"/>
                    <a:pt x="715" y="896"/>
                    <a:pt x="715" y="917"/>
                  </a:cubicBezTo>
                  <a:cubicBezTo>
                    <a:pt x="734" y="920"/>
                    <a:pt x="745" y="923"/>
                    <a:pt x="761" y="914"/>
                  </a:cubicBezTo>
                  <a:cubicBezTo>
                    <a:pt x="774" y="895"/>
                    <a:pt x="759" y="873"/>
                    <a:pt x="754" y="857"/>
                  </a:cubicBezTo>
                  <a:cubicBezTo>
                    <a:pt x="740" y="820"/>
                    <a:pt x="736" y="767"/>
                    <a:pt x="737" y="724"/>
                  </a:cubicBezTo>
                  <a:cubicBezTo>
                    <a:pt x="740" y="641"/>
                    <a:pt x="742" y="559"/>
                    <a:pt x="751" y="478"/>
                  </a:cubicBezTo>
                  <a:cubicBezTo>
                    <a:pt x="754" y="451"/>
                    <a:pt x="761" y="432"/>
                    <a:pt x="755" y="405"/>
                  </a:cubicBezTo>
                  <a:cubicBezTo>
                    <a:pt x="748" y="430"/>
                    <a:pt x="735" y="456"/>
                    <a:pt x="713" y="477"/>
                  </a:cubicBezTo>
                  <a:close/>
                  <a:moveTo>
                    <a:pt x="56" y="476"/>
                  </a:moveTo>
                  <a:cubicBezTo>
                    <a:pt x="58" y="495"/>
                    <a:pt x="62" y="515"/>
                    <a:pt x="63" y="531"/>
                  </a:cubicBezTo>
                  <a:cubicBezTo>
                    <a:pt x="65" y="571"/>
                    <a:pt x="63" y="599"/>
                    <a:pt x="61" y="634"/>
                  </a:cubicBezTo>
                  <a:cubicBezTo>
                    <a:pt x="61" y="654"/>
                    <a:pt x="64" y="672"/>
                    <a:pt x="65" y="689"/>
                  </a:cubicBezTo>
                  <a:cubicBezTo>
                    <a:pt x="66" y="712"/>
                    <a:pt x="61" y="735"/>
                    <a:pt x="58" y="757"/>
                  </a:cubicBezTo>
                  <a:cubicBezTo>
                    <a:pt x="55" y="773"/>
                    <a:pt x="51" y="787"/>
                    <a:pt x="50" y="803"/>
                  </a:cubicBezTo>
                  <a:cubicBezTo>
                    <a:pt x="72" y="817"/>
                    <a:pt x="98" y="822"/>
                    <a:pt x="126" y="831"/>
                  </a:cubicBezTo>
                  <a:cubicBezTo>
                    <a:pt x="158" y="841"/>
                    <a:pt x="194" y="851"/>
                    <a:pt x="228" y="864"/>
                  </a:cubicBezTo>
                  <a:cubicBezTo>
                    <a:pt x="261" y="877"/>
                    <a:pt x="293" y="892"/>
                    <a:pt x="325" y="901"/>
                  </a:cubicBezTo>
                  <a:cubicBezTo>
                    <a:pt x="345" y="906"/>
                    <a:pt x="367" y="907"/>
                    <a:pt x="385" y="912"/>
                  </a:cubicBezTo>
                  <a:cubicBezTo>
                    <a:pt x="390" y="913"/>
                    <a:pt x="396" y="917"/>
                    <a:pt x="401" y="918"/>
                  </a:cubicBezTo>
                  <a:cubicBezTo>
                    <a:pt x="437" y="928"/>
                    <a:pt x="478" y="927"/>
                    <a:pt x="515" y="935"/>
                  </a:cubicBezTo>
                  <a:cubicBezTo>
                    <a:pt x="554" y="945"/>
                    <a:pt x="602" y="943"/>
                    <a:pt x="642" y="942"/>
                  </a:cubicBezTo>
                  <a:cubicBezTo>
                    <a:pt x="649" y="937"/>
                    <a:pt x="653" y="937"/>
                    <a:pt x="663" y="934"/>
                  </a:cubicBezTo>
                  <a:cubicBezTo>
                    <a:pt x="693" y="911"/>
                    <a:pt x="683" y="855"/>
                    <a:pt x="680" y="815"/>
                  </a:cubicBezTo>
                  <a:cubicBezTo>
                    <a:pt x="677" y="765"/>
                    <a:pt x="672" y="718"/>
                    <a:pt x="671" y="680"/>
                  </a:cubicBezTo>
                  <a:cubicBezTo>
                    <a:pt x="671" y="653"/>
                    <a:pt x="675" y="628"/>
                    <a:pt x="674" y="602"/>
                  </a:cubicBezTo>
                  <a:cubicBezTo>
                    <a:pt x="673" y="568"/>
                    <a:pt x="673" y="536"/>
                    <a:pt x="676" y="506"/>
                  </a:cubicBezTo>
                  <a:cubicBezTo>
                    <a:pt x="648" y="513"/>
                    <a:pt x="620" y="527"/>
                    <a:pt x="587" y="525"/>
                  </a:cubicBezTo>
                  <a:cubicBezTo>
                    <a:pt x="521" y="520"/>
                    <a:pt x="450" y="509"/>
                    <a:pt x="394" y="501"/>
                  </a:cubicBezTo>
                  <a:cubicBezTo>
                    <a:pt x="392" y="523"/>
                    <a:pt x="393" y="550"/>
                    <a:pt x="376" y="561"/>
                  </a:cubicBezTo>
                  <a:cubicBezTo>
                    <a:pt x="365" y="568"/>
                    <a:pt x="353" y="565"/>
                    <a:pt x="341" y="564"/>
                  </a:cubicBezTo>
                  <a:cubicBezTo>
                    <a:pt x="324" y="564"/>
                    <a:pt x="301" y="570"/>
                    <a:pt x="287" y="563"/>
                  </a:cubicBezTo>
                  <a:cubicBezTo>
                    <a:pt x="268" y="554"/>
                    <a:pt x="259" y="517"/>
                    <a:pt x="259" y="496"/>
                  </a:cubicBezTo>
                  <a:cubicBezTo>
                    <a:pt x="259" y="486"/>
                    <a:pt x="266" y="476"/>
                    <a:pt x="264" y="466"/>
                  </a:cubicBezTo>
                  <a:cubicBezTo>
                    <a:pt x="260" y="464"/>
                    <a:pt x="254" y="463"/>
                    <a:pt x="247" y="464"/>
                  </a:cubicBezTo>
                  <a:cubicBezTo>
                    <a:pt x="188" y="439"/>
                    <a:pt x="113" y="437"/>
                    <a:pt x="54" y="415"/>
                  </a:cubicBezTo>
                  <a:cubicBezTo>
                    <a:pt x="53" y="415"/>
                    <a:pt x="52" y="415"/>
                    <a:pt x="53" y="416"/>
                  </a:cubicBezTo>
                  <a:cubicBezTo>
                    <a:pt x="49" y="426"/>
                    <a:pt x="54" y="455"/>
                    <a:pt x="56" y="476"/>
                  </a:cubicBezTo>
                  <a:close/>
                  <a:moveTo>
                    <a:pt x="364" y="445"/>
                  </a:moveTo>
                  <a:cubicBezTo>
                    <a:pt x="335" y="438"/>
                    <a:pt x="307" y="434"/>
                    <a:pt x="274" y="430"/>
                  </a:cubicBezTo>
                  <a:cubicBezTo>
                    <a:pt x="269" y="436"/>
                    <a:pt x="271" y="441"/>
                    <a:pt x="274" y="450"/>
                  </a:cubicBezTo>
                  <a:cubicBezTo>
                    <a:pt x="305" y="466"/>
                    <a:pt x="351" y="468"/>
                    <a:pt x="386" y="464"/>
                  </a:cubicBezTo>
                  <a:cubicBezTo>
                    <a:pt x="386" y="461"/>
                    <a:pt x="387" y="460"/>
                    <a:pt x="389" y="460"/>
                  </a:cubicBezTo>
                  <a:cubicBezTo>
                    <a:pt x="385" y="451"/>
                    <a:pt x="386" y="446"/>
                    <a:pt x="389" y="441"/>
                  </a:cubicBezTo>
                  <a:cubicBezTo>
                    <a:pt x="376" y="440"/>
                    <a:pt x="372" y="441"/>
                    <a:pt x="364" y="445"/>
                  </a:cubicBezTo>
                  <a:close/>
                  <a:moveTo>
                    <a:pt x="297" y="556"/>
                  </a:moveTo>
                  <a:cubicBezTo>
                    <a:pt x="312" y="554"/>
                    <a:pt x="329" y="561"/>
                    <a:pt x="341" y="553"/>
                  </a:cubicBezTo>
                  <a:cubicBezTo>
                    <a:pt x="350" y="547"/>
                    <a:pt x="355" y="531"/>
                    <a:pt x="358" y="520"/>
                  </a:cubicBezTo>
                  <a:cubicBezTo>
                    <a:pt x="361" y="504"/>
                    <a:pt x="362" y="495"/>
                    <a:pt x="363" y="477"/>
                  </a:cubicBezTo>
                  <a:cubicBezTo>
                    <a:pt x="358" y="477"/>
                    <a:pt x="359" y="477"/>
                    <a:pt x="354" y="477"/>
                  </a:cubicBezTo>
                  <a:cubicBezTo>
                    <a:pt x="352" y="502"/>
                    <a:pt x="355" y="535"/>
                    <a:pt x="322" y="542"/>
                  </a:cubicBezTo>
                  <a:cubicBezTo>
                    <a:pt x="305" y="524"/>
                    <a:pt x="327" y="499"/>
                    <a:pt x="317" y="472"/>
                  </a:cubicBezTo>
                  <a:cubicBezTo>
                    <a:pt x="296" y="476"/>
                    <a:pt x="304" y="517"/>
                    <a:pt x="304" y="527"/>
                  </a:cubicBezTo>
                  <a:cubicBezTo>
                    <a:pt x="288" y="554"/>
                    <a:pt x="272" y="508"/>
                    <a:pt x="277" y="491"/>
                  </a:cubicBezTo>
                  <a:cubicBezTo>
                    <a:pt x="278" y="488"/>
                    <a:pt x="280" y="489"/>
                    <a:pt x="280" y="486"/>
                  </a:cubicBezTo>
                  <a:cubicBezTo>
                    <a:pt x="282" y="479"/>
                    <a:pt x="279" y="469"/>
                    <a:pt x="284" y="466"/>
                  </a:cubicBezTo>
                  <a:cubicBezTo>
                    <a:pt x="280" y="466"/>
                    <a:pt x="279" y="468"/>
                    <a:pt x="277" y="465"/>
                  </a:cubicBezTo>
                  <a:cubicBezTo>
                    <a:pt x="269" y="499"/>
                    <a:pt x="269" y="538"/>
                    <a:pt x="297" y="556"/>
                  </a:cubicBezTo>
                  <a:close/>
                  <a:moveTo>
                    <a:pt x="293" y="523"/>
                  </a:moveTo>
                  <a:cubicBezTo>
                    <a:pt x="294" y="523"/>
                    <a:pt x="294" y="523"/>
                    <a:pt x="294" y="522"/>
                  </a:cubicBezTo>
                  <a:cubicBezTo>
                    <a:pt x="292" y="517"/>
                    <a:pt x="296" y="498"/>
                    <a:pt x="297" y="483"/>
                  </a:cubicBezTo>
                  <a:cubicBezTo>
                    <a:pt x="297" y="478"/>
                    <a:pt x="301" y="469"/>
                    <a:pt x="292" y="468"/>
                  </a:cubicBezTo>
                  <a:cubicBezTo>
                    <a:pt x="286" y="486"/>
                    <a:pt x="281" y="513"/>
                    <a:pt x="293" y="523"/>
                  </a:cubicBezTo>
                  <a:close/>
                  <a:moveTo>
                    <a:pt x="332" y="496"/>
                  </a:moveTo>
                  <a:cubicBezTo>
                    <a:pt x="329" y="509"/>
                    <a:pt x="320" y="521"/>
                    <a:pt x="325" y="531"/>
                  </a:cubicBezTo>
                  <a:cubicBezTo>
                    <a:pt x="347" y="523"/>
                    <a:pt x="341" y="489"/>
                    <a:pt x="343" y="475"/>
                  </a:cubicBezTo>
                  <a:cubicBezTo>
                    <a:pt x="337" y="475"/>
                    <a:pt x="333" y="474"/>
                    <a:pt x="329" y="473"/>
                  </a:cubicBezTo>
                  <a:cubicBezTo>
                    <a:pt x="329" y="479"/>
                    <a:pt x="325" y="492"/>
                    <a:pt x="332" y="496"/>
                  </a:cubicBezTo>
                  <a:close/>
                  <a:moveTo>
                    <a:pt x="351" y="558"/>
                  </a:moveTo>
                  <a:cubicBezTo>
                    <a:pt x="390" y="552"/>
                    <a:pt x="379" y="513"/>
                    <a:pt x="385" y="477"/>
                  </a:cubicBezTo>
                  <a:cubicBezTo>
                    <a:pt x="380" y="476"/>
                    <a:pt x="375" y="479"/>
                    <a:pt x="373" y="477"/>
                  </a:cubicBezTo>
                  <a:cubicBezTo>
                    <a:pt x="370" y="514"/>
                    <a:pt x="366" y="541"/>
                    <a:pt x="351" y="558"/>
                  </a:cubicBezTo>
                  <a:close/>
                  <a:moveTo>
                    <a:pt x="688" y="507"/>
                  </a:moveTo>
                  <a:cubicBezTo>
                    <a:pt x="685" y="525"/>
                    <a:pt x="685" y="540"/>
                    <a:pt x="686" y="554"/>
                  </a:cubicBezTo>
                  <a:cubicBezTo>
                    <a:pt x="688" y="576"/>
                    <a:pt x="686" y="609"/>
                    <a:pt x="685" y="639"/>
                  </a:cubicBezTo>
                  <a:cubicBezTo>
                    <a:pt x="683" y="693"/>
                    <a:pt x="686" y="737"/>
                    <a:pt x="689" y="784"/>
                  </a:cubicBezTo>
                  <a:cubicBezTo>
                    <a:pt x="693" y="833"/>
                    <a:pt x="703" y="882"/>
                    <a:pt x="688" y="927"/>
                  </a:cubicBezTo>
                  <a:cubicBezTo>
                    <a:pt x="679" y="931"/>
                    <a:pt x="676" y="940"/>
                    <a:pt x="669" y="944"/>
                  </a:cubicBezTo>
                  <a:cubicBezTo>
                    <a:pt x="641" y="961"/>
                    <a:pt x="600" y="951"/>
                    <a:pt x="568" y="952"/>
                  </a:cubicBezTo>
                  <a:cubicBezTo>
                    <a:pt x="556" y="952"/>
                    <a:pt x="545" y="952"/>
                    <a:pt x="535" y="952"/>
                  </a:cubicBezTo>
                  <a:cubicBezTo>
                    <a:pt x="524" y="951"/>
                    <a:pt x="516" y="946"/>
                    <a:pt x="506" y="944"/>
                  </a:cubicBezTo>
                  <a:cubicBezTo>
                    <a:pt x="485" y="940"/>
                    <a:pt x="463" y="939"/>
                    <a:pt x="442" y="935"/>
                  </a:cubicBezTo>
                  <a:cubicBezTo>
                    <a:pt x="412" y="931"/>
                    <a:pt x="385" y="920"/>
                    <a:pt x="358" y="918"/>
                  </a:cubicBezTo>
                  <a:cubicBezTo>
                    <a:pt x="336" y="910"/>
                    <a:pt x="306" y="904"/>
                    <a:pt x="287" y="897"/>
                  </a:cubicBezTo>
                  <a:cubicBezTo>
                    <a:pt x="276" y="893"/>
                    <a:pt x="269" y="889"/>
                    <a:pt x="261" y="886"/>
                  </a:cubicBezTo>
                  <a:cubicBezTo>
                    <a:pt x="188" y="858"/>
                    <a:pt x="114" y="845"/>
                    <a:pt x="49" y="815"/>
                  </a:cubicBezTo>
                  <a:cubicBezTo>
                    <a:pt x="50" y="822"/>
                    <a:pt x="43" y="815"/>
                    <a:pt x="41" y="813"/>
                  </a:cubicBezTo>
                  <a:cubicBezTo>
                    <a:pt x="39" y="824"/>
                    <a:pt x="49" y="825"/>
                    <a:pt x="55" y="828"/>
                  </a:cubicBezTo>
                  <a:cubicBezTo>
                    <a:pt x="69" y="837"/>
                    <a:pt x="83" y="849"/>
                    <a:pt x="105" y="848"/>
                  </a:cubicBezTo>
                  <a:cubicBezTo>
                    <a:pt x="119" y="858"/>
                    <a:pt x="134" y="859"/>
                    <a:pt x="150" y="867"/>
                  </a:cubicBezTo>
                  <a:cubicBezTo>
                    <a:pt x="160" y="868"/>
                    <a:pt x="180" y="875"/>
                    <a:pt x="191" y="876"/>
                  </a:cubicBezTo>
                  <a:cubicBezTo>
                    <a:pt x="228" y="893"/>
                    <a:pt x="265" y="905"/>
                    <a:pt x="304" y="919"/>
                  </a:cubicBezTo>
                  <a:cubicBezTo>
                    <a:pt x="332" y="930"/>
                    <a:pt x="360" y="935"/>
                    <a:pt x="393" y="940"/>
                  </a:cubicBezTo>
                  <a:cubicBezTo>
                    <a:pt x="409" y="943"/>
                    <a:pt x="427" y="944"/>
                    <a:pt x="442" y="949"/>
                  </a:cubicBezTo>
                  <a:cubicBezTo>
                    <a:pt x="446" y="950"/>
                    <a:pt x="450" y="954"/>
                    <a:pt x="454" y="955"/>
                  </a:cubicBezTo>
                  <a:cubicBezTo>
                    <a:pt x="470" y="960"/>
                    <a:pt x="491" y="959"/>
                    <a:pt x="510" y="960"/>
                  </a:cubicBezTo>
                  <a:cubicBezTo>
                    <a:pt x="559" y="964"/>
                    <a:pt x="615" y="967"/>
                    <a:pt x="663" y="964"/>
                  </a:cubicBezTo>
                  <a:cubicBezTo>
                    <a:pt x="669" y="960"/>
                    <a:pt x="677" y="957"/>
                    <a:pt x="680" y="949"/>
                  </a:cubicBezTo>
                  <a:cubicBezTo>
                    <a:pt x="686" y="948"/>
                    <a:pt x="689" y="945"/>
                    <a:pt x="695" y="942"/>
                  </a:cubicBezTo>
                  <a:cubicBezTo>
                    <a:pt x="712" y="913"/>
                    <a:pt x="704" y="870"/>
                    <a:pt x="703" y="837"/>
                  </a:cubicBezTo>
                  <a:cubicBezTo>
                    <a:pt x="702" y="810"/>
                    <a:pt x="702" y="782"/>
                    <a:pt x="701" y="755"/>
                  </a:cubicBezTo>
                  <a:cubicBezTo>
                    <a:pt x="700" y="713"/>
                    <a:pt x="697" y="670"/>
                    <a:pt x="696" y="628"/>
                  </a:cubicBezTo>
                  <a:cubicBezTo>
                    <a:pt x="695" y="581"/>
                    <a:pt x="695" y="535"/>
                    <a:pt x="700" y="491"/>
                  </a:cubicBezTo>
                  <a:cubicBezTo>
                    <a:pt x="700" y="490"/>
                    <a:pt x="700" y="489"/>
                    <a:pt x="699" y="490"/>
                  </a:cubicBezTo>
                  <a:cubicBezTo>
                    <a:pt x="692" y="494"/>
                    <a:pt x="689" y="499"/>
                    <a:pt x="688" y="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1198857" y="4454389"/>
              <a:ext cx="2996798" cy="1077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264720" y="3732400"/>
            <a:ext cx="4990096" cy="2131372"/>
            <a:chOff x="6264720" y="3732400"/>
            <a:chExt cx="4990096" cy="2131372"/>
          </a:xfrm>
        </p:grpSpPr>
        <p:sp>
          <p:nvSpPr>
            <p:cNvPr id="40" name="圆角矩形 9"/>
            <p:cNvSpPr/>
            <p:nvPr/>
          </p:nvSpPr>
          <p:spPr>
            <a:xfrm>
              <a:off x="6264720" y="3732400"/>
              <a:ext cx="4990096" cy="2131372"/>
            </a:xfrm>
            <a:prstGeom prst="roundRect">
              <a:avLst>
                <a:gd name="adj" fmla="val 6360"/>
              </a:avLst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432373" y="4006079"/>
              <a:ext cx="646348" cy="488473"/>
              <a:chOff x="1944958" y="1415717"/>
              <a:chExt cx="382404" cy="288999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944958" y="1415717"/>
                <a:ext cx="288032" cy="28803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15A13"/>
                  </a:solidFill>
                </a:endParaRPr>
              </a:p>
            </p:txBody>
          </p:sp>
          <p:sp>
            <p:nvSpPr>
              <p:cNvPr id="56" name="TextBox 21"/>
              <p:cNvSpPr txBox="1"/>
              <p:nvPr/>
            </p:nvSpPr>
            <p:spPr>
              <a:xfrm>
                <a:off x="1971174" y="1428560"/>
                <a:ext cx="356188" cy="27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>
                  <a:spcBef>
                    <a:spcPct val="0"/>
                  </a:spcBef>
                  <a:buNone/>
                  <a:defRPr lang="zh-CN" altLang="en-US" sz="2000" b="0">
                    <a:solidFill>
                      <a:schemeClr val="bg1">
                        <a:alpha val="70000"/>
                      </a:schemeClr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:endParaRPr lang="zh-CN" altLang="en-US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9549758" y="4567937"/>
              <a:ext cx="1598281" cy="1165112"/>
            </a:xfrm>
            <a:prstGeom prst="roundRect">
              <a:avLst>
                <a:gd name="adj" fmla="val 5881"/>
              </a:avLst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6918341" y="3943720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5"/>
            <p:cNvGrpSpPr>
              <a:grpSpLocks noChangeAspect="1"/>
            </p:cNvGrpSpPr>
            <p:nvPr/>
          </p:nvGrpSpPr>
          <p:grpSpPr bwMode="auto">
            <a:xfrm>
              <a:off x="10231676" y="3920104"/>
              <a:ext cx="643833" cy="628682"/>
              <a:chOff x="1020" y="947"/>
              <a:chExt cx="425" cy="415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>
                <a:off x="1376" y="1022"/>
                <a:ext cx="45" cy="33"/>
              </a:xfrm>
              <a:custGeom>
                <a:avLst/>
                <a:gdLst>
                  <a:gd name="T0" fmla="*/ 19 w 19"/>
                  <a:gd name="T1" fmla="*/ 3 h 14"/>
                  <a:gd name="T2" fmla="*/ 0 w 19"/>
                  <a:gd name="T3" fmla="*/ 10 h 14"/>
                  <a:gd name="T4" fmla="*/ 17 w 19"/>
                  <a:gd name="T5" fmla="*/ 0 h 14"/>
                  <a:gd name="T6" fmla="*/ 19 w 19"/>
                  <a:gd name="T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3"/>
                    </a:moveTo>
                    <a:cubicBezTo>
                      <a:pt x="13" y="6"/>
                      <a:pt x="5" y="14"/>
                      <a:pt x="0" y="10"/>
                    </a:cubicBezTo>
                    <a:cubicBezTo>
                      <a:pt x="4" y="8"/>
                      <a:pt x="13" y="3"/>
                      <a:pt x="17" y="0"/>
                    </a:cubicBezTo>
                    <a:cubicBezTo>
                      <a:pt x="18" y="1"/>
                      <a:pt x="18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1334" y="965"/>
                <a:ext cx="28" cy="41"/>
              </a:xfrm>
              <a:custGeom>
                <a:avLst/>
                <a:gdLst>
                  <a:gd name="T0" fmla="*/ 11 w 12"/>
                  <a:gd name="T1" fmla="*/ 0 h 17"/>
                  <a:gd name="T2" fmla="*/ 1 w 12"/>
                  <a:gd name="T3" fmla="*/ 17 h 17"/>
                  <a:gd name="T4" fmla="*/ 0 w 12"/>
                  <a:gd name="T5" fmla="*/ 15 h 17"/>
                  <a:gd name="T6" fmla="*/ 11 w 12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11" y="0"/>
                    </a:moveTo>
                    <a:cubicBezTo>
                      <a:pt x="12" y="5"/>
                      <a:pt x="6" y="12"/>
                      <a:pt x="1" y="17"/>
                    </a:cubicBezTo>
                    <a:cubicBezTo>
                      <a:pt x="1" y="16"/>
                      <a:pt x="1" y="16"/>
                      <a:pt x="0" y="15"/>
                    </a:cubicBezTo>
                    <a:cubicBezTo>
                      <a:pt x="3" y="10"/>
                      <a:pt x="6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1395" y="1102"/>
                <a:ext cx="50" cy="17"/>
              </a:xfrm>
              <a:custGeom>
                <a:avLst/>
                <a:gdLst>
                  <a:gd name="T0" fmla="*/ 21 w 21"/>
                  <a:gd name="T1" fmla="*/ 4 h 7"/>
                  <a:gd name="T2" fmla="*/ 10 w 21"/>
                  <a:gd name="T3" fmla="*/ 5 h 7"/>
                  <a:gd name="T4" fmla="*/ 0 w 21"/>
                  <a:gd name="T5" fmla="*/ 2 h 7"/>
                  <a:gd name="T6" fmla="*/ 19 w 21"/>
                  <a:gd name="T7" fmla="*/ 1 h 7"/>
                  <a:gd name="T8" fmla="*/ 21 w 21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4"/>
                    </a:moveTo>
                    <a:cubicBezTo>
                      <a:pt x="18" y="6"/>
                      <a:pt x="13" y="5"/>
                      <a:pt x="10" y="5"/>
                    </a:cubicBezTo>
                    <a:cubicBezTo>
                      <a:pt x="7" y="5"/>
                      <a:pt x="2" y="7"/>
                      <a:pt x="0" y="2"/>
                    </a:cubicBezTo>
                    <a:cubicBezTo>
                      <a:pt x="7" y="0"/>
                      <a:pt x="13" y="3"/>
                      <a:pt x="19" y="1"/>
                    </a:cubicBezTo>
                    <a:cubicBezTo>
                      <a:pt x="20" y="1"/>
                      <a:pt x="20" y="2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49" name="Freeform 9"/>
              <p:cNvSpPr>
                <a:spLocks noEditPoints="1"/>
              </p:cNvSpPr>
              <p:nvPr/>
            </p:nvSpPr>
            <p:spPr bwMode="auto">
              <a:xfrm>
                <a:off x="1020" y="994"/>
                <a:ext cx="375" cy="368"/>
              </a:xfrm>
              <a:custGeom>
                <a:avLst/>
                <a:gdLst>
                  <a:gd name="T0" fmla="*/ 45 w 159"/>
                  <a:gd name="T1" fmla="*/ 137 h 156"/>
                  <a:gd name="T2" fmla="*/ 35 w 159"/>
                  <a:gd name="T3" fmla="*/ 147 h 156"/>
                  <a:gd name="T4" fmla="*/ 22 w 159"/>
                  <a:gd name="T5" fmla="*/ 150 h 156"/>
                  <a:gd name="T6" fmla="*/ 1 w 159"/>
                  <a:gd name="T7" fmla="*/ 138 h 156"/>
                  <a:gd name="T8" fmla="*/ 0 w 159"/>
                  <a:gd name="T9" fmla="*/ 124 h 156"/>
                  <a:gd name="T10" fmla="*/ 22 w 159"/>
                  <a:gd name="T11" fmla="*/ 99 h 156"/>
                  <a:gd name="T12" fmla="*/ 35 w 159"/>
                  <a:gd name="T13" fmla="*/ 87 h 156"/>
                  <a:gd name="T14" fmla="*/ 53 w 159"/>
                  <a:gd name="T15" fmla="*/ 38 h 156"/>
                  <a:gd name="T16" fmla="*/ 104 w 159"/>
                  <a:gd name="T17" fmla="*/ 0 h 156"/>
                  <a:gd name="T18" fmla="*/ 154 w 159"/>
                  <a:gd name="T19" fmla="*/ 39 h 156"/>
                  <a:gd name="T20" fmla="*/ 98 w 159"/>
                  <a:gd name="T21" fmla="*/ 98 h 156"/>
                  <a:gd name="T22" fmla="*/ 75 w 159"/>
                  <a:gd name="T23" fmla="*/ 107 h 156"/>
                  <a:gd name="T24" fmla="*/ 55 w 159"/>
                  <a:gd name="T25" fmla="*/ 128 h 156"/>
                  <a:gd name="T26" fmla="*/ 80 w 159"/>
                  <a:gd name="T27" fmla="*/ 95 h 156"/>
                  <a:gd name="T28" fmla="*/ 128 w 159"/>
                  <a:gd name="T29" fmla="*/ 92 h 156"/>
                  <a:gd name="T30" fmla="*/ 151 w 159"/>
                  <a:gd name="T31" fmla="*/ 52 h 156"/>
                  <a:gd name="T32" fmla="*/ 83 w 159"/>
                  <a:gd name="T33" fmla="*/ 9 h 156"/>
                  <a:gd name="T34" fmla="*/ 64 w 159"/>
                  <a:gd name="T35" fmla="*/ 62 h 156"/>
                  <a:gd name="T36" fmla="*/ 49 w 159"/>
                  <a:gd name="T37" fmla="*/ 109 h 156"/>
                  <a:gd name="T38" fmla="*/ 112 w 159"/>
                  <a:gd name="T39" fmla="*/ 70 h 156"/>
                  <a:gd name="T40" fmla="*/ 96 w 159"/>
                  <a:gd name="T41" fmla="*/ 64 h 156"/>
                  <a:gd name="T42" fmla="*/ 97 w 159"/>
                  <a:gd name="T43" fmla="*/ 52 h 156"/>
                  <a:gd name="T44" fmla="*/ 94 w 159"/>
                  <a:gd name="T45" fmla="*/ 47 h 156"/>
                  <a:gd name="T46" fmla="*/ 84 w 159"/>
                  <a:gd name="T47" fmla="*/ 68 h 156"/>
                  <a:gd name="T48" fmla="*/ 45 w 159"/>
                  <a:gd name="T49" fmla="*/ 102 h 156"/>
                  <a:gd name="T50" fmla="*/ 81 w 159"/>
                  <a:gd name="T51" fmla="*/ 66 h 156"/>
                  <a:gd name="T52" fmla="*/ 83 w 159"/>
                  <a:gd name="T53" fmla="*/ 37 h 156"/>
                  <a:gd name="T54" fmla="*/ 106 w 159"/>
                  <a:gd name="T55" fmla="*/ 59 h 156"/>
                  <a:gd name="T56" fmla="*/ 81 w 159"/>
                  <a:gd name="T57" fmla="*/ 81 h 156"/>
                  <a:gd name="T58" fmla="*/ 62 w 159"/>
                  <a:gd name="T59" fmla="*/ 117 h 156"/>
                  <a:gd name="T60" fmla="*/ 34 w 159"/>
                  <a:gd name="T61" fmla="*/ 97 h 156"/>
                  <a:gd name="T62" fmla="*/ 58 w 159"/>
                  <a:gd name="T63" fmla="*/ 119 h 156"/>
                  <a:gd name="T64" fmla="*/ 25 w 159"/>
                  <a:gd name="T65" fmla="*/ 108 h 156"/>
                  <a:gd name="T66" fmla="*/ 50 w 159"/>
                  <a:gd name="T67" fmla="*/ 130 h 156"/>
                  <a:gd name="T68" fmla="*/ 25 w 159"/>
                  <a:gd name="T69" fmla="*/ 108 h 156"/>
                  <a:gd name="T70" fmla="*/ 9 w 159"/>
                  <a:gd name="T71" fmla="*/ 124 h 156"/>
                  <a:gd name="T72" fmla="*/ 44 w 159"/>
                  <a:gd name="T73" fmla="*/ 132 h 156"/>
                  <a:gd name="T74" fmla="*/ 9 w 159"/>
                  <a:gd name="T75" fmla="*/ 130 h 156"/>
                  <a:gd name="T76" fmla="*/ 23 w 159"/>
                  <a:gd name="T77" fmla="*/ 144 h 156"/>
                  <a:gd name="T78" fmla="*/ 35 w 159"/>
                  <a:gd name="T79" fmla="*/ 14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9" h="156">
                    <a:moveTo>
                      <a:pt x="53" y="136"/>
                    </a:moveTo>
                    <a:cubicBezTo>
                      <a:pt x="49" y="138"/>
                      <a:pt x="48" y="135"/>
                      <a:pt x="45" y="137"/>
                    </a:cubicBezTo>
                    <a:cubicBezTo>
                      <a:pt x="42" y="139"/>
                      <a:pt x="45" y="144"/>
                      <a:pt x="42" y="147"/>
                    </a:cubicBezTo>
                    <a:cubicBezTo>
                      <a:pt x="39" y="148"/>
                      <a:pt x="38" y="146"/>
                      <a:pt x="35" y="147"/>
                    </a:cubicBezTo>
                    <a:cubicBezTo>
                      <a:pt x="33" y="149"/>
                      <a:pt x="35" y="155"/>
                      <a:pt x="30" y="156"/>
                    </a:cubicBezTo>
                    <a:cubicBezTo>
                      <a:pt x="27" y="155"/>
                      <a:pt x="25" y="152"/>
                      <a:pt x="22" y="150"/>
                    </a:cubicBezTo>
                    <a:cubicBezTo>
                      <a:pt x="19" y="150"/>
                      <a:pt x="17" y="153"/>
                      <a:pt x="14" y="153"/>
                    </a:cubicBezTo>
                    <a:cubicBezTo>
                      <a:pt x="8" y="154"/>
                      <a:pt x="1" y="145"/>
                      <a:pt x="1" y="138"/>
                    </a:cubicBezTo>
                    <a:cubicBezTo>
                      <a:pt x="1" y="134"/>
                      <a:pt x="5" y="132"/>
                      <a:pt x="5" y="129"/>
                    </a:cubicBezTo>
                    <a:cubicBezTo>
                      <a:pt x="4" y="126"/>
                      <a:pt x="2" y="127"/>
                      <a:pt x="0" y="124"/>
                    </a:cubicBezTo>
                    <a:cubicBezTo>
                      <a:pt x="4" y="120"/>
                      <a:pt x="15" y="118"/>
                      <a:pt x="14" y="111"/>
                    </a:cubicBezTo>
                    <a:cubicBezTo>
                      <a:pt x="21" y="109"/>
                      <a:pt x="22" y="103"/>
                      <a:pt x="22" y="99"/>
                    </a:cubicBezTo>
                    <a:cubicBezTo>
                      <a:pt x="26" y="98"/>
                      <a:pt x="28" y="98"/>
                      <a:pt x="31" y="95"/>
                    </a:cubicBezTo>
                    <a:cubicBezTo>
                      <a:pt x="33" y="92"/>
                      <a:pt x="32" y="90"/>
                      <a:pt x="35" y="87"/>
                    </a:cubicBezTo>
                    <a:cubicBezTo>
                      <a:pt x="43" y="78"/>
                      <a:pt x="58" y="72"/>
                      <a:pt x="60" y="62"/>
                    </a:cubicBezTo>
                    <a:cubicBezTo>
                      <a:pt x="60" y="56"/>
                      <a:pt x="53" y="45"/>
                      <a:pt x="53" y="38"/>
                    </a:cubicBezTo>
                    <a:cubicBezTo>
                      <a:pt x="53" y="23"/>
                      <a:pt x="73" y="9"/>
                      <a:pt x="88" y="4"/>
                    </a:cubicBezTo>
                    <a:cubicBezTo>
                      <a:pt x="94" y="2"/>
                      <a:pt x="99" y="0"/>
                      <a:pt x="104" y="0"/>
                    </a:cubicBezTo>
                    <a:cubicBezTo>
                      <a:pt x="107" y="0"/>
                      <a:pt x="117" y="1"/>
                      <a:pt x="121" y="2"/>
                    </a:cubicBezTo>
                    <a:cubicBezTo>
                      <a:pt x="136" y="6"/>
                      <a:pt x="150" y="23"/>
                      <a:pt x="154" y="39"/>
                    </a:cubicBezTo>
                    <a:cubicBezTo>
                      <a:pt x="159" y="60"/>
                      <a:pt x="143" y="101"/>
                      <a:pt x="112" y="101"/>
                    </a:cubicBezTo>
                    <a:cubicBezTo>
                      <a:pt x="109" y="101"/>
                      <a:pt x="103" y="99"/>
                      <a:pt x="98" y="98"/>
                    </a:cubicBezTo>
                    <a:cubicBezTo>
                      <a:pt x="94" y="98"/>
                      <a:pt x="89" y="94"/>
                      <a:pt x="84" y="98"/>
                    </a:cubicBezTo>
                    <a:cubicBezTo>
                      <a:pt x="81" y="99"/>
                      <a:pt x="78" y="104"/>
                      <a:pt x="75" y="107"/>
                    </a:cubicBezTo>
                    <a:cubicBezTo>
                      <a:pt x="72" y="111"/>
                      <a:pt x="69" y="114"/>
                      <a:pt x="66" y="116"/>
                    </a:cubicBezTo>
                    <a:cubicBezTo>
                      <a:pt x="63" y="120"/>
                      <a:pt x="61" y="125"/>
                      <a:pt x="55" y="128"/>
                    </a:cubicBezTo>
                    <a:cubicBezTo>
                      <a:pt x="53" y="131"/>
                      <a:pt x="54" y="134"/>
                      <a:pt x="53" y="136"/>
                    </a:cubicBezTo>
                    <a:close/>
                    <a:moveTo>
                      <a:pt x="80" y="95"/>
                    </a:moveTo>
                    <a:cubicBezTo>
                      <a:pt x="89" y="88"/>
                      <a:pt x="102" y="97"/>
                      <a:pt x="111" y="97"/>
                    </a:cubicBezTo>
                    <a:cubicBezTo>
                      <a:pt x="116" y="98"/>
                      <a:pt x="123" y="95"/>
                      <a:pt x="128" y="92"/>
                    </a:cubicBezTo>
                    <a:cubicBezTo>
                      <a:pt x="138" y="87"/>
                      <a:pt x="140" y="80"/>
                      <a:pt x="146" y="72"/>
                    </a:cubicBezTo>
                    <a:cubicBezTo>
                      <a:pt x="147" y="64"/>
                      <a:pt x="150" y="59"/>
                      <a:pt x="151" y="52"/>
                    </a:cubicBezTo>
                    <a:cubicBezTo>
                      <a:pt x="153" y="34"/>
                      <a:pt x="136" y="9"/>
                      <a:pt x="118" y="5"/>
                    </a:cubicBezTo>
                    <a:cubicBezTo>
                      <a:pt x="108" y="3"/>
                      <a:pt x="94" y="4"/>
                      <a:pt x="83" y="9"/>
                    </a:cubicBezTo>
                    <a:cubicBezTo>
                      <a:pt x="70" y="14"/>
                      <a:pt x="56" y="27"/>
                      <a:pt x="57" y="38"/>
                    </a:cubicBezTo>
                    <a:cubicBezTo>
                      <a:pt x="57" y="46"/>
                      <a:pt x="63" y="55"/>
                      <a:pt x="64" y="62"/>
                    </a:cubicBezTo>
                    <a:cubicBezTo>
                      <a:pt x="60" y="74"/>
                      <a:pt x="46" y="80"/>
                      <a:pt x="36" y="91"/>
                    </a:cubicBezTo>
                    <a:cubicBezTo>
                      <a:pt x="37" y="98"/>
                      <a:pt x="44" y="103"/>
                      <a:pt x="49" y="109"/>
                    </a:cubicBezTo>
                    <a:cubicBezTo>
                      <a:pt x="60" y="97"/>
                      <a:pt x="73" y="85"/>
                      <a:pt x="83" y="74"/>
                    </a:cubicBezTo>
                    <a:cubicBezTo>
                      <a:pt x="93" y="73"/>
                      <a:pt x="102" y="70"/>
                      <a:pt x="112" y="70"/>
                    </a:cubicBezTo>
                    <a:cubicBezTo>
                      <a:pt x="111" y="66"/>
                      <a:pt x="107" y="64"/>
                      <a:pt x="105" y="62"/>
                    </a:cubicBezTo>
                    <a:cubicBezTo>
                      <a:pt x="103" y="66"/>
                      <a:pt x="99" y="67"/>
                      <a:pt x="96" y="64"/>
                    </a:cubicBezTo>
                    <a:cubicBezTo>
                      <a:pt x="96" y="61"/>
                      <a:pt x="101" y="60"/>
                      <a:pt x="103" y="58"/>
                    </a:cubicBezTo>
                    <a:cubicBezTo>
                      <a:pt x="102" y="55"/>
                      <a:pt x="99" y="52"/>
                      <a:pt x="97" y="52"/>
                    </a:cubicBezTo>
                    <a:cubicBezTo>
                      <a:pt x="96" y="56"/>
                      <a:pt x="90" y="59"/>
                      <a:pt x="88" y="53"/>
                    </a:cubicBezTo>
                    <a:cubicBezTo>
                      <a:pt x="89" y="49"/>
                      <a:pt x="94" y="49"/>
                      <a:pt x="94" y="47"/>
                    </a:cubicBezTo>
                    <a:cubicBezTo>
                      <a:pt x="91" y="44"/>
                      <a:pt x="86" y="43"/>
                      <a:pt x="83" y="45"/>
                    </a:cubicBezTo>
                    <a:cubicBezTo>
                      <a:pt x="86" y="53"/>
                      <a:pt x="84" y="60"/>
                      <a:pt x="84" y="68"/>
                    </a:cubicBezTo>
                    <a:cubicBezTo>
                      <a:pt x="72" y="78"/>
                      <a:pt x="63" y="87"/>
                      <a:pt x="54" y="95"/>
                    </a:cubicBezTo>
                    <a:cubicBezTo>
                      <a:pt x="52" y="98"/>
                      <a:pt x="50" y="104"/>
                      <a:pt x="45" y="102"/>
                    </a:cubicBezTo>
                    <a:cubicBezTo>
                      <a:pt x="45" y="98"/>
                      <a:pt x="50" y="96"/>
                      <a:pt x="53" y="93"/>
                    </a:cubicBezTo>
                    <a:cubicBezTo>
                      <a:pt x="62" y="84"/>
                      <a:pt x="71" y="74"/>
                      <a:pt x="81" y="66"/>
                    </a:cubicBezTo>
                    <a:cubicBezTo>
                      <a:pt x="81" y="61"/>
                      <a:pt x="81" y="56"/>
                      <a:pt x="81" y="51"/>
                    </a:cubicBezTo>
                    <a:cubicBezTo>
                      <a:pt x="80" y="46"/>
                      <a:pt x="78" y="40"/>
                      <a:pt x="83" y="37"/>
                    </a:cubicBezTo>
                    <a:cubicBezTo>
                      <a:pt x="85" y="39"/>
                      <a:pt x="82" y="40"/>
                      <a:pt x="83" y="42"/>
                    </a:cubicBezTo>
                    <a:cubicBezTo>
                      <a:pt x="93" y="37"/>
                      <a:pt x="104" y="51"/>
                      <a:pt x="106" y="59"/>
                    </a:cubicBezTo>
                    <a:cubicBezTo>
                      <a:pt x="111" y="61"/>
                      <a:pt x="115" y="67"/>
                      <a:pt x="115" y="72"/>
                    </a:cubicBezTo>
                    <a:cubicBezTo>
                      <a:pt x="104" y="77"/>
                      <a:pt x="91" y="72"/>
                      <a:pt x="81" y="81"/>
                    </a:cubicBezTo>
                    <a:cubicBezTo>
                      <a:pt x="71" y="90"/>
                      <a:pt x="61" y="102"/>
                      <a:pt x="51" y="110"/>
                    </a:cubicBezTo>
                    <a:cubicBezTo>
                      <a:pt x="55" y="112"/>
                      <a:pt x="58" y="117"/>
                      <a:pt x="62" y="117"/>
                    </a:cubicBezTo>
                    <a:cubicBezTo>
                      <a:pt x="70" y="110"/>
                      <a:pt x="73" y="101"/>
                      <a:pt x="80" y="95"/>
                    </a:cubicBezTo>
                    <a:close/>
                    <a:moveTo>
                      <a:pt x="34" y="97"/>
                    </a:moveTo>
                    <a:cubicBezTo>
                      <a:pt x="31" y="101"/>
                      <a:pt x="27" y="100"/>
                      <a:pt x="26" y="103"/>
                    </a:cubicBezTo>
                    <a:cubicBezTo>
                      <a:pt x="31" y="113"/>
                      <a:pt x="48" y="121"/>
                      <a:pt x="58" y="119"/>
                    </a:cubicBezTo>
                    <a:cubicBezTo>
                      <a:pt x="48" y="113"/>
                      <a:pt x="42" y="106"/>
                      <a:pt x="34" y="97"/>
                    </a:cubicBezTo>
                    <a:close/>
                    <a:moveTo>
                      <a:pt x="25" y="108"/>
                    </a:moveTo>
                    <a:cubicBezTo>
                      <a:pt x="22" y="111"/>
                      <a:pt x="20" y="112"/>
                      <a:pt x="17" y="114"/>
                    </a:cubicBezTo>
                    <a:cubicBezTo>
                      <a:pt x="26" y="124"/>
                      <a:pt x="39" y="129"/>
                      <a:pt x="50" y="130"/>
                    </a:cubicBezTo>
                    <a:cubicBezTo>
                      <a:pt x="49" y="127"/>
                      <a:pt x="53" y="125"/>
                      <a:pt x="54" y="123"/>
                    </a:cubicBezTo>
                    <a:cubicBezTo>
                      <a:pt x="44" y="121"/>
                      <a:pt x="33" y="118"/>
                      <a:pt x="25" y="108"/>
                    </a:cubicBezTo>
                    <a:close/>
                    <a:moveTo>
                      <a:pt x="16" y="117"/>
                    </a:moveTo>
                    <a:cubicBezTo>
                      <a:pt x="16" y="120"/>
                      <a:pt x="10" y="122"/>
                      <a:pt x="9" y="124"/>
                    </a:cubicBezTo>
                    <a:cubicBezTo>
                      <a:pt x="17" y="134"/>
                      <a:pt x="29" y="137"/>
                      <a:pt x="39" y="140"/>
                    </a:cubicBezTo>
                    <a:cubicBezTo>
                      <a:pt x="38" y="136"/>
                      <a:pt x="44" y="134"/>
                      <a:pt x="44" y="132"/>
                    </a:cubicBezTo>
                    <a:cubicBezTo>
                      <a:pt x="34" y="131"/>
                      <a:pt x="25" y="125"/>
                      <a:pt x="16" y="117"/>
                    </a:cubicBezTo>
                    <a:close/>
                    <a:moveTo>
                      <a:pt x="9" y="130"/>
                    </a:moveTo>
                    <a:cubicBezTo>
                      <a:pt x="8" y="135"/>
                      <a:pt x="3" y="142"/>
                      <a:pt x="9" y="146"/>
                    </a:cubicBezTo>
                    <a:cubicBezTo>
                      <a:pt x="14" y="144"/>
                      <a:pt x="18" y="140"/>
                      <a:pt x="23" y="144"/>
                    </a:cubicBezTo>
                    <a:cubicBezTo>
                      <a:pt x="26" y="146"/>
                      <a:pt x="26" y="149"/>
                      <a:pt x="29" y="151"/>
                    </a:cubicBezTo>
                    <a:cubicBezTo>
                      <a:pt x="30" y="148"/>
                      <a:pt x="33" y="144"/>
                      <a:pt x="35" y="143"/>
                    </a:cubicBezTo>
                    <a:cubicBezTo>
                      <a:pt x="26" y="141"/>
                      <a:pt x="17" y="136"/>
                      <a:pt x="9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50" name="Freeform 10"/>
              <p:cNvSpPr/>
              <p:nvPr/>
            </p:nvSpPr>
            <p:spPr bwMode="auto">
              <a:xfrm>
                <a:off x="1273" y="947"/>
                <a:ext cx="18" cy="42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18 h 18"/>
                  <a:gd name="T4" fmla="*/ 1 w 8"/>
                  <a:gd name="T5" fmla="*/ 2 h 18"/>
                  <a:gd name="T6" fmla="*/ 5 w 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6" y="6"/>
                      <a:pt x="8" y="13"/>
                      <a:pt x="5" y="18"/>
                    </a:cubicBezTo>
                    <a:cubicBezTo>
                      <a:pt x="0" y="15"/>
                      <a:pt x="4" y="6"/>
                      <a:pt x="1" y="2"/>
                    </a:cubicBezTo>
                    <a:cubicBezTo>
                      <a:pt x="2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1376" y="1168"/>
                <a:ext cx="57" cy="26"/>
              </a:xfrm>
              <a:custGeom>
                <a:avLst/>
                <a:gdLst>
                  <a:gd name="T0" fmla="*/ 24 w 24"/>
                  <a:gd name="T1" fmla="*/ 8 h 11"/>
                  <a:gd name="T2" fmla="*/ 11 w 24"/>
                  <a:gd name="T3" fmla="*/ 9 h 11"/>
                  <a:gd name="T4" fmla="*/ 0 w 24"/>
                  <a:gd name="T5" fmla="*/ 5 h 11"/>
                  <a:gd name="T6" fmla="*/ 22 w 24"/>
                  <a:gd name="T7" fmla="*/ 6 h 11"/>
                  <a:gd name="T8" fmla="*/ 24 w 24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24" y="8"/>
                    </a:moveTo>
                    <a:cubicBezTo>
                      <a:pt x="20" y="11"/>
                      <a:pt x="15" y="9"/>
                      <a:pt x="11" y="9"/>
                    </a:cubicBezTo>
                    <a:cubicBezTo>
                      <a:pt x="8" y="8"/>
                      <a:pt x="4" y="7"/>
                      <a:pt x="0" y="5"/>
                    </a:cubicBezTo>
                    <a:cubicBezTo>
                      <a:pt x="7" y="0"/>
                      <a:pt x="15" y="8"/>
                      <a:pt x="22" y="6"/>
                    </a:cubicBezTo>
                    <a:cubicBezTo>
                      <a:pt x="23" y="7"/>
                      <a:pt x="24" y="7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52" name="Freeform 12"/>
              <p:cNvSpPr/>
              <p:nvPr/>
            </p:nvSpPr>
            <p:spPr bwMode="auto">
              <a:xfrm>
                <a:off x="1180" y="965"/>
                <a:ext cx="22" cy="38"/>
              </a:xfrm>
              <a:custGeom>
                <a:avLst/>
                <a:gdLst>
                  <a:gd name="T0" fmla="*/ 9 w 9"/>
                  <a:gd name="T1" fmla="*/ 15 h 16"/>
                  <a:gd name="T2" fmla="*/ 0 w 9"/>
                  <a:gd name="T3" fmla="*/ 2 h 16"/>
                  <a:gd name="T4" fmla="*/ 4 w 9"/>
                  <a:gd name="T5" fmla="*/ 1 h 16"/>
                  <a:gd name="T6" fmla="*/ 9 w 9"/>
                  <a:gd name="T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5"/>
                    </a:moveTo>
                    <a:cubicBezTo>
                      <a:pt x="4" y="16"/>
                      <a:pt x="3" y="6"/>
                      <a:pt x="0" y="2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5" y="6"/>
                      <a:pt x="9" y="10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1332" y="1225"/>
                <a:ext cx="33" cy="28"/>
              </a:xfrm>
              <a:custGeom>
                <a:avLst/>
                <a:gdLst>
                  <a:gd name="T0" fmla="*/ 14 w 14"/>
                  <a:gd name="T1" fmla="*/ 10 h 12"/>
                  <a:gd name="T2" fmla="*/ 11 w 14"/>
                  <a:gd name="T3" fmla="*/ 12 h 12"/>
                  <a:gd name="T4" fmla="*/ 0 w 14"/>
                  <a:gd name="T5" fmla="*/ 1 h 12"/>
                  <a:gd name="T6" fmla="*/ 3 w 14"/>
                  <a:gd name="T7" fmla="*/ 0 h 12"/>
                  <a:gd name="T8" fmla="*/ 14 w 14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10"/>
                    </a:moveTo>
                    <a:cubicBezTo>
                      <a:pt x="13" y="12"/>
                      <a:pt x="12" y="11"/>
                      <a:pt x="11" y="12"/>
                    </a:cubicBezTo>
                    <a:cubicBezTo>
                      <a:pt x="9" y="6"/>
                      <a:pt x="1" y="8"/>
                      <a:pt x="0" y="1"/>
                    </a:cubicBezTo>
                    <a:cubicBezTo>
                      <a:pt x="1" y="0"/>
                      <a:pt x="2" y="1"/>
                      <a:pt x="3" y="0"/>
                    </a:cubicBezTo>
                    <a:cubicBezTo>
                      <a:pt x="5" y="4"/>
                      <a:pt x="12" y="6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54" name="Freeform 14"/>
              <p:cNvSpPr/>
              <p:nvPr/>
            </p:nvSpPr>
            <p:spPr bwMode="auto">
              <a:xfrm>
                <a:off x="1114" y="1027"/>
                <a:ext cx="33" cy="28"/>
              </a:xfrm>
              <a:custGeom>
                <a:avLst/>
                <a:gdLst>
                  <a:gd name="T0" fmla="*/ 14 w 14"/>
                  <a:gd name="T1" fmla="*/ 9 h 12"/>
                  <a:gd name="T2" fmla="*/ 0 w 14"/>
                  <a:gd name="T3" fmla="*/ 3 h 12"/>
                  <a:gd name="T4" fmla="*/ 3 w 14"/>
                  <a:gd name="T5" fmla="*/ 0 h 12"/>
                  <a:gd name="T6" fmla="*/ 14 w 14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2">
                    <a:moveTo>
                      <a:pt x="14" y="9"/>
                    </a:moveTo>
                    <a:cubicBezTo>
                      <a:pt x="9" y="12"/>
                      <a:pt x="5" y="4"/>
                      <a:pt x="0" y="3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6" y="2"/>
                      <a:pt x="12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6514893" y="4503203"/>
              <a:ext cx="2996798" cy="1077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096000" y="1698191"/>
            <a:ext cx="2429680" cy="1759837"/>
          </a:xfrm>
          <a:prstGeom prst="roundRect">
            <a:avLst>
              <a:gd name="adj" fmla="val 5881"/>
            </a:avLst>
          </a:prstGeom>
          <a:noFill/>
          <a:ln w="9525">
            <a:solidFill>
              <a:schemeClr val="bg1">
                <a:lumMod val="8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82914" y="4038484"/>
            <a:ext cx="2429680" cy="1761064"/>
          </a:xfrm>
          <a:prstGeom prst="roundRect">
            <a:avLst>
              <a:gd name="adj" fmla="val 5881"/>
            </a:avLst>
          </a:prstGeom>
          <a:noFill/>
          <a:ln w="9525">
            <a:solidFill>
              <a:schemeClr val="bg1">
                <a:lumMod val="8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111640" y="4036398"/>
            <a:ext cx="2429675" cy="1771180"/>
          </a:xfrm>
          <a:prstGeom prst="roundRect">
            <a:avLst>
              <a:gd name="adj" fmla="val 5881"/>
            </a:avLst>
          </a:prstGeom>
          <a:noFill/>
          <a:ln w="9525">
            <a:solidFill>
              <a:schemeClr val="bg1">
                <a:lumMod val="8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BC\Desktop\3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5141" y="1707838"/>
            <a:ext cx="2420979" cy="1713051"/>
          </a:xfrm>
          <a:prstGeom prst="roundRect">
            <a:avLst>
              <a:gd name="adj" fmla="val 5881"/>
            </a:avLst>
          </a:prstGeom>
          <a:noFill/>
          <a:ln w="9525">
            <a:solidFill>
              <a:schemeClr val="bg1">
                <a:lumMod val="8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449538" y="1955378"/>
            <a:ext cx="2432730" cy="1217970"/>
            <a:chOff x="4067980" y="1958202"/>
            <a:chExt cx="2432730" cy="1217970"/>
          </a:xfrm>
        </p:grpSpPr>
        <p:sp>
          <p:nvSpPr>
            <p:cNvPr id="8" name="矩形 7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76280" y="1955378"/>
            <a:ext cx="2432730" cy="1217970"/>
            <a:chOff x="4067980" y="1958202"/>
            <a:chExt cx="2432730" cy="1217970"/>
          </a:xfrm>
        </p:grpSpPr>
        <p:sp>
          <p:nvSpPr>
            <p:cNvPr id="12" name="矩形 11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49538" y="4252785"/>
            <a:ext cx="2432730" cy="1217970"/>
            <a:chOff x="4067980" y="1958202"/>
            <a:chExt cx="2432730" cy="1217970"/>
          </a:xfrm>
        </p:grpSpPr>
        <p:sp>
          <p:nvSpPr>
            <p:cNvPr id="15" name="矩形 14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76280" y="4252785"/>
            <a:ext cx="2432730" cy="1217970"/>
            <a:chOff x="4067980" y="1958202"/>
            <a:chExt cx="2432730" cy="1217970"/>
          </a:xfrm>
        </p:grpSpPr>
        <p:sp>
          <p:nvSpPr>
            <p:cNvPr id="18" name="矩形 17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4890090" y="1422245"/>
            <a:ext cx="2475910" cy="2475910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7007" y="4235612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标题文字添加此处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4430" y="2106202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</a:rPr>
              <a:t>04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114" name="文本框 113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20892" y="1743916"/>
            <a:ext cx="5082222" cy="568467"/>
            <a:chOff x="3620892" y="1743916"/>
            <a:chExt cx="5082222" cy="568467"/>
          </a:xfrm>
        </p:grpSpPr>
        <p:grpSp>
          <p:nvGrpSpPr>
            <p:cNvPr id="3" name="组合 1660"/>
            <p:cNvGrpSpPr/>
            <p:nvPr/>
          </p:nvGrpSpPr>
          <p:grpSpPr bwMode="auto">
            <a:xfrm>
              <a:off x="3620892" y="1743916"/>
              <a:ext cx="178686" cy="568467"/>
              <a:chOff x="2022476" y="5602288"/>
              <a:chExt cx="500062" cy="1592263"/>
            </a:xfrm>
            <a:solidFill>
              <a:schemeClr val="bg1"/>
            </a:solidFill>
          </p:grpSpPr>
          <p:sp>
            <p:nvSpPr>
              <p:cNvPr id="5" name="Freeform 270"/>
              <p:cNvSpPr/>
              <p:nvPr/>
            </p:nvSpPr>
            <p:spPr bwMode="auto">
              <a:xfrm>
                <a:off x="2033588" y="6632575"/>
                <a:ext cx="488950" cy="446088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" name="Freeform 271"/>
              <p:cNvSpPr/>
              <p:nvPr/>
            </p:nvSpPr>
            <p:spPr bwMode="auto">
              <a:xfrm>
                <a:off x="2022476" y="5624513"/>
                <a:ext cx="444500" cy="1190625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" name="Freeform 272"/>
              <p:cNvSpPr>
                <a:spLocks noEditPoints="1"/>
              </p:cNvSpPr>
              <p:nvPr/>
            </p:nvSpPr>
            <p:spPr bwMode="auto">
              <a:xfrm>
                <a:off x="2025651" y="5602288"/>
                <a:ext cx="487363" cy="1592263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" name="Freeform 273"/>
              <p:cNvSpPr>
                <a:spLocks noEditPoints="1"/>
              </p:cNvSpPr>
              <p:nvPr/>
            </p:nvSpPr>
            <p:spPr bwMode="auto">
              <a:xfrm>
                <a:off x="2025651" y="5618163"/>
                <a:ext cx="473075" cy="1504950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" name="Freeform 274"/>
              <p:cNvSpPr>
                <a:spLocks noEditPoints="1"/>
              </p:cNvSpPr>
              <p:nvPr/>
            </p:nvSpPr>
            <p:spPr bwMode="auto">
              <a:xfrm>
                <a:off x="2071688" y="5618163"/>
                <a:ext cx="420688" cy="1498600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275"/>
              <p:cNvSpPr>
                <a:spLocks noEditPoints="1"/>
              </p:cNvSpPr>
              <p:nvPr/>
            </p:nvSpPr>
            <p:spPr bwMode="auto">
              <a:xfrm>
                <a:off x="2065338" y="5640388"/>
                <a:ext cx="430213" cy="1417638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cxnSp>
          <p:nvCxnSpPr>
            <p:cNvPr id="116" name="直接连接符 115"/>
            <p:cNvCxnSpPr/>
            <p:nvPr/>
          </p:nvCxnSpPr>
          <p:spPr>
            <a:xfrm>
              <a:off x="3944299" y="2259694"/>
              <a:ext cx="475881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4162341" y="1797212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7086313" y="18750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</a:rPr>
                <a:t>文字添加此处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51670" y="2835151"/>
            <a:ext cx="5151444" cy="583770"/>
            <a:chOff x="3551670" y="2835151"/>
            <a:chExt cx="5151444" cy="583770"/>
          </a:xfrm>
        </p:grpSpPr>
        <p:grpSp>
          <p:nvGrpSpPr>
            <p:cNvPr id="12" name="组合 1667"/>
            <p:cNvGrpSpPr/>
            <p:nvPr/>
          </p:nvGrpSpPr>
          <p:grpSpPr bwMode="auto">
            <a:xfrm>
              <a:off x="3551670" y="2835151"/>
              <a:ext cx="317130" cy="583770"/>
              <a:chOff x="2665413" y="5559425"/>
              <a:chExt cx="887413" cy="1635125"/>
            </a:xfrm>
            <a:solidFill>
              <a:schemeClr val="bg1"/>
            </a:solidFill>
          </p:grpSpPr>
          <p:sp>
            <p:nvSpPr>
              <p:cNvPr id="14" name="Freeform 276"/>
              <p:cNvSpPr/>
              <p:nvPr/>
            </p:nvSpPr>
            <p:spPr bwMode="auto">
              <a:xfrm>
                <a:off x="3192463" y="6653213"/>
                <a:ext cx="260350" cy="149225"/>
              </a:xfrm>
              <a:custGeom>
                <a:avLst/>
                <a:gdLst>
                  <a:gd name="T0" fmla="*/ 12 w 80"/>
                  <a:gd name="T1" fmla="*/ 46 h 46"/>
                  <a:gd name="T2" fmla="*/ 12 w 80"/>
                  <a:gd name="T3" fmla="*/ 46 h 46"/>
                  <a:gd name="T4" fmla="*/ 11 w 80"/>
                  <a:gd name="T5" fmla="*/ 45 h 46"/>
                  <a:gd name="T6" fmla="*/ 36 w 80"/>
                  <a:gd name="T7" fmla="*/ 28 h 46"/>
                  <a:gd name="T8" fmla="*/ 56 w 80"/>
                  <a:gd name="T9" fmla="*/ 14 h 46"/>
                  <a:gd name="T10" fmla="*/ 32 w 80"/>
                  <a:gd name="T11" fmla="*/ 28 h 46"/>
                  <a:gd name="T12" fmla="*/ 30 w 80"/>
                  <a:gd name="T13" fmla="*/ 29 h 46"/>
                  <a:gd name="T14" fmla="*/ 30 w 80"/>
                  <a:gd name="T15" fmla="*/ 29 h 46"/>
                  <a:gd name="T16" fmla="*/ 27 w 80"/>
                  <a:gd name="T17" fmla="*/ 18 h 46"/>
                  <a:gd name="T18" fmla="*/ 15 w 80"/>
                  <a:gd name="T19" fmla="*/ 25 h 46"/>
                  <a:gd name="T20" fmla="*/ 14 w 80"/>
                  <a:gd name="T21" fmla="*/ 25 h 46"/>
                  <a:gd name="T22" fmla="*/ 32 w 80"/>
                  <a:gd name="T23" fmla="*/ 2 h 46"/>
                  <a:gd name="T24" fmla="*/ 28 w 80"/>
                  <a:gd name="T25" fmla="*/ 4 h 46"/>
                  <a:gd name="T26" fmla="*/ 25 w 80"/>
                  <a:gd name="T27" fmla="*/ 3 h 46"/>
                  <a:gd name="T28" fmla="*/ 1 w 80"/>
                  <a:gd name="T29" fmla="*/ 18 h 46"/>
                  <a:gd name="T30" fmla="*/ 1 w 80"/>
                  <a:gd name="T31" fmla="*/ 17 h 46"/>
                  <a:gd name="T32" fmla="*/ 0 w 80"/>
                  <a:gd name="T33" fmla="*/ 17 h 46"/>
                  <a:gd name="T34" fmla="*/ 25 w 80"/>
                  <a:gd name="T35" fmla="*/ 3 h 46"/>
                  <a:gd name="T36" fmla="*/ 26 w 80"/>
                  <a:gd name="T37" fmla="*/ 2 h 46"/>
                  <a:gd name="T38" fmla="*/ 28 w 80"/>
                  <a:gd name="T39" fmla="*/ 3 h 46"/>
                  <a:gd name="T40" fmla="*/ 33 w 80"/>
                  <a:gd name="T41" fmla="*/ 0 h 46"/>
                  <a:gd name="T42" fmla="*/ 34 w 80"/>
                  <a:gd name="T43" fmla="*/ 0 h 46"/>
                  <a:gd name="T44" fmla="*/ 34 w 80"/>
                  <a:gd name="T45" fmla="*/ 1 h 46"/>
                  <a:gd name="T46" fmla="*/ 16 w 80"/>
                  <a:gd name="T47" fmla="*/ 23 h 46"/>
                  <a:gd name="T48" fmla="*/ 27 w 80"/>
                  <a:gd name="T49" fmla="*/ 17 h 46"/>
                  <a:gd name="T50" fmla="*/ 28 w 80"/>
                  <a:gd name="T51" fmla="*/ 17 h 46"/>
                  <a:gd name="T52" fmla="*/ 28 w 80"/>
                  <a:gd name="T53" fmla="*/ 17 h 46"/>
                  <a:gd name="T54" fmla="*/ 31 w 80"/>
                  <a:gd name="T55" fmla="*/ 28 h 46"/>
                  <a:gd name="T56" fmla="*/ 32 w 80"/>
                  <a:gd name="T57" fmla="*/ 28 h 46"/>
                  <a:gd name="T58" fmla="*/ 66 w 80"/>
                  <a:gd name="T59" fmla="*/ 8 h 46"/>
                  <a:gd name="T60" fmla="*/ 66 w 80"/>
                  <a:gd name="T61" fmla="*/ 7 h 46"/>
                  <a:gd name="T62" fmla="*/ 66 w 80"/>
                  <a:gd name="T63" fmla="*/ 7 h 46"/>
                  <a:gd name="T64" fmla="*/ 67 w 80"/>
                  <a:gd name="T65" fmla="*/ 7 h 46"/>
                  <a:gd name="T66" fmla="*/ 67 w 80"/>
                  <a:gd name="T67" fmla="*/ 8 h 46"/>
                  <a:gd name="T68" fmla="*/ 67 w 80"/>
                  <a:gd name="T69" fmla="*/ 8 h 46"/>
                  <a:gd name="T70" fmla="*/ 66 w 80"/>
                  <a:gd name="T71" fmla="*/ 9 h 46"/>
                  <a:gd name="T72" fmla="*/ 17 w 80"/>
                  <a:gd name="T73" fmla="*/ 42 h 46"/>
                  <a:gd name="T74" fmla="*/ 79 w 80"/>
                  <a:gd name="T75" fmla="*/ 6 h 46"/>
                  <a:gd name="T76" fmla="*/ 80 w 80"/>
                  <a:gd name="T77" fmla="*/ 6 h 46"/>
                  <a:gd name="T78" fmla="*/ 80 w 80"/>
                  <a:gd name="T79" fmla="*/ 6 h 46"/>
                  <a:gd name="T80" fmla="*/ 12 w 80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46">
                    <a:moveTo>
                      <a:pt x="12" y="46"/>
                    </a:move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36" y="28"/>
                    </a:cubicBezTo>
                    <a:cubicBezTo>
                      <a:pt x="42" y="24"/>
                      <a:pt x="48" y="19"/>
                      <a:pt x="56" y="14"/>
                    </a:cubicBezTo>
                    <a:cubicBezTo>
                      <a:pt x="51" y="17"/>
                      <a:pt x="43" y="22"/>
                      <a:pt x="32" y="28"/>
                    </a:cubicBezTo>
                    <a:cubicBezTo>
                      <a:pt x="31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2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4"/>
                      <a:pt x="14" y="24"/>
                      <a:pt x="32" y="2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5" y="3"/>
                      <a:pt x="25" y="3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31" y="1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28" y="8"/>
                      <a:pt x="19" y="19"/>
                      <a:pt x="16" y="23"/>
                    </a:cubicBezTo>
                    <a:cubicBezTo>
                      <a:pt x="19" y="22"/>
                      <a:pt x="24" y="19"/>
                      <a:pt x="27" y="17"/>
                    </a:cubicBezTo>
                    <a:cubicBezTo>
                      <a:pt x="27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20"/>
                      <a:pt x="30" y="26"/>
                      <a:pt x="31" y="28"/>
                    </a:cubicBezTo>
                    <a:cubicBezTo>
                      <a:pt x="31" y="28"/>
                      <a:pt x="31" y="28"/>
                      <a:pt x="32" y="28"/>
                    </a:cubicBezTo>
                    <a:cubicBezTo>
                      <a:pt x="59" y="11"/>
                      <a:pt x="65" y="8"/>
                      <a:pt x="66" y="8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6" y="9"/>
                    </a:cubicBezTo>
                    <a:cubicBezTo>
                      <a:pt x="42" y="25"/>
                      <a:pt x="25" y="36"/>
                      <a:pt x="17" y="42"/>
                    </a:cubicBezTo>
                    <a:cubicBezTo>
                      <a:pt x="31" y="34"/>
                      <a:pt x="64" y="14"/>
                      <a:pt x="79" y="6"/>
                    </a:cubicBezTo>
                    <a:cubicBezTo>
                      <a:pt x="79" y="5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6" y="44"/>
                      <a:pt x="12" y="46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277"/>
              <p:cNvSpPr/>
              <p:nvPr/>
            </p:nvSpPr>
            <p:spPr bwMode="auto">
              <a:xfrm>
                <a:off x="2982913" y="6192838"/>
                <a:ext cx="554038" cy="320675"/>
              </a:xfrm>
              <a:custGeom>
                <a:avLst/>
                <a:gdLst>
                  <a:gd name="T0" fmla="*/ 53 w 171"/>
                  <a:gd name="T1" fmla="*/ 98 h 99"/>
                  <a:gd name="T2" fmla="*/ 53 w 171"/>
                  <a:gd name="T3" fmla="*/ 98 h 99"/>
                  <a:gd name="T4" fmla="*/ 114 w 171"/>
                  <a:gd name="T5" fmla="*/ 58 h 99"/>
                  <a:gd name="T6" fmla="*/ 114 w 171"/>
                  <a:gd name="T7" fmla="*/ 55 h 99"/>
                  <a:gd name="T8" fmla="*/ 41 w 171"/>
                  <a:gd name="T9" fmla="*/ 97 h 99"/>
                  <a:gd name="T10" fmla="*/ 41 w 171"/>
                  <a:gd name="T11" fmla="*/ 97 h 99"/>
                  <a:gd name="T12" fmla="*/ 41 w 171"/>
                  <a:gd name="T13" fmla="*/ 96 h 99"/>
                  <a:gd name="T14" fmla="*/ 24 w 171"/>
                  <a:gd name="T15" fmla="*/ 95 h 99"/>
                  <a:gd name="T16" fmla="*/ 24 w 171"/>
                  <a:gd name="T17" fmla="*/ 95 h 99"/>
                  <a:gd name="T18" fmla="*/ 24 w 171"/>
                  <a:gd name="T19" fmla="*/ 94 h 99"/>
                  <a:gd name="T20" fmla="*/ 44 w 171"/>
                  <a:gd name="T21" fmla="*/ 79 h 99"/>
                  <a:gd name="T22" fmla="*/ 145 w 171"/>
                  <a:gd name="T23" fmla="*/ 6 h 99"/>
                  <a:gd name="T24" fmla="*/ 1 w 171"/>
                  <a:gd name="T25" fmla="*/ 89 h 99"/>
                  <a:gd name="T26" fmla="*/ 1 w 171"/>
                  <a:gd name="T27" fmla="*/ 88 h 99"/>
                  <a:gd name="T28" fmla="*/ 1 w 171"/>
                  <a:gd name="T29" fmla="*/ 88 h 99"/>
                  <a:gd name="T30" fmla="*/ 152 w 171"/>
                  <a:gd name="T31" fmla="*/ 0 h 99"/>
                  <a:gd name="T32" fmla="*/ 153 w 171"/>
                  <a:gd name="T33" fmla="*/ 0 h 99"/>
                  <a:gd name="T34" fmla="*/ 153 w 171"/>
                  <a:gd name="T35" fmla="*/ 0 h 99"/>
                  <a:gd name="T36" fmla="*/ 31 w 171"/>
                  <a:gd name="T37" fmla="*/ 90 h 99"/>
                  <a:gd name="T38" fmla="*/ 144 w 171"/>
                  <a:gd name="T39" fmla="*/ 25 h 99"/>
                  <a:gd name="T40" fmla="*/ 144 w 171"/>
                  <a:gd name="T41" fmla="*/ 25 h 99"/>
                  <a:gd name="T42" fmla="*/ 144 w 171"/>
                  <a:gd name="T43" fmla="*/ 26 h 99"/>
                  <a:gd name="T44" fmla="*/ 114 w 171"/>
                  <a:gd name="T45" fmla="*/ 54 h 99"/>
                  <a:gd name="T46" fmla="*/ 170 w 171"/>
                  <a:gd name="T47" fmla="*/ 21 h 99"/>
                  <a:gd name="T48" fmla="*/ 114 w 171"/>
                  <a:gd name="T49" fmla="*/ 59 h 99"/>
                  <a:gd name="T50" fmla="*/ 158 w 171"/>
                  <a:gd name="T51" fmla="*/ 37 h 99"/>
                  <a:gd name="T52" fmla="*/ 158 w 171"/>
                  <a:gd name="T53" fmla="*/ 38 h 99"/>
                  <a:gd name="T54" fmla="*/ 118 w 171"/>
                  <a:gd name="T55" fmla="*/ 77 h 99"/>
                  <a:gd name="T56" fmla="*/ 119 w 171"/>
                  <a:gd name="T57" fmla="*/ 78 h 99"/>
                  <a:gd name="T58" fmla="*/ 117 w 171"/>
                  <a:gd name="T59" fmla="*/ 82 h 99"/>
                  <a:gd name="T60" fmla="*/ 117 w 171"/>
                  <a:gd name="T61" fmla="*/ 82 h 99"/>
                  <a:gd name="T62" fmla="*/ 109 w 171"/>
                  <a:gd name="T63" fmla="*/ 89 h 99"/>
                  <a:gd name="T64" fmla="*/ 105 w 171"/>
                  <a:gd name="T65" fmla="*/ 90 h 99"/>
                  <a:gd name="T66" fmla="*/ 106 w 171"/>
                  <a:gd name="T67" fmla="*/ 90 h 99"/>
                  <a:gd name="T68" fmla="*/ 112 w 171"/>
                  <a:gd name="T69" fmla="*/ 85 h 99"/>
                  <a:gd name="T70" fmla="*/ 116 w 171"/>
                  <a:gd name="T71" fmla="*/ 79 h 99"/>
                  <a:gd name="T72" fmla="*/ 99 w 171"/>
                  <a:gd name="T73" fmla="*/ 89 h 99"/>
                  <a:gd name="T74" fmla="*/ 98 w 171"/>
                  <a:gd name="T75" fmla="*/ 89 h 99"/>
                  <a:gd name="T76" fmla="*/ 154 w 171"/>
                  <a:gd name="T77" fmla="*/ 41 h 99"/>
                  <a:gd name="T78" fmla="*/ 53 w 171"/>
                  <a:gd name="T7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99">
                    <a:moveTo>
                      <a:pt x="53" y="99"/>
                    </a:moveTo>
                    <a:cubicBezTo>
                      <a:pt x="53" y="99"/>
                      <a:pt x="53" y="99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5" y="96"/>
                      <a:pt x="64" y="90"/>
                      <a:pt x="114" y="58"/>
                    </a:cubicBezTo>
                    <a:cubicBezTo>
                      <a:pt x="134" y="45"/>
                      <a:pt x="154" y="32"/>
                      <a:pt x="164" y="26"/>
                    </a:cubicBezTo>
                    <a:cubicBezTo>
                      <a:pt x="154" y="31"/>
                      <a:pt x="134" y="43"/>
                      <a:pt x="114" y="55"/>
                    </a:cubicBezTo>
                    <a:cubicBezTo>
                      <a:pt x="60" y="86"/>
                      <a:pt x="44" y="96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6"/>
                    </a:cubicBezTo>
                    <a:cubicBezTo>
                      <a:pt x="40" y="96"/>
                      <a:pt x="40" y="96"/>
                      <a:pt x="41" y="96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16" y="41"/>
                      <a:pt x="58" y="7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5" y="93"/>
                      <a:pt x="30" y="89"/>
                      <a:pt x="44" y="79"/>
                    </a:cubicBezTo>
                    <a:cubicBezTo>
                      <a:pt x="55" y="71"/>
                      <a:pt x="70" y="60"/>
                      <a:pt x="88" y="47"/>
                    </a:cubicBezTo>
                    <a:cubicBezTo>
                      <a:pt x="111" y="30"/>
                      <a:pt x="134" y="14"/>
                      <a:pt x="145" y="6"/>
                    </a:cubicBezTo>
                    <a:cubicBezTo>
                      <a:pt x="142" y="7"/>
                      <a:pt x="138" y="10"/>
                      <a:pt x="134" y="12"/>
                    </a:cubicBezTo>
                    <a:cubicBezTo>
                      <a:pt x="41" y="67"/>
                      <a:pt x="3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8"/>
                    </a:cubicBezTo>
                    <a:cubicBezTo>
                      <a:pt x="0" y="88"/>
                      <a:pt x="0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5" y="87"/>
                      <a:pt x="95" y="34"/>
                      <a:pt x="134" y="11"/>
                    </a:cubicBezTo>
                    <a:cubicBezTo>
                      <a:pt x="147" y="3"/>
                      <a:pt x="151" y="1"/>
                      <a:pt x="152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16" y="28"/>
                      <a:pt x="51" y="75"/>
                      <a:pt x="31" y="90"/>
                    </a:cubicBezTo>
                    <a:cubicBezTo>
                      <a:pt x="81" y="61"/>
                      <a:pt x="137" y="28"/>
                      <a:pt x="143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6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60" y="85"/>
                      <a:pt x="89" y="68"/>
                      <a:pt x="114" y="54"/>
                    </a:cubicBezTo>
                    <a:cubicBezTo>
                      <a:pt x="163" y="25"/>
                      <a:pt x="170" y="21"/>
                      <a:pt x="170" y="21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70" y="21"/>
                      <a:pt x="171" y="21"/>
                      <a:pt x="171" y="21"/>
                    </a:cubicBezTo>
                    <a:cubicBezTo>
                      <a:pt x="171" y="22"/>
                      <a:pt x="171" y="22"/>
                      <a:pt x="114" y="59"/>
                    </a:cubicBezTo>
                    <a:cubicBezTo>
                      <a:pt x="94" y="72"/>
                      <a:pt x="73" y="85"/>
                      <a:pt x="61" y="93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9" y="38"/>
                      <a:pt x="159" y="38"/>
                      <a:pt x="158" y="38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13" y="80"/>
                      <a:pt x="118" y="77"/>
                    </a:cubicBezTo>
                    <a:cubicBezTo>
                      <a:pt x="118" y="77"/>
                      <a:pt x="118" y="77"/>
                      <a:pt x="119" y="77"/>
                    </a:cubicBezTo>
                    <a:cubicBezTo>
                      <a:pt x="119" y="77"/>
                      <a:pt x="119" y="77"/>
                      <a:pt x="119" y="78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8" y="82"/>
                      <a:pt x="117" y="82"/>
                      <a:pt x="117" y="82"/>
                    </a:cubicBezTo>
                    <a:cubicBezTo>
                      <a:pt x="115" y="84"/>
                      <a:pt x="112" y="86"/>
                      <a:pt x="109" y="88"/>
                    </a:cubicBezTo>
                    <a:cubicBezTo>
                      <a:pt x="109" y="88"/>
                      <a:pt x="109" y="88"/>
                      <a:pt x="109" y="89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5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7" y="89"/>
                      <a:pt x="108" y="88"/>
                      <a:pt x="112" y="85"/>
                    </a:cubicBezTo>
                    <a:cubicBezTo>
                      <a:pt x="111" y="85"/>
                      <a:pt x="111" y="85"/>
                      <a:pt x="112" y="85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03" y="87"/>
                      <a:pt x="100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8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99"/>
                      <a:pt x="53" y="99"/>
                      <a:pt x="53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278"/>
              <p:cNvSpPr/>
              <p:nvPr/>
            </p:nvSpPr>
            <p:spPr bwMode="auto">
              <a:xfrm>
                <a:off x="2674938" y="6084888"/>
                <a:ext cx="874713" cy="1000125"/>
              </a:xfrm>
              <a:custGeom>
                <a:avLst/>
                <a:gdLst>
                  <a:gd name="T0" fmla="*/ 185 w 270"/>
                  <a:gd name="T1" fmla="*/ 299 h 308"/>
                  <a:gd name="T2" fmla="*/ 259 w 270"/>
                  <a:gd name="T3" fmla="*/ 250 h 308"/>
                  <a:gd name="T4" fmla="*/ 257 w 270"/>
                  <a:gd name="T5" fmla="*/ 239 h 308"/>
                  <a:gd name="T6" fmla="*/ 167 w 270"/>
                  <a:gd name="T7" fmla="*/ 290 h 308"/>
                  <a:gd name="T8" fmla="*/ 139 w 270"/>
                  <a:gd name="T9" fmla="*/ 290 h 308"/>
                  <a:gd name="T10" fmla="*/ 123 w 270"/>
                  <a:gd name="T11" fmla="*/ 291 h 308"/>
                  <a:gd name="T12" fmla="*/ 97 w 270"/>
                  <a:gd name="T13" fmla="*/ 283 h 308"/>
                  <a:gd name="T14" fmla="*/ 90 w 270"/>
                  <a:gd name="T15" fmla="*/ 268 h 308"/>
                  <a:gd name="T16" fmla="*/ 59 w 270"/>
                  <a:gd name="T17" fmla="*/ 268 h 308"/>
                  <a:gd name="T18" fmla="*/ 14 w 270"/>
                  <a:gd name="T19" fmla="*/ 283 h 308"/>
                  <a:gd name="T20" fmla="*/ 114 w 270"/>
                  <a:gd name="T21" fmla="*/ 216 h 308"/>
                  <a:gd name="T22" fmla="*/ 4 w 270"/>
                  <a:gd name="T23" fmla="*/ 271 h 308"/>
                  <a:gd name="T24" fmla="*/ 19 w 270"/>
                  <a:gd name="T25" fmla="*/ 257 h 308"/>
                  <a:gd name="T26" fmla="*/ 83 w 270"/>
                  <a:gd name="T27" fmla="*/ 214 h 308"/>
                  <a:gd name="T28" fmla="*/ 7 w 270"/>
                  <a:gd name="T29" fmla="*/ 244 h 308"/>
                  <a:gd name="T30" fmla="*/ 13 w 270"/>
                  <a:gd name="T31" fmla="*/ 226 h 308"/>
                  <a:gd name="T32" fmla="*/ 68 w 270"/>
                  <a:gd name="T33" fmla="*/ 182 h 308"/>
                  <a:gd name="T34" fmla="*/ 11 w 270"/>
                  <a:gd name="T35" fmla="*/ 208 h 308"/>
                  <a:gd name="T36" fmla="*/ 22 w 270"/>
                  <a:gd name="T37" fmla="*/ 195 h 308"/>
                  <a:gd name="T38" fmla="*/ 23 w 270"/>
                  <a:gd name="T39" fmla="*/ 175 h 308"/>
                  <a:gd name="T40" fmla="*/ 12 w 270"/>
                  <a:gd name="T41" fmla="*/ 177 h 308"/>
                  <a:gd name="T42" fmla="*/ 11 w 270"/>
                  <a:gd name="T43" fmla="*/ 174 h 308"/>
                  <a:gd name="T44" fmla="*/ 165 w 270"/>
                  <a:gd name="T45" fmla="*/ 67 h 308"/>
                  <a:gd name="T46" fmla="*/ 20 w 270"/>
                  <a:gd name="T47" fmla="*/ 133 h 308"/>
                  <a:gd name="T48" fmla="*/ 21 w 270"/>
                  <a:gd name="T49" fmla="*/ 114 h 308"/>
                  <a:gd name="T50" fmla="*/ 19 w 270"/>
                  <a:gd name="T51" fmla="*/ 101 h 308"/>
                  <a:gd name="T52" fmla="*/ 92 w 270"/>
                  <a:gd name="T53" fmla="*/ 53 h 308"/>
                  <a:gd name="T54" fmla="*/ 19 w 270"/>
                  <a:gd name="T55" fmla="*/ 84 h 308"/>
                  <a:gd name="T56" fmla="*/ 77 w 270"/>
                  <a:gd name="T57" fmla="*/ 37 h 308"/>
                  <a:gd name="T58" fmla="*/ 110 w 270"/>
                  <a:gd name="T59" fmla="*/ 41 h 308"/>
                  <a:gd name="T60" fmla="*/ 23 w 270"/>
                  <a:gd name="T61" fmla="*/ 97 h 308"/>
                  <a:gd name="T62" fmla="*/ 131 w 270"/>
                  <a:gd name="T63" fmla="*/ 35 h 308"/>
                  <a:gd name="T64" fmla="*/ 24 w 270"/>
                  <a:gd name="T65" fmla="*/ 130 h 308"/>
                  <a:gd name="T66" fmla="*/ 251 w 270"/>
                  <a:gd name="T67" fmla="*/ 16 h 308"/>
                  <a:gd name="T68" fmla="*/ 173 w 270"/>
                  <a:gd name="T69" fmla="*/ 68 h 308"/>
                  <a:gd name="T70" fmla="*/ 89 w 270"/>
                  <a:gd name="T71" fmla="*/ 132 h 308"/>
                  <a:gd name="T72" fmla="*/ 84 w 270"/>
                  <a:gd name="T73" fmla="*/ 139 h 308"/>
                  <a:gd name="T74" fmla="*/ 85 w 270"/>
                  <a:gd name="T75" fmla="*/ 160 h 308"/>
                  <a:gd name="T76" fmla="*/ 107 w 270"/>
                  <a:gd name="T77" fmla="*/ 171 h 308"/>
                  <a:gd name="T78" fmla="*/ 83 w 270"/>
                  <a:gd name="T79" fmla="*/ 187 h 308"/>
                  <a:gd name="T80" fmla="*/ 110 w 270"/>
                  <a:gd name="T81" fmla="*/ 185 h 308"/>
                  <a:gd name="T82" fmla="*/ 105 w 270"/>
                  <a:gd name="T83" fmla="*/ 201 h 308"/>
                  <a:gd name="T84" fmla="*/ 104 w 270"/>
                  <a:gd name="T85" fmla="*/ 207 h 308"/>
                  <a:gd name="T86" fmla="*/ 102 w 270"/>
                  <a:gd name="T87" fmla="*/ 213 h 308"/>
                  <a:gd name="T88" fmla="*/ 64 w 270"/>
                  <a:gd name="T89" fmla="*/ 244 h 308"/>
                  <a:gd name="T90" fmla="*/ 126 w 270"/>
                  <a:gd name="T91" fmla="*/ 209 h 308"/>
                  <a:gd name="T92" fmla="*/ 128 w 270"/>
                  <a:gd name="T93" fmla="*/ 227 h 308"/>
                  <a:gd name="T94" fmla="*/ 159 w 270"/>
                  <a:gd name="T95" fmla="*/ 223 h 308"/>
                  <a:gd name="T96" fmla="*/ 247 w 270"/>
                  <a:gd name="T97" fmla="*/ 182 h 308"/>
                  <a:gd name="T98" fmla="*/ 256 w 270"/>
                  <a:gd name="T99" fmla="*/ 194 h 308"/>
                  <a:gd name="T100" fmla="*/ 157 w 270"/>
                  <a:gd name="T101" fmla="*/ 279 h 308"/>
                  <a:gd name="T102" fmla="*/ 203 w 270"/>
                  <a:gd name="T103" fmla="*/ 269 h 308"/>
                  <a:gd name="T104" fmla="*/ 270 w 270"/>
                  <a:gd name="T105" fmla="*/ 243 h 308"/>
                  <a:gd name="T106" fmla="*/ 249 w 270"/>
                  <a:gd name="T107" fmla="*/ 263 h 308"/>
                  <a:gd name="T108" fmla="*/ 229 w 270"/>
                  <a:gd name="T109" fmla="*/ 290 h 308"/>
                  <a:gd name="T110" fmla="*/ 264 w 270"/>
                  <a:gd name="T111" fmla="*/ 279 h 308"/>
                  <a:gd name="T112" fmla="*/ 261 w 270"/>
                  <a:gd name="T113" fmla="*/ 293 h 308"/>
                  <a:gd name="T114" fmla="*/ 239 w 270"/>
                  <a:gd name="T115" fmla="*/ 298 h 308"/>
                  <a:gd name="T116" fmla="*/ 201 w 270"/>
                  <a:gd name="T117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" h="308">
                    <a:moveTo>
                      <a:pt x="201" y="308"/>
                    </a:moveTo>
                    <a:cubicBezTo>
                      <a:pt x="201" y="308"/>
                      <a:pt x="201" y="308"/>
                      <a:pt x="200" y="307"/>
                    </a:cubicBezTo>
                    <a:cubicBezTo>
                      <a:pt x="200" y="307"/>
                      <a:pt x="200" y="307"/>
                      <a:pt x="201" y="307"/>
                    </a:cubicBezTo>
                    <a:cubicBezTo>
                      <a:pt x="218" y="292"/>
                      <a:pt x="249" y="267"/>
                      <a:pt x="259" y="258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6" y="299"/>
                      <a:pt x="188" y="298"/>
                      <a:pt x="192" y="295"/>
                    </a:cubicBezTo>
                    <a:cubicBezTo>
                      <a:pt x="194" y="294"/>
                      <a:pt x="196" y="293"/>
                      <a:pt x="198" y="292"/>
                    </a:cubicBezTo>
                    <a:cubicBezTo>
                      <a:pt x="198" y="292"/>
                      <a:pt x="198" y="292"/>
                      <a:pt x="198" y="292"/>
                    </a:cubicBezTo>
                    <a:cubicBezTo>
                      <a:pt x="197" y="292"/>
                      <a:pt x="197" y="292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9" y="290"/>
                      <a:pt x="207" y="285"/>
                      <a:pt x="239" y="263"/>
                    </a:cubicBezTo>
                    <a:cubicBezTo>
                      <a:pt x="246" y="258"/>
                      <a:pt x="254" y="253"/>
                      <a:pt x="259" y="250"/>
                    </a:cubicBezTo>
                    <a:cubicBezTo>
                      <a:pt x="208" y="280"/>
                      <a:pt x="179" y="296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4" y="298"/>
                      <a:pt x="174" y="298"/>
                    </a:cubicBezTo>
                    <a:cubicBezTo>
                      <a:pt x="174" y="298"/>
                      <a:pt x="174" y="298"/>
                      <a:pt x="178" y="295"/>
                    </a:cubicBezTo>
                    <a:cubicBezTo>
                      <a:pt x="181" y="293"/>
                      <a:pt x="184" y="290"/>
                      <a:pt x="188" y="287"/>
                    </a:cubicBezTo>
                    <a:cubicBezTo>
                      <a:pt x="197" y="281"/>
                      <a:pt x="208" y="274"/>
                      <a:pt x="219" y="266"/>
                    </a:cubicBezTo>
                    <a:cubicBezTo>
                      <a:pt x="234" y="255"/>
                      <a:pt x="249" y="245"/>
                      <a:pt x="257" y="239"/>
                    </a:cubicBezTo>
                    <a:cubicBezTo>
                      <a:pt x="246" y="245"/>
                      <a:pt x="223" y="259"/>
                      <a:pt x="204" y="270"/>
                    </a:cubicBezTo>
                    <a:cubicBezTo>
                      <a:pt x="174" y="287"/>
                      <a:pt x="168" y="290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6" y="291"/>
                      <a:pt x="166" y="291"/>
                    </a:cubicBezTo>
                    <a:cubicBezTo>
                      <a:pt x="166" y="291"/>
                      <a:pt x="166" y="291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8" y="289"/>
                      <a:pt x="171" y="287"/>
                    </a:cubicBezTo>
                    <a:cubicBezTo>
                      <a:pt x="173" y="285"/>
                      <a:pt x="177" y="282"/>
                      <a:pt x="182" y="279"/>
                    </a:cubicBezTo>
                    <a:cubicBezTo>
                      <a:pt x="191" y="272"/>
                      <a:pt x="204" y="262"/>
                      <a:pt x="216" y="253"/>
                    </a:cubicBezTo>
                    <a:cubicBezTo>
                      <a:pt x="235" y="239"/>
                      <a:pt x="253" y="225"/>
                      <a:pt x="262" y="219"/>
                    </a:cubicBezTo>
                    <a:cubicBezTo>
                      <a:pt x="247" y="228"/>
                      <a:pt x="199" y="255"/>
                      <a:pt x="169" y="273"/>
                    </a:cubicBezTo>
                    <a:cubicBezTo>
                      <a:pt x="160" y="278"/>
                      <a:pt x="153" y="282"/>
                      <a:pt x="148" y="286"/>
                    </a:cubicBezTo>
                    <a:cubicBezTo>
                      <a:pt x="143" y="288"/>
                      <a:pt x="141" y="290"/>
                      <a:pt x="140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1"/>
                      <a:pt x="139" y="290"/>
                      <a:pt x="138" y="290"/>
                    </a:cubicBezTo>
                    <a:cubicBezTo>
                      <a:pt x="138" y="290"/>
                      <a:pt x="138" y="290"/>
                      <a:pt x="139" y="290"/>
                    </a:cubicBezTo>
                    <a:cubicBezTo>
                      <a:pt x="170" y="270"/>
                      <a:pt x="225" y="234"/>
                      <a:pt x="243" y="222"/>
                    </a:cubicBezTo>
                    <a:cubicBezTo>
                      <a:pt x="223" y="234"/>
                      <a:pt x="159" y="271"/>
                      <a:pt x="123" y="292"/>
                    </a:cubicBezTo>
                    <a:cubicBezTo>
                      <a:pt x="123" y="292"/>
                      <a:pt x="123" y="292"/>
                      <a:pt x="123" y="292"/>
                    </a:cubicBezTo>
                    <a:cubicBezTo>
                      <a:pt x="123" y="292"/>
                      <a:pt x="122" y="292"/>
                      <a:pt x="122" y="292"/>
                    </a:cubicBezTo>
                    <a:cubicBezTo>
                      <a:pt x="122" y="291"/>
                      <a:pt x="122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5" y="289"/>
                      <a:pt x="135" y="281"/>
                      <a:pt x="189" y="242"/>
                    </a:cubicBezTo>
                    <a:cubicBezTo>
                      <a:pt x="212" y="225"/>
                      <a:pt x="236" y="207"/>
                      <a:pt x="248" y="199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78" y="297"/>
                      <a:pt x="78" y="297"/>
                      <a:pt x="78" y="297"/>
                    </a:cubicBezTo>
                    <a:cubicBezTo>
                      <a:pt x="78" y="297"/>
                      <a:pt x="78" y="297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6"/>
                      <a:pt x="79" y="296"/>
                      <a:pt x="79" y="296"/>
                    </a:cubicBezTo>
                    <a:cubicBezTo>
                      <a:pt x="80" y="294"/>
                      <a:pt x="84" y="292"/>
                      <a:pt x="97" y="283"/>
                    </a:cubicBezTo>
                    <a:cubicBezTo>
                      <a:pt x="109" y="275"/>
                      <a:pt x="125" y="264"/>
                      <a:pt x="142" y="253"/>
                    </a:cubicBezTo>
                    <a:cubicBezTo>
                      <a:pt x="179" y="228"/>
                      <a:pt x="224" y="198"/>
                      <a:pt x="240" y="187"/>
                    </a:cubicBezTo>
                    <a:cubicBezTo>
                      <a:pt x="206" y="206"/>
                      <a:pt x="39" y="303"/>
                      <a:pt x="38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9" y="301"/>
                      <a:pt x="49" y="295"/>
                      <a:pt x="90" y="268"/>
                    </a:cubicBezTo>
                    <a:cubicBezTo>
                      <a:pt x="112" y="254"/>
                      <a:pt x="138" y="237"/>
                      <a:pt x="151" y="228"/>
                    </a:cubicBezTo>
                    <a:cubicBezTo>
                      <a:pt x="59" y="282"/>
                      <a:pt x="43" y="291"/>
                      <a:pt x="40" y="292"/>
                    </a:cubicBezTo>
                    <a:cubicBezTo>
                      <a:pt x="40" y="292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39" y="293"/>
                      <a:pt x="39" y="293"/>
                      <a:pt x="39" y="293"/>
                    </a:cubicBezTo>
                    <a:cubicBezTo>
                      <a:pt x="39" y="293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65" y="273"/>
                      <a:pt x="110" y="240"/>
                      <a:pt x="124" y="230"/>
                    </a:cubicBezTo>
                    <a:cubicBezTo>
                      <a:pt x="113" y="236"/>
                      <a:pt x="84" y="253"/>
                      <a:pt x="59" y="268"/>
                    </a:cubicBezTo>
                    <a:cubicBezTo>
                      <a:pt x="18" y="292"/>
                      <a:pt x="11" y="296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296"/>
                      <a:pt x="8" y="296"/>
                      <a:pt x="9" y="296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32" y="273"/>
                      <a:pt x="17" y="282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3" y="283"/>
                      <a:pt x="13" y="283"/>
                      <a:pt x="13" y="283"/>
                    </a:cubicBezTo>
                    <a:cubicBezTo>
                      <a:pt x="13" y="283"/>
                      <a:pt x="13" y="283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5" y="281"/>
                      <a:pt x="20" y="278"/>
                      <a:pt x="37" y="266"/>
                    </a:cubicBezTo>
                    <a:cubicBezTo>
                      <a:pt x="51" y="257"/>
                      <a:pt x="69" y="245"/>
                      <a:pt x="86" y="235"/>
                    </a:cubicBezTo>
                    <a:cubicBezTo>
                      <a:pt x="97" y="227"/>
                      <a:pt x="107" y="221"/>
                      <a:pt x="114" y="216"/>
                    </a:cubicBezTo>
                    <a:cubicBezTo>
                      <a:pt x="83" y="234"/>
                      <a:pt x="2" y="281"/>
                      <a:pt x="1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1" y="281"/>
                      <a:pt x="1" y="280"/>
                      <a:pt x="1" y="280"/>
                    </a:cubicBezTo>
                    <a:cubicBezTo>
                      <a:pt x="27" y="263"/>
                      <a:pt x="74" y="232"/>
                      <a:pt x="89" y="222"/>
                    </a:cubicBezTo>
                    <a:cubicBezTo>
                      <a:pt x="74" y="230"/>
                      <a:pt x="30" y="256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4" y="270"/>
                      <a:pt x="8" y="268"/>
                      <a:pt x="13" y="264"/>
                    </a:cubicBezTo>
                    <a:cubicBezTo>
                      <a:pt x="13" y="264"/>
                      <a:pt x="13" y="264"/>
                      <a:pt x="13" y="265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33" y="251"/>
                      <a:pt x="67" y="230"/>
                      <a:pt x="85" y="218"/>
                    </a:cubicBezTo>
                    <a:cubicBezTo>
                      <a:pt x="31" y="250"/>
                      <a:pt x="21" y="256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7" y="256"/>
                      <a:pt x="18" y="256"/>
                      <a:pt x="18" y="256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6" y="212"/>
                      <a:pt x="85" y="213"/>
                      <a:pt x="83" y="214"/>
                    </a:cubicBezTo>
                    <a:cubicBezTo>
                      <a:pt x="17" y="252"/>
                      <a:pt x="6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4" y="258"/>
                      <a:pt x="77" y="207"/>
                      <a:pt x="101" y="189"/>
                    </a:cubicBezTo>
                    <a:cubicBezTo>
                      <a:pt x="95" y="193"/>
                      <a:pt x="84" y="199"/>
                      <a:pt x="73" y="206"/>
                    </a:cubicBezTo>
                    <a:cubicBezTo>
                      <a:pt x="20" y="237"/>
                      <a:pt x="9" y="243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3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68" y="195"/>
                      <a:pt x="57" y="201"/>
                      <a:pt x="44" y="209"/>
                    </a:cubicBezTo>
                    <a:cubicBezTo>
                      <a:pt x="21" y="222"/>
                      <a:pt x="15" y="225"/>
                      <a:pt x="14" y="226"/>
                    </a:cubicBezTo>
                    <a:cubicBezTo>
                      <a:pt x="14" y="226"/>
                      <a:pt x="14" y="226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3" y="227"/>
                      <a:pt x="13" y="227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2" y="227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4" y="224"/>
                      <a:pt x="23" y="217"/>
                      <a:pt x="68" y="182"/>
                    </a:cubicBezTo>
                    <a:cubicBezTo>
                      <a:pt x="83" y="171"/>
                      <a:pt x="97" y="159"/>
                      <a:pt x="103" y="155"/>
                    </a:cubicBezTo>
                    <a:cubicBezTo>
                      <a:pt x="94" y="160"/>
                      <a:pt x="70" y="174"/>
                      <a:pt x="51" y="185"/>
                    </a:cubicBezTo>
                    <a:cubicBezTo>
                      <a:pt x="24" y="201"/>
                      <a:pt x="18" y="204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0" y="208"/>
                      <a:pt x="10" y="208"/>
                      <a:pt x="10" y="207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31" y="192"/>
                      <a:pt x="25" y="195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22" y="196"/>
                      <a:pt x="22" y="196"/>
                      <a:pt x="22" y="19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1" y="201"/>
                      <a:pt x="1" y="201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0"/>
                      <a:pt x="0" y="200"/>
                      <a:pt x="42" y="169"/>
                    </a:cubicBezTo>
                    <a:cubicBezTo>
                      <a:pt x="55" y="160"/>
                      <a:pt x="68" y="150"/>
                      <a:pt x="76" y="144"/>
                    </a:cubicBezTo>
                    <a:cubicBezTo>
                      <a:pt x="33" y="169"/>
                      <a:pt x="25" y="174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2" y="175"/>
                      <a:pt x="22" y="175"/>
                    </a:cubicBezTo>
                    <a:cubicBezTo>
                      <a:pt x="22" y="174"/>
                      <a:pt x="22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4" y="173"/>
                      <a:pt x="27" y="171"/>
                      <a:pt x="35" y="166"/>
                    </a:cubicBezTo>
                    <a:cubicBezTo>
                      <a:pt x="43" y="161"/>
                      <a:pt x="53" y="155"/>
                      <a:pt x="62" y="149"/>
                    </a:cubicBezTo>
                    <a:cubicBezTo>
                      <a:pt x="64" y="148"/>
                      <a:pt x="66" y="147"/>
                      <a:pt x="67" y="146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3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3" y="176"/>
                      <a:pt x="13" y="176"/>
                      <a:pt x="13" y="176"/>
                    </a:cubicBezTo>
                    <a:cubicBezTo>
                      <a:pt x="13" y="176"/>
                      <a:pt x="14" y="175"/>
                      <a:pt x="16" y="174"/>
                    </a:cubicBezTo>
                    <a:cubicBezTo>
                      <a:pt x="18" y="173"/>
                      <a:pt x="22" y="170"/>
                      <a:pt x="26" y="168"/>
                    </a:cubicBezTo>
                    <a:cubicBezTo>
                      <a:pt x="34" y="163"/>
                      <a:pt x="45" y="156"/>
                      <a:pt x="56" y="149"/>
                    </a:cubicBezTo>
                    <a:cubicBezTo>
                      <a:pt x="64" y="144"/>
                      <a:pt x="71" y="139"/>
                      <a:pt x="78" y="135"/>
                    </a:cubicBezTo>
                    <a:cubicBezTo>
                      <a:pt x="59" y="146"/>
                      <a:pt x="30" y="163"/>
                      <a:pt x="12" y="174"/>
                    </a:cubicBezTo>
                    <a:cubicBezTo>
                      <a:pt x="12" y="174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2" y="172"/>
                      <a:pt x="16" y="170"/>
                      <a:pt x="26" y="163"/>
                    </a:cubicBezTo>
                    <a:cubicBezTo>
                      <a:pt x="35" y="157"/>
                      <a:pt x="48" y="148"/>
                      <a:pt x="65" y="137"/>
                    </a:cubicBezTo>
                    <a:cubicBezTo>
                      <a:pt x="97" y="117"/>
                      <a:pt x="137" y="90"/>
                      <a:pt x="172" y="68"/>
                    </a:cubicBezTo>
                    <a:cubicBezTo>
                      <a:pt x="200" y="49"/>
                      <a:pt x="226" y="32"/>
                      <a:pt x="240" y="23"/>
                    </a:cubicBezTo>
                    <a:cubicBezTo>
                      <a:pt x="225" y="32"/>
                      <a:pt x="196" y="49"/>
                      <a:pt x="165" y="67"/>
                    </a:cubicBezTo>
                    <a:cubicBezTo>
                      <a:pt x="66" y="125"/>
                      <a:pt x="22" y="151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242" y="4"/>
                      <a:pt x="242" y="4"/>
                      <a:pt x="242" y="4"/>
                    </a:cubicBezTo>
                    <a:cubicBezTo>
                      <a:pt x="222" y="15"/>
                      <a:pt x="164" y="49"/>
                      <a:pt x="116" y="77"/>
                    </a:cubicBezTo>
                    <a:cubicBezTo>
                      <a:pt x="42" y="121"/>
                      <a:pt x="22" y="133"/>
                      <a:pt x="20" y="133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0" y="133"/>
                      <a:pt x="20" y="133"/>
                      <a:pt x="20" y="132"/>
                    </a:cubicBezTo>
                    <a:cubicBezTo>
                      <a:pt x="20" y="132"/>
                      <a:pt x="19" y="131"/>
                      <a:pt x="104" y="72"/>
                    </a:cubicBezTo>
                    <a:cubicBezTo>
                      <a:pt x="120" y="60"/>
                      <a:pt x="134" y="50"/>
                      <a:pt x="140" y="45"/>
                    </a:cubicBezTo>
                    <a:cubicBezTo>
                      <a:pt x="123" y="55"/>
                      <a:pt x="58" y="93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0" y="115"/>
                      <a:pt x="20" y="115"/>
                    </a:cubicBezTo>
                    <a:cubicBezTo>
                      <a:pt x="20" y="114"/>
                      <a:pt x="20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2" y="113"/>
                      <a:pt x="23" y="112"/>
                      <a:pt x="25" y="11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48" y="94"/>
                      <a:pt x="62" y="85"/>
                      <a:pt x="76" y="75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61" y="78"/>
                      <a:pt x="26" y="97"/>
                      <a:pt x="20" y="100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8" y="107"/>
                      <a:pt x="4" y="109"/>
                      <a:pt x="3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7" y="93"/>
                      <a:pt x="69" y="67"/>
                      <a:pt x="92" y="53"/>
                    </a:cubicBezTo>
                    <a:cubicBezTo>
                      <a:pt x="67" y="67"/>
                      <a:pt x="26" y="91"/>
                      <a:pt x="25" y="92"/>
                    </a:cubicBezTo>
                    <a:cubicBezTo>
                      <a:pt x="25" y="92"/>
                      <a:pt x="24" y="92"/>
                      <a:pt x="24" y="92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3"/>
                      <a:pt x="26" y="78"/>
                      <a:pt x="46" y="61"/>
                    </a:cubicBezTo>
                    <a:cubicBezTo>
                      <a:pt x="56" y="53"/>
                      <a:pt x="68" y="44"/>
                      <a:pt x="73" y="39"/>
                    </a:cubicBezTo>
                    <a:cubicBezTo>
                      <a:pt x="66" y="4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8"/>
                      <a:pt x="70" y="43"/>
                      <a:pt x="47" y="62"/>
                    </a:cubicBezTo>
                    <a:cubicBezTo>
                      <a:pt x="37" y="70"/>
                      <a:pt x="28" y="78"/>
                      <a:pt x="23" y="82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50"/>
                      <a:pt x="80" y="50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9" y="42"/>
                      <a:pt x="110" y="42"/>
                      <a:pt x="110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0" y="43"/>
                      <a:pt x="106" y="45"/>
                      <a:pt x="94" y="53"/>
                    </a:cubicBezTo>
                    <a:cubicBezTo>
                      <a:pt x="85" y="58"/>
                      <a:pt x="73" y="66"/>
                      <a:pt x="57" y="76"/>
                    </a:cubicBezTo>
                    <a:cubicBezTo>
                      <a:pt x="45" y="83"/>
                      <a:pt x="33" y="91"/>
                      <a:pt x="23" y="97"/>
                    </a:cubicBezTo>
                    <a:cubicBezTo>
                      <a:pt x="40" y="87"/>
                      <a:pt x="63" y="73"/>
                      <a:pt x="81" y="63"/>
                    </a:cubicBezTo>
                    <a:cubicBezTo>
                      <a:pt x="104" y="50"/>
                      <a:pt x="110" y="46"/>
                      <a:pt x="112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94" y="57"/>
                      <a:pt x="115" y="45"/>
                      <a:pt x="131" y="35"/>
                    </a:cubicBezTo>
                    <a:cubicBezTo>
                      <a:pt x="131" y="35"/>
                      <a:pt x="132" y="35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1" y="37"/>
                      <a:pt x="56" y="90"/>
                      <a:pt x="30" y="109"/>
                    </a:cubicBezTo>
                    <a:cubicBezTo>
                      <a:pt x="70" y="85"/>
                      <a:pt x="143" y="42"/>
                      <a:pt x="145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5" y="42"/>
                      <a:pt x="145" y="43"/>
                      <a:pt x="145" y="43"/>
                    </a:cubicBezTo>
                    <a:cubicBezTo>
                      <a:pt x="145" y="43"/>
                      <a:pt x="145" y="43"/>
                      <a:pt x="133" y="52"/>
                    </a:cubicBezTo>
                    <a:cubicBezTo>
                      <a:pt x="126" y="57"/>
                      <a:pt x="116" y="64"/>
                      <a:pt x="104" y="72"/>
                    </a:cubicBezTo>
                    <a:cubicBezTo>
                      <a:pt x="74" y="94"/>
                      <a:pt x="34" y="122"/>
                      <a:pt x="24" y="130"/>
                    </a:cubicBezTo>
                    <a:cubicBezTo>
                      <a:pt x="35" y="124"/>
                      <a:pt x="74" y="101"/>
                      <a:pt x="115" y="77"/>
                    </a:cubicBezTo>
                    <a:cubicBezTo>
                      <a:pt x="207" y="23"/>
                      <a:pt x="246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47" y="135"/>
                      <a:pt x="111" y="97"/>
                      <a:pt x="165" y="66"/>
                    </a:cubicBezTo>
                    <a:cubicBezTo>
                      <a:pt x="234" y="25"/>
                      <a:pt x="248" y="18"/>
                      <a:pt x="250" y="16"/>
                    </a:cubicBezTo>
                    <a:cubicBezTo>
                      <a:pt x="250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0" y="18"/>
                      <a:pt x="249" y="19"/>
                      <a:pt x="245" y="21"/>
                    </a:cubicBezTo>
                    <a:cubicBezTo>
                      <a:pt x="241" y="24"/>
                      <a:pt x="235" y="27"/>
                      <a:pt x="228" y="32"/>
                    </a:cubicBezTo>
                    <a:cubicBezTo>
                      <a:pt x="214" y="41"/>
                      <a:pt x="194" y="54"/>
                      <a:pt x="173" y="68"/>
                    </a:cubicBezTo>
                    <a:cubicBezTo>
                      <a:pt x="119" y="103"/>
                      <a:pt x="49" y="149"/>
                      <a:pt x="23" y="166"/>
                    </a:cubicBezTo>
                    <a:cubicBezTo>
                      <a:pt x="82" y="132"/>
                      <a:pt x="95" y="124"/>
                      <a:pt x="99" y="123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100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81" y="134"/>
                      <a:pt x="52" y="153"/>
                      <a:pt x="33" y="165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2"/>
                      <a:pt x="89" y="132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8" y="134"/>
                      <a:pt x="86" y="136"/>
                      <a:pt x="81" y="138"/>
                    </a:cubicBezTo>
                    <a:cubicBezTo>
                      <a:pt x="76" y="141"/>
                      <a:pt x="70" y="145"/>
                      <a:pt x="63" y="150"/>
                    </a:cubicBezTo>
                    <a:cubicBezTo>
                      <a:pt x="55" y="155"/>
                      <a:pt x="46" y="160"/>
                      <a:pt x="38" y="165"/>
                    </a:cubicBezTo>
                    <a:cubicBezTo>
                      <a:pt x="52" y="157"/>
                      <a:pt x="71" y="146"/>
                      <a:pt x="83" y="139"/>
                    </a:cubicBezTo>
                    <a:cubicBezTo>
                      <a:pt x="84" y="139"/>
                      <a:pt x="84" y="139"/>
                      <a:pt x="84" y="139"/>
                    </a:cubicBezTo>
                    <a:cubicBezTo>
                      <a:pt x="84" y="139"/>
                      <a:pt x="84" y="139"/>
                      <a:pt x="84" y="140"/>
                    </a:cubicBezTo>
                    <a:cubicBezTo>
                      <a:pt x="64" y="154"/>
                      <a:pt x="17" y="188"/>
                      <a:pt x="4" y="198"/>
                    </a:cubicBezTo>
                    <a:cubicBezTo>
                      <a:pt x="17" y="191"/>
                      <a:pt x="65" y="163"/>
                      <a:pt x="91" y="148"/>
                    </a:cubicBezTo>
                    <a:cubicBezTo>
                      <a:pt x="91" y="148"/>
                      <a:pt x="92" y="148"/>
                      <a:pt x="92" y="148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43" y="184"/>
                      <a:pt x="72" y="167"/>
                      <a:pt x="85" y="159"/>
                    </a:cubicBezTo>
                    <a:cubicBezTo>
                      <a:pt x="85" y="159"/>
                      <a:pt x="85" y="159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29" y="196"/>
                      <a:pt x="29" y="196"/>
                      <a:pt x="29" y="196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6" y="152"/>
                      <a:pt x="107" y="152"/>
                      <a:pt x="107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8" y="152"/>
                      <a:pt x="108" y="152"/>
                      <a:pt x="69" y="183"/>
                    </a:cubicBezTo>
                    <a:cubicBezTo>
                      <a:pt x="49" y="198"/>
                      <a:pt x="25" y="217"/>
                      <a:pt x="16" y="224"/>
                    </a:cubicBezTo>
                    <a:cubicBezTo>
                      <a:pt x="27" y="217"/>
                      <a:pt x="62" y="197"/>
                      <a:pt x="84" y="185"/>
                    </a:cubicBezTo>
                    <a:cubicBezTo>
                      <a:pt x="101" y="174"/>
                      <a:pt x="106" y="172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2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8" y="172"/>
                      <a:pt x="108" y="172"/>
                      <a:pt x="107" y="172"/>
                    </a:cubicBezTo>
                    <a:cubicBezTo>
                      <a:pt x="106" y="173"/>
                      <a:pt x="101" y="176"/>
                      <a:pt x="83" y="187"/>
                    </a:cubicBezTo>
                    <a:cubicBezTo>
                      <a:pt x="11" y="241"/>
                      <a:pt x="11" y="241"/>
                      <a:pt x="11" y="241"/>
                    </a:cubicBezTo>
                    <a:cubicBezTo>
                      <a:pt x="23" y="234"/>
                      <a:pt x="51" y="218"/>
                      <a:pt x="73" y="205"/>
                    </a:cubicBezTo>
                    <a:cubicBezTo>
                      <a:pt x="83" y="199"/>
                      <a:pt x="92" y="194"/>
                      <a:pt x="99" y="190"/>
                    </a:cubicBezTo>
                    <a:cubicBezTo>
                      <a:pt x="105" y="186"/>
                      <a:pt x="108" y="185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10" y="184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09" y="185"/>
                      <a:pt x="108" y="186"/>
                      <a:pt x="105" y="188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25" y="247"/>
                      <a:pt x="61" y="225"/>
                      <a:pt x="82" y="213"/>
                    </a:cubicBezTo>
                    <a:cubicBezTo>
                      <a:pt x="98" y="204"/>
                      <a:pt x="102" y="201"/>
                      <a:pt x="104" y="201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5" y="200"/>
                      <a:pt x="105" y="200"/>
                      <a:pt x="105" y="201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41" y="242"/>
                      <a:pt x="49" y="238"/>
                      <a:pt x="58" y="233"/>
                    </a:cubicBezTo>
                    <a:cubicBezTo>
                      <a:pt x="95" y="211"/>
                      <a:pt x="102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6"/>
                      <a:pt x="104" y="206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98" y="212"/>
                      <a:pt x="89" y="217"/>
                      <a:pt x="57" y="237"/>
                    </a:cubicBezTo>
                    <a:cubicBezTo>
                      <a:pt x="46" y="244"/>
                      <a:pt x="36" y="250"/>
                      <a:pt x="28" y="256"/>
                    </a:cubicBezTo>
                    <a:cubicBezTo>
                      <a:pt x="48" y="244"/>
                      <a:pt x="84" y="223"/>
                      <a:pt x="101" y="213"/>
                    </a:cubicBezTo>
                    <a:cubicBezTo>
                      <a:pt x="101" y="213"/>
                      <a:pt x="101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4"/>
                      <a:pt x="102" y="214"/>
                      <a:pt x="102" y="214"/>
                    </a:cubicBezTo>
                    <a:cubicBezTo>
                      <a:pt x="101" y="214"/>
                      <a:pt x="101" y="214"/>
                      <a:pt x="101" y="214"/>
                    </a:cubicBezTo>
                    <a:cubicBezTo>
                      <a:pt x="100" y="214"/>
                      <a:pt x="99" y="215"/>
                      <a:pt x="97" y="216"/>
                    </a:cubicBezTo>
                    <a:cubicBezTo>
                      <a:pt x="97" y="217"/>
                      <a:pt x="96" y="217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9"/>
                      <a:pt x="95" y="219"/>
                      <a:pt x="48" y="250"/>
                    </a:cubicBezTo>
                    <a:cubicBezTo>
                      <a:pt x="36" y="258"/>
                      <a:pt x="24" y="266"/>
                      <a:pt x="15" y="272"/>
                    </a:cubicBezTo>
                    <a:cubicBezTo>
                      <a:pt x="27" y="265"/>
                      <a:pt x="45" y="255"/>
                      <a:pt x="64" y="244"/>
                    </a:cubicBezTo>
                    <a:cubicBezTo>
                      <a:pt x="79" y="235"/>
                      <a:pt x="95" y="226"/>
                      <a:pt x="107" y="219"/>
                    </a:cubicBezTo>
                    <a:cubicBezTo>
                      <a:pt x="113" y="216"/>
                      <a:pt x="117" y="213"/>
                      <a:pt x="121" y="211"/>
                    </a:cubicBezTo>
                    <a:cubicBezTo>
                      <a:pt x="124" y="209"/>
                      <a:pt x="125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27" y="208"/>
                      <a:pt x="127" y="208"/>
                      <a:pt x="127" y="209"/>
                    </a:cubicBezTo>
                    <a:cubicBezTo>
                      <a:pt x="127" y="209"/>
                      <a:pt x="127" y="209"/>
                      <a:pt x="127" y="209"/>
                    </a:cubicBezTo>
                    <a:cubicBezTo>
                      <a:pt x="127" y="209"/>
                      <a:pt x="127" y="209"/>
                      <a:pt x="126" y="209"/>
                    </a:cubicBezTo>
                    <a:cubicBezTo>
                      <a:pt x="125" y="210"/>
                      <a:pt x="122" y="212"/>
                      <a:pt x="115" y="217"/>
                    </a:cubicBezTo>
                    <a:cubicBezTo>
                      <a:pt x="107" y="221"/>
                      <a:pt x="97" y="228"/>
                      <a:pt x="86" y="235"/>
                    </a:cubicBezTo>
                    <a:cubicBezTo>
                      <a:pt x="65" y="250"/>
                      <a:pt x="37" y="267"/>
                      <a:pt x="23" y="277"/>
                    </a:cubicBezTo>
                    <a:cubicBezTo>
                      <a:pt x="52" y="260"/>
                      <a:pt x="134" y="213"/>
                      <a:pt x="135" y="212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2"/>
                      <a:pt x="136" y="213"/>
                      <a:pt x="136" y="213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9" y="284"/>
                      <a:pt x="44" y="276"/>
                      <a:pt x="59" y="267"/>
                    </a:cubicBezTo>
                    <a:cubicBezTo>
                      <a:pt x="114" y="235"/>
                      <a:pt x="127" y="227"/>
                      <a:pt x="128" y="227"/>
                    </a:cubicBezTo>
                    <a:cubicBezTo>
                      <a:pt x="128" y="227"/>
                      <a:pt x="128" y="227"/>
                      <a:pt x="128" y="227"/>
                    </a:cubicBezTo>
                    <a:cubicBezTo>
                      <a:pt x="128" y="227"/>
                      <a:pt x="129" y="227"/>
                      <a:pt x="129" y="227"/>
                    </a:cubicBezTo>
                    <a:cubicBezTo>
                      <a:pt x="129" y="228"/>
                      <a:pt x="129" y="228"/>
                      <a:pt x="115" y="238"/>
                    </a:cubicBezTo>
                    <a:cubicBezTo>
                      <a:pt x="107" y="243"/>
                      <a:pt x="97" y="251"/>
                      <a:pt x="84" y="260"/>
                    </a:cubicBezTo>
                    <a:cubicBezTo>
                      <a:pt x="69" y="271"/>
                      <a:pt x="54" y="282"/>
                      <a:pt x="46" y="288"/>
                    </a:cubicBezTo>
                    <a:cubicBezTo>
                      <a:pt x="66" y="276"/>
                      <a:pt x="125" y="242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7" y="225"/>
                      <a:pt x="147" y="232"/>
                      <a:pt x="91" y="269"/>
                    </a:cubicBezTo>
                    <a:cubicBezTo>
                      <a:pt x="74" y="279"/>
                      <a:pt x="58" y="290"/>
                      <a:pt x="47" y="297"/>
                    </a:cubicBezTo>
                    <a:cubicBezTo>
                      <a:pt x="173" y="224"/>
                      <a:pt x="240" y="186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7" y="182"/>
                      <a:pt x="247" y="182"/>
                    </a:cubicBezTo>
                    <a:cubicBezTo>
                      <a:pt x="247" y="182"/>
                      <a:pt x="247" y="182"/>
                      <a:pt x="247" y="182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5" y="185"/>
                      <a:pt x="239" y="189"/>
                      <a:pt x="212" y="207"/>
                    </a:cubicBezTo>
                    <a:cubicBezTo>
                      <a:pt x="192" y="220"/>
                      <a:pt x="166" y="238"/>
                      <a:pt x="142" y="254"/>
                    </a:cubicBezTo>
                    <a:cubicBezTo>
                      <a:pt x="121" y="268"/>
                      <a:pt x="100" y="282"/>
                      <a:pt x="88" y="290"/>
                    </a:cubicBezTo>
                    <a:cubicBezTo>
                      <a:pt x="256" y="193"/>
                      <a:pt x="256" y="193"/>
                      <a:pt x="256" y="193"/>
                    </a:cubicBezTo>
                    <a:cubicBezTo>
                      <a:pt x="256" y="193"/>
                      <a:pt x="256" y="193"/>
                      <a:pt x="256" y="194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16" y="223"/>
                      <a:pt x="145" y="274"/>
                      <a:pt x="127" y="288"/>
                    </a:cubicBezTo>
                    <a:cubicBezTo>
                      <a:pt x="207" y="242"/>
                      <a:pt x="248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50" y="218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7" y="221"/>
                      <a:pt x="238" y="227"/>
                      <a:pt x="194" y="255"/>
                    </a:cubicBezTo>
                    <a:cubicBezTo>
                      <a:pt x="181" y="264"/>
                      <a:pt x="167" y="272"/>
                      <a:pt x="157" y="279"/>
                    </a:cubicBezTo>
                    <a:cubicBezTo>
                      <a:pt x="161" y="277"/>
                      <a:pt x="165" y="275"/>
                      <a:pt x="169" y="272"/>
                    </a:cubicBezTo>
                    <a:cubicBezTo>
                      <a:pt x="238" y="231"/>
                      <a:pt x="262" y="217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7" y="216"/>
                    </a:cubicBezTo>
                    <a:cubicBezTo>
                      <a:pt x="267" y="216"/>
                      <a:pt x="267" y="217"/>
                      <a:pt x="266" y="217"/>
                    </a:cubicBezTo>
                    <a:cubicBezTo>
                      <a:pt x="266" y="218"/>
                      <a:pt x="194" y="271"/>
                      <a:pt x="173" y="287"/>
                    </a:cubicBezTo>
                    <a:cubicBezTo>
                      <a:pt x="180" y="283"/>
                      <a:pt x="191" y="276"/>
                      <a:pt x="203" y="269"/>
                    </a:cubicBezTo>
                    <a:cubicBezTo>
                      <a:pt x="253" y="240"/>
                      <a:pt x="262" y="235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5"/>
                      <a:pt x="264" y="235"/>
                    </a:cubicBezTo>
                    <a:cubicBezTo>
                      <a:pt x="263" y="235"/>
                      <a:pt x="200" y="280"/>
                      <a:pt x="181" y="294"/>
                    </a:cubicBezTo>
                    <a:cubicBezTo>
                      <a:pt x="197" y="285"/>
                      <a:pt x="243" y="258"/>
                      <a:pt x="269" y="243"/>
                    </a:cubicBezTo>
                    <a:cubicBezTo>
                      <a:pt x="269" y="243"/>
                      <a:pt x="269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4"/>
                    </a:cubicBezTo>
                    <a:cubicBezTo>
                      <a:pt x="268" y="245"/>
                      <a:pt x="262" y="249"/>
                      <a:pt x="240" y="264"/>
                    </a:cubicBezTo>
                    <a:cubicBezTo>
                      <a:pt x="228" y="272"/>
                      <a:pt x="214" y="281"/>
                      <a:pt x="206" y="286"/>
                    </a:cubicBezTo>
                    <a:cubicBezTo>
                      <a:pt x="248" y="262"/>
                      <a:pt x="248" y="262"/>
                      <a:pt x="248" y="262"/>
                    </a:cubicBezTo>
                    <a:cubicBezTo>
                      <a:pt x="249" y="262"/>
                      <a:pt x="249" y="262"/>
                      <a:pt x="249" y="262"/>
                    </a:cubicBezTo>
                    <a:cubicBezTo>
                      <a:pt x="249" y="262"/>
                      <a:pt x="249" y="262"/>
                      <a:pt x="249" y="263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4"/>
                      <a:pt x="263" y="254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2" y="256"/>
                      <a:pt x="260" y="258"/>
                      <a:pt x="254" y="264"/>
                    </a:cubicBezTo>
                    <a:cubicBezTo>
                      <a:pt x="248" y="268"/>
                      <a:pt x="240" y="275"/>
                      <a:pt x="232" y="282"/>
                    </a:cubicBezTo>
                    <a:cubicBezTo>
                      <a:pt x="222" y="290"/>
                      <a:pt x="211" y="299"/>
                      <a:pt x="205" y="304"/>
                    </a:cubicBezTo>
                    <a:cubicBezTo>
                      <a:pt x="211" y="301"/>
                      <a:pt x="220" y="296"/>
                      <a:pt x="229" y="290"/>
                    </a:cubicBezTo>
                    <a:cubicBezTo>
                      <a:pt x="236" y="286"/>
                      <a:pt x="244" y="282"/>
                      <a:pt x="249" y="279"/>
                    </a:cubicBezTo>
                    <a:cubicBezTo>
                      <a:pt x="254" y="276"/>
                      <a:pt x="257" y="275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9" y="274"/>
                    </a:cubicBezTo>
                    <a:cubicBezTo>
                      <a:pt x="259" y="274"/>
                      <a:pt x="259" y="274"/>
                      <a:pt x="258" y="275"/>
                    </a:cubicBezTo>
                    <a:cubicBezTo>
                      <a:pt x="233" y="297"/>
                      <a:pt x="233" y="297"/>
                      <a:pt x="233" y="297"/>
                    </a:cubicBezTo>
                    <a:cubicBezTo>
                      <a:pt x="240" y="293"/>
                      <a:pt x="255" y="285"/>
                      <a:pt x="264" y="279"/>
                    </a:cubicBezTo>
                    <a:cubicBezTo>
                      <a:pt x="264" y="279"/>
                      <a:pt x="264" y="279"/>
                      <a:pt x="264" y="279"/>
                    </a:cubicBezTo>
                    <a:cubicBezTo>
                      <a:pt x="264" y="279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3" y="281"/>
                      <a:pt x="259" y="284"/>
                      <a:pt x="246" y="294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60" y="294"/>
                      <a:pt x="260" y="294"/>
                      <a:pt x="260" y="294"/>
                    </a:cubicBezTo>
                    <a:cubicBezTo>
                      <a:pt x="261" y="293"/>
                      <a:pt x="261" y="293"/>
                      <a:pt x="261" y="293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0" y="295"/>
                      <a:pt x="260" y="295"/>
                    </a:cubicBezTo>
                    <a:cubicBezTo>
                      <a:pt x="260" y="295"/>
                      <a:pt x="260" y="295"/>
                      <a:pt x="260" y="294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9" y="299"/>
                      <a:pt x="239" y="299"/>
                    </a:cubicBezTo>
                    <a:cubicBezTo>
                      <a:pt x="239" y="298"/>
                      <a:pt x="239" y="298"/>
                      <a:pt x="239" y="298"/>
                    </a:cubicBezTo>
                    <a:cubicBezTo>
                      <a:pt x="245" y="293"/>
                      <a:pt x="253" y="287"/>
                      <a:pt x="259" y="284"/>
                    </a:cubicBezTo>
                    <a:cubicBezTo>
                      <a:pt x="236" y="297"/>
                      <a:pt x="231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1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54" y="277"/>
                      <a:pt x="254" y="277"/>
                      <a:pt x="254" y="277"/>
                    </a:cubicBezTo>
                    <a:cubicBezTo>
                      <a:pt x="242" y="284"/>
                      <a:pt x="202" y="307"/>
                      <a:pt x="201" y="308"/>
                    </a:cubicBezTo>
                    <a:cubicBezTo>
                      <a:pt x="201" y="308"/>
                      <a:pt x="201" y="308"/>
                      <a:pt x="201" y="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279"/>
              <p:cNvSpPr/>
              <p:nvPr/>
            </p:nvSpPr>
            <p:spPr bwMode="auto">
              <a:xfrm>
                <a:off x="2982913" y="5695950"/>
                <a:ext cx="557213" cy="534988"/>
              </a:xfrm>
              <a:custGeom>
                <a:avLst/>
                <a:gdLst>
                  <a:gd name="T0" fmla="*/ 76 w 172"/>
                  <a:gd name="T1" fmla="*/ 165 h 165"/>
                  <a:gd name="T2" fmla="*/ 132 w 172"/>
                  <a:gd name="T3" fmla="*/ 129 h 165"/>
                  <a:gd name="T4" fmla="*/ 89 w 172"/>
                  <a:gd name="T5" fmla="*/ 154 h 165"/>
                  <a:gd name="T6" fmla="*/ 75 w 172"/>
                  <a:gd name="T7" fmla="*/ 162 h 165"/>
                  <a:gd name="T8" fmla="*/ 135 w 172"/>
                  <a:gd name="T9" fmla="*/ 115 h 165"/>
                  <a:gd name="T10" fmla="*/ 85 w 172"/>
                  <a:gd name="T11" fmla="*/ 143 h 165"/>
                  <a:gd name="T12" fmla="*/ 158 w 172"/>
                  <a:gd name="T13" fmla="*/ 81 h 165"/>
                  <a:gd name="T14" fmla="*/ 77 w 172"/>
                  <a:gd name="T15" fmla="*/ 126 h 165"/>
                  <a:gd name="T16" fmla="*/ 146 w 172"/>
                  <a:gd name="T17" fmla="*/ 73 h 165"/>
                  <a:gd name="T18" fmla="*/ 126 w 172"/>
                  <a:gd name="T19" fmla="*/ 81 h 165"/>
                  <a:gd name="T20" fmla="*/ 81 w 172"/>
                  <a:gd name="T21" fmla="*/ 106 h 165"/>
                  <a:gd name="T22" fmla="*/ 141 w 172"/>
                  <a:gd name="T23" fmla="*/ 56 h 165"/>
                  <a:gd name="T24" fmla="*/ 80 w 172"/>
                  <a:gd name="T25" fmla="*/ 91 h 165"/>
                  <a:gd name="T26" fmla="*/ 118 w 172"/>
                  <a:gd name="T27" fmla="*/ 62 h 165"/>
                  <a:gd name="T28" fmla="*/ 80 w 172"/>
                  <a:gd name="T29" fmla="*/ 77 h 165"/>
                  <a:gd name="T30" fmla="*/ 117 w 172"/>
                  <a:gd name="T31" fmla="*/ 49 h 165"/>
                  <a:gd name="T32" fmla="*/ 83 w 172"/>
                  <a:gd name="T33" fmla="*/ 63 h 165"/>
                  <a:gd name="T34" fmla="*/ 58 w 172"/>
                  <a:gd name="T35" fmla="*/ 63 h 165"/>
                  <a:gd name="T36" fmla="*/ 71 w 172"/>
                  <a:gd name="T37" fmla="*/ 55 h 165"/>
                  <a:gd name="T38" fmla="*/ 72 w 172"/>
                  <a:gd name="T39" fmla="*/ 53 h 165"/>
                  <a:gd name="T40" fmla="*/ 56 w 172"/>
                  <a:gd name="T41" fmla="*/ 61 h 165"/>
                  <a:gd name="T42" fmla="*/ 24 w 172"/>
                  <a:gd name="T43" fmla="*/ 72 h 165"/>
                  <a:gd name="T44" fmla="*/ 24 w 172"/>
                  <a:gd name="T45" fmla="*/ 71 h 165"/>
                  <a:gd name="T46" fmla="*/ 31 w 172"/>
                  <a:gd name="T47" fmla="*/ 67 h 165"/>
                  <a:gd name="T48" fmla="*/ 75 w 172"/>
                  <a:gd name="T49" fmla="*/ 37 h 165"/>
                  <a:gd name="T50" fmla="*/ 0 w 172"/>
                  <a:gd name="T51" fmla="*/ 77 h 165"/>
                  <a:gd name="T52" fmla="*/ 57 w 172"/>
                  <a:gd name="T53" fmla="*/ 38 h 165"/>
                  <a:gd name="T54" fmla="*/ 1 w 172"/>
                  <a:gd name="T55" fmla="*/ 66 h 165"/>
                  <a:gd name="T56" fmla="*/ 115 w 172"/>
                  <a:gd name="T57" fmla="*/ 0 h 165"/>
                  <a:gd name="T58" fmla="*/ 55 w 172"/>
                  <a:gd name="T59" fmla="*/ 45 h 165"/>
                  <a:gd name="T60" fmla="*/ 120 w 172"/>
                  <a:gd name="T61" fmla="*/ 7 h 165"/>
                  <a:gd name="T62" fmla="*/ 74 w 172"/>
                  <a:gd name="T63" fmla="*/ 42 h 165"/>
                  <a:gd name="T64" fmla="*/ 126 w 172"/>
                  <a:gd name="T65" fmla="*/ 12 h 165"/>
                  <a:gd name="T66" fmla="*/ 103 w 172"/>
                  <a:gd name="T67" fmla="*/ 33 h 165"/>
                  <a:gd name="T68" fmla="*/ 137 w 172"/>
                  <a:gd name="T69" fmla="*/ 14 h 165"/>
                  <a:gd name="T70" fmla="*/ 136 w 172"/>
                  <a:gd name="T71" fmla="*/ 18 h 165"/>
                  <a:gd name="T72" fmla="*/ 154 w 172"/>
                  <a:gd name="T73" fmla="*/ 22 h 165"/>
                  <a:gd name="T74" fmla="*/ 156 w 172"/>
                  <a:gd name="T75" fmla="*/ 33 h 165"/>
                  <a:gd name="T76" fmla="*/ 158 w 172"/>
                  <a:gd name="T77" fmla="*/ 33 h 165"/>
                  <a:gd name="T78" fmla="*/ 145 w 172"/>
                  <a:gd name="T79" fmla="*/ 53 h 165"/>
                  <a:gd name="T80" fmla="*/ 85 w 172"/>
                  <a:gd name="T81" fmla="*/ 103 h 165"/>
                  <a:gd name="T82" fmla="*/ 144 w 172"/>
                  <a:gd name="T83" fmla="*/ 69 h 165"/>
                  <a:gd name="T84" fmla="*/ 88 w 172"/>
                  <a:gd name="T85" fmla="*/ 106 h 165"/>
                  <a:gd name="T86" fmla="*/ 152 w 172"/>
                  <a:gd name="T87" fmla="*/ 70 h 165"/>
                  <a:gd name="T88" fmla="*/ 83 w 172"/>
                  <a:gd name="T89" fmla="*/ 123 h 165"/>
                  <a:gd name="T90" fmla="*/ 162 w 172"/>
                  <a:gd name="T91" fmla="*/ 78 h 165"/>
                  <a:gd name="T92" fmla="*/ 135 w 172"/>
                  <a:gd name="T93" fmla="*/ 115 h 165"/>
                  <a:gd name="T94" fmla="*/ 172 w 172"/>
                  <a:gd name="T95" fmla="*/ 93 h 165"/>
                  <a:gd name="T96" fmla="*/ 166 w 172"/>
                  <a:gd name="T97" fmla="*/ 108 h 165"/>
                  <a:gd name="T98" fmla="*/ 167 w 172"/>
                  <a:gd name="T99" fmla="*/ 109 h 165"/>
                  <a:gd name="T100" fmla="*/ 144 w 172"/>
                  <a:gd name="T101" fmla="*/ 123 h 165"/>
                  <a:gd name="T102" fmla="*/ 171 w 172"/>
                  <a:gd name="T103" fmla="*/ 1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165">
                    <a:moveTo>
                      <a:pt x="76" y="165"/>
                    </a:move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8" y="163"/>
                      <a:pt x="87" y="157"/>
                      <a:pt x="129" y="131"/>
                    </a:cubicBezTo>
                    <a:cubicBezTo>
                      <a:pt x="130" y="130"/>
                      <a:pt x="131" y="130"/>
                      <a:pt x="132" y="129"/>
                    </a:cubicBezTo>
                    <a:cubicBezTo>
                      <a:pt x="131" y="130"/>
                      <a:pt x="129" y="131"/>
                      <a:pt x="128" y="131"/>
                    </a:cubicBezTo>
                    <a:cubicBezTo>
                      <a:pt x="109" y="143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79" y="159"/>
                      <a:pt x="76" y="161"/>
                      <a:pt x="75" y="161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4" y="162"/>
                      <a:pt x="74" y="162"/>
                      <a:pt x="74" y="161"/>
                    </a:cubicBezTo>
                    <a:cubicBezTo>
                      <a:pt x="74" y="161"/>
                      <a:pt x="74" y="161"/>
                      <a:pt x="74" y="161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56" y="103"/>
                      <a:pt x="146" y="109"/>
                      <a:pt x="135" y="115"/>
                    </a:cubicBezTo>
                    <a:cubicBezTo>
                      <a:pt x="88" y="143"/>
                      <a:pt x="85" y="144"/>
                      <a:pt x="85" y="144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4" y="144"/>
                      <a:pt x="84" y="144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8" y="140"/>
                      <a:pt x="97" y="133"/>
                    </a:cubicBezTo>
                    <a:cubicBezTo>
                      <a:pt x="104" y="127"/>
                      <a:pt x="114" y="119"/>
                      <a:pt x="123" y="111"/>
                    </a:cubicBezTo>
                    <a:cubicBezTo>
                      <a:pt x="137" y="98"/>
                      <a:pt x="152" y="86"/>
                      <a:pt x="158" y="81"/>
                    </a:cubicBezTo>
                    <a:cubicBezTo>
                      <a:pt x="145" y="88"/>
                      <a:pt x="102" y="113"/>
                      <a:pt x="78" y="127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6"/>
                      <a:pt x="78" y="126"/>
                      <a:pt x="78" y="126"/>
                    </a:cubicBezTo>
                    <a:cubicBezTo>
                      <a:pt x="79" y="125"/>
                      <a:pt x="87" y="119"/>
                      <a:pt x="118" y="95"/>
                    </a:cubicBezTo>
                    <a:cubicBezTo>
                      <a:pt x="129" y="87"/>
                      <a:pt x="140" y="78"/>
                      <a:pt x="146" y="73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69" y="117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12" y="89"/>
                      <a:pt x="94" y="99"/>
                      <a:pt x="82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5"/>
                    </a:cubicBezTo>
                    <a:cubicBezTo>
                      <a:pt x="83" y="104"/>
                      <a:pt x="92" y="96"/>
                      <a:pt x="137" y="60"/>
                    </a:cubicBezTo>
                    <a:cubicBezTo>
                      <a:pt x="139" y="58"/>
                      <a:pt x="140" y="57"/>
                      <a:pt x="141" y="56"/>
                    </a:cubicBezTo>
                    <a:cubicBezTo>
                      <a:pt x="132" y="61"/>
                      <a:pt x="108" y="76"/>
                      <a:pt x="93" y="84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91"/>
                      <a:pt x="79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0"/>
                      <a:pt x="83" y="88"/>
                      <a:pt x="91" y="82"/>
                    </a:cubicBezTo>
                    <a:cubicBezTo>
                      <a:pt x="99" y="76"/>
                      <a:pt x="108" y="69"/>
                      <a:pt x="118" y="62"/>
                    </a:cubicBezTo>
                    <a:cubicBezTo>
                      <a:pt x="131" y="52"/>
                      <a:pt x="143" y="43"/>
                      <a:pt x="151" y="37"/>
                    </a:cubicBezTo>
                    <a:cubicBezTo>
                      <a:pt x="132" y="48"/>
                      <a:pt x="81" y="77"/>
                      <a:pt x="81" y="78"/>
                    </a:cubicBezTo>
                    <a:cubicBezTo>
                      <a:pt x="80" y="78"/>
                      <a:pt x="80" y="78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1" y="76"/>
                      <a:pt x="84" y="74"/>
                      <a:pt x="92" y="68"/>
                    </a:cubicBezTo>
                    <a:cubicBezTo>
                      <a:pt x="99" y="63"/>
                      <a:pt x="108" y="56"/>
                      <a:pt x="117" y="49"/>
                    </a:cubicBezTo>
                    <a:cubicBezTo>
                      <a:pt x="129" y="40"/>
                      <a:pt x="141" y="32"/>
                      <a:pt x="148" y="27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3" y="64"/>
                      <a:pt x="83" y="64"/>
                      <a:pt x="83" y="63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95" y="53"/>
                      <a:pt x="125" y="28"/>
                      <a:pt x="134" y="20"/>
                    </a:cubicBezTo>
                    <a:cubicBezTo>
                      <a:pt x="122" y="27"/>
                      <a:pt x="82" y="50"/>
                      <a:pt x="59" y="64"/>
                    </a:cubicBezTo>
                    <a:cubicBezTo>
                      <a:pt x="59" y="64"/>
                      <a:pt x="58" y="64"/>
                      <a:pt x="58" y="64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2"/>
                      <a:pt x="60" y="62"/>
                      <a:pt x="62" y="61"/>
                    </a:cubicBezTo>
                    <a:cubicBezTo>
                      <a:pt x="64" y="59"/>
                      <a:pt x="67" y="58"/>
                      <a:pt x="71" y="55"/>
                    </a:cubicBezTo>
                    <a:cubicBezTo>
                      <a:pt x="78" y="51"/>
                      <a:pt x="88" y="45"/>
                      <a:pt x="98" y="38"/>
                    </a:cubicBezTo>
                    <a:cubicBezTo>
                      <a:pt x="103" y="35"/>
                      <a:pt x="108" y="32"/>
                      <a:pt x="113" y="29"/>
                    </a:cubicBezTo>
                    <a:cubicBezTo>
                      <a:pt x="110" y="31"/>
                      <a:pt x="107" y="33"/>
                      <a:pt x="104" y="34"/>
                    </a:cubicBezTo>
                    <a:cubicBezTo>
                      <a:pt x="93" y="41"/>
                      <a:pt x="81" y="48"/>
                      <a:pt x="72" y="53"/>
                    </a:cubicBezTo>
                    <a:cubicBezTo>
                      <a:pt x="62" y="59"/>
                      <a:pt x="59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6" y="61"/>
                      <a:pt x="56" y="61"/>
                    </a:cubicBezTo>
                    <a:cubicBezTo>
                      <a:pt x="56" y="61"/>
                      <a:pt x="56" y="61"/>
                      <a:pt x="57" y="6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46" y="59"/>
                      <a:pt x="34" y="66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6"/>
                      <a:pt x="36" y="63"/>
                      <a:pt x="45" y="58"/>
                    </a:cubicBezTo>
                    <a:cubicBezTo>
                      <a:pt x="53" y="52"/>
                      <a:pt x="64" y="44"/>
                      <a:pt x="75" y="37"/>
                    </a:cubicBezTo>
                    <a:cubicBezTo>
                      <a:pt x="88" y="28"/>
                      <a:pt x="101" y="20"/>
                      <a:pt x="109" y="14"/>
                    </a:cubicBezTo>
                    <a:cubicBezTo>
                      <a:pt x="97" y="21"/>
                      <a:pt x="75" y="34"/>
                      <a:pt x="55" y="45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4"/>
                      <a:pt x="12" y="68"/>
                      <a:pt x="57" y="38"/>
                    </a:cubicBezTo>
                    <a:cubicBezTo>
                      <a:pt x="76" y="25"/>
                      <a:pt x="95" y="13"/>
                      <a:pt x="106" y="6"/>
                    </a:cubicBezTo>
                    <a:cubicBezTo>
                      <a:pt x="85" y="17"/>
                      <a:pt x="32" y="48"/>
                      <a:pt x="1" y="67"/>
                    </a:cubicBezTo>
                    <a:cubicBezTo>
                      <a:pt x="1" y="67"/>
                      <a:pt x="1" y="67"/>
                      <a:pt x="0" y="66"/>
                    </a:cubicBezTo>
                    <a:cubicBezTo>
                      <a:pt x="0" y="66"/>
                      <a:pt x="0" y="66"/>
                      <a:pt x="1" y="66"/>
                    </a:cubicBezTo>
                    <a:cubicBezTo>
                      <a:pt x="41" y="42"/>
                      <a:pt x="108" y="3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1"/>
                      <a:pt x="115" y="1"/>
                    </a:cubicBezTo>
                    <a:cubicBezTo>
                      <a:pt x="82" y="22"/>
                      <a:pt x="25" y="60"/>
                      <a:pt x="7" y="72"/>
                    </a:cubicBezTo>
                    <a:cubicBezTo>
                      <a:pt x="17" y="67"/>
                      <a:pt x="36" y="55"/>
                      <a:pt x="55" y="45"/>
                    </a:cubicBezTo>
                    <a:cubicBezTo>
                      <a:pt x="108" y="14"/>
                      <a:pt x="117" y="8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7"/>
                      <a:pt x="12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97" y="23"/>
                      <a:pt x="60" y="48"/>
                      <a:pt x="42" y="61"/>
                    </a:cubicBezTo>
                    <a:cubicBezTo>
                      <a:pt x="50" y="56"/>
                      <a:pt x="60" y="50"/>
                      <a:pt x="74" y="42"/>
                    </a:cubicBezTo>
                    <a:cubicBezTo>
                      <a:pt x="92" y="32"/>
                      <a:pt x="109" y="22"/>
                      <a:pt x="118" y="16"/>
                    </a:cubicBezTo>
                    <a:cubicBezTo>
                      <a:pt x="121" y="15"/>
                      <a:pt x="123" y="13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7" y="12"/>
                      <a:pt x="127" y="13"/>
                      <a:pt x="127" y="13"/>
                    </a:cubicBezTo>
                    <a:cubicBezTo>
                      <a:pt x="127" y="13"/>
                      <a:pt x="127" y="13"/>
                      <a:pt x="126" y="13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74" y="50"/>
                      <a:pt x="90" y="41"/>
                      <a:pt x="103" y="33"/>
                    </a:cubicBezTo>
                    <a:cubicBezTo>
                      <a:pt x="129" y="18"/>
                      <a:pt x="135" y="15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7" y="15"/>
                      <a:pt x="108" y="33"/>
                      <a:pt x="85" y="47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9"/>
                      <a:pt x="137" y="19"/>
                      <a:pt x="110" y="41"/>
                    </a:cubicBezTo>
                    <a:cubicBezTo>
                      <a:pt x="102" y="49"/>
                      <a:pt x="93" y="56"/>
                      <a:pt x="88" y="60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5" y="37"/>
                      <a:pt x="100" y="63"/>
                      <a:pt x="86" y="73"/>
                    </a:cubicBezTo>
                    <a:cubicBezTo>
                      <a:pt x="142" y="41"/>
                      <a:pt x="154" y="34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7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7" y="33"/>
                    </a:cubicBezTo>
                    <a:cubicBezTo>
                      <a:pt x="136" y="49"/>
                      <a:pt x="99" y="77"/>
                      <a:pt x="85" y="88"/>
                    </a:cubicBezTo>
                    <a:cubicBezTo>
                      <a:pt x="87" y="86"/>
                      <a:pt x="90" y="85"/>
                      <a:pt x="93" y="83"/>
                    </a:cubicBezTo>
                    <a:cubicBezTo>
                      <a:pt x="136" y="58"/>
                      <a:pt x="144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6" y="54"/>
                      <a:pt x="146" y="54"/>
                      <a:pt x="138" y="60"/>
                    </a:cubicBezTo>
                    <a:cubicBezTo>
                      <a:pt x="125" y="70"/>
                      <a:pt x="95" y="95"/>
                      <a:pt x="85" y="103"/>
                    </a:cubicBezTo>
                    <a:cubicBezTo>
                      <a:pt x="91" y="100"/>
                      <a:pt x="101" y="94"/>
                      <a:pt x="112" y="87"/>
                    </a:cubicBezTo>
                    <a:cubicBezTo>
                      <a:pt x="120" y="83"/>
                      <a:pt x="128" y="78"/>
                      <a:pt x="134" y="75"/>
                    </a:cubicBezTo>
                    <a:cubicBezTo>
                      <a:pt x="139" y="72"/>
                      <a:pt x="142" y="71"/>
                      <a:pt x="143" y="70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44" y="69"/>
                      <a:pt x="144" y="69"/>
                      <a:pt x="144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88" y="106"/>
                      <a:pt x="88" y="106"/>
                      <a:pt x="88" y="106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1" y="69"/>
                      <a:pt x="152" y="69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71"/>
                      <a:pt x="148" y="73"/>
                      <a:pt x="142" y="78"/>
                    </a:cubicBezTo>
                    <a:cubicBezTo>
                      <a:pt x="136" y="83"/>
                      <a:pt x="127" y="89"/>
                      <a:pt x="119" y="95"/>
                    </a:cubicBezTo>
                    <a:cubicBezTo>
                      <a:pt x="105" y="106"/>
                      <a:pt x="90" y="118"/>
                      <a:pt x="83" y="123"/>
                    </a:cubicBezTo>
                    <a:cubicBezTo>
                      <a:pt x="148" y="86"/>
                      <a:pt x="159" y="79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3" y="78"/>
                    </a:cubicBezTo>
                    <a:cubicBezTo>
                      <a:pt x="163" y="78"/>
                      <a:pt x="163" y="78"/>
                      <a:pt x="162" y="78"/>
                    </a:cubicBezTo>
                    <a:cubicBezTo>
                      <a:pt x="140" y="98"/>
                      <a:pt x="100" y="132"/>
                      <a:pt x="88" y="142"/>
                    </a:cubicBezTo>
                    <a:cubicBezTo>
                      <a:pt x="96" y="137"/>
                      <a:pt x="117" y="125"/>
                      <a:pt x="135" y="115"/>
                    </a:cubicBezTo>
                    <a:cubicBezTo>
                      <a:pt x="164" y="98"/>
                      <a:pt x="170" y="94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4"/>
                      <a:pt x="172" y="94"/>
                    </a:cubicBezTo>
                    <a:cubicBezTo>
                      <a:pt x="172" y="94"/>
                      <a:pt x="172" y="94"/>
                      <a:pt x="172" y="94"/>
                    </a:cubicBezTo>
                    <a:cubicBezTo>
                      <a:pt x="82" y="157"/>
                      <a:pt x="82" y="157"/>
                      <a:pt x="82" y="157"/>
                    </a:cubicBezTo>
                    <a:cubicBezTo>
                      <a:pt x="99" y="147"/>
                      <a:pt x="142" y="122"/>
                      <a:pt x="166" y="108"/>
                    </a:cubicBezTo>
                    <a:cubicBezTo>
                      <a:pt x="166" y="108"/>
                      <a:pt x="166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6" y="109"/>
                      <a:pt x="166" y="109"/>
                    </a:cubicBezTo>
                    <a:cubicBezTo>
                      <a:pt x="165" y="110"/>
                      <a:pt x="162" y="111"/>
                      <a:pt x="155" y="116"/>
                    </a:cubicBezTo>
                    <a:cubicBezTo>
                      <a:pt x="153" y="117"/>
                      <a:pt x="152" y="118"/>
                      <a:pt x="150" y="119"/>
                    </a:cubicBezTo>
                    <a:cubicBezTo>
                      <a:pt x="150" y="119"/>
                      <a:pt x="150" y="119"/>
                      <a:pt x="144" y="123"/>
                    </a:cubicBezTo>
                    <a:cubicBezTo>
                      <a:pt x="140" y="125"/>
                      <a:pt x="135" y="128"/>
                      <a:pt x="129" y="132"/>
                    </a:cubicBezTo>
                    <a:cubicBezTo>
                      <a:pt x="117" y="139"/>
                      <a:pt x="102" y="149"/>
                      <a:pt x="91" y="156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280"/>
              <p:cNvSpPr/>
              <p:nvPr/>
            </p:nvSpPr>
            <p:spPr bwMode="auto">
              <a:xfrm>
                <a:off x="2940051" y="5630863"/>
                <a:ext cx="168275" cy="120650"/>
              </a:xfrm>
              <a:custGeom>
                <a:avLst/>
                <a:gdLst>
                  <a:gd name="T0" fmla="*/ 1 w 52"/>
                  <a:gd name="T1" fmla="*/ 37 h 37"/>
                  <a:gd name="T2" fmla="*/ 0 w 52"/>
                  <a:gd name="T3" fmla="*/ 37 h 37"/>
                  <a:gd name="T4" fmla="*/ 0 w 52"/>
                  <a:gd name="T5" fmla="*/ 37 h 37"/>
                  <a:gd name="T6" fmla="*/ 0 w 52"/>
                  <a:gd name="T7" fmla="*/ 36 h 37"/>
                  <a:gd name="T8" fmla="*/ 0 w 52"/>
                  <a:gd name="T9" fmla="*/ 36 h 37"/>
                  <a:gd name="T10" fmla="*/ 1 w 52"/>
                  <a:gd name="T11" fmla="*/ 36 h 37"/>
                  <a:gd name="T12" fmla="*/ 15 w 52"/>
                  <a:gd name="T13" fmla="*/ 27 h 37"/>
                  <a:gd name="T14" fmla="*/ 15 w 52"/>
                  <a:gd name="T15" fmla="*/ 27 h 37"/>
                  <a:gd name="T16" fmla="*/ 15 w 52"/>
                  <a:gd name="T17" fmla="*/ 27 h 37"/>
                  <a:gd name="T18" fmla="*/ 15 w 52"/>
                  <a:gd name="T19" fmla="*/ 27 h 37"/>
                  <a:gd name="T20" fmla="*/ 14 w 52"/>
                  <a:gd name="T21" fmla="*/ 27 h 37"/>
                  <a:gd name="T22" fmla="*/ 14 w 52"/>
                  <a:gd name="T23" fmla="*/ 27 h 37"/>
                  <a:gd name="T24" fmla="*/ 14 w 52"/>
                  <a:gd name="T25" fmla="*/ 26 h 37"/>
                  <a:gd name="T26" fmla="*/ 44 w 52"/>
                  <a:gd name="T27" fmla="*/ 5 h 37"/>
                  <a:gd name="T28" fmla="*/ 21 w 52"/>
                  <a:gd name="T29" fmla="*/ 18 h 37"/>
                  <a:gd name="T30" fmla="*/ 20 w 52"/>
                  <a:gd name="T31" fmla="*/ 18 h 37"/>
                  <a:gd name="T32" fmla="*/ 21 w 52"/>
                  <a:gd name="T33" fmla="*/ 17 h 37"/>
                  <a:gd name="T34" fmla="*/ 51 w 52"/>
                  <a:gd name="T35" fmla="*/ 0 h 37"/>
                  <a:gd name="T36" fmla="*/ 52 w 52"/>
                  <a:gd name="T37" fmla="*/ 0 h 37"/>
                  <a:gd name="T38" fmla="*/ 51 w 52"/>
                  <a:gd name="T39" fmla="*/ 0 h 37"/>
                  <a:gd name="T40" fmla="*/ 51 w 52"/>
                  <a:gd name="T41" fmla="*/ 1 h 37"/>
                  <a:gd name="T42" fmla="*/ 51 w 52"/>
                  <a:gd name="T43" fmla="*/ 1 h 37"/>
                  <a:gd name="T44" fmla="*/ 46 w 52"/>
                  <a:gd name="T45" fmla="*/ 5 h 37"/>
                  <a:gd name="T46" fmla="*/ 21 w 52"/>
                  <a:gd name="T47" fmla="*/ 23 h 37"/>
                  <a:gd name="T48" fmla="*/ 45 w 52"/>
                  <a:gd name="T49" fmla="*/ 9 h 37"/>
                  <a:gd name="T50" fmla="*/ 45 w 52"/>
                  <a:gd name="T51" fmla="*/ 9 h 37"/>
                  <a:gd name="T52" fmla="*/ 45 w 52"/>
                  <a:gd name="T53" fmla="*/ 9 h 37"/>
                  <a:gd name="T54" fmla="*/ 45 w 52"/>
                  <a:gd name="T55" fmla="*/ 9 h 37"/>
                  <a:gd name="T56" fmla="*/ 45 w 52"/>
                  <a:gd name="T57" fmla="*/ 10 h 37"/>
                  <a:gd name="T58" fmla="*/ 45 w 52"/>
                  <a:gd name="T59" fmla="*/ 10 h 37"/>
                  <a:gd name="T60" fmla="*/ 35 w 52"/>
                  <a:gd name="T61" fmla="*/ 16 h 37"/>
                  <a:gd name="T62" fmla="*/ 36 w 52"/>
                  <a:gd name="T63" fmla="*/ 16 h 37"/>
                  <a:gd name="T64" fmla="*/ 36 w 52"/>
                  <a:gd name="T65" fmla="*/ 16 h 37"/>
                  <a:gd name="T66" fmla="*/ 36 w 52"/>
                  <a:gd name="T67" fmla="*/ 17 h 37"/>
                  <a:gd name="T68" fmla="*/ 36 w 52"/>
                  <a:gd name="T69" fmla="*/ 17 h 37"/>
                  <a:gd name="T70" fmla="*/ 1 w 52"/>
                  <a:gd name="T71" fmla="*/ 37 h 37"/>
                  <a:gd name="T72" fmla="*/ 1 w 52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37">
                    <a:moveTo>
                      <a:pt x="1" y="37"/>
                    </a:move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1" y="36"/>
                      <a:pt x="1" y="36"/>
                    </a:cubicBezTo>
                    <a:cubicBezTo>
                      <a:pt x="2" y="35"/>
                      <a:pt x="6" y="33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33" y="13"/>
                      <a:pt x="44" y="5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2"/>
                      <a:pt x="46" y="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19"/>
                      <a:pt x="37" y="13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6" y="9"/>
                      <a:pt x="46" y="9"/>
                      <a:pt x="45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2" y="12"/>
                      <a:pt x="35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7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7"/>
                      <a:pt x="14" y="29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281"/>
              <p:cNvSpPr/>
              <p:nvPr/>
            </p:nvSpPr>
            <p:spPr bwMode="auto">
              <a:xfrm>
                <a:off x="2671763" y="5630863"/>
                <a:ext cx="698500" cy="415925"/>
              </a:xfrm>
              <a:custGeom>
                <a:avLst/>
                <a:gdLst>
                  <a:gd name="T0" fmla="*/ 192 w 216"/>
                  <a:gd name="T1" fmla="*/ 11 h 128"/>
                  <a:gd name="T2" fmla="*/ 3 w 216"/>
                  <a:gd name="T3" fmla="*/ 119 h 128"/>
                  <a:gd name="T4" fmla="*/ 6 w 216"/>
                  <a:gd name="T5" fmla="*/ 117 h 128"/>
                  <a:gd name="T6" fmla="*/ 12 w 216"/>
                  <a:gd name="T7" fmla="*/ 111 h 128"/>
                  <a:gd name="T8" fmla="*/ 103 w 216"/>
                  <a:gd name="T9" fmla="*/ 54 h 128"/>
                  <a:gd name="T10" fmla="*/ 1 w 216"/>
                  <a:gd name="T11" fmla="*/ 113 h 128"/>
                  <a:gd name="T12" fmla="*/ 0 w 216"/>
                  <a:gd name="T13" fmla="*/ 112 h 128"/>
                  <a:gd name="T14" fmla="*/ 0 w 216"/>
                  <a:gd name="T15" fmla="*/ 97 h 128"/>
                  <a:gd name="T16" fmla="*/ 70 w 216"/>
                  <a:gd name="T17" fmla="*/ 52 h 128"/>
                  <a:gd name="T18" fmla="*/ 21 w 216"/>
                  <a:gd name="T19" fmla="*/ 78 h 128"/>
                  <a:gd name="T20" fmla="*/ 19 w 216"/>
                  <a:gd name="T21" fmla="*/ 64 h 128"/>
                  <a:gd name="T22" fmla="*/ 54 w 216"/>
                  <a:gd name="T23" fmla="*/ 41 h 128"/>
                  <a:gd name="T24" fmla="*/ 11 w 216"/>
                  <a:gd name="T25" fmla="*/ 63 h 128"/>
                  <a:gd name="T26" fmla="*/ 21 w 216"/>
                  <a:gd name="T27" fmla="*/ 56 h 128"/>
                  <a:gd name="T28" fmla="*/ 71 w 216"/>
                  <a:gd name="T29" fmla="*/ 20 h 128"/>
                  <a:gd name="T30" fmla="*/ 19 w 216"/>
                  <a:gd name="T31" fmla="*/ 49 h 128"/>
                  <a:gd name="T32" fmla="*/ 75 w 216"/>
                  <a:gd name="T33" fmla="*/ 15 h 128"/>
                  <a:gd name="T34" fmla="*/ 0 w 216"/>
                  <a:gd name="T35" fmla="*/ 58 h 128"/>
                  <a:gd name="T36" fmla="*/ 23 w 216"/>
                  <a:gd name="T37" fmla="*/ 23 h 128"/>
                  <a:gd name="T38" fmla="*/ 35 w 216"/>
                  <a:gd name="T39" fmla="*/ 3 h 128"/>
                  <a:gd name="T40" fmla="*/ 14 w 216"/>
                  <a:gd name="T41" fmla="*/ 9 h 128"/>
                  <a:gd name="T42" fmla="*/ 14 w 216"/>
                  <a:gd name="T43" fmla="*/ 9 h 128"/>
                  <a:gd name="T44" fmla="*/ 17 w 216"/>
                  <a:gd name="T45" fmla="*/ 7 h 128"/>
                  <a:gd name="T46" fmla="*/ 25 w 216"/>
                  <a:gd name="T47" fmla="*/ 8 h 128"/>
                  <a:gd name="T48" fmla="*/ 15 w 216"/>
                  <a:gd name="T49" fmla="*/ 27 h 128"/>
                  <a:gd name="T50" fmla="*/ 38 w 216"/>
                  <a:gd name="T51" fmla="*/ 15 h 128"/>
                  <a:gd name="T52" fmla="*/ 94 w 216"/>
                  <a:gd name="T53" fmla="*/ 3 h 128"/>
                  <a:gd name="T54" fmla="*/ 94 w 216"/>
                  <a:gd name="T55" fmla="*/ 4 h 128"/>
                  <a:gd name="T56" fmla="*/ 80 w 216"/>
                  <a:gd name="T57" fmla="*/ 15 h 128"/>
                  <a:gd name="T58" fmla="*/ 71 w 216"/>
                  <a:gd name="T59" fmla="*/ 22 h 128"/>
                  <a:gd name="T60" fmla="*/ 85 w 216"/>
                  <a:gd name="T61" fmla="*/ 18 h 128"/>
                  <a:gd name="T62" fmla="*/ 85 w 216"/>
                  <a:gd name="T63" fmla="*/ 20 h 128"/>
                  <a:gd name="T64" fmla="*/ 97 w 216"/>
                  <a:gd name="T65" fmla="*/ 14 h 128"/>
                  <a:gd name="T66" fmla="*/ 55 w 216"/>
                  <a:gd name="T67" fmla="*/ 41 h 128"/>
                  <a:gd name="T68" fmla="*/ 108 w 216"/>
                  <a:gd name="T69" fmla="*/ 12 h 128"/>
                  <a:gd name="T70" fmla="*/ 65 w 216"/>
                  <a:gd name="T71" fmla="*/ 46 h 128"/>
                  <a:gd name="T72" fmla="*/ 140 w 216"/>
                  <a:gd name="T73" fmla="*/ 9 h 128"/>
                  <a:gd name="T74" fmla="*/ 11 w 216"/>
                  <a:gd name="T75" fmla="*/ 90 h 128"/>
                  <a:gd name="T76" fmla="*/ 151 w 216"/>
                  <a:gd name="T77" fmla="*/ 10 h 128"/>
                  <a:gd name="T78" fmla="*/ 69 w 216"/>
                  <a:gd name="T79" fmla="*/ 73 h 128"/>
                  <a:gd name="T80" fmla="*/ 195 w 216"/>
                  <a:gd name="T81" fmla="*/ 0 h 128"/>
                  <a:gd name="T82" fmla="*/ 175 w 216"/>
                  <a:gd name="T83" fmla="*/ 15 h 128"/>
                  <a:gd name="T84" fmla="*/ 175 w 216"/>
                  <a:gd name="T85" fmla="*/ 16 h 128"/>
                  <a:gd name="T86" fmla="*/ 196 w 216"/>
                  <a:gd name="T87" fmla="*/ 7 h 128"/>
                  <a:gd name="T88" fmla="*/ 196 w 216"/>
                  <a:gd name="T89" fmla="*/ 8 h 128"/>
                  <a:gd name="T90" fmla="*/ 209 w 216"/>
                  <a:gd name="T91" fmla="*/ 0 h 128"/>
                  <a:gd name="T92" fmla="*/ 215 w 216"/>
                  <a:gd name="T93" fmla="*/ 8 h 128"/>
                  <a:gd name="T94" fmla="*/ 83 w 216"/>
                  <a:gd name="T95" fmla="*/ 100 h 128"/>
                  <a:gd name="T96" fmla="*/ 108 w 216"/>
                  <a:gd name="T97" fmla="*/ 100 h 128"/>
                  <a:gd name="T98" fmla="*/ 108 w 216"/>
                  <a:gd name="T99" fmla="*/ 100 h 128"/>
                  <a:gd name="T100" fmla="*/ 82 w 216"/>
                  <a:gd name="T101" fmla="*/ 121 h 128"/>
                  <a:gd name="T102" fmla="*/ 96 w 216"/>
                  <a:gd name="T103" fmla="*/ 119 h 128"/>
                  <a:gd name="T104" fmla="*/ 96 w 216"/>
                  <a:gd name="T105" fmla="*/ 121 h 128"/>
                  <a:gd name="T106" fmla="*/ 94 w 216"/>
                  <a:gd name="T107" fmla="*/ 122 h 128"/>
                  <a:gd name="T108" fmla="*/ 90 w 216"/>
                  <a:gd name="T109" fmla="*/ 118 h 128"/>
                  <a:gd name="T110" fmla="*/ 75 w 216"/>
                  <a:gd name="T111" fmla="*/ 125 h 128"/>
                  <a:gd name="T112" fmla="*/ 103 w 216"/>
                  <a:gd name="T113" fmla="*/ 103 h 128"/>
                  <a:gd name="T114" fmla="*/ 64 w 216"/>
                  <a:gd name="T115" fmla="*/ 126 h 128"/>
                  <a:gd name="T116" fmla="*/ 47 w 216"/>
                  <a:gd name="T117" fmla="*/ 122 h 128"/>
                  <a:gd name="T118" fmla="*/ 10 w 216"/>
                  <a:gd name="T11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" h="128">
                    <a:moveTo>
                      <a:pt x="10" y="128"/>
                    </a:moveTo>
                    <a:cubicBezTo>
                      <a:pt x="10" y="128"/>
                      <a:pt x="9" y="128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87" y="14"/>
                      <a:pt x="181" y="17"/>
                      <a:pt x="175" y="21"/>
                    </a:cubicBezTo>
                    <a:cubicBezTo>
                      <a:pt x="130" y="48"/>
                      <a:pt x="28" y="106"/>
                      <a:pt x="3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20"/>
                      <a:pt x="3" y="120"/>
                      <a:pt x="3" y="119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97" y="65"/>
                      <a:pt x="148" y="35"/>
                      <a:pt x="176" y="19"/>
                    </a:cubicBezTo>
                    <a:cubicBezTo>
                      <a:pt x="181" y="16"/>
                      <a:pt x="185" y="14"/>
                      <a:pt x="189" y="12"/>
                    </a:cubicBezTo>
                    <a:cubicBezTo>
                      <a:pt x="161" y="27"/>
                      <a:pt x="62" y="85"/>
                      <a:pt x="6" y="117"/>
                    </a:cubicBezTo>
                    <a:cubicBezTo>
                      <a:pt x="6" y="118"/>
                      <a:pt x="5" y="118"/>
                      <a:pt x="5" y="117"/>
                    </a:cubicBezTo>
                    <a:cubicBezTo>
                      <a:pt x="5" y="117"/>
                      <a:pt x="5" y="117"/>
                      <a:pt x="6" y="117"/>
                    </a:cubicBezTo>
                    <a:cubicBezTo>
                      <a:pt x="43" y="95"/>
                      <a:pt x="102" y="60"/>
                      <a:pt x="140" y="37"/>
                    </a:cubicBezTo>
                    <a:cubicBezTo>
                      <a:pt x="76" y="74"/>
                      <a:pt x="13" y="111"/>
                      <a:pt x="12" y="111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1"/>
                      <a:pt x="12" y="110"/>
                      <a:pt x="12" y="110"/>
                    </a:cubicBezTo>
                    <a:cubicBezTo>
                      <a:pt x="11" y="110"/>
                      <a:pt x="11" y="109"/>
                      <a:pt x="40" y="92"/>
                    </a:cubicBezTo>
                    <a:cubicBezTo>
                      <a:pt x="55" y="83"/>
                      <a:pt x="76" y="70"/>
                      <a:pt x="103" y="54"/>
                    </a:cubicBezTo>
                    <a:cubicBezTo>
                      <a:pt x="107" y="52"/>
                      <a:pt x="111" y="49"/>
                      <a:pt x="115" y="47"/>
                    </a:cubicBezTo>
                    <a:cubicBezTo>
                      <a:pt x="100" y="56"/>
                      <a:pt x="84" y="65"/>
                      <a:pt x="69" y="74"/>
                    </a:cubicBezTo>
                    <a:cubicBezTo>
                      <a:pt x="15" y="105"/>
                      <a:pt x="4" y="112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2"/>
                    </a:cubicBezTo>
                    <a:cubicBezTo>
                      <a:pt x="142" y="15"/>
                      <a:pt x="142" y="15"/>
                      <a:pt x="142" y="15"/>
                    </a:cubicBezTo>
                    <a:cubicBezTo>
                      <a:pt x="110" y="34"/>
                      <a:pt x="2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4"/>
                      <a:pt x="14" y="87"/>
                      <a:pt x="70" y="52"/>
                    </a:cubicBezTo>
                    <a:cubicBezTo>
                      <a:pt x="89" y="40"/>
                      <a:pt x="109" y="28"/>
                      <a:pt x="123" y="20"/>
                    </a:cubicBezTo>
                    <a:cubicBezTo>
                      <a:pt x="97" y="34"/>
                      <a:pt x="50" y="62"/>
                      <a:pt x="22" y="79"/>
                    </a:cubicBezTo>
                    <a:cubicBezTo>
                      <a:pt x="22" y="79"/>
                      <a:pt x="21" y="79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46" y="59"/>
                      <a:pt x="91" y="25"/>
                      <a:pt x="104" y="15"/>
                    </a:cubicBezTo>
                    <a:cubicBezTo>
                      <a:pt x="97" y="19"/>
                      <a:pt x="83" y="27"/>
                      <a:pt x="70" y="3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1" y="62"/>
                      <a:pt x="28" y="57"/>
                      <a:pt x="54" y="41"/>
                    </a:cubicBezTo>
                    <a:cubicBezTo>
                      <a:pt x="64" y="35"/>
                      <a:pt x="74" y="29"/>
                      <a:pt x="81" y="2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1" y="64"/>
                      <a:pt x="11" y="64"/>
                    </a:cubicBezTo>
                    <a:cubicBezTo>
                      <a:pt x="11" y="64"/>
                      <a:pt x="11" y="63"/>
                      <a:pt x="11" y="63"/>
                    </a:cubicBezTo>
                    <a:cubicBezTo>
                      <a:pt x="19" y="58"/>
                      <a:pt x="30" y="52"/>
                      <a:pt x="40" y="46"/>
                    </a:cubicBezTo>
                    <a:cubicBezTo>
                      <a:pt x="30" y="51"/>
                      <a:pt x="23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5" y="46"/>
                      <a:pt x="58" y="29"/>
                      <a:pt x="71" y="2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8"/>
                      <a:pt x="24" y="46"/>
                      <a:pt x="31" y="42"/>
                    </a:cubicBezTo>
                    <a:cubicBezTo>
                      <a:pt x="38" y="38"/>
                      <a:pt x="47" y="32"/>
                      <a:pt x="56" y="26"/>
                    </a:cubicBezTo>
                    <a:cubicBezTo>
                      <a:pt x="63" y="22"/>
                      <a:pt x="69" y="18"/>
                      <a:pt x="75" y="15"/>
                    </a:cubicBezTo>
                    <a:cubicBezTo>
                      <a:pt x="61" y="23"/>
                      <a:pt x="38" y="36"/>
                      <a:pt x="6" y="55"/>
                    </a:cubicBezTo>
                    <a:cubicBezTo>
                      <a:pt x="3" y="57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3" y="18"/>
                      <a:pt x="27" y="21"/>
                      <a:pt x="23" y="2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8" y="22"/>
                    </a:cubicBezTo>
                    <a:cubicBezTo>
                      <a:pt x="23" y="17"/>
                      <a:pt x="31" y="7"/>
                      <a:pt x="35" y="3"/>
                    </a:cubicBezTo>
                    <a:cubicBezTo>
                      <a:pt x="33" y="4"/>
                      <a:pt x="32" y="5"/>
                      <a:pt x="30" y="6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0" y="8"/>
                      <a:pt x="18" y="8"/>
                      <a:pt x="18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22" y="7"/>
                      <a:pt x="25" y="8"/>
                    </a:cubicBezTo>
                    <a:cubicBezTo>
                      <a:pt x="25" y="7"/>
                      <a:pt x="28" y="6"/>
                      <a:pt x="30" y="5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19" y="23"/>
                    </a:cubicBezTo>
                    <a:cubicBezTo>
                      <a:pt x="18" y="24"/>
                      <a:pt x="16" y="26"/>
                      <a:pt x="15" y="27"/>
                    </a:cubicBezTo>
                    <a:cubicBezTo>
                      <a:pt x="17" y="26"/>
                      <a:pt x="20" y="24"/>
                      <a:pt x="23" y="2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5"/>
                      <a:pt x="5" y="55"/>
                      <a:pt x="6" y="54"/>
                    </a:cubicBezTo>
                    <a:cubicBezTo>
                      <a:pt x="82" y="9"/>
                      <a:pt x="92" y="4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5" y="3"/>
                      <a:pt x="95" y="3"/>
                    </a:cubicBezTo>
                    <a:cubicBezTo>
                      <a:pt x="95" y="4"/>
                      <a:pt x="95" y="4"/>
                      <a:pt x="94" y="4"/>
                    </a:cubicBezTo>
                    <a:cubicBezTo>
                      <a:pt x="81" y="12"/>
                      <a:pt x="60" y="25"/>
                      <a:pt x="44" y="3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6" y="18"/>
                      <a:pt x="71" y="22"/>
                    </a:cubicBezTo>
                    <a:cubicBezTo>
                      <a:pt x="65" y="26"/>
                      <a:pt x="58" y="31"/>
                      <a:pt x="50" y="36"/>
                    </a:cubicBezTo>
                    <a:cubicBezTo>
                      <a:pt x="41" y="42"/>
                      <a:pt x="32" y="48"/>
                      <a:pt x="27" y="52"/>
                    </a:cubicBezTo>
                    <a:cubicBezTo>
                      <a:pt x="39" y="46"/>
                      <a:pt x="66" y="30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20"/>
                    </a:cubicBezTo>
                    <a:cubicBezTo>
                      <a:pt x="83" y="21"/>
                      <a:pt x="77" y="25"/>
                      <a:pt x="56" y="37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6"/>
                      <a:pt x="87" y="21"/>
                      <a:pt x="55" y="41"/>
                    </a:cubicBezTo>
                    <a:cubicBezTo>
                      <a:pt x="47" y="46"/>
                      <a:pt x="40" y="51"/>
                      <a:pt x="33" y="55"/>
                    </a:cubicBezTo>
                    <a:cubicBezTo>
                      <a:pt x="43" y="49"/>
                      <a:pt x="57" y="41"/>
                      <a:pt x="69" y="34"/>
                    </a:cubicBezTo>
                    <a:cubicBezTo>
                      <a:pt x="107" y="12"/>
                      <a:pt x="107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14"/>
                      <a:pt x="99" y="20"/>
                      <a:pt x="65" y="46"/>
                    </a:cubicBezTo>
                    <a:cubicBezTo>
                      <a:pt x="51" y="57"/>
                      <a:pt x="36" y="68"/>
                      <a:pt x="28" y="74"/>
                    </a:cubicBezTo>
                    <a:cubicBezTo>
                      <a:pt x="70" y="49"/>
                      <a:pt x="133" y="12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1" y="10"/>
                      <a:pt x="141" y="10"/>
                      <a:pt x="140" y="10"/>
                    </a:cubicBezTo>
                    <a:cubicBezTo>
                      <a:pt x="102" y="33"/>
                      <a:pt x="37" y="74"/>
                      <a:pt x="11" y="90"/>
                    </a:cubicBezTo>
                    <a:cubicBezTo>
                      <a:pt x="127" y="23"/>
                      <a:pt x="147" y="12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23" y="100"/>
                      <a:pt x="44" y="87"/>
                      <a:pt x="69" y="73"/>
                    </a:cubicBezTo>
                    <a:cubicBezTo>
                      <a:pt x="173" y="13"/>
                      <a:pt x="191" y="2"/>
                      <a:pt x="19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5" y="1"/>
                    </a:cubicBezTo>
                    <a:cubicBezTo>
                      <a:pt x="142" y="32"/>
                      <a:pt x="48" y="88"/>
                      <a:pt x="20" y="105"/>
                    </a:cubicBezTo>
                    <a:cubicBezTo>
                      <a:pt x="46" y="90"/>
                      <a:pt x="128" y="43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4" y="18"/>
                      <a:pt x="168" y="21"/>
                      <a:pt x="149" y="32"/>
                    </a:cubicBezTo>
                    <a:cubicBezTo>
                      <a:pt x="140" y="38"/>
                      <a:pt x="127" y="46"/>
                      <a:pt x="113" y="54"/>
                    </a:cubicBezTo>
                    <a:cubicBezTo>
                      <a:pt x="157" y="29"/>
                      <a:pt x="195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8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4" y="4"/>
                      <a:pt x="207" y="2"/>
                      <a:pt x="208" y="1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10" y="0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15" y="8"/>
                      <a:pt x="215" y="8"/>
                      <a:pt x="215" y="8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8"/>
                      <a:pt x="216" y="8"/>
                      <a:pt x="216" y="9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82" y="100"/>
                      <a:pt x="83" y="100"/>
                      <a:pt x="83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72" y="120"/>
                      <a:pt x="95" y="107"/>
                      <a:pt x="108" y="10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7" y="101"/>
                      <a:pt x="103" y="104"/>
                      <a:pt x="89" y="116"/>
                    </a:cubicBezTo>
                    <a:cubicBezTo>
                      <a:pt x="86" y="118"/>
                      <a:pt x="82" y="121"/>
                      <a:pt x="80" y="122"/>
                    </a:cubicBezTo>
                    <a:cubicBezTo>
                      <a:pt x="81" y="122"/>
                      <a:pt x="82" y="122"/>
                      <a:pt x="82" y="121"/>
                    </a:cubicBezTo>
                    <a:cubicBezTo>
                      <a:pt x="90" y="116"/>
                      <a:pt x="90" y="116"/>
                      <a:pt x="91" y="116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1"/>
                      <a:pt x="96" y="121"/>
                    </a:cubicBezTo>
                    <a:cubicBezTo>
                      <a:pt x="96" y="121"/>
                      <a:pt x="96" y="121"/>
                      <a:pt x="96" y="121"/>
                    </a:cubicBezTo>
                    <a:cubicBezTo>
                      <a:pt x="94" y="122"/>
                      <a:pt x="94" y="122"/>
                      <a:pt x="94" y="122"/>
                    </a:cubicBezTo>
                    <a:cubicBezTo>
                      <a:pt x="94" y="123"/>
                      <a:pt x="94" y="123"/>
                      <a:pt x="93" y="122"/>
                    </a:cubicBezTo>
                    <a:cubicBezTo>
                      <a:pt x="93" y="122"/>
                      <a:pt x="93" y="122"/>
                      <a:pt x="94" y="12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2" y="122"/>
                      <a:pt x="91" y="122"/>
                      <a:pt x="91" y="122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89" y="118"/>
                      <a:pt x="86" y="120"/>
                      <a:pt x="83" y="122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6" y="124"/>
                      <a:pt x="79" y="122"/>
                      <a:pt x="88" y="115"/>
                    </a:cubicBezTo>
                    <a:cubicBezTo>
                      <a:pt x="93" y="111"/>
                      <a:pt x="99" y="106"/>
                      <a:pt x="103" y="103"/>
                    </a:cubicBezTo>
                    <a:cubicBezTo>
                      <a:pt x="72" y="121"/>
                      <a:pt x="66" y="125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76" y="105"/>
                      <a:pt x="59" y="115"/>
                      <a:pt x="47" y="122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6" y="121"/>
                      <a:pt x="47" y="121"/>
                      <a:pt x="47" y="121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282"/>
              <p:cNvSpPr>
                <a:spLocks noEditPoints="1"/>
              </p:cNvSpPr>
              <p:nvPr/>
            </p:nvSpPr>
            <p:spPr bwMode="auto">
              <a:xfrm>
                <a:off x="2681288" y="5559425"/>
                <a:ext cx="855663" cy="1635125"/>
              </a:xfrm>
              <a:custGeom>
                <a:avLst/>
                <a:gdLst>
                  <a:gd name="T0" fmla="*/ 224 w 264"/>
                  <a:gd name="T1" fmla="*/ 293 h 504"/>
                  <a:gd name="T2" fmla="*/ 164 w 264"/>
                  <a:gd name="T3" fmla="*/ 305 h 504"/>
                  <a:gd name="T4" fmla="*/ 107 w 264"/>
                  <a:gd name="T5" fmla="*/ 288 h 504"/>
                  <a:gd name="T6" fmla="*/ 73 w 264"/>
                  <a:gd name="T7" fmla="*/ 379 h 504"/>
                  <a:gd name="T8" fmla="*/ 95 w 264"/>
                  <a:gd name="T9" fmla="*/ 399 h 504"/>
                  <a:gd name="T10" fmla="*/ 142 w 264"/>
                  <a:gd name="T11" fmla="*/ 386 h 504"/>
                  <a:gd name="T12" fmla="*/ 168 w 264"/>
                  <a:gd name="T13" fmla="*/ 372 h 504"/>
                  <a:gd name="T14" fmla="*/ 253 w 264"/>
                  <a:gd name="T15" fmla="*/ 395 h 504"/>
                  <a:gd name="T16" fmla="*/ 256 w 264"/>
                  <a:gd name="T17" fmla="*/ 465 h 504"/>
                  <a:gd name="T18" fmla="*/ 129 w 264"/>
                  <a:gd name="T19" fmla="*/ 491 h 504"/>
                  <a:gd name="T20" fmla="*/ 0 w 264"/>
                  <a:gd name="T21" fmla="*/ 400 h 504"/>
                  <a:gd name="T22" fmla="*/ 12 w 264"/>
                  <a:gd name="T23" fmla="*/ 271 h 504"/>
                  <a:gd name="T24" fmla="*/ 37 w 264"/>
                  <a:gd name="T25" fmla="*/ 219 h 504"/>
                  <a:gd name="T26" fmla="*/ 86 w 264"/>
                  <a:gd name="T27" fmla="*/ 198 h 504"/>
                  <a:gd name="T28" fmla="*/ 145 w 264"/>
                  <a:gd name="T29" fmla="*/ 198 h 504"/>
                  <a:gd name="T30" fmla="*/ 190 w 264"/>
                  <a:gd name="T31" fmla="*/ 192 h 504"/>
                  <a:gd name="T32" fmla="*/ 199 w 264"/>
                  <a:gd name="T33" fmla="*/ 145 h 504"/>
                  <a:gd name="T34" fmla="*/ 177 w 264"/>
                  <a:gd name="T35" fmla="*/ 113 h 504"/>
                  <a:gd name="T36" fmla="*/ 105 w 264"/>
                  <a:gd name="T37" fmla="*/ 78 h 504"/>
                  <a:gd name="T38" fmla="*/ 101 w 264"/>
                  <a:gd name="T39" fmla="*/ 120 h 504"/>
                  <a:gd name="T40" fmla="*/ 50 w 264"/>
                  <a:gd name="T41" fmla="*/ 134 h 504"/>
                  <a:gd name="T42" fmla="*/ 20 w 264"/>
                  <a:gd name="T43" fmla="*/ 104 h 504"/>
                  <a:gd name="T44" fmla="*/ 30 w 264"/>
                  <a:gd name="T45" fmla="*/ 12 h 504"/>
                  <a:gd name="T46" fmla="*/ 67 w 264"/>
                  <a:gd name="T47" fmla="*/ 28 h 504"/>
                  <a:gd name="T48" fmla="*/ 104 w 264"/>
                  <a:gd name="T49" fmla="*/ 15 h 504"/>
                  <a:gd name="T50" fmla="*/ 109 w 264"/>
                  <a:gd name="T51" fmla="*/ 20 h 504"/>
                  <a:gd name="T52" fmla="*/ 191 w 264"/>
                  <a:gd name="T53" fmla="*/ 41 h 504"/>
                  <a:gd name="T54" fmla="*/ 260 w 264"/>
                  <a:gd name="T55" fmla="*/ 72 h 504"/>
                  <a:gd name="T56" fmla="*/ 260 w 264"/>
                  <a:gd name="T57" fmla="*/ 195 h 504"/>
                  <a:gd name="T58" fmla="*/ 262 w 264"/>
                  <a:gd name="T59" fmla="*/ 279 h 504"/>
                  <a:gd name="T60" fmla="*/ 255 w 264"/>
                  <a:gd name="T61" fmla="*/ 269 h 504"/>
                  <a:gd name="T62" fmla="*/ 262 w 264"/>
                  <a:gd name="T63" fmla="*/ 115 h 504"/>
                  <a:gd name="T64" fmla="*/ 205 w 264"/>
                  <a:gd name="T65" fmla="*/ 43 h 504"/>
                  <a:gd name="T66" fmla="*/ 137 w 264"/>
                  <a:gd name="T67" fmla="*/ 25 h 504"/>
                  <a:gd name="T68" fmla="*/ 99 w 264"/>
                  <a:gd name="T69" fmla="*/ 17 h 504"/>
                  <a:gd name="T70" fmla="*/ 98 w 264"/>
                  <a:gd name="T71" fmla="*/ 23 h 504"/>
                  <a:gd name="T72" fmla="*/ 56 w 264"/>
                  <a:gd name="T73" fmla="*/ 27 h 504"/>
                  <a:gd name="T74" fmla="*/ 22 w 264"/>
                  <a:gd name="T75" fmla="*/ 1 h 504"/>
                  <a:gd name="T76" fmla="*/ 18 w 264"/>
                  <a:gd name="T77" fmla="*/ 138 h 504"/>
                  <a:gd name="T78" fmla="*/ 76 w 264"/>
                  <a:gd name="T79" fmla="*/ 130 h 504"/>
                  <a:gd name="T80" fmla="*/ 109 w 264"/>
                  <a:gd name="T81" fmla="*/ 126 h 504"/>
                  <a:gd name="T82" fmla="*/ 123 w 264"/>
                  <a:gd name="T83" fmla="*/ 82 h 504"/>
                  <a:gd name="T84" fmla="*/ 194 w 264"/>
                  <a:gd name="T85" fmla="*/ 118 h 504"/>
                  <a:gd name="T86" fmla="*/ 200 w 264"/>
                  <a:gd name="T87" fmla="*/ 156 h 504"/>
                  <a:gd name="T88" fmla="*/ 186 w 264"/>
                  <a:gd name="T89" fmla="*/ 202 h 504"/>
                  <a:gd name="T90" fmla="*/ 132 w 264"/>
                  <a:gd name="T91" fmla="*/ 196 h 504"/>
                  <a:gd name="T92" fmla="*/ 81 w 264"/>
                  <a:gd name="T93" fmla="*/ 203 h 504"/>
                  <a:gd name="T94" fmla="*/ 38 w 264"/>
                  <a:gd name="T95" fmla="*/ 221 h 504"/>
                  <a:gd name="T96" fmla="*/ 13 w 264"/>
                  <a:gd name="T97" fmla="*/ 272 h 504"/>
                  <a:gd name="T98" fmla="*/ 1 w 264"/>
                  <a:gd name="T99" fmla="*/ 400 h 504"/>
                  <a:gd name="T100" fmla="*/ 145 w 264"/>
                  <a:gd name="T101" fmla="*/ 488 h 504"/>
                  <a:gd name="T102" fmla="*/ 252 w 264"/>
                  <a:gd name="T103" fmla="*/ 451 h 504"/>
                  <a:gd name="T104" fmla="*/ 253 w 264"/>
                  <a:gd name="T105" fmla="*/ 390 h 504"/>
                  <a:gd name="T106" fmla="*/ 153 w 264"/>
                  <a:gd name="T107" fmla="*/ 376 h 504"/>
                  <a:gd name="T108" fmla="*/ 139 w 264"/>
                  <a:gd name="T109" fmla="*/ 389 h 504"/>
                  <a:gd name="T110" fmla="*/ 91 w 264"/>
                  <a:gd name="T111" fmla="*/ 400 h 504"/>
                  <a:gd name="T112" fmla="*/ 73 w 264"/>
                  <a:gd name="T113" fmla="*/ 379 h 504"/>
                  <a:gd name="T114" fmla="*/ 101 w 264"/>
                  <a:gd name="T115" fmla="*/ 287 h 504"/>
                  <a:gd name="T116" fmla="*/ 158 w 264"/>
                  <a:gd name="T117" fmla="*/ 304 h 504"/>
                  <a:gd name="T118" fmla="*/ 202 w 264"/>
                  <a:gd name="T119" fmla="*/ 294 h 504"/>
                  <a:gd name="T120" fmla="*/ 264 w 264"/>
                  <a:gd name="T121" fmla="*/ 278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504">
                    <a:moveTo>
                      <a:pt x="264" y="278"/>
                    </a:moveTo>
                    <a:cubicBezTo>
                      <a:pt x="259" y="281"/>
                      <a:pt x="259" y="281"/>
                      <a:pt x="259" y="281"/>
                    </a:cubicBezTo>
                    <a:cubicBezTo>
                      <a:pt x="257" y="282"/>
                      <a:pt x="256" y="283"/>
                      <a:pt x="254" y="283"/>
                    </a:cubicBezTo>
                    <a:cubicBezTo>
                      <a:pt x="253" y="284"/>
                      <a:pt x="251" y="285"/>
                      <a:pt x="249" y="286"/>
                    </a:cubicBezTo>
                    <a:cubicBezTo>
                      <a:pt x="248" y="287"/>
                      <a:pt x="246" y="287"/>
                      <a:pt x="244" y="288"/>
                    </a:cubicBezTo>
                    <a:cubicBezTo>
                      <a:pt x="243" y="288"/>
                      <a:pt x="241" y="289"/>
                      <a:pt x="239" y="290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4" y="293"/>
                      <a:pt x="224" y="293"/>
                      <a:pt x="224" y="293"/>
                    </a:cubicBezTo>
                    <a:cubicBezTo>
                      <a:pt x="216" y="293"/>
                      <a:pt x="209" y="293"/>
                      <a:pt x="202" y="294"/>
                    </a:cubicBezTo>
                    <a:cubicBezTo>
                      <a:pt x="200" y="294"/>
                      <a:pt x="199" y="294"/>
                      <a:pt x="197" y="294"/>
                    </a:cubicBezTo>
                    <a:cubicBezTo>
                      <a:pt x="195" y="295"/>
                      <a:pt x="193" y="295"/>
                      <a:pt x="192" y="295"/>
                    </a:cubicBezTo>
                    <a:cubicBezTo>
                      <a:pt x="190" y="296"/>
                      <a:pt x="188" y="296"/>
                      <a:pt x="186" y="297"/>
                    </a:cubicBezTo>
                    <a:cubicBezTo>
                      <a:pt x="185" y="297"/>
                      <a:pt x="183" y="298"/>
                      <a:pt x="181" y="299"/>
                    </a:cubicBezTo>
                    <a:cubicBezTo>
                      <a:pt x="181" y="299"/>
                      <a:pt x="181" y="299"/>
                      <a:pt x="181" y="299"/>
                    </a:cubicBezTo>
                    <a:cubicBezTo>
                      <a:pt x="176" y="301"/>
                      <a:pt x="176" y="301"/>
                      <a:pt x="176" y="301"/>
                    </a:cubicBezTo>
                    <a:cubicBezTo>
                      <a:pt x="174" y="302"/>
                      <a:pt x="172" y="303"/>
                      <a:pt x="170" y="304"/>
                    </a:cubicBezTo>
                    <a:cubicBezTo>
                      <a:pt x="168" y="304"/>
                      <a:pt x="166" y="304"/>
                      <a:pt x="164" y="305"/>
                    </a:cubicBezTo>
                    <a:cubicBezTo>
                      <a:pt x="162" y="305"/>
                      <a:pt x="160" y="305"/>
                      <a:pt x="158" y="305"/>
                    </a:cubicBezTo>
                    <a:cubicBezTo>
                      <a:pt x="156" y="305"/>
                      <a:pt x="154" y="304"/>
                      <a:pt x="152" y="304"/>
                    </a:cubicBezTo>
                    <a:cubicBezTo>
                      <a:pt x="151" y="303"/>
                      <a:pt x="149" y="303"/>
                      <a:pt x="147" y="302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35" y="298"/>
                      <a:pt x="135" y="298"/>
                      <a:pt x="135" y="298"/>
                    </a:cubicBezTo>
                    <a:cubicBezTo>
                      <a:pt x="132" y="296"/>
                      <a:pt x="128" y="294"/>
                      <a:pt x="124" y="293"/>
                    </a:cubicBezTo>
                    <a:cubicBezTo>
                      <a:pt x="119" y="291"/>
                      <a:pt x="119" y="291"/>
                      <a:pt x="119" y="291"/>
                    </a:cubicBezTo>
                    <a:cubicBezTo>
                      <a:pt x="117" y="290"/>
                      <a:pt x="115" y="289"/>
                      <a:pt x="113" y="289"/>
                    </a:cubicBezTo>
                    <a:cubicBezTo>
                      <a:pt x="111" y="289"/>
                      <a:pt x="109" y="288"/>
                      <a:pt x="107" y="288"/>
                    </a:cubicBezTo>
                    <a:cubicBezTo>
                      <a:pt x="105" y="288"/>
                      <a:pt x="103" y="287"/>
                      <a:pt x="101" y="287"/>
                    </a:cubicBezTo>
                    <a:cubicBezTo>
                      <a:pt x="99" y="288"/>
                      <a:pt x="97" y="288"/>
                      <a:pt x="95" y="28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7" y="291"/>
                      <a:pt x="86" y="293"/>
                      <a:pt x="84" y="295"/>
                    </a:cubicBezTo>
                    <a:cubicBezTo>
                      <a:pt x="82" y="297"/>
                      <a:pt x="81" y="299"/>
                      <a:pt x="80" y="302"/>
                    </a:cubicBezTo>
                    <a:cubicBezTo>
                      <a:pt x="78" y="306"/>
                      <a:pt x="76" y="311"/>
                      <a:pt x="75" y="316"/>
                    </a:cubicBezTo>
                    <a:cubicBezTo>
                      <a:pt x="72" y="327"/>
                      <a:pt x="71" y="337"/>
                      <a:pt x="71" y="348"/>
                    </a:cubicBezTo>
                    <a:cubicBezTo>
                      <a:pt x="70" y="358"/>
                      <a:pt x="71" y="369"/>
                      <a:pt x="73" y="379"/>
                    </a:cubicBezTo>
                    <a:cubicBezTo>
                      <a:pt x="75" y="390"/>
                      <a:pt x="78" y="400"/>
                      <a:pt x="82" y="409"/>
                    </a:cubicBezTo>
                    <a:cubicBezTo>
                      <a:pt x="82" y="409"/>
                      <a:pt x="82" y="409"/>
                      <a:pt x="82" y="409"/>
                    </a:cubicBezTo>
                    <a:cubicBezTo>
                      <a:pt x="82" y="407"/>
                      <a:pt x="82" y="407"/>
                      <a:pt x="82" y="407"/>
                    </a:cubicBezTo>
                    <a:cubicBezTo>
                      <a:pt x="83" y="406"/>
                      <a:pt x="83" y="406"/>
                      <a:pt x="83" y="405"/>
                    </a:cubicBezTo>
                    <a:cubicBezTo>
                      <a:pt x="84" y="404"/>
                      <a:pt x="84" y="404"/>
                      <a:pt x="85" y="403"/>
                    </a:cubicBezTo>
                    <a:cubicBezTo>
                      <a:pt x="87" y="402"/>
                      <a:pt x="87" y="402"/>
                      <a:pt x="87" y="402"/>
                    </a:cubicBezTo>
                    <a:cubicBezTo>
                      <a:pt x="87" y="401"/>
                      <a:pt x="88" y="401"/>
                      <a:pt x="89" y="400"/>
                    </a:cubicBezTo>
                    <a:cubicBezTo>
                      <a:pt x="89" y="400"/>
                      <a:pt x="90" y="400"/>
                      <a:pt x="91" y="400"/>
                    </a:cubicBezTo>
                    <a:cubicBezTo>
                      <a:pt x="92" y="399"/>
                      <a:pt x="94" y="399"/>
                      <a:pt x="95" y="399"/>
                    </a:cubicBezTo>
                    <a:cubicBezTo>
                      <a:pt x="98" y="398"/>
                      <a:pt x="101" y="398"/>
                      <a:pt x="104" y="398"/>
                    </a:cubicBezTo>
                    <a:cubicBezTo>
                      <a:pt x="107" y="398"/>
                      <a:pt x="110" y="397"/>
                      <a:pt x="113" y="397"/>
                    </a:cubicBezTo>
                    <a:cubicBezTo>
                      <a:pt x="117" y="396"/>
                      <a:pt x="117" y="396"/>
                      <a:pt x="117" y="396"/>
                    </a:cubicBezTo>
                    <a:cubicBezTo>
                      <a:pt x="122" y="395"/>
                      <a:pt x="122" y="395"/>
                      <a:pt x="122" y="395"/>
                    </a:cubicBezTo>
                    <a:cubicBezTo>
                      <a:pt x="123" y="395"/>
                      <a:pt x="125" y="394"/>
                      <a:pt x="126" y="394"/>
                    </a:cubicBezTo>
                    <a:cubicBezTo>
                      <a:pt x="128" y="393"/>
                      <a:pt x="129" y="393"/>
                      <a:pt x="130" y="392"/>
                    </a:cubicBezTo>
                    <a:cubicBezTo>
                      <a:pt x="132" y="392"/>
                      <a:pt x="133" y="391"/>
                      <a:pt x="134" y="390"/>
                    </a:cubicBezTo>
                    <a:cubicBezTo>
                      <a:pt x="138" y="388"/>
                      <a:pt x="138" y="388"/>
                      <a:pt x="138" y="388"/>
                    </a:cubicBezTo>
                    <a:cubicBezTo>
                      <a:pt x="140" y="388"/>
                      <a:pt x="141" y="387"/>
                      <a:pt x="142" y="386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1"/>
                      <a:pt x="146" y="378"/>
                      <a:pt x="146" y="375"/>
                    </a:cubicBezTo>
                    <a:cubicBezTo>
                      <a:pt x="146" y="375"/>
                      <a:pt x="146" y="374"/>
                      <a:pt x="146" y="374"/>
                    </a:cubicBezTo>
                    <a:cubicBezTo>
                      <a:pt x="147" y="374"/>
                      <a:pt x="147" y="374"/>
                      <a:pt x="147" y="374"/>
                    </a:cubicBezTo>
                    <a:cubicBezTo>
                      <a:pt x="148" y="374"/>
                      <a:pt x="148" y="375"/>
                      <a:pt x="149" y="375"/>
                    </a:cubicBezTo>
                    <a:cubicBezTo>
                      <a:pt x="150" y="375"/>
                      <a:pt x="152" y="375"/>
                      <a:pt x="153" y="375"/>
                    </a:cubicBezTo>
                    <a:cubicBezTo>
                      <a:pt x="156" y="375"/>
                      <a:pt x="158" y="375"/>
                      <a:pt x="161" y="374"/>
                    </a:cubicBezTo>
                    <a:cubicBezTo>
                      <a:pt x="163" y="373"/>
                      <a:pt x="166" y="373"/>
                      <a:pt x="168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8" y="370"/>
                      <a:pt x="169" y="368"/>
                      <a:pt x="171" y="366"/>
                    </a:cubicBezTo>
                    <a:cubicBezTo>
                      <a:pt x="172" y="364"/>
                      <a:pt x="173" y="363"/>
                      <a:pt x="175" y="362"/>
                    </a:cubicBezTo>
                    <a:cubicBezTo>
                      <a:pt x="179" y="360"/>
                      <a:pt x="183" y="359"/>
                      <a:pt x="187" y="359"/>
                    </a:cubicBezTo>
                    <a:cubicBezTo>
                      <a:pt x="196" y="359"/>
                      <a:pt x="204" y="361"/>
                      <a:pt x="211" y="364"/>
                    </a:cubicBezTo>
                    <a:cubicBezTo>
                      <a:pt x="227" y="370"/>
                      <a:pt x="241" y="379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3" y="395"/>
                      <a:pt x="253" y="395"/>
                      <a:pt x="253" y="395"/>
                    </a:cubicBezTo>
                    <a:cubicBezTo>
                      <a:pt x="253" y="396"/>
                      <a:pt x="252" y="398"/>
                      <a:pt x="252" y="399"/>
                    </a:cubicBezTo>
                    <a:cubicBezTo>
                      <a:pt x="252" y="403"/>
                      <a:pt x="251" y="406"/>
                      <a:pt x="251" y="409"/>
                    </a:cubicBezTo>
                    <a:cubicBezTo>
                      <a:pt x="251" y="412"/>
                      <a:pt x="251" y="415"/>
                      <a:pt x="251" y="418"/>
                    </a:cubicBezTo>
                    <a:cubicBezTo>
                      <a:pt x="251" y="421"/>
                      <a:pt x="250" y="424"/>
                      <a:pt x="251" y="428"/>
                    </a:cubicBezTo>
                    <a:cubicBezTo>
                      <a:pt x="251" y="431"/>
                      <a:pt x="251" y="434"/>
                      <a:pt x="251" y="437"/>
                    </a:cubicBezTo>
                    <a:cubicBezTo>
                      <a:pt x="251" y="440"/>
                      <a:pt x="252" y="443"/>
                      <a:pt x="252" y="446"/>
                    </a:cubicBezTo>
                    <a:cubicBezTo>
                      <a:pt x="253" y="451"/>
                      <a:pt x="253" y="451"/>
                      <a:pt x="253" y="451"/>
                    </a:cubicBezTo>
                    <a:cubicBezTo>
                      <a:pt x="253" y="452"/>
                      <a:pt x="253" y="454"/>
                      <a:pt x="254" y="45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25" y="475"/>
                      <a:pt x="225" y="475"/>
                      <a:pt x="225" y="475"/>
                    </a:cubicBezTo>
                    <a:cubicBezTo>
                      <a:pt x="219" y="476"/>
                      <a:pt x="214" y="477"/>
                      <a:pt x="209" y="478"/>
                    </a:cubicBezTo>
                    <a:cubicBezTo>
                      <a:pt x="193" y="482"/>
                      <a:pt x="193" y="482"/>
                      <a:pt x="193" y="482"/>
                    </a:cubicBezTo>
                    <a:cubicBezTo>
                      <a:pt x="188" y="483"/>
                      <a:pt x="182" y="484"/>
                      <a:pt x="177" y="485"/>
                    </a:cubicBezTo>
                    <a:cubicBezTo>
                      <a:pt x="161" y="487"/>
                      <a:pt x="161" y="487"/>
                      <a:pt x="161" y="487"/>
                    </a:cubicBezTo>
                    <a:cubicBezTo>
                      <a:pt x="145" y="489"/>
                      <a:pt x="145" y="489"/>
                      <a:pt x="145" y="489"/>
                    </a:cubicBezTo>
                    <a:cubicBezTo>
                      <a:pt x="140" y="490"/>
                      <a:pt x="134" y="491"/>
                      <a:pt x="129" y="491"/>
                    </a:cubicBezTo>
                    <a:cubicBezTo>
                      <a:pt x="97" y="494"/>
                      <a:pt x="97" y="494"/>
                      <a:pt x="97" y="494"/>
                    </a:cubicBezTo>
                    <a:cubicBezTo>
                      <a:pt x="86" y="495"/>
                      <a:pt x="75" y="496"/>
                      <a:pt x="65" y="497"/>
                    </a:cubicBezTo>
                    <a:cubicBezTo>
                      <a:pt x="49" y="499"/>
                      <a:pt x="49" y="499"/>
                      <a:pt x="49" y="499"/>
                    </a:cubicBezTo>
                    <a:cubicBezTo>
                      <a:pt x="43" y="499"/>
                      <a:pt x="38" y="500"/>
                      <a:pt x="33" y="500"/>
                    </a:cubicBezTo>
                    <a:cubicBezTo>
                      <a:pt x="1" y="504"/>
                      <a:pt x="1" y="504"/>
                      <a:pt x="1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481"/>
                      <a:pt x="0" y="458"/>
                      <a:pt x="0" y="435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0" y="377"/>
                      <a:pt x="0" y="371"/>
                      <a:pt x="0" y="365"/>
                    </a:cubicBezTo>
                    <a:cubicBezTo>
                      <a:pt x="2" y="348"/>
                      <a:pt x="2" y="348"/>
                      <a:pt x="2" y="348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37"/>
                      <a:pt x="2" y="334"/>
                      <a:pt x="3" y="331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08"/>
                      <a:pt x="6" y="302"/>
                      <a:pt x="7" y="297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4" y="263"/>
                      <a:pt x="14" y="263"/>
                      <a:pt x="14" y="263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2" y="228"/>
                      <a:pt x="22" y="228"/>
                      <a:pt x="22" y="228"/>
                    </a:cubicBezTo>
                    <a:cubicBezTo>
                      <a:pt x="21" y="228"/>
                      <a:pt x="22" y="227"/>
                      <a:pt x="22" y="227"/>
                    </a:cubicBezTo>
                    <a:cubicBezTo>
                      <a:pt x="23" y="226"/>
                      <a:pt x="23" y="225"/>
                      <a:pt x="24" y="225"/>
                    </a:cubicBezTo>
                    <a:cubicBezTo>
                      <a:pt x="26" y="224"/>
                      <a:pt x="27" y="223"/>
                      <a:pt x="28" y="22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9" y="206"/>
                      <a:pt x="62" y="200"/>
                      <a:pt x="67" y="194"/>
                    </a:cubicBezTo>
                    <a:cubicBezTo>
                      <a:pt x="68" y="193"/>
                      <a:pt x="69" y="192"/>
                      <a:pt x="71" y="191"/>
                    </a:cubicBezTo>
                    <a:cubicBezTo>
                      <a:pt x="72" y="190"/>
                      <a:pt x="73" y="190"/>
                      <a:pt x="74" y="191"/>
                    </a:cubicBezTo>
                    <a:cubicBezTo>
                      <a:pt x="75" y="191"/>
                      <a:pt x="76" y="192"/>
                      <a:pt x="77" y="192"/>
                    </a:cubicBezTo>
                    <a:cubicBezTo>
                      <a:pt x="79" y="195"/>
                      <a:pt x="80" y="199"/>
                      <a:pt x="81" y="203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6" y="198"/>
                      <a:pt x="86" y="198"/>
                      <a:pt x="86" y="198"/>
                    </a:cubicBezTo>
                    <a:cubicBezTo>
                      <a:pt x="87" y="197"/>
                      <a:pt x="90" y="196"/>
                      <a:pt x="92" y="195"/>
                    </a:cubicBezTo>
                    <a:cubicBezTo>
                      <a:pt x="93" y="194"/>
                      <a:pt x="94" y="194"/>
                      <a:pt x="95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0" y="191"/>
                      <a:pt x="103" y="191"/>
                      <a:pt x="105" y="191"/>
                    </a:cubicBezTo>
                    <a:cubicBezTo>
                      <a:pt x="107" y="191"/>
                      <a:pt x="110" y="191"/>
                      <a:pt x="112" y="191"/>
                    </a:cubicBezTo>
                    <a:cubicBezTo>
                      <a:pt x="114" y="191"/>
                      <a:pt x="117" y="191"/>
                      <a:pt x="119" y="192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9" y="202"/>
                      <a:pt x="159" y="202"/>
                      <a:pt x="159" y="202"/>
                    </a:cubicBezTo>
                    <a:cubicBezTo>
                      <a:pt x="161" y="202"/>
                      <a:pt x="163" y="202"/>
                      <a:pt x="165" y="203"/>
                    </a:cubicBezTo>
                    <a:cubicBezTo>
                      <a:pt x="168" y="203"/>
                      <a:pt x="170" y="203"/>
                      <a:pt x="172" y="203"/>
                    </a:cubicBezTo>
                    <a:cubicBezTo>
                      <a:pt x="174" y="203"/>
                      <a:pt x="177" y="203"/>
                      <a:pt x="179" y="202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6" y="200"/>
                      <a:pt x="187" y="198"/>
                      <a:pt x="188" y="197"/>
                    </a:cubicBezTo>
                    <a:cubicBezTo>
                      <a:pt x="189" y="195"/>
                      <a:pt x="190" y="194"/>
                      <a:pt x="190" y="192"/>
                    </a:cubicBezTo>
                    <a:cubicBezTo>
                      <a:pt x="191" y="190"/>
                      <a:pt x="192" y="189"/>
                      <a:pt x="192" y="187"/>
                    </a:cubicBezTo>
                    <a:cubicBezTo>
                      <a:pt x="193" y="185"/>
                      <a:pt x="194" y="184"/>
                      <a:pt x="194" y="182"/>
                    </a:cubicBezTo>
                    <a:cubicBezTo>
                      <a:pt x="195" y="180"/>
                      <a:pt x="195" y="179"/>
                      <a:pt x="196" y="177"/>
                    </a:cubicBezTo>
                    <a:cubicBezTo>
                      <a:pt x="196" y="175"/>
                      <a:pt x="197" y="173"/>
                      <a:pt x="197" y="172"/>
                    </a:cubicBezTo>
                    <a:cubicBezTo>
                      <a:pt x="197" y="170"/>
                      <a:pt x="198" y="168"/>
                      <a:pt x="198" y="166"/>
                    </a:cubicBezTo>
                    <a:cubicBezTo>
                      <a:pt x="198" y="165"/>
                      <a:pt x="198" y="163"/>
                      <a:pt x="199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199" y="143"/>
                      <a:pt x="199" y="141"/>
                      <a:pt x="199" y="139"/>
                    </a:cubicBezTo>
                    <a:cubicBezTo>
                      <a:pt x="199" y="138"/>
                      <a:pt x="199" y="136"/>
                      <a:pt x="198" y="134"/>
                    </a:cubicBezTo>
                    <a:cubicBezTo>
                      <a:pt x="198" y="132"/>
                      <a:pt x="198" y="131"/>
                      <a:pt x="197" y="129"/>
                    </a:cubicBezTo>
                    <a:cubicBezTo>
                      <a:pt x="197" y="127"/>
                      <a:pt x="196" y="125"/>
                      <a:pt x="196" y="124"/>
                    </a:cubicBezTo>
                    <a:cubicBezTo>
                      <a:pt x="195" y="122"/>
                      <a:pt x="194" y="121"/>
                      <a:pt x="194" y="119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2" y="119"/>
                      <a:pt x="190" y="118"/>
                      <a:pt x="188" y="118"/>
                    </a:cubicBezTo>
                    <a:cubicBezTo>
                      <a:pt x="186" y="117"/>
                      <a:pt x="184" y="116"/>
                      <a:pt x="182" y="115"/>
                    </a:cubicBezTo>
                    <a:cubicBezTo>
                      <a:pt x="181" y="115"/>
                      <a:pt x="179" y="114"/>
                      <a:pt x="177" y="113"/>
                    </a:cubicBezTo>
                    <a:cubicBezTo>
                      <a:pt x="175" y="112"/>
                      <a:pt x="173" y="111"/>
                      <a:pt x="171" y="110"/>
                    </a:cubicBezTo>
                    <a:cubicBezTo>
                      <a:pt x="164" y="106"/>
                      <a:pt x="157" y="101"/>
                      <a:pt x="150" y="97"/>
                    </a:cubicBezTo>
                    <a:cubicBezTo>
                      <a:pt x="146" y="95"/>
                      <a:pt x="143" y="93"/>
                      <a:pt x="139" y="91"/>
                    </a:cubicBezTo>
                    <a:cubicBezTo>
                      <a:pt x="137" y="90"/>
                      <a:pt x="136" y="89"/>
                      <a:pt x="134" y="88"/>
                    </a:cubicBezTo>
                    <a:cubicBezTo>
                      <a:pt x="132" y="87"/>
                      <a:pt x="130" y="86"/>
                      <a:pt x="128" y="85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86"/>
                      <a:pt x="115" y="97"/>
                      <a:pt x="116" y="108"/>
                    </a:cubicBezTo>
                    <a:cubicBezTo>
                      <a:pt x="116" y="111"/>
                      <a:pt x="116" y="114"/>
                      <a:pt x="115" y="116"/>
                    </a:cubicBezTo>
                    <a:cubicBezTo>
                      <a:pt x="115" y="119"/>
                      <a:pt x="114" y="122"/>
                      <a:pt x="113" y="124"/>
                    </a:cubicBezTo>
                    <a:cubicBezTo>
                      <a:pt x="112" y="126"/>
                      <a:pt x="111" y="127"/>
                      <a:pt x="110" y="127"/>
                    </a:cubicBezTo>
                    <a:cubicBezTo>
                      <a:pt x="108" y="128"/>
                      <a:pt x="107" y="127"/>
                      <a:pt x="106" y="126"/>
                    </a:cubicBezTo>
                    <a:cubicBezTo>
                      <a:pt x="104" y="126"/>
                      <a:pt x="104" y="124"/>
                      <a:pt x="103" y="123"/>
                    </a:cubicBezTo>
                    <a:cubicBezTo>
                      <a:pt x="102" y="122"/>
                      <a:pt x="101" y="121"/>
                      <a:pt x="101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0" y="127"/>
                      <a:pt x="89" y="127"/>
                      <a:pt x="87" y="128"/>
                    </a:cubicBezTo>
                    <a:cubicBezTo>
                      <a:pt x="85" y="129"/>
                      <a:pt x="84" y="130"/>
                      <a:pt x="82" y="130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6" y="132"/>
                      <a:pt x="75" y="132"/>
                      <a:pt x="74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6" y="135"/>
                      <a:pt x="42" y="135"/>
                      <a:pt x="39" y="135"/>
                    </a:cubicBezTo>
                    <a:cubicBezTo>
                      <a:pt x="35" y="136"/>
                      <a:pt x="32" y="136"/>
                      <a:pt x="28" y="137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27"/>
                      <a:pt x="19" y="124"/>
                      <a:pt x="19" y="121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98"/>
                      <a:pt x="20" y="93"/>
                      <a:pt x="20" y="8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4"/>
                      <a:pt x="21" y="12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4" y="4"/>
                      <a:pt x="25" y="6"/>
                    </a:cubicBezTo>
                    <a:cubicBezTo>
                      <a:pt x="26" y="7"/>
                      <a:pt x="27" y="9"/>
                      <a:pt x="29" y="10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5" y="16"/>
                      <a:pt x="37" y="17"/>
                    </a:cubicBezTo>
                    <a:cubicBezTo>
                      <a:pt x="38" y="18"/>
                      <a:pt x="40" y="19"/>
                      <a:pt x="41" y="20"/>
                    </a:cubicBezTo>
                    <a:cubicBezTo>
                      <a:pt x="43" y="21"/>
                      <a:pt x="45" y="22"/>
                      <a:pt x="46" y="23"/>
                    </a:cubicBezTo>
                    <a:cubicBezTo>
                      <a:pt x="48" y="23"/>
                      <a:pt x="49" y="24"/>
                      <a:pt x="51" y="25"/>
                    </a:cubicBezTo>
                    <a:cubicBezTo>
                      <a:pt x="53" y="25"/>
                      <a:pt x="55" y="26"/>
                      <a:pt x="56" y="26"/>
                    </a:cubicBezTo>
                    <a:cubicBezTo>
                      <a:pt x="58" y="27"/>
                      <a:pt x="60" y="27"/>
                      <a:pt x="62" y="27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9" y="28"/>
                      <a:pt x="70" y="28"/>
                      <a:pt x="72" y="28"/>
                    </a:cubicBezTo>
                    <a:cubicBezTo>
                      <a:pt x="74" y="28"/>
                      <a:pt x="76" y="28"/>
                      <a:pt x="78" y="28"/>
                    </a:cubicBezTo>
                    <a:cubicBezTo>
                      <a:pt x="79" y="28"/>
                      <a:pt x="81" y="28"/>
                      <a:pt x="83" y="27"/>
                    </a:cubicBezTo>
                    <a:cubicBezTo>
                      <a:pt x="85" y="27"/>
                      <a:pt x="87" y="27"/>
                      <a:pt x="88" y="26"/>
                    </a:cubicBezTo>
                    <a:cubicBezTo>
                      <a:pt x="90" y="26"/>
                      <a:pt x="92" y="25"/>
                      <a:pt x="93" y="24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0"/>
                      <a:pt x="101" y="19"/>
                      <a:pt x="102" y="17"/>
                    </a:cubicBezTo>
                    <a:cubicBezTo>
                      <a:pt x="102" y="16"/>
                      <a:pt x="103" y="15"/>
                      <a:pt x="104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3"/>
                      <a:pt x="105" y="13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2" y="15"/>
                      <a:pt x="101" y="16"/>
                      <a:pt x="99" y="17"/>
                    </a:cubicBezTo>
                    <a:cubicBezTo>
                      <a:pt x="98" y="19"/>
                      <a:pt x="96" y="20"/>
                      <a:pt x="95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4" y="20"/>
                      <a:pt x="106" y="20"/>
                      <a:pt x="109" y="20"/>
                    </a:cubicBezTo>
                    <a:cubicBezTo>
                      <a:pt x="111" y="20"/>
                      <a:pt x="114" y="20"/>
                      <a:pt x="116" y="20"/>
                    </a:cubicBezTo>
                    <a:cubicBezTo>
                      <a:pt x="118" y="21"/>
                      <a:pt x="121" y="21"/>
                      <a:pt x="123" y="21"/>
                    </a:cubicBezTo>
                    <a:cubicBezTo>
                      <a:pt x="125" y="22"/>
                      <a:pt x="128" y="22"/>
                      <a:pt x="130" y="23"/>
                    </a:cubicBezTo>
                    <a:cubicBezTo>
                      <a:pt x="132" y="23"/>
                      <a:pt x="134" y="24"/>
                      <a:pt x="137" y="24"/>
                    </a:cubicBezTo>
                    <a:cubicBezTo>
                      <a:pt x="141" y="25"/>
                      <a:pt x="146" y="27"/>
                      <a:pt x="150" y="28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8" y="35"/>
                      <a:pt x="173" y="36"/>
                      <a:pt x="177" y="37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6" y="40"/>
                      <a:pt x="188" y="40"/>
                      <a:pt x="191" y="41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1"/>
                      <a:pt x="206" y="40"/>
                      <a:pt x="208" y="39"/>
                    </a:cubicBezTo>
                    <a:cubicBezTo>
                      <a:pt x="209" y="38"/>
                      <a:pt x="210" y="37"/>
                      <a:pt x="212" y="37"/>
                    </a:cubicBezTo>
                    <a:cubicBezTo>
                      <a:pt x="214" y="36"/>
                      <a:pt x="217" y="36"/>
                      <a:pt x="220" y="37"/>
                    </a:cubicBezTo>
                    <a:cubicBezTo>
                      <a:pt x="226" y="39"/>
                      <a:pt x="231" y="42"/>
                      <a:pt x="235" y="46"/>
                    </a:cubicBezTo>
                    <a:cubicBezTo>
                      <a:pt x="244" y="54"/>
                      <a:pt x="252" y="63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58"/>
                      <a:pt x="262" y="158"/>
                      <a:pt x="262" y="158"/>
                    </a:cubicBezTo>
                    <a:cubicBezTo>
                      <a:pt x="262" y="162"/>
                      <a:pt x="262" y="166"/>
                      <a:pt x="261" y="170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60" y="211"/>
                      <a:pt x="259" y="216"/>
                      <a:pt x="259" y="220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7" y="269"/>
                      <a:pt x="258" y="270"/>
                      <a:pt x="259" y="271"/>
                    </a:cubicBezTo>
                    <a:cubicBezTo>
                      <a:pt x="260" y="272"/>
                      <a:pt x="261" y="274"/>
                      <a:pt x="261" y="275"/>
                    </a:cubicBezTo>
                    <a:cubicBezTo>
                      <a:pt x="261" y="277"/>
                      <a:pt x="260" y="278"/>
                      <a:pt x="260" y="280"/>
                    </a:cubicBezTo>
                    <a:cubicBezTo>
                      <a:pt x="260" y="281"/>
                      <a:pt x="261" y="280"/>
                      <a:pt x="261" y="280"/>
                    </a:cubicBezTo>
                    <a:cubicBezTo>
                      <a:pt x="261" y="280"/>
                      <a:pt x="261" y="280"/>
                      <a:pt x="262" y="279"/>
                    </a:cubicBezTo>
                    <a:lnTo>
                      <a:pt x="264" y="278"/>
                    </a:lnTo>
                    <a:close/>
                    <a:moveTo>
                      <a:pt x="264" y="278"/>
                    </a:move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1" y="280"/>
                      <a:pt x="261" y="280"/>
                      <a:pt x="261" y="280"/>
                    </a:cubicBezTo>
                    <a:cubicBezTo>
                      <a:pt x="261" y="280"/>
                      <a:pt x="260" y="281"/>
                      <a:pt x="260" y="280"/>
                    </a:cubicBezTo>
                    <a:cubicBezTo>
                      <a:pt x="260" y="278"/>
                      <a:pt x="261" y="277"/>
                      <a:pt x="261" y="275"/>
                    </a:cubicBezTo>
                    <a:cubicBezTo>
                      <a:pt x="261" y="274"/>
                      <a:pt x="260" y="272"/>
                      <a:pt x="259" y="271"/>
                    </a:cubicBezTo>
                    <a:cubicBezTo>
                      <a:pt x="258" y="270"/>
                      <a:pt x="257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59" y="216"/>
                      <a:pt x="260" y="211"/>
                      <a:pt x="260" y="207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1" y="170"/>
                      <a:pt x="261" y="170"/>
                      <a:pt x="261" y="170"/>
                    </a:cubicBezTo>
                    <a:cubicBezTo>
                      <a:pt x="261" y="166"/>
                      <a:pt x="262" y="162"/>
                      <a:pt x="262" y="158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52" y="63"/>
                      <a:pt x="244" y="54"/>
                      <a:pt x="235" y="46"/>
                    </a:cubicBezTo>
                    <a:cubicBezTo>
                      <a:pt x="231" y="43"/>
                      <a:pt x="226" y="39"/>
                      <a:pt x="220" y="37"/>
                    </a:cubicBezTo>
                    <a:cubicBezTo>
                      <a:pt x="217" y="36"/>
                      <a:pt x="214" y="36"/>
                      <a:pt x="212" y="37"/>
                    </a:cubicBezTo>
                    <a:cubicBezTo>
                      <a:pt x="210" y="38"/>
                      <a:pt x="209" y="38"/>
                      <a:pt x="208" y="39"/>
                    </a:cubicBezTo>
                    <a:cubicBezTo>
                      <a:pt x="207" y="40"/>
                      <a:pt x="206" y="41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88" y="41"/>
                      <a:pt x="186" y="40"/>
                      <a:pt x="184" y="40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72" y="36"/>
                      <a:pt x="168" y="35"/>
                      <a:pt x="163" y="33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46" y="27"/>
                      <a:pt x="141" y="26"/>
                      <a:pt x="137" y="25"/>
                    </a:cubicBezTo>
                    <a:cubicBezTo>
                      <a:pt x="134" y="24"/>
                      <a:pt x="132" y="23"/>
                      <a:pt x="130" y="23"/>
                    </a:cubicBezTo>
                    <a:cubicBezTo>
                      <a:pt x="127" y="23"/>
                      <a:pt x="125" y="22"/>
                      <a:pt x="123" y="22"/>
                    </a:cubicBezTo>
                    <a:cubicBezTo>
                      <a:pt x="120" y="22"/>
                      <a:pt x="118" y="21"/>
                      <a:pt x="116" y="21"/>
                    </a:cubicBezTo>
                    <a:cubicBezTo>
                      <a:pt x="113" y="21"/>
                      <a:pt x="111" y="21"/>
                      <a:pt x="109" y="21"/>
                    </a:cubicBezTo>
                    <a:cubicBezTo>
                      <a:pt x="106" y="21"/>
                      <a:pt x="104" y="21"/>
                      <a:pt x="102" y="21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7" y="18"/>
                      <a:pt x="99" y="17"/>
                    </a:cubicBezTo>
                    <a:cubicBezTo>
                      <a:pt x="100" y="16"/>
                      <a:pt x="102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2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4"/>
                    </a:cubicBezTo>
                    <a:cubicBezTo>
                      <a:pt x="105" y="14"/>
                      <a:pt x="104" y="15"/>
                      <a:pt x="104" y="15"/>
                    </a:cubicBezTo>
                    <a:cubicBezTo>
                      <a:pt x="103" y="16"/>
                      <a:pt x="103" y="17"/>
                      <a:pt x="102" y="18"/>
                    </a:cubicBezTo>
                    <a:cubicBezTo>
                      <a:pt x="101" y="19"/>
                      <a:pt x="100" y="21"/>
                      <a:pt x="99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2" y="26"/>
                      <a:pt x="90" y="26"/>
                      <a:pt x="88" y="27"/>
                    </a:cubicBezTo>
                    <a:cubicBezTo>
                      <a:pt x="87" y="27"/>
                      <a:pt x="85" y="28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9"/>
                      <a:pt x="74" y="29"/>
                      <a:pt x="72" y="29"/>
                    </a:cubicBezTo>
                    <a:cubicBezTo>
                      <a:pt x="70" y="29"/>
                      <a:pt x="69" y="29"/>
                      <a:pt x="67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0" y="28"/>
                      <a:pt x="58" y="27"/>
                      <a:pt x="56" y="27"/>
                    </a:cubicBezTo>
                    <a:cubicBezTo>
                      <a:pt x="54" y="26"/>
                      <a:pt x="53" y="26"/>
                      <a:pt x="51" y="25"/>
                    </a:cubicBezTo>
                    <a:cubicBezTo>
                      <a:pt x="49" y="25"/>
                      <a:pt x="47" y="24"/>
                      <a:pt x="46" y="23"/>
                    </a:cubicBezTo>
                    <a:cubicBezTo>
                      <a:pt x="44" y="22"/>
                      <a:pt x="43" y="22"/>
                      <a:pt x="41" y="21"/>
                    </a:cubicBezTo>
                    <a:cubicBezTo>
                      <a:pt x="39" y="20"/>
                      <a:pt x="38" y="19"/>
                      <a:pt x="36" y="18"/>
                    </a:cubicBezTo>
                    <a:cubicBezTo>
                      <a:pt x="35" y="17"/>
                      <a:pt x="33" y="16"/>
                      <a:pt x="32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9"/>
                      <a:pt x="26" y="8"/>
                      <a:pt x="25" y="6"/>
                    </a:cubicBezTo>
                    <a:cubicBezTo>
                      <a:pt x="23" y="5"/>
                      <a:pt x="23" y="3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3"/>
                      <a:pt x="22" y="24"/>
                      <a:pt x="22" y="35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1" y="93"/>
                      <a:pt x="21" y="98"/>
                      <a:pt x="21" y="104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9" y="124"/>
                      <a:pt x="19" y="127"/>
                      <a:pt x="19" y="13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32" y="135"/>
                      <a:pt x="35" y="135"/>
                      <a:pt x="39" y="134"/>
                    </a:cubicBezTo>
                    <a:cubicBezTo>
                      <a:pt x="42" y="134"/>
                      <a:pt x="46" y="134"/>
                      <a:pt x="50" y="133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28"/>
                      <a:pt x="85" y="128"/>
                      <a:pt x="87" y="127"/>
                    </a:cubicBezTo>
                    <a:cubicBezTo>
                      <a:pt x="88" y="126"/>
                      <a:pt x="90" y="126"/>
                      <a:pt x="91" y="125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2" y="120"/>
                      <a:pt x="103" y="122"/>
                      <a:pt x="104" y="123"/>
                    </a:cubicBezTo>
                    <a:cubicBezTo>
                      <a:pt x="104" y="124"/>
                      <a:pt x="105" y="125"/>
                      <a:pt x="106" y="125"/>
                    </a:cubicBezTo>
                    <a:cubicBezTo>
                      <a:pt x="107" y="126"/>
                      <a:pt x="108" y="127"/>
                      <a:pt x="109" y="126"/>
                    </a:cubicBezTo>
                    <a:cubicBezTo>
                      <a:pt x="111" y="126"/>
                      <a:pt x="111" y="125"/>
                      <a:pt x="112" y="124"/>
                    </a:cubicBezTo>
                    <a:cubicBezTo>
                      <a:pt x="113" y="122"/>
                      <a:pt x="114" y="119"/>
                      <a:pt x="114" y="116"/>
                    </a:cubicBezTo>
                    <a:cubicBezTo>
                      <a:pt x="115" y="114"/>
                      <a:pt x="115" y="111"/>
                      <a:pt x="115" y="108"/>
                    </a:cubicBezTo>
                    <a:cubicBezTo>
                      <a:pt x="114" y="97"/>
                      <a:pt x="110" y="87"/>
                      <a:pt x="105" y="78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31" y="85"/>
                      <a:pt x="132" y="86"/>
                      <a:pt x="134" y="87"/>
                    </a:cubicBezTo>
                    <a:cubicBezTo>
                      <a:pt x="136" y="88"/>
                      <a:pt x="138" y="89"/>
                      <a:pt x="140" y="90"/>
                    </a:cubicBezTo>
                    <a:cubicBezTo>
                      <a:pt x="143" y="92"/>
                      <a:pt x="147" y="94"/>
                      <a:pt x="151" y="96"/>
                    </a:cubicBezTo>
                    <a:cubicBezTo>
                      <a:pt x="158" y="100"/>
                      <a:pt x="165" y="104"/>
                      <a:pt x="172" y="108"/>
                    </a:cubicBezTo>
                    <a:cubicBezTo>
                      <a:pt x="174" y="109"/>
                      <a:pt x="176" y="111"/>
                      <a:pt x="177" y="111"/>
                    </a:cubicBezTo>
                    <a:cubicBezTo>
                      <a:pt x="179" y="112"/>
                      <a:pt x="181" y="113"/>
                      <a:pt x="183" y="114"/>
                    </a:cubicBezTo>
                    <a:cubicBezTo>
                      <a:pt x="185" y="115"/>
                      <a:pt x="187" y="116"/>
                      <a:pt x="189" y="116"/>
                    </a:cubicBezTo>
                    <a:cubicBezTo>
                      <a:pt x="191" y="117"/>
                      <a:pt x="193" y="117"/>
                      <a:pt x="194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6" y="120"/>
                      <a:pt x="196" y="122"/>
                      <a:pt x="197" y="123"/>
                    </a:cubicBezTo>
                    <a:cubicBezTo>
                      <a:pt x="198" y="125"/>
                      <a:pt x="198" y="127"/>
                      <a:pt x="199" y="129"/>
                    </a:cubicBezTo>
                    <a:cubicBezTo>
                      <a:pt x="199" y="130"/>
                      <a:pt x="199" y="132"/>
                      <a:pt x="200" y="134"/>
                    </a:cubicBezTo>
                    <a:cubicBezTo>
                      <a:pt x="200" y="136"/>
                      <a:pt x="200" y="138"/>
                      <a:pt x="200" y="139"/>
                    </a:cubicBezTo>
                    <a:cubicBezTo>
                      <a:pt x="200" y="141"/>
                      <a:pt x="201" y="143"/>
                      <a:pt x="201" y="145"/>
                    </a:cubicBezTo>
                    <a:cubicBezTo>
                      <a:pt x="201" y="150"/>
                      <a:pt x="201" y="150"/>
                      <a:pt x="201" y="150"/>
                    </a:cubicBezTo>
                    <a:cubicBezTo>
                      <a:pt x="200" y="156"/>
                      <a:pt x="200" y="156"/>
                      <a:pt x="200" y="156"/>
                    </a:cubicBezTo>
                    <a:cubicBezTo>
                      <a:pt x="200" y="161"/>
                      <a:pt x="200" y="161"/>
                      <a:pt x="200" y="161"/>
                    </a:cubicBezTo>
                    <a:cubicBezTo>
                      <a:pt x="200" y="163"/>
                      <a:pt x="199" y="165"/>
                      <a:pt x="199" y="167"/>
                    </a:cubicBezTo>
                    <a:cubicBezTo>
                      <a:pt x="199" y="168"/>
                      <a:pt x="199" y="170"/>
                      <a:pt x="198" y="172"/>
                    </a:cubicBezTo>
                    <a:cubicBezTo>
                      <a:pt x="198" y="174"/>
                      <a:pt x="197" y="175"/>
                      <a:pt x="197" y="177"/>
                    </a:cubicBezTo>
                    <a:cubicBezTo>
                      <a:pt x="197" y="179"/>
                      <a:pt x="196" y="181"/>
                      <a:pt x="196" y="182"/>
                    </a:cubicBezTo>
                    <a:cubicBezTo>
                      <a:pt x="195" y="184"/>
                      <a:pt x="194" y="186"/>
                      <a:pt x="194" y="188"/>
                    </a:cubicBezTo>
                    <a:cubicBezTo>
                      <a:pt x="193" y="189"/>
                      <a:pt x="192" y="191"/>
                      <a:pt x="192" y="193"/>
                    </a:cubicBezTo>
                    <a:cubicBezTo>
                      <a:pt x="191" y="194"/>
                      <a:pt x="190" y="196"/>
                      <a:pt x="189" y="197"/>
                    </a:cubicBezTo>
                    <a:cubicBezTo>
                      <a:pt x="188" y="199"/>
                      <a:pt x="187" y="200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79" y="204"/>
                      <a:pt x="179" y="204"/>
                      <a:pt x="179" y="204"/>
                    </a:cubicBezTo>
                    <a:cubicBezTo>
                      <a:pt x="177" y="204"/>
                      <a:pt x="174" y="204"/>
                      <a:pt x="172" y="204"/>
                    </a:cubicBezTo>
                    <a:cubicBezTo>
                      <a:pt x="170" y="204"/>
                      <a:pt x="168" y="204"/>
                      <a:pt x="165" y="204"/>
                    </a:cubicBezTo>
                    <a:cubicBezTo>
                      <a:pt x="163" y="204"/>
                      <a:pt x="161" y="204"/>
                      <a:pt x="158" y="203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32" y="196"/>
                      <a:pt x="132" y="196"/>
                      <a:pt x="132" y="196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6" y="193"/>
                      <a:pt x="114" y="193"/>
                      <a:pt x="112" y="192"/>
                    </a:cubicBezTo>
                    <a:cubicBezTo>
                      <a:pt x="110" y="192"/>
                      <a:pt x="107" y="192"/>
                      <a:pt x="105" y="193"/>
                    </a:cubicBezTo>
                    <a:cubicBezTo>
                      <a:pt x="103" y="193"/>
                      <a:pt x="101" y="193"/>
                      <a:pt x="99" y="194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5"/>
                      <a:pt x="93" y="195"/>
                      <a:pt x="92" y="196"/>
                    </a:cubicBezTo>
                    <a:cubicBezTo>
                      <a:pt x="90" y="197"/>
                      <a:pt x="88" y="198"/>
                      <a:pt x="86" y="199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0" y="204"/>
                      <a:pt x="80" y="204"/>
                      <a:pt x="80" y="204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79" y="200"/>
                      <a:pt x="77" y="196"/>
                      <a:pt x="75" y="194"/>
                    </a:cubicBezTo>
                    <a:cubicBezTo>
                      <a:pt x="74" y="192"/>
                      <a:pt x="73" y="192"/>
                      <a:pt x="72" y="192"/>
                    </a:cubicBezTo>
                    <a:cubicBezTo>
                      <a:pt x="70" y="193"/>
                      <a:pt x="69" y="194"/>
                      <a:pt x="68" y="195"/>
                    </a:cubicBezTo>
                    <a:cubicBezTo>
                      <a:pt x="63" y="201"/>
                      <a:pt x="60" y="207"/>
                      <a:pt x="56" y="213"/>
                    </a:cubicBezTo>
                    <a:cubicBezTo>
                      <a:pt x="56" y="213"/>
                      <a:pt x="56" y="213"/>
                      <a:pt x="56" y="213"/>
                    </a:cubicBezTo>
                    <a:cubicBezTo>
                      <a:pt x="56" y="214"/>
                      <a:pt x="56" y="214"/>
                      <a:pt x="56" y="214"/>
                    </a:cubicBezTo>
                    <a:cubicBezTo>
                      <a:pt x="38" y="221"/>
                      <a:pt x="38" y="221"/>
                      <a:pt x="38" y="221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8" y="225"/>
                      <a:pt x="26" y="226"/>
                      <a:pt x="25" y="226"/>
                    </a:cubicBezTo>
                    <a:cubicBezTo>
                      <a:pt x="24" y="227"/>
                      <a:pt x="24" y="227"/>
                      <a:pt x="23" y="228"/>
                    </a:cubicBezTo>
                    <a:cubicBezTo>
                      <a:pt x="23" y="228"/>
                      <a:pt x="23" y="229"/>
                      <a:pt x="23" y="229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15" y="263"/>
                      <a:pt x="15" y="263"/>
                      <a:pt x="15" y="263"/>
                    </a:cubicBezTo>
                    <a:cubicBezTo>
                      <a:pt x="14" y="267"/>
                      <a:pt x="14" y="267"/>
                      <a:pt x="14" y="267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2" y="280"/>
                      <a:pt x="12" y="280"/>
                      <a:pt x="12" y="280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303"/>
                      <a:pt x="7" y="308"/>
                      <a:pt x="6" y="314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4" y="334"/>
                      <a:pt x="4" y="337"/>
                      <a:pt x="4" y="340"/>
                    </a:cubicBezTo>
                    <a:cubicBezTo>
                      <a:pt x="3" y="348"/>
                      <a:pt x="3" y="348"/>
                      <a:pt x="3" y="348"/>
                    </a:cubicBezTo>
                    <a:cubicBezTo>
                      <a:pt x="2" y="366"/>
                      <a:pt x="2" y="366"/>
                      <a:pt x="2" y="366"/>
                    </a:cubicBezTo>
                    <a:cubicBezTo>
                      <a:pt x="2" y="371"/>
                      <a:pt x="1" y="377"/>
                      <a:pt x="1" y="383"/>
                    </a:cubicBezTo>
                    <a:cubicBezTo>
                      <a:pt x="1" y="400"/>
                      <a:pt x="1" y="400"/>
                      <a:pt x="1" y="400"/>
                    </a:cubicBezTo>
                    <a:cubicBezTo>
                      <a:pt x="1" y="435"/>
                      <a:pt x="1" y="435"/>
                      <a:pt x="1" y="435"/>
                    </a:cubicBezTo>
                    <a:cubicBezTo>
                      <a:pt x="1" y="458"/>
                      <a:pt x="1" y="481"/>
                      <a:pt x="1" y="504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33" y="499"/>
                      <a:pt x="33" y="499"/>
                      <a:pt x="33" y="499"/>
                    </a:cubicBezTo>
                    <a:cubicBezTo>
                      <a:pt x="38" y="498"/>
                      <a:pt x="43" y="498"/>
                      <a:pt x="49" y="497"/>
                    </a:cubicBezTo>
                    <a:cubicBezTo>
                      <a:pt x="65" y="496"/>
                      <a:pt x="65" y="496"/>
                      <a:pt x="65" y="496"/>
                    </a:cubicBezTo>
                    <a:cubicBezTo>
                      <a:pt x="75" y="495"/>
                      <a:pt x="86" y="494"/>
                      <a:pt x="97" y="493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34" y="490"/>
                      <a:pt x="140" y="489"/>
                      <a:pt x="145" y="488"/>
                    </a:cubicBezTo>
                    <a:cubicBezTo>
                      <a:pt x="161" y="486"/>
                      <a:pt x="161" y="486"/>
                      <a:pt x="161" y="486"/>
                    </a:cubicBezTo>
                    <a:cubicBezTo>
                      <a:pt x="177" y="484"/>
                      <a:pt x="177" y="484"/>
                      <a:pt x="177" y="484"/>
                    </a:cubicBezTo>
                    <a:cubicBezTo>
                      <a:pt x="182" y="483"/>
                      <a:pt x="188" y="482"/>
                      <a:pt x="193" y="481"/>
                    </a:cubicBezTo>
                    <a:cubicBezTo>
                      <a:pt x="209" y="477"/>
                      <a:pt x="209" y="477"/>
                      <a:pt x="209" y="477"/>
                    </a:cubicBezTo>
                    <a:cubicBezTo>
                      <a:pt x="214" y="476"/>
                      <a:pt x="219" y="475"/>
                      <a:pt x="224" y="474"/>
                    </a:cubicBezTo>
                    <a:cubicBezTo>
                      <a:pt x="255" y="464"/>
                      <a:pt x="255" y="464"/>
                      <a:pt x="255" y="464"/>
                    </a:cubicBezTo>
                    <a:cubicBezTo>
                      <a:pt x="255" y="465"/>
                      <a:pt x="255" y="465"/>
                      <a:pt x="255" y="465"/>
                    </a:cubicBezTo>
                    <a:cubicBezTo>
                      <a:pt x="253" y="456"/>
                      <a:pt x="253" y="456"/>
                      <a:pt x="253" y="456"/>
                    </a:cubicBezTo>
                    <a:cubicBezTo>
                      <a:pt x="253" y="454"/>
                      <a:pt x="252" y="453"/>
                      <a:pt x="252" y="451"/>
                    </a:cubicBezTo>
                    <a:cubicBezTo>
                      <a:pt x="251" y="446"/>
                      <a:pt x="251" y="446"/>
                      <a:pt x="251" y="446"/>
                    </a:cubicBezTo>
                    <a:cubicBezTo>
                      <a:pt x="251" y="443"/>
                      <a:pt x="251" y="440"/>
                      <a:pt x="250" y="437"/>
                    </a:cubicBezTo>
                    <a:cubicBezTo>
                      <a:pt x="250" y="434"/>
                      <a:pt x="250" y="431"/>
                      <a:pt x="250" y="428"/>
                    </a:cubicBezTo>
                    <a:cubicBezTo>
                      <a:pt x="250" y="424"/>
                      <a:pt x="250" y="421"/>
                      <a:pt x="250" y="418"/>
                    </a:cubicBezTo>
                    <a:cubicBezTo>
                      <a:pt x="250" y="415"/>
                      <a:pt x="250" y="412"/>
                      <a:pt x="250" y="409"/>
                    </a:cubicBezTo>
                    <a:cubicBezTo>
                      <a:pt x="250" y="406"/>
                      <a:pt x="251" y="402"/>
                      <a:pt x="251" y="399"/>
                    </a:cubicBezTo>
                    <a:cubicBezTo>
                      <a:pt x="252" y="398"/>
                      <a:pt x="252" y="396"/>
                      <a:pt x="252" y="395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40" y="380"/>
                      <a:pt x="226" y="371"/>
                      <a:pt x="211" y="365"/>
                    </a:cubicBezTo>
                    <a:cubicBezTo>
                      <a:pt x="203" y="362"/>
                      <a:pt x="195" y="360"/>
                      <a:pt x="187" y="360"/>
                    </a:cubicBezTo>
                    <a:cubicBezTo>
                      <a:pt x="183" y="360"/>
                      <a:pt x="179" y="360"/>
                      <a:pt x="176" y="362"/>
                    </a:cubicBezTo>
                    <a:cubicBezTo>
                      <a:pt x="174" y="363"/>
                      <a:pt x="172" y="365"/>
                      <a:pt x="171" y="366"/>
                    </a:cubicBezTo>
                    <a:cubicBezTo>
                      <a:pt x="170" y="368"/>
                      <a:pt x="169" y="370"/>
                      <a:pt x="169" y="372"/>
                    </a:cubicBezTo>
                    <a:cubicBezTo>
                      <a:pt x="169" y="372"/>
                      <a:pt x="169" y="372"/>
                      <a:pt x="169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6" y="373"/>
                      <a:pt x="163" y="374"/>
                      <a:pt x="161" y="375"/>
                    </a:cubicBezTo>
                    <a:cubicBezTo>
                      <a:pt x="158" y="375"/>
                      <a:pt x="156" y="376"/>
                      <a:pt x="153" y="376"/>
                    </a:cubicBezTo>
                    <a:cubicBezTo>
                      <a:pt x="152" y="376"/>
                      <a:pt x="150" y="376"/>
                      <a:pt x="149" y="375"/>
                    </a:cubicBezTo>
                    <a:cubicBezTo>
                      <a:pt x="148" y="375"/>
                      <a:pt x="148" y="375"/>
                      <a:pt x="147" y="375"/>
                    </a:cubicBezTo>
                    <a:cubicBezTo>
                      <a:pt x="147" y="375"/>
                      <a:pt x="146" y="374"/>
                      <a:pt x="146" y="374"/>
                    </a:cubicBezTo>
                    <a:cubicBezTo>
                      <a:pt x="146" y="374"/>
                      <a:pt x="146" y="375"/>
                      <a:pt x="146" y="375"/>
                    </a:cubicBezTo>
                    <a:cubicBezTo>
                      <a:pt x="146" y="378"/>
                      <a:pt x="146" y="381"/>
                      <a:pt x="146" y="383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2" y="386"/>
                      <a:pt x="142" y="386"/>
                      <a:pt x="142" y="386"/>
                    </a:cubicBezTo>
                    <a:cubicBezTo>
                      <a:pt x="141" y="387"/>
                      <a:pt x="140" y="388"/>
                      <a:pt x="139" y="389"/>
                    </a:cubicBezTo>
                    <a:cubicBezTo>
                      <a:pt x="135" y="391"/>
                      <a:pt x="135" y="391"/>
                      <a:pt x="135" y="391"/>
                    </a:cubicBezTo>
                    <a:cubicBezTo>
                      <a:pt x="133" y="392"/>
                      <a:pt x="132" y="392"/>
                      <a:pt x="130" y="393"/>
                    </a:cubicBezTo>
                    <a:cubicBezTo>
                      <a:pt x="129" y="393"/>
                      <a:pt x="128" y="394"/>
                      <a:pt x="126" y="394"/>
                    </a:cubicBezTo>
                    <a:cubicBezTo>
                      <a:pt x="125" y="395"/>
                      <a:pt x="123" y="395"/>
                      <a:pt x="122" y="396"/>
                    </a:cubicBezTo>
                    <a:cubicBezTo>
                      <a:pt x="118" y="397"/>
                      <a:pt x="118" y="397"/>
                      <a:pt x="118" y="397"/>
                    </a:cubicBezTo>
                    <a:cubicBezTo>
                      <a:pt x="113" y="398"/>
                      <a:pt x="113" y="398"/>
                      <a:pt x="113" y="398"/>
                    </a:cubicBezTo>
                    <a:cubicBezTo>
                      <a:pt x="110" y="398"/>
                      <a:pt x="107" y="398"/>
                      <a:pt x="104" y="398"/>
                    </a:cubicBezTo>
                    <a:cubicBezTo>
                      <a:pt x="101" y="399"/>
                      <a:pt x="98" y="399"/>
                      <a:pt x="95" y="399"/>
                    </a:cubicBezTo>
                    <a:cubicBezTo>
                      <a:pt x="94" y="399"/>
                      <a:pt x="92" y="400"/>
                      <a:pt x="91" y="400"/>
                    </a:cubicBezTo>
                    <a:cubicBezTo>
                      <a:pt x="90" y="400"/>
                      <a:pt x="89" y="400"/>
                      <a:pt x="89" y="401"/>
                    </a:cubicBezTo>
                    <a:cubicBezTo>
                      <a:pt x="88" y="401"/>
                      <a:pt x="87" y="401"/>
                      <a:pt x="87" y="402"/>
                    </a:cubicBezTo>
                    <a:cubicBezTo>
                      <a:pt x="85" y="403"/>
                      <a:pt x="85" y="403"/>
                      <a:pt x="85" y="403"/>
                    </a:cubicBezTo>
                    <a:cubicBezTo>
                      <a:pt x="85" y="404"/>
                      <a:pt x="84" y="405"/>
                      <a:pt x="84" y="405"/>
                    </a:cubicBezTo>
                    <a:cubicBezTo>
                      <a:pt x="83" y="406"/>
                      <a:pt x="83" y="407"/>
                      <a:pt x="83" y="407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78" y="400"/>
                      <a:pt x="75" y="390"/>
                      <a:pt x="73" y="379"/>
                    </a:cubicBezTo>
                    <a:cubicBezTo>
                      <a:pt x="71" y="369"/>
                      <a:pt x="70" y="358"/>
                      <a:pt x="70" y="348"/>
                    </a:cubicBezTo>
                    <a:cubicBezTo>
                      <a:pt x="70" y="337"/>
                      <a:pt x="72" y="326"/>
                      <a:pt x="74" y="316"/>
                    </a:cubicBezTo>
                    <a:cubicBezTo>
                      <a:pt x="76" y="311"/>
                      <a:pt x="77" y="306"/>
                      <a:pt x="80" y="301"/>
                    </a:cubicBezTo>
                    <a:cubicBezTo>
                      <a:pt x="81" y="299"/>
                      <a:pt x="82" y="297"/>
                      <a:pt x="84" y="295"/>
                    </a:cubicBezTo>
                    <a:cubicBezTo>
                      <a:pt x="85" y="293"/>
                      <a:pt x="87" y="291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5" y="288"/>
                      <a:pt x="95" y="288"/>
                      <a:pt x="95" y="288"/>
                    </a:cubicBezTo>
                    <a:cubicBezTo>
                      <a:pt x="97" y="287"/>
                      <a:pt x="99" y="287"/>
                      <a:pt x="101" y="287"/>
                    </a:cubicBezTo>
                    <a:cubicBezTo>
                      <a:pt x="103" y="287"/>
                      <a:pt x="105" y="287"/>
                      <a:pt x="107" y="288"/>
                    </a:cubicBezTo>
                    <a:cubicBezTo>
                      <a:pt x="109" y="288"/>
                      <a:pt x="111" y="288"/>
                      <a:pt x="113" y="289"/>
                    </a:cubicBezTo>
                    <a:cubicBezTo>
                      <a:pt x="115" y="289"/>
                      <a:pt x="117" y="290"/>
                      <a:pt x="119" y="290"/>
                    </a:cubicBezTo>
                    <a:cubicBezTo>
                      <a:pt x="125" y="293"/>
                      <a:pt x="125" y="293"/>
                      <a:pt x="125" y="293"/>
                    </a:cubicBezTo>
                    <a:cubicBezTo>
                      <a:pt x="128" y="294"/>
                      <a:pt x="132" y="296"/>
                      <a:pt x="136" y="297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9" y="302"/>
                      <a:pt x="151" y="303"/>
                      <a:pt x="153" y="304"/>
                    </a:cubicBezTo>
                    <a:cubicBezTo>
                      <a:pt x="155" y="304"/>
                      <a:pt x="156" y="304"/>
                      <a:pt x="158" y="304"/>
                    </a:cubicBezTo>
                    <a:cubicBezTo>
                      <a:pt x="160" y="304"/>
                      <a:pt x="162" y="305"/>
                      <a:pt x="164" y="304"/>
                    </a:cubicBezTo>
                    <a:cubicBezTo>
                      <a:pt x="166" y="304"/>
                      <a:pt x="168" y="304"/>
                      <a:pt x="170" y="303"/>
                    </a:cubicBezTo>
                    <a:cubicBezTo>
                      <a:pt x="172" y="303"/>
                      <a:pt x="174" y="302"/>
                      <a:pt x="176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3" y="298"/>
                      <a:pt x="185" y="297"/>
                      <a:pt x="186" y="297"/>
                    </a:cubicBezTo>
                    <a:cubicBezTo>
                      <a:pt x="188" y="296"/>
                      <a:pt x="190" y="295"/>
                      <a:pt x="192" y="295"/>
                    </a:cubicBezTo>
                    <a:cubicBezTo>
                      <a:pt x="193" y="295"/>
                      <a:pt x="195" y="294"/>
                      <a:pt x="197" y="294"/>
                    </a:cubicBezTo>
                    <a:cubicBezTo>
                      <a:pt x="199" y="294"/>
                      <a:pt x="200" y="294"/>
                      <a:pt x="202" y="294"/>
                    </a:cubicBezTo>
                    <a:cubicBezTo>
                      <a:pt x="209" y="293"/>
                      <a:pt x="216" y="293"/>
                      <a:pt x="224" y="292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39" y="290"/>
                      <a:pt x="239" y="290"/>
                      <a:pt x="239" y="290"/>
                    </a:cubicBezTo>
                    <a:cubicBezTo>
                      <a:pt x="241" y="289"/>
                      <a:pt x="243" y="288"/>
                      <a:pt x="244" y="288"/>
                    </a:cubicBezTo>
                    <a:cubicBezTo>
                      <a:pt x="246" y="287"/>
                      <a:pt x="248" y="286"/>
                      <a:pt x="249" y="286"/>
                    </a:cubicBezTo>
                    <a:cubicBezTo>
                      <a:pt x="251" y="285"/>
                      <a:pt x="253" y="284"/>
                      <a:pt x="254" y="283"/>
                    </a:cubicBezTo>
                    <a:cubicBezTo>
                      <a:pt x="256" y="283"/>
                      <a:pt x="257" y="282"/>
                      <a:pt x="259" y="281"/>
                    </a:cubicBezTo>
                    <a:lnTo>
                      <a:pt x="264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283"/>
              <p:cNvSpPr>
                <a:spLocks noEditPoints="1"/>
              </p:cNvSpPr>
              <p:nvPr/>
            </p:nvSpPr>
            <p:spPr bwMode="auto">
              <a:xfrm>
                <a:off x="2665413" y="5614988"/>
                <a:ext cx="887413" cy="1508125"/>
              </a:xfrm>
              <a:custGeom>
                <a:avLst/>
                <a:gdLst>
                  <a:gd name="T0" fmla="*/ 204 w 274"/>
                  <a:gd name="T1" fmla="*/ 287 h 465"/>
                  <a:gd name="T2" fmla="*/ 113 w 274"/>
                  <a:gd name="T3" fmla="*/ 269 h 465"/>
                  <a:gd name="T4" fmla="*/ 76 w 274"/>
                  <a:gd name="T5" fmla="*/ 315 h 465"/>
                  <a:gd name="T6" fmla="*/ 96 w 274"/>
                  <a:gd name="T7" fmla="*/ 372 h 465"/>
                  <a:gd name="T8" fmla="*/ 157 w 274"/>
                  <a:gd name="T9" fmla="*/ 364 h 465"/>
                  <a:gd name="T10" fmla="*/ 181 w 274"/>
                  <a:gd name="T11" fmla="*/ 350 h 465"/>
                  <a:gd name="T12" fmla="*/ 247 w 274"/>
                  <a:gd name="T13" fmla="*/ 355 h 465"/>
                  <a:gd name="T14" fmla="*/ 248 w 274"/>
                  <a:gd name="T15" fmla="*/ 390 h 465"/>
                  <a:gd name="T16" fmla="*/ 261 w 274"/>
                  <a:gd name="T17" fmla="*/ 464 h 465"/>
                  <a:gd name="T18" fmla="*/ 107 w 274"/>
                  <a:gd name="T19" fmla="*/ 461 h 465"/>
                  <a:gd name="T20" fmla="*/ 8 w 274"/>
                  <a:gd name="T21" fmla="*/ 434 h 465"/>
                  <a:gd name="T22" fmla="*/ 8 w 274"/>
                  <a:gd name="T23" fmla="*/ 246 h 465"/>
                  <a:gd name="T24" fmla="*/ 49 w 274"/>
                  <a:gd name="T25" fmla="*/ 189 h 465"/>
                  <a:gd name="T26" fmla="*/ 74 w 274"/>
                  <a:gd name="T27" fmla="*/ 173 h 465"/>
                  <a:gd name="T28" fmla="*/ 121 w 274"/>
                  <a:gd name="T29" fmla="*/ 181 h 465"/>
                  <a:gd name="T30" fmla="*/ 191 w 274"/>
                  <a:gd name="T31" fmla="*/ 188 h 465"/>
                  <a:gd name="T32" fmla="*/ 200 w 274"/>
                  <a:gd name="T33" fmla="*/ 96 h 465"/>
                  <a:gd name="T34" fmla="*/ 116 w 274"/>
                  <a:gd name="T35" fmla="*/ 82 h 465"/>
                  <a:gd name="T36" fmla="*/ 50 w 274"/>
                  <a:gd name="T37" fmla="*/ 111 h 465"/>
                  <a:gd name="T38" fmla="*/ 26 w 274"/>
                  <a:gd name="T39" fmla="*/ 69 h 465"/>
                  <a:gd name="T40" fmla="*/ 14 w 274"/>
                  <a:gd name="T41" fmla="*/ 1 h 465"/>
                  <a:gd name="T42" fmla="*/ 106 w 274"/>
                  <a:gd name="T43" fmla="*/ 2 h 465"/>
                  <a:gd name="T44" fmla="*/ 108 w 274"/>
                  <a:gd name="T45" fmla="*/ 18 h 465"/>
                  <a:gd name="T46" fmla="*/ 131 w 274"/>
                  <a:gd name="T47" fmla="*/ 5 h 465"/>
                  <a:gd name="T48" fmla="*/ 200 w 274"/>
                  <a:gd name="T49" fmla="*/ 5 h 465"/>
                  <a:gd name="T50" fmla="*/ 271 w 274"/>
                  <a:gd name="T51" fmla="*/ 58 h 465"/>
                  <a:gd name="T52" fmla="*/ 270 w 274"/>
                  <a:gd name="T53" fmla="*/ 179 h 465"/>
                  <a:gd name="T54" fmla="*/ 268 w 274"/>
                  <a:gd name="T55" fmla="*/ 203 h 465"/>
                  <a:gd name="T56" fmla="*/ 271 w 274"/>
                  <a:gd name="T57" fmla="*/ 58 h 465"/>
                  <a:gd name="T58" fmla="*/ 186 w 274"/>
                  <a:gd name="T59" fmla="*/ 5 h 465"/>
                  <a:gd name="T60" fmla="*/ 125 w 274"/>
                  <a:gd name="T61" fmla="*/ 9 h 465"/>
                  <a:gd name="T62" fmla="*/ 107 w 274"/>
                  <a:gd name="T63" fmla="*/ 18 h 465"/>
                  <a:gd name="T64" fmla="*/ 106 w 274"/>
                  <a:gd name="T65" fmla="*/ 2 h 465"/>
                  <a:gd name="T66" fmla="*/ 19 w 274"/>
                  <a:gd name="T67" fmla="*/ 15 h 465"/>
                  <a:gd name="T68" fmla="*/ 29 w 274"/>
                  <a:gd name="T69" fmla="*/ 97 h 465"/>
                  <a:gd name="T70" fmla="*/ 116 w 274"/>
                  <a:gd name="T71" fmla="*/ 117 h 465"/>
                  <a:gd name="T72" fmla="*/ 158 w 274"/>
                  <a:gd name="T73" fmla="*/ 88 h 465"/>
                  <a:gd name="T74" fmla="*/ 201 w 274"/>
                  <a:gd name="T75" fmla="*/ 123 h 465"/>
                  <a:gd name="T76" fmla="*/ 191 w 274"/>
                  <a:gd name="T77" fmla="*/ 202 h 465"/>
                  <a:gd name="T78" fmla="*/ 107 w 274"/>
                  <a:gd name="T79" fmla="*/ 179 h 465"/>
                  <a:gd name="T80" fmla="*/ 70 w 274"/>
                  <a:gd name="T81" fmla="*/ 176 h 465"/>
                  <a:gd name="T82" fmla="*/ 15 w 274"/>
                  <a:gd name="T83" fmla="*/ 216 h 465"/>
                  <a:gd name="T84" fmla="*/ 2 w 274"/>
                  <a:gd name="T85" fmla="*/ 340 h 465"/>
                  <a:gd name="T86" fmla="*/ 45 w 274"/>
                  <a:gd name="T87" fmla="*/ 461 h 465"/>
                  <a:gd name="T88" fmla="*/ 261 w 274"/>
                  <a:gd name="T89" fmla="*/ 464 h 465"/>
                  <a:gd name="T90" fmla="*/ 248 w 274"/>
                  <a:gd name="T91" fmla="*/ 397 h 465"/>
                  <a:gd name="T92" fmla="*/ 247 w 274"/>
                  <a:gd name="T93" fmla="*/ 356 h 465"/>
                  <a:gd name="T94" fmla="*/ 181 w 274"/>
                  <a:gd name="T95" fmla="*/ 350 h 465"/>
                  <a:gd name="T96" fmla="*/ 157 w 274"/>
                  <a:gd name="T97" fmla="*/ 374 h 465"/>
                  <a:gd name="T98" fmla="*/ 96 w 274"/>
                  <a:gd name="T99" fmla="*/ 373 h 465"/>
                  <a:gd name="T100" fmla="*/ 74 w 274"/>
                  <a:gd name="T101" fmla="*/ 328 h 465"/>
                  <a:gd name="T102" fmla="*/ 85 w 274"/>
                  <a:gd name="T103" fmla="*/ 261 h 465"/>
                  <a:gd name="T104" fmla="*/ 197 w 274"/>
                  <a:gd name="T105" fmla="*/ 293 h 465"/>
                  <a:gd name="T106" fmla="*/ 261 w 274"/>
                  <a:gd name="T107" fmla="*/ 25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465">
                    <a:moveTo>
                      <a:pt x="261" y="251"/>
                    </a:moveTo>
                    <a:cubicBezTo>
                      <a:pt x="253" y="256"/>
                      <a:pt x="253" y="256"/>
                      <a:pt x="253" y="256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28" y="271"/>
                      <a:pt x="228" y="271"/>
                      <a:pt x="228" y="271"/>
                    </a:cubicBezTo>
                    <a:cubicBezTo>
                      <a:pt x="223" y="274"/>
                      <a:pt x="217" y="277"/>
                      <a:pt x="212" y="281"/>
                    </a:cubicBezTo>
                    <a:cubicBezTo>
                      <a:pt x="204" y="287"/>
                      <a:pt x="204" y="287"/>
                      <a:pt x="204" y="287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75" y="329"/>
                      <a:pt x="75" y="329"/>
                      <a:pt x="75" y="329"/>
                    </a:cubicBezTo>
                    <a:cubicBezTo>
                      <a:pt x="75" y="333"/>
                      <a:pt x="75" y="338"/>
                      <a:pt x="74" y="342"/>
                    </a:cubicBezTo>
                    <a:cubicBezTo>
                      <a:pt x="74" y="347"/>
                      <a:pt x="75" y="351"/>
                      <a:pt x="75" y="356"/>
                    </a:cubicBezTo>
                    <a:cubicBezTo>
                      <a:pt x="76" y="370"/>
                      <a:pt x="76" y="370"/>
                      <a:pt x="76" y="370"/>
                    </a:cubicBezTo>
                    <a:cubicBezTo>
                      <a:pt x="75" y="369"/>
                      <a:pt x="75" y="369"/>
                      <a:pt x="75" y="369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116" y="375"/>
                      <a:pt x="116" y="375"/>
                      <a:pt x="116" y="375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56" y="383"/>
                      <a:pt x="156" y="383"/>
                      <a:pt x="156" y="383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6" y="374"/>
                      <a:pt x="156" y="374"/>
                      <a:pt x="156" y="374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59"/>
                      <a:pt x="157" y="359"/>
                      <a:pt x="157" y="359"/>
                    </a:cubicBezTo>
                    <a:cubicBezTo>
                      <a:pt x="157" y="358"/>
                      <a:pt x="157" y="356"/>
                      <a:pt x="158" y="355"/>
                    </a:cubicBezTo>
                    <a:cubicBezTo>
                      <a:pt x="159" y="345"/>
                      <a:pt x="159" y="345"/>
                      <a:pt x="159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203" y="354"/>
                      <a:pt x="203" y="354"/>
                      <a:pt x="203" y="354"/>
                    </a:cubicBezTo>
                    <a:cubicBezTo>
                      <a:pt x="214" y="355"/>
                      <a:pt x="214" y="355"/>
                      <a:pt x="214" y="355"/>
                    </a:cubicBezTo>
                    <a:cubicBezTo>
                      <a:pt x="225" y="356"/>
                      <a:pt x="225" y="356"/>
                      <a:pt x="225" y="356"/>
                    </a:cubicBezTo>
                    <a:cubicBezTo>
                      <a:pt x="236" y="356"/>
                      <a:pt x="236" y="356"/>
                      <a:pt x="236" y="356"/>
                    </a:cubicBezTo>
                    <a:cubicBezTo>
                      <a:pt x="247" y="355"/>
                      <a:pt x="247" y="355"/>
                      <a:pt x="247" y="355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48" y="356"/>
                      <a:pt x="248" y="356"/>
                      <a:pt x="248" y="356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72"/>
                      <a:pt x="247" y="374"/>
                      <a:pt x="247" y="376"/>
                    </a:cubicBezTo>
                    <a:cubicBezTo>
                      <a:pt x="248" y="383"/>
                      <a:pt x="248" y="383"/>
                      <a:pt x="248" y="383"/>
                    </a:cubicBezTo>
                    <a:cubicBezTo>
                      <a:pt x="248" y="385"/>
                      <a:pt x="248" y="388"/>
                      <a:pt x="248" y="390"/>
                    </a:cubicBezTo>
                    <a:cubicBezTo>
                      <a:pt x="249" y="397"/>
                      <a:pt x="249" y="397"/>
                      <a:pt x="249" y="397"/>
                    </a:cubicBezTo>
                    <a:cubicBezTo>
                      <a:pt x="249" y="399"/>
                      <a:pt x="249" y="401"/>
                      <a:pt x="250" y="403"/>
                    </a:cubicBezTo>
                    <a:cubicBezTo>
                      <a:pt x="251" y="410"/>
                      <a:pt x="251" y="410"/>
                      <a:pt x="251" y="410"/>
                    </a:cubicBezTo>
                    <a:cubicBezTo>
                      <a:pt x="251" y="415"/>
                      <a:pt x="252" y="419"/>
                      <a:pt x="253" y="424"/>
                    </a:cubicBezTo>
                    <a:cubicBezTo>
                      <a:pt x="256" y="437"/>
                      <a:pt x="256" y="437"/>
                      <a:pt x="256" y="437"/>
                    </a:cubicBezTo>
                    <a:cubicBezTo>
                      <a:pt x="258" y="446"/>
                      <a:pt x="260" y="455"/>
                      <a:pt x="261" y="464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30" y="465"/>
                      <a:pt x="230" y="465"/>
                      <a:pt x="230" y="465"/>
                    </a:cubicBezTo>
                    <a:cubicBezTo>
                      <a:pt x="199" y="465"/>
                      <a:pt x="199" y="465"/>
                      <a:pt x="199" y="465"/>
                    </a:cubicBezTo>
                    <a:cubicBezTo>
                      <a:pt x="179" y="464"/>
                      <a:pt x="158" y="463"/>
                      <a:pt x="138" y="462"/>
                    </a:cubicBezTo>
                    <a:cubicBezTo>
                      <a:pt x="107" y="461"/>
                      <a:pt x="107" y="461"/>
                      <a:pt x="107" y="461"/>
                    </a:cubicBezTo>
                    <a:cubicBezTo>
                      <a:pt x="76" y="461"/>
                      <a:pt x="76" y="461"/>
                      <a:pt x="76" y="461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15" y="465"/>
                      <a:pt x="15" y="465"/>
                      <a:pt x="15" y="465"/>
                    </a:cubicBezTo>
                    <a:cubicBezTo>
                      <a:pt x="14" y="465"/>
                      <a:pt x="14" y="465"/>
                      <a:pt x="14" y="465"/>
                    </a:cubicBezTo>
                    <a:cubicBezTo>
                      <a:pt x="14" y="464"/>
                      <a:pt x="14" y="464"/>
                      <a:pt x="14" y="464"/>
                    </a:cubicBezTo>
                    <a:cubicBezTo>
                      <a:pt x="8" y="434"/>
                      <a:pt x="8" y="434"/>
                      <a:pt x="8" y="434"/>
                    </a:cubicBezTo>
                    <a:cubicBezTo>
                      <a:pt x="3" y="403"/>
                      <a:pt x="3" y="403"/>
                      <a:pt x="3" y="403"/>
                    </a:cubicBezTo>
                    <a:cubicBezTo>
                      <a:pt x="1" y="371"/>
                      <a:pt x="1" y="371"/>
                      <a:pt x="1" y="371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1" y="309"/>
                      <a:pt x="1" y="309"/>
                      <a:pt x="1" y="309"/>
                    </a:cubicBezTo>
                    <a:cubicBezTo>
                      <a:pt x="4" y="277"/>
                      <a:pt x="4" y="277"/>
                      <a:pt x="4" y="277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8"/>
                      <a:pt x="52" y="187"/>
                      <a:pt x="53" y="186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2" y="179"/>
                      <a:pt x="64" y="178"/>
                      <a:pt x="65" y="177"/>
                    </a:cubicBezTo>
                    <a:cubicBezTo>
                      <a:pt x="66" y="176"/>
                      <a:pt x="68" y="175"/>
                      <a:pt x="69" y="175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4" y="173"/>
                      <a:pt x="74" y="173"/>
                      <a:pt x="74" y="173"/>
                    </a:cubicBezTo>
                    <a:cubicBezTo>
                      <a:pt x="76" y="173"/>
                      <a:pt x="77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44" y="188"/>
                      <a:pt x="153" y="191"/>
                      <a:pt x="162" y="194"/>
                    </a:cubicBezTo>
                    <a:cubicBezTo>
                      <a:pt x="176" y="198"/>
                      <a:pt x="176" y="198"/>
                      <a:pt x="176" y="198"/>
                    </a:cubicBezTo>
                    <a:cubicBezTo>
                      <a:pt x="190" y="201"/>
                      <a:pt x="190" y="201"/>
                      <a:pt x="190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1" y="188"/>
                      <a:pt x="191" y="188"/>
                      <a:pt x="191" y="188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7" y="149"/>
                      <a:pt x="197" y="149"/>
                      <a:pt x="197" y="149"/>
                    </a:cubicBezTo>
                    <a:cubicBezTo>
                      <a:pt x="199" y="136"/>
                      <a:pt x="199" y="136"/>
                      <a:pt x="199" y="136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179" y="92"/>
                      <a:pt x="179" y="92"/>
                      <a:pt x="179" y="92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5"/>
                      <a:pt x="25" y="60"/>
                      <a:pt x="25" y="56"/>
                    </a:cubicBezTo>
                    <a:cubicBezTo>
                      <a:pt x="24" y="51"/>
                      <a:pt x="24" y="47"/>
                      <a:pt x="23" y="4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9"/>
                      <a:pt x="106" y="11"/>
                      <a:pt x="107" y="13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7"/>
                      <a:pt x="107" y="17"/>
                      <a:pt x="108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5" y="15"/>
                      <a:pt x="117" y="14"/>
                      <a:pt x="119" y="12"/>
                    </a:cubicBezTo>
                    <a:cubicBezTo>
                      <a:pt x="120" y="11"/>
                      <a:pt x="122" y="10"/>
                      <a:pt x="124" y="8"/>
                    </a:cubicBezTo>
                    <a:cubicBezTo>
                      <a:pt x="127" y="7"/>
                      <a:pt x="129" y="6"/>
                      <a:pt x="131" y="5"/>
                    </a:cubicBezTo>
                    <a:cubicBezTo>
                      <a:pt x="133" y="5"/>
                      <a:pt x="135" y="4"/>
                      <a:pt x="138" y="3"/>
                    </a:cubicBezTo>
                    <a:cubicBezTo>
                      <a:pt x="140" y="3"/>
                      <a:pt x="142" y="3"/>
                      <a:pt x="144" y="2"/>
                    </a:cubicBezTo>
                    <a:cubicBezTo>
                      <a:pt x="147" y="2"/>
                      <a:pt x="149" y="2"/>
                      <a:pt x="151" y="2"/>
                    </a:cubicBezTo>
                    <a:cubicBezTo>
                      <a:pt x="154" y="2"/>
                      <a:pt x="156" y="2"/>
                      <a:pt x="158" y="2"/>
                    </a:cubicBezTo>
                    <a:cubicBezTo>
                      <a:pt x="168" y="2"/>
                      <a:pt x="177" y="4"/>
                      <a:pt x="186" y="4"/>
                    </a:cubicBezTo>
                    <a:cubicBezTo>
                      <a:pt x="191" y="5"/>
                      <a:pt x="195" y="5"/>
                      <a:pt x="200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4" y="130"/>
                      <a:pt x="274" y="130"/>
                      <a:pt x="274" y="130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65" y="227"/>
                      <a:pt x="265" y="227"/>
                      <a:pt x="265" y="227"/>
                    </a:cubicBezTo>
                    <a:lnTo>
                      <a:pt x="261" y="251"/>
                    </a:lnTo>
                    <a:close/>
                    <a:moveTo>
                      <a:pt x="261" y="251"/>
                    </a:move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0"/>
                      <a:pt x="273" y="130"/>
                      <a:pt x="273" y="130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195" y="6"/>
                      <a:pt x="191" y="5"/>
                      <a:pt x="186" y="5"/>
                    </a:cubicBezTo>
                    <a:cubicBezTo>
                      <a:pt x="177" y="4"/>
                      <a:pt x="168" y="3"/>
                      <a:pt x="158" y="3"/>
                    </a:cubicBezTo>
                    <a:cubicBezTo>
                      <a:pt x="156" y="2"/>
                      <a:pt x="154" y="3"/>
                      <a:pt x="151" y="3"/>
                    </a:cubicBezTo>
                    <a:cubicBezTo>
                      <a:pt x="149" y="2"/>
                      <a:pt x="147" y="3"/>
                      <a:pt x="144" y="3"/>
                    </a:cubicBezTo>
                    <a:cubicBezTo>
                      <a:pt x="142" y="3"/>
                      <a:pt x="140" y="4"/>
                      <a:pt x="138" y="4"/>
                    </a:cubicBezTo>
                    <a:cubicBezTo>
                      <a:pt x="135" y="4"/>
                      <a:pt x="133" y="5"/>
                      <a:pt x="131" y="6"/>
                    </a:cubicBezTo>
                    <a:cubicBezTo>
                      <a:pt x="129" y="7"/>
                      <a:pt x="127" y="8"/>
                      <a:pt x="125" y="9"/>
                    </a:cubicBezTo>
                    <a:cubicBezTo>
                      <a:pt x="123" y="10"/>
                      <a:pt x="121" y="11"/>
                      <a:pt x="119" y="13"/>
                    </a:cubicBezTo>
                    <a:cubicBezTo>
                      <a:pt x="117" y="14"/>
                      <a:pt x="115" y="16"/>
                      <a:pt x="114" y="17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1"/>
                      <a:pt x="106" y="9"/>
                      <a:pt x="106" y="7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6"/>
                      <a:pt x="25" y="51"/>
                      <a:pt x="26" y="56"/>
                    </a:cubicBezTo>
                    <a:cubicBezTo>
                      <a:pt x="26" y="60"/>
                      <a:pt x="27" y="65"/>
                      <a:pt x="27" y="69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79" y="91"/>
                      <a:pt x="179" y="91"/>
                      <a:pt x="179" y="91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8" y="149"/>
                      <a:pt x="198" y="149"/>
                      <a:pt x="198" y="149"/>
                    </a:cubicBezTo>
                    <a:cubicBezTo>
                      <a:pt x="194" y="175"/>
                      <a:pt x="194" y="175"/>
                      <a:pt x="194" y="175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62" y="195"/>
                      <a:pt x="162" y="195"/>
                      <a:pt x="162" y="195"/>
                    </a:cubicBezTo>
                    <a:cubicBezTo>
                      <a:pt x="153" y="193"/>
                      <a:pt x="144" y="190"/>
                      <a:pt x="135" y="187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7" y="174"/>
                      <a:pt x="76" y="174"/>
                      <a:pt x="74" y="175"/>
                    </a:cubicBezTo>
                    <a:cubicBezTo>
                      <a:pt x="72" y="175"/>
                      <a:pt x="72" y="175"/>
                      <a:pt x="72" y="175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68" y="177"/>
                      <a:pt x="67" y="178"/>
                      <a:pt x="66" y="179"/>
                    </a:cubicBezTo>
                    <a:cubicBezTo>
                      <a:pt x="64" y="179"/>
                      <a:pt x="63" y="180"/>
                      <a:pt x="62" y="181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3" y="188"/>
                      <a:pt x="51" y="189"/>
                      <a:pt x="50" y="190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77"/>
                      <a:pt x="6" y="277"/>
                      <a:pt x="6" y="277"/>
                    </a:cubicBezTo>
                    <a:cubicBezTo>
                      <a:pt x="3" y="309"/>
                      <a:pt x="3" y="309"/>
                      <a:pt x="3" y="309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71"/>
                      <a:pt x="2" y="371"/>
                      <a:pt x="2" y="371"/>
                    </a:cubicBezTo>
                    <a:cubicBezTo>
                      <a:pt x="5" y="402"/>
                      <a:pt x="5" y="402"/>
                      <a:pt x="5" y="402"/>
                    </a:cubicBezTo>
                    <a:cubicBezTo>
                      <a:pt x="9" y="433"/>
                      <a:pt x="9" y="433"/>
                      <a:pt x="9" y="433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45" y="461"/>
                      <a:pt x="45" y="461"/>
                      <a:pt x="45" y="461"/>
                    </a:cubicBezTo>
                    <a:cubicBezTo>
                      <a:pt x="76" y="460"/>
                      <a:pt x="76" y="460"/>
                      <a:pt x="76" y="460"/>
                    </a:cubicBezTo>
                    <a:cubicBezTo>
                      <a:pt x="107" y="460"/>
                      <a:pt x="107" y="460"/>
                      <a:pt x="107" y="460"/>
                    </a:cubicBezTo>
                    <a:cubicBezTo>
                      <a:pt x="138" y="461"/>
                      <a:pt x="138" y="461"/>
                      <a:pt x="138" y="461"/>
                    </a:cubicBezTo>
                    <a:cubicBezTo>
                      <a:pt x="158" y="462"/>
                      <a:pt x="179" y="463"/>
                      <a:pt x="199" y="464"/>
                    </a:cubicBezTo>
                    <a:cubicBezTo>
                      <a:pt x="230" y="464"/>
                      <a:pt x="230" y="464"/>
                      <a:pt x="230" y="464"/>
                    </a:cubicBezTo>
                    <a:cubicBezTo>
                      <a:pt x="261" y="464"/>
                      <a:pt x="261" y="464"/>
                      <a:pt x="261" y="464"/>
                    </a:cubicBezTo>
                    <a:cubicBezTo>
                      <a:pt x="260" y="464"/>
                      <a:pt x="260" y="464"/>
                      <a:pt x="260" y="464"/>
                    </a:cubicBezTo>
                    <a:cubicBezTo>
                      <a:pt x="259" y="455"/>
                      <a:pt x="257" y="446"/>
                      <a:pt x="255" y="437"/>
                    </a:cubicBezTo>
                    <a:cubicBezTo>
                      <a:pt x="252" y="424"/>
                      <a:pt x="252" y="424"/>
                      <a:pt x="252" y="424"/>
                    </a:cubicBezTo>
                    <a:cubicBezTo>
                      <a:pt x="251" y="419"/>
                      <a:pt x="251" y="415"/>
                      <a:pt x="250" y="410"/>
                    </a:cubicBezTo>
                    <a:cubicBezTo>
                      <a:pt x="249" y="404"/>
                      <a:pt x="249" y="404"/>
                      <a:pt x="249" y="404"/>
                    </a:cubicBezTo>
                    <a:cubicBezTo>
                      <a:pt x="249" y="401"/>
                      <a:pt x="248" y="399"/>
                      <a:pt x="248" y="397"/>
                    </a:cubicBezTo>
                    <a:cubicBezTo>
                      <a:pt x="247" y="390"/>
                      <a:pt x="247" y="390"/>
                      <a:pt x="247" y="390"/>
                    </a:cubicBezTo>
                    <a:cubicBezTo>
                      <a:pt x="247" y="388"/>
                      <a:pt x="247" y="385"/>
                      <a:pt x="247" y="383"/>
                    </a:cubicBezTo>
                    <a:cubicBezTo>
                      <a:pt x="247" y="376"/>
                      <a:pt x="247" y="376"/>
                      <a:pt x="247" y="376"/>
                    </a:cubicBezTo>
                    <a:cubicBezTo>
                      <a:pt x="247" y="374"/>
                      <a:pt x="246" y="372"/>
                      <a:pt x="246" y="369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36" y="357"/>
                      <a:pt x="236" y="357"/>
                      <a:pt x="236" y="357"/>
                    </a:cubicBezTo>
                    <a:cubicBezTo>
                      <a:pt x="225" y="357"/>
                      <a:pt x="225" y="357"/>
                      <a:pt x="225" y="357"/>
                    </a:cubicBezTo>
                    <a:cubicBezTo>
                      <a:pt x="214" y="356"/>
                      <a:pt x="214" y="356"/>
                      <a:pt x="214" y="356"/>
                    </a:cubicBezTo>
                    <a:cubicBezTo>
                      <a:pt x="203" y="355"/>
                      <a:pt x="203" y="355"/>
                      <a:pt x="203" y="355"/>
                    </a:cubicBezTo>
                    <a:cubicBezTo>
                      <a:pt x="192" y="353"/>
                      <a:pt x="192" y="353"/>
                      <a:pt x="192" y="353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58" y="355"/>
                      <a:pt x="158" y="355"/>
                      <a:pt x="158" y="355"/>
                    </a:cubicBezTo>
                    <a:cubicBezTo>
                      <a:pt x="158" y="356"/>
                      <a:pt x="158" y="358"/>
                      <a:pt x="158" y="359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74"/>
                      <a:pt x="157" y="374"/>
                      <a:pt x="157" y="37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16" y="376"/>
                      <a:pt x="116" y="376"/>
                      <a:pt x="116" y="376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4" y="356"/>
                      <a:pt x="74" y="356"/>
                      <a:pt x="74" y="356"/>
                    </a:cubicBezTo>
                    <a:cubicBezTo>
                      <a:pt x="74" y="351"/>
                      <a:pt x="74" y="347"/>
                      <a:pt x="74" y="342"/>
                    </a:cubicBezTo>
                    <a:cubicBezTo>
                      <a:pt x="74" y="338"/>
                      <a:pt x="74" y="333"/>
                      <a:pt x="74" y="328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97" y="292"/>
                      <a:pt x="197" y="292"/>
                      <a:pt x="197" y="292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204" y="286"/>
                      <a:pt x="204" y="286"/>
                      <a:pt x="204" y="286"/>
                    </a:cubicBezTo>
                    <a:cubicBezTo>
                      <a:pt x="212" y="281"/>
                      <a:pt x="212" y="281"/>
                      <a:pt x="212" y="281"/>
                    </a:cubicBezTo>
                    <a:cubicBezTo>
                      <a:pt x="217" y="277"/>
                      <a:pt x="223" y="274"/>
                      <a:pt x="228" y="271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53" y="256"/>
                      <a:pt x="253" y="256"/>
                      <a:pt x="253" y="256"/>
                    </a:cubicBezTo>
                    <a:lnTo>
                      <a:pt x="261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284"/>
              <p:cNvSpPr>
                <a:spLocks noEditPoints="1"/>
              </p:cNvSpPr>
              <p:nvPr/>
            </p:nvSpPr>
            <p:spPr bwMode="auto">
              <a:xfrm>
                <a:off x="2703513" y="5621338"/>
                <a:ext cx="806450" cy="1495425"/>
              </a:xfrm>
              <a:custGeom>
                <a:avLst/>
                <a:gdLst>
                  <a:gd name="T0" fmla="*/ 398 w 508"/>
                  <a:gd name="T1" fmla="*/ 558 h 942"/>
                  <a:gd name="T2" fmla="*/ 398 w 508"/>
                  <a:gd name="T3" fmla="*/ 558 h 942"/>
                  <a:gd name="T4" fmla="*/ 169 w 508"/>
                  <a:gd name="T5" fmla="*/ 558 h 942"/>
                  <a:gd name="T6" fmla="*/ 169 w 508"/>
                  <a:gd name="T7" fmla="*/ 766 h 942"/>
                  <a:gd name="T8" fmla="*/ 341 w 508"/>
                  <a:gd name="T9" fmla="*/ 768 h 942"/>
                  <a:gd name="T10" fmla="*/ 341 w 508"/>
                  <a:gd name="T11" fmla="*/ 691 h 942"/>
                  <a:gd name="T12" fmla="*/ 508 w 508"/>
                  <a:gd name="T13" fmla="*/ 691 h 942"/>
                  <a:gd name="T14" fmla="*/ 508 w 508"/>
                  <a:gd name="T15" fmla="*/ 691 h 942"/>
                  <a:gd name="T16" fmla="*/ 508 w 508"/>
                  <a:gd name="T17" fmla="*/ 942 h 942"/>
                  <a:gd name="T18" fmla="*/ 2 w 508"/>
                  <a:gd name="T19" fmla="*/ 942 h 942"/>
                  <a:gd name="T20" fmla="*/ 2 w 508"/>
                  <a:gd name="T21" fmla="*/ 942 h 942"/>
                  <a:gd name="T22" fmla="*/ 0 w 508"/>
                  <a:gd name="T23" fmla="*/ 480 h 942"/>
                  <a:gd name="T24" fmla="*/ 108 w 508"/>
                  <a:gd name="T25" fmla="*/ 382 h 942"/>
                  <a:gd name="T26" fmla="*/ 110 w 508"/>
                  <a:gd name="T27" fmla="*/ 382 h 942"/>
                  <a:gd name="T28" fmla="*/ 339 w 508"/>
                  <a:gd name="T29" fmla="*/ 384 h 942"/>
                  <a:gd name="T30" fmla="*/ 341 w 508"/>
                  <a:gd name="T31" fmla="*/ 176 h 942"/>
                  <a:gd name="T32" fmla="*/ 171 w 508"/>
                  <a:gd name="T33" fmla="*/ 174 h 942"/>
                  <a:gd name="T34" fmla="*/ 171 w 508"/>
                  <a:gd name="T35" fmla="*/ 251 h 942"/>
                  <a:gd name="T36" fmla="*/ 2 w 508"/>
                  <a:gd name="T37" fmla="*/ 251 h 942"/>
                  <a:gd name="T38" fmla="*/ 2 w 508"/>
                  <a:gd name="T39" fmla="*/ 249 h 942"/>
                  <a:gd name="T40" fmla="*/ 2 w 508"/>
                  <a:gd name="T41" fmla="*/ 0 h 942"/>
                  <a:gd name="T42" fmla="*/ 171 w 508"/>
                  <a:gd name="T43" fmla="*/ 0 h 942"/>
                  <a:gd name="T44" fmla="*/ 171 w 508"/>
                  <a:gd name="T45" fmla="*/ 0 h 942"/>
                  <a:gd name="T46" fmla="*/ 171 w 508"/>
                  <a:gd name="T47" fmla="*/ 49 h 942"/>
                  <a:gd name="T48" fmla="*/ 225 w 508"/>
                  <a:gd name="T49" fmla="*/ 0 h 942"/>
                  <a:gd name="T50" fmla="*/ 400 w 508"/>
                  <a:gd name="T51" fmla="*/ 0 h 942"/>
                  <a:gd name="T52" fmla="*/ 402 w 508"/>
                  <a:gd name="T53" fmla="*/ 0 h 942"/>
                  <a:gd name="T54" fmla="*/ 508 w 508"/>
                  <a:gd name="T55" fmla="*/ 98 h 942"/>
                  <a:gd name="T56" fmla="*/ 508 w 508"/>
                  <a:gd name="T57" fmla="*/ 460 h 942"/>
                  <a:gd name="T58" fmla="*/ 508 w 508"/>
                  <a:gd name="T59" fmla="*/ 98 h 942"/>
                  <a:gd name="T60" fmla="*/ 400 w 508"/>
                  <a:gd name="T61" fmla="*/ 0 h 942"/>
                  <a:gd name="T62" fmla="*/ 225 w 508"/>
                  <a:gd name="T63" fmla="*/ 0 h 942"/>
                  <a:gd name="T64" fmla="*/ 171 w 508"/>
                  <a:gd name="T65" fmla="*/ 49 h 942"/>
                  <a:gd name="T66" fmla="*/ 171 w 508"/>
                  <a:gd name="T67" fmla="*/ 49 h 942"/>
                  <a:gd name="T68" fmla="*/ 171 w 508"/>
                  <a:gd name="T69" fmla="*/ 0 h 942"/>
                  <a:gd name="T70" fmla="*/ 4 w 508"/>
                  <a:gd name="T71" fmla="*/ 0 h 942"/>
                  <a:gd name="T72" fmla="*/ 2 w 508"/>
                  <a:gd name="T73" fmla="*/ 249 h 942"/>
                  <a:gd name="T74" fmla="*/ 169 w 508"/>
                  <a:gd name="T75" fmla="*/ 249 h 942"/>
                  <a:gd name="T76" fmla="*/ 169 w 508"/>
                  <a:gd name="T77" fmla="*/ 171 h 942"/>
                  <a:gd name="T78" fmla="*/ 341 w 508"/>
                  <a:gd name="T79" fmla="*/ 171 h 942"/>
                  <a:gd name="T80" fmla="*/ 343 w 508"/>
                  <a:gd name="T81" fmla="*/ 174 h 942"/>
                  <a:gd name="T82" fmla="*/ 343 w 508"/>
                  <a:gd name="T83" fmla="*/ 384 h 942"/>
                  <a:gd name="T84" fmla="*/ 110 w 508"/>
                  <a:gd name="T85" fmla="*/ 384 h 942"/>
                  <a:gd name="T86" fmla="*/ 4 w 508"/>
                  <a:gd name="T87" fmla="*/ 482 h 942"/>
                  <a:gd name="T88" fmla="*/ 4 w 508"/>
                  <a:gd name="T89" fmla="*/ 942 h 942"/>
                  <a:gd name="T90" fmla="*/ 508 w 508"/>
                  <a:gd name="T91" fmla="*/ 940 h 942"/>
                  <a:gd name="T92" fmla="*/ 508 w 508"/>
                  <a:gd name="T93" fmla="*/ 691 h 942"/>
                  <a:gd name="T94" fmla="*/ 341 w 508"/>
                  <a:gd name="T95" fmla="*/ 693 h 942"/>
                  <a:gd name="T96" fmla="*/ 341 w 508"/>
                  <a:gd name="T97" fmla="*/ 768 h 942"/>
                  <a:gd name="T98" fmla="*/ 341 w 508"/>
                  <a:gd name="T99" fmla="*/ 768 h 942"/>
                  <a:gd name="T100" fmla="*/ 169 w 508"/>
                  <a:gd name="T101" fmla="*/ 768 h 942"/>
                  <a:gd name="T102" fmla="*/ 169 w 508"/>
                  <a:gd name="T103" fmla="*/ 558 h 942"/>
                  <a:gd name="T104" fmla="*/ 169 w 508"/>
                  <a:gd name="T105" fmla="*/ 558 h 942"/>
                  <a:gd name="T106" fmla="*/ 398 w 508"/>
                  <a:gd name="T107" fmla="*/ 558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942">
                    <a:moveTo>
                      <a:pt x="508" y="460"/>
                    </a:moveTo>
                    <a:lnTo>
                      <a:pt x="398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768"/>
                    </a:lnTo>
                    <a:lnTo>
                      <a:pt x="169" y="766"/>
                    </a:lnTo>
                    <a:lnTo>
                      <a:pt x="341" y="766"/>
                    </a:lnTo>
                    <a:lnTo>
                      <a:pt x="341" y="768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0" y="482"/>
                    </a:lnTo>
                    <a:lnTo>
                      <a:pt x="0" y="480"/>
                    </a:lnTo>
                    <a:lnTo>
                      <a:pt x="2" y="480"/>
                    </a:lnTo>
                    <a:lnTo>
                      <a:pt x="108" y="382"/>
                    </a:lnTo>
                    <a:lnTo>
                      <a:pt x="110" y="382"/>
                    </a:lnTo>
                    <a:lnTo>
                      <a:pt x="110" y="382"/>
                    </a:lnTo>
                    <a:lnTo>
                      <a:pt x="341" y="382"/>
                    </a:lnTo>
                    <a:lnTo>
                      <a:pt x="339" y="384"/>
                    </a:lnTo>
                    <a:lnTo>
                      <a:pt x="339" y="174"/>
                    </a:lnTo>
                    <a:lnTo>
                      <a:pt x="341" y="176"/>
                    </a:lnTo>
                    <a:lnTo>
                      <a:pt x="171" y="176"/>
                    </a:lnTo>
                    <a:lnTo>
                      <a:pt x="171" y="174"/>
                    </a:lnTo>
                    <a:lnTo>
                      <a:pt x="171" y="249"/>
                    </a:lnTo>
                    <a:lnTo>
                      <a:pt x="171" y="251"/>
                    </a:lnTo>
                    <a:lnTo>
                      <a:pt x="171" y="251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49"/>
                    </a:lnTo>
                    <a:lnTo>
                      <a:pt x="171" y="49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460"/>
                    </a:lnTo>
                    <a:close/>
                    <a:moveTo>
                      <a:pt x="508" y="460"/>
                    </a:moveTo>
                    <a:lnTo>
                      <a:pt x="508" y="98"/>
                    </a:lnTo>
                    <a:lnTo>
                      <a:pt x="508" y="98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71" y="49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49"/>
                    </a:lnTo>
                    <a:lnTo>
                      <a:pt x="2" y="249"/>
                    </a:lnTo>
                    <a:lnTo>
                      <a:pt x="171" y="249"/>
                    </a:lnTo>
                    <a:lnTo>
                      <a:pt x="169" y="249"/>
                    </a:lnTo>
                    <a:lnTo>
                      <a:pt x="169" y="174"/>
                    </a:lnTo>
                    <a:lnTo>
                      <a:pt x="169" y="171"/>
                    </a:lnTo>
                    <a:lnTo>
                      <a:pt x="171" y="171"/>
                    </a:lnTo>
                    <a:lnTo>
                      <a:pt x="341" y="171"/>
                    </a:lnTo>
                    <a:lnTo>
                      <a:pt x="343" y="171"/>
                    </a:lnTo>
                    <a:lnTo>
                      <a:pt x="343" y="174"/>
                    </a:lnTo>
                    <a:lnTo>
                      <a:pt x="343" y="384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110" y="384"/>
                    </a:lnTo>
                    <a:lnTo>
                      <a:pt x="110" y="384"/>
                    </a:lnTo>
                    <a:lnTo>
                      <a:pt x="4" y="482"/>
                    </a:lnTo>
                    <a:lnTo>
                      <a:pt x="4" y="482"/>
                    </a:lnTo>
                    <a:lnTo>
                      <a:pt x="4" y="942"/>
                    </a:lnTo>
                    <a:lnTo>
                      <a:pt x="2" y="940"/>
                    </a:lnTo>
                    <a:lnTo>
                      <a:pt x="508" y="940"/>
                    </a:lnTo>
                    <a:lnTo>
                      <a:pt x="506" y="942"/>
                    </a:lnTo>
                    <a:lnTo>
                      <a:pt x="508" y="691"/>
                    </a:lnTo>
                    <a:lnTo>
                      <a:pt x="508" y="693"/>
                    </a:lnTo>
                    <a:lnTo>
                      <a:pt x="341" y="693"/>
                    </a:lnTo>
                    <a:lnTo>
                      <a:pt x="341" y="691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508" y="4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85"/>
              <p:cNvSpPr>
                <a:spLocks noEditPoints="1"/>
              </p:cNvSpPr>
              <p:nvPr/>
            </p:nvSpPr>
            <p:spPr bwMode="auto">
              <a:xfrm>
                <a:off x="2703513" y="5643563"/>
                <a:ext cx="806450" cy="1420813"/>
              </a:xfrm>
              <a:custGeom>
                <a:avLst/>
                <a:gdLst>
                  <a:gd name="T0" fmla="*/ 396 w 508"/>
                  <a:gd name="T1" fmla="*/ 529 h 895"/>
                  <a:gd name="T2" fmla="*/ 394 w 508"/>
                  <a:gd name="T3" fmla="*/ 529 h 895"/>
                  <a:gd name="T4" fmla="*/ 176 w 508"/>
                  <a:gd name="T5" fmla="*/ 529 h 895"/>
                  <a:gd name="T6" fmla="*/ 171 w 508"/>
                  <a:gd name="T7" fmla="*/ 720 h 895"/>
                  <a:gd name="T8" fmla="*/ 333 w 508"/>
                  <a:gd name="T9" fmla="*/ 724 h 895"/>
                  <a:gd name="T10" fmla="*/ 333 w 508"/>
                  <a:gd name="T11" fmla="*/ 648 h 895"/>
                  <a:gd name="T12" fmla="*/ 500 w 508"/>
                  <a:gd name="T13" fmla="*/ 646 h 895"/>
                  <a:gd name="T14" fmla="*/ 508 w 508"/>
                  <a:gd name="T15" fmla="*/ 654 h 895"/>
                  <a:gd name="T16" fmla="*/ 508 w 508"/>
                  <a:gd name="T17" fmla="*/ 895 h 895"/>
                  <a:gd name="T18" fmla="*/ 10 w 508"/>
                  <a:gd name="T19" fmla="*/ 895 h 895"/>
                  <a:gd name="T20" fmla="*/ 0 w 508"/>
                  <a:gd name="T21" fmla="*/ 887 h 895"/>
                  <a:gd name="T22" fmla="*/ 0 w 508"/>
                  <a:gd name="T23" fmla="*/ 454 h 895"/>
                  <a:gd name="T24" fmla="*/ 108 w 508"/>
                  <a:gd name="T25" fmla="*/ 358 h 895"/>
                  <a:gd name="T26" fmla="*/ 114 w 508"/>
                  <a:gd name="T27" fmla="*/ 356 h 895"/>
                  <a:gd name="T28" fmla="*/ 329 w 508"/>
                  <a:gd name="T29" fmla="*/ 366 h 895"/>
                  <a:gd name="T30" fmla="*/ 339 w 508"/>
                  <a:gd name="T31" fmla="*/ 178 h 895"/>
                  <a:gd name="T32" fmla="*/ 182 w 508"/>
                  <a:gd name="T33" fmla="*/ 170 h 895"/>
                  <a:gd name="T34" fmla="*/ 182 w 508"/>
                  <a:gd name="T35" fmla="*/ 249 h 895"/>
                  <a:gd name="T36" fmla="*/ 10 w 508"/>
                  <a:gd name="T37" fmla="*/ 249 h 895"/>
                  <a:gd name="T38" fmla="*/ 2 w 508"/>
                  <a:gd name="T39" fmla="*/ 241 h 895"/>
                  <a:gd name="T40" fmla="*/ 2 w 508"/>
                  <a:gd name="T41" fmla="*/ 0 h 895"/>
                  <a:gd name="T42" fmla="*/ 174 w 508"/>
                  <a:gd name="T43" fmla="*/ 0 h 895"/>
                  <a:gd name="T44" fmla="*/ 180 w 508"/>
                  <a:gd name="T45" fmla="*/ 6 h 895"/>
                  <a:gd name="T46" fmla="*/ 169 w 508"/>
                  <a:gd name="T47" fmla="*/ 49 h 895"/>
                  <a:gd name="T48" fmla="*/ 225 w 508"/>
                  <a:gd name="T49" fmla="*/ 2 h 895"/>
                  <a:gd name="T50" fmla="*/ 396 w 508"/>
                  <a:gd name="T51" fmla="*/ 2 h 895"/>
                  <a:gd name="T52" fmla="*/ 400 w 508"/>
                  <a:gd name="T53" fmla="*/ 4 h 895"/>
                  <a:gd name="T54" fmla="*/ 504 w 508"/>
                  <a:gd name="T55" fmla="*/ 98 h 895"/>
                  <a:gd name="T56" fmla="*/ 500 w 508"/>
                  <a:gd name="T57" fmla="*/ 435 h 895"/>
                  <a:gd name="T58" fmla="*/ 498 w 508"/>
                  <a:gd name="T59" fmla="*/ 98 h 895"/>
                  <a:gd name="T60" fmla="*/ 394 w 508"/>
                  <a:gd name="T61" fmla="*/ 10 h 895"/>
                  <a:gd name="T62" fmla="*/ 227 w 508"/>
                  <a:gd name="T63" fmla="*/ 12 h 895"/>
                  <a:gd name="T64" fmla="*/ 178 w 508"/>
                  <a:gd name="T65" fmla="*/ 57 h 895"/>
                  <a:gd name="T66" fmla="*/ 167 w 508"/>
                  <a:gd name="T67" fmla="*/ 53 h 895"/>
                  <a:gd name="T68" fmla="*/ 174 w 508"/>
                  <a:gd name="T69" fmla="*/ 12 h 895"/>
                  <a:gd name="T70" fmla="*/ 16 w 508"/>
                  <a:gd name="T71" fmla="*/ 6 h 895"/>
                  <a:gd name="T72" fmla="*/ 10 w 508"/>
                  <a:gd name="T73" fmla="*/ 233 h 895"/>
                  <a:gd name="T74" fmla="*/ 165 w 508"/>
                  <a:gd name="T75" fmla="*/ 241 h 895"/>
                  <a:gd name="T76" fmla="*/ 165 w 508"/>
                  <a:gd name="T77" fmla="*/ 162 h 895"/>
                  <a:gd name="T78" fmla="*/ 339 w 508"/>
                  <a:gd name="T79" fmla="*/ 160 h 895"/>
                  <a:gd name="T80" fmla="*/ 347 w 508"/>
                  <a:gd name="T81" fmla="*/ 170 h 895"/>
                  <a:gd name="T82" fmla="*/ 347 w 508"/>
                  <a:gd name="T83" fmla="*/ 374 h 895"/>
                  <a:gd name="T84" fmla="*/ 114 w 508"/>
                  <a:gd name="T85" fmla="*/ 376 h 895"/>
                  <a:gd name="T86" fmla="*/ 16 w 508"/>
                  <a:gd name="T87" fmla="*/ 464 h 895"/>
                  <a:gd name="T88" fmla="*/ 18 w 508"/>
                  <a:gd name="T89" fmla="*/ 887 h 895"/>
                  <a:gd name="T90" fmla="*/ 500 w 508"/>
                  <a:gd name="T91" fmla="*/ 879 h 895"/>
                  <a:gd name="T92" fmla="*/ 494 w 508"/>
                  <a:gd name="T93" fmla="*/ 654 h 895"/>
                  <a:gd name="T94" fmla="*/ 339 w 508"/>
                  <a:gd name="T95" fmla="*/ 660 h 895"/>
                  <a:gd name="T96" fmla="*/ 345 w 508"/>
                  <a:gd name="T97" fmla="*/ 724 h 895"/>
                  <a:gd name="T98" fmla="*/ 339 w 508"/>
                  <a:gd name="T99" fmla="*/ 730 h 895"/>
                  <a:gd name="T100" fmla="*/ 167 w 508"/>
                  <a:gd name="T101" fmla="*/ 730 h 895"/>
                  <a:gd name="T102" fmla="*/ 169 w 508"/>
                  <a:gd name="T103" fmla="*/ 529 h 895"/>
                  <a:gd name="T104" fmla="*/ 171 w 508"/>
                  <a:gd name="T105" fmla="*/ 525 h 895"/>
                  <a:gd name="T106" fmla="*/ 392 w 508"/>
                  <a:gd name="T107" fmla="*/ 527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895">
                    <a:moveTo>
                      <a:pt x="500" y="435"/>
                    </a:moveTo>
                    <a:lnTo>
                      <a:pt x="396" y="529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171" y="532"/>
                    </a:lnTo>
                    <a:lnTo>
                      <a:pt x="176" y="529"/>
                    </a:lnTo>
                    <a:lnTo>
                      <a:pt x="178" y="724"/>
                    </a:lnTo>
                    <a:lnTo>
                      <a:pt x="171" y="720"/>
                    </a:lnTo>
                    <a:lnTo>
                      <a:pt x="339" y="720"/>
                    </a:lnTo>
                    <a:lnTo>
                      <a:pt x="333" y="724"/>
                    </a:lnTo>
                    <a:lnTo>
                      <a:pt x="333" y="654"/>
                    </a:lnTo>
                    <a:lnTo>
                      <a:pt x="333" y="648"/>
                    </a:lnTo>
                    <a:lnTo>
                      <a:pt x="339" y="648"/>
                    </a:lnTo>
                    <a:lnTo>
                      <a:pt x="500" y="646"/>
                    </a:lnTo>
                    <a:lnTo>
                      <a:pt x="508" y="646"/>
                    </a:lnTo>
                    <a:lnTo>
                      <a:pt x="508" y="654"/>
                    </a:lnTo>
                    <a:lnTo>
                      <a:pt x="508" y="887"/>
                    </a:lnTo>
                    <a:lnTo>
                      <a:pt x="508" y="895"/>
                    </a:lnTo>
                    <a:lnTo>
                      <a:pt x="500" y="895"/>
                    </a:lnTo>
                    <a:lnTo>
                      <a:pt x="10" y="895"/>
                    </a:lnTo>
                    <a:lnTo>
                      <a:pt x="0" y="895"/>
                    </a:lnTo>
                    <a:lnTo>
                      <a:pt x="0" y="887"/>
                    </a:lnTo>
                    <a:lnTo>
                      <a:pt x="0" y="458"/>
                    </a:lnTo>
                    <a:lnTo>
                      <a:pt x="0" y="454"/>
                    </a:lnTo>
                    <a:lnTo>
                      <a:pt x="4" y="450"/>
                    </a:lnTo>
                    <a:lnTo>
                      <a:pt x="108" y="358"/>
                    </a:lnTo>
                    <a:lnTo>
                      <a:pt x="110" y="356"/>
                    </a:lnTo>
                    <a:lnTo>
                      <a:pt x="114" y="356"/>
                    </a:lnTo>
                    <a:lnTo>
                      <a:pt x="339" y="356"/>
                    </a:lnTo>
                    <a:lnTo>
                      <a:pt x="329" y="366"/>
                    </a:lnTo>
                    <a:lnTo>
                      <a:pt x="329" y="170"/>
                    </a:lnTo>
                    <a:lnTo>
                      <a:pt x="339" y="178"/>
                    </a:lnTo>
                    <a:lnTo>
                      <a:pt x="174" y="178"/>
                    </a:lnTo>
                    <a:lnTo>
                      <a:pt x="182" y="170"/>
                    </a:lnTo>
                    <a:lnTo>
                      <a:pt x="182" y="241"/>
                    </a:lnTo>
                    <a:lnTo>
                      <a:pt x="182" y="249"/>
                    </a:lnTo>
                    <a:lnTo>
                      <a:pt x="174" y="249"/>
                    </a:lnTo>
                    <a:lnTo>
                      <a:pt x="10" y="249"/>
                    </a:lnTo>
                    <a:lnTo>
                      <a:pt x="2" y="249"/>
                    </a:lnTo>
                    <a:lnTo>
                      <a:pt x="2" y="241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6"/>
                    </a:lnTo>
                    <a:lnTo>
                      <a:pt x="180" y="53"/>
                    </a:lnTo>
                    <a:lnTo>
                      <a:pt x="169" y="49"/>
                    </a:lnTo>
                    <a:lnTo>
                      <a:pt x="222" y="2"/>
                    </a:lnTo>
                    <a:lnTo>
                      <a:pt x="225" y="2"/>
                    </a:lnTo>
                    <a:lnTo>
                      <a:pt x="227" y="2"/>
                    </a:lnTo>
                    <a:lnTo>
                      <a:pt x="396" y="2"/>
                    </a:lnTo>
                    <a:lnTo>
                      <a:pt x="398" y="2"/>
                    </a:lnTo>
                    <a:lnTo>
                      <a:pt x="400" y="4"/>
                    </a:lnTo>
                    <a:lnTo>
                      <a:pt x="502" y="96"/>
                    </a:lnTo>
                    <a:lnTo>
                      <a:pt x="504" y="98"/>
                    </a:lnTo>
                    <a:lnTo>
                      <a:pt x="504" y="98"/>
                    </a:lnTo>
                    <a:lnTo>
                      <a:pt x="500" y="435"/>
                    </a:lnTo>
                    <a:close/>
                    <a:moveTo>
                      <a:pt x="500" y="435"/>
                    </a:moveTo>
                    <a:lnTo>
                      <a:pt x="498" y="98"/>
                    </a:lnTo>
                    <a:lnTo>
                      <a:pt x="498" y="102"/>
                    </a:lnTo>
                    <a:lnTo>
                      <a:pt x="394" y="10"/>
                    </a:lnTo>
                    <a:lnTo>
                      <a:pt x="396" y="12"/>
                    </a:lnTo>
                    <a:lnTo>
                      <a:pt x="227" y="12"/>
                    </a:lnTo>
                    <a:lnTo>
                      <a:pt x="231" y="12"/>
                    </a:lnTo>
                    <a:lnTo>
                      <a:pt x="178" y="57"/>
                    </a:lnTo>
                    <a:lnTo>
                      <a:pt x="167" y="65"/>
                    </a:lnTo>
                    <a:lnTo>
                      <a:pt x="167" y="53"/>
                    </a:lnTo>
                    <a:lnTo>
                      <a:pt x="167" y="6"/>
                    </a:lnTo>
                    <a:lnTo>
                      <a:pt x="174" y="12"/>
                    </a:lnTo>
                    <a:lnTo>
                      <a:pt x="10" y="14"/>
                    </a:lnTo>
                    <a:lnTo>
                      <a:pt x="16" y="6"/>
                    </a:lnTo>
                    <a:lnTo>
                      <a:pt x="18" y="241"/>
                    </a:lnTo>
                    <a:lnTo>
                      <a:pt x="10" y="233"/>
                    </a:lnTo>
                    <a:lnTo>
                      <a:pt x="174" y="231"/>
                    </a:lnTo>
                    <a:lnTo>
                      <a:pt x="165" y="241"/>
                    </a:lnTo>
                    <a:lnTo>
                      <a:pt x="165" y="170"/>
                    </a:lnTo>
                    <a:lnTo>
                      <a:pt x="165" y="162"/>
                    </a:lnTo>
                    <a:lnTo>
                      <a:pt x="174" y="162"/>
                    </a:lnTo>
                    <a:lnTo>
                      <a:pt x="339" y="160"/>
                    </a:lnTo>
                    <a:lnTo>
                      <a:pt x="347" y="160"/>
                    </a:lnTo>
                    <a:lnTo>
                      <a:pt x="347" y="170"/>
                    </a:lnTo>
                    <a:lnTo>
                      <a:pt x="347" y="366"/>
                    </a:lnTo>
                    <a:lnTo>
                      <a:pt x="347" y="374"/>
                    </a:lnTo>
                    <a:lnTo>
                      <a:pt x="339" y="374"/>
                    </a:lnTo>
                    <a:lnTo>
                      <a:pt x="114" y="376"/>
                    </a:lnTo>
                    <a:lnTo>
                      <a:pt x="120" y="372"/>
                    </a:lnTo>
                    <a:lnTo>
                      <a:pt x="16" y="464"/>
                    </a:lnTo>
                    <a:lnTo>
                      <a:pt x="20" y="458"/>
                    </a:lnTo>
                    <a:lnTo>
                      <a:pt x="18" y="887"/>
                    </a:lnTo>
                    <a:lnTo>
                      <a:pt x="10" y="877"/>
                    </a:lnTo>
                    <a:lnTo>
                      <a:pt x="500" y="879"/>
                    </a:lnTo>
                    <a:lnTo>
                      <a:pt x="492" y="887"/>
                    </a:lnTo>
                    <a:lnTo>
                      <a:pt x="494" y="654"/>
                    </a:lnTo>
                    <a:lnTo>
                      <a:pt x="500" y="660"/>
                    </a:lnTo>
                    <a:lnTo>
                      <a:pt x="339" y="660"/>
                    </a:lnTo>
                    <a:lnTo>
                      <a:pt x="345" y="654"/>
                    </a:lnTo>
                    <a:lnTo>
                      <a:pt x="345" y="724"/>
                    </a:lnTo>
                    <a:lnTo>
                      <a:pt x="345" y="730"/>
                    </a:lnTo>
                    <a:lnTo>
                      <a:pt x="339" y="730"/>
                    </a:lnTo>
                    <a:lnTo>
                      <a:pt x="171" y="730"/>
                    </a:lnTo>
                    <a:lnTo>
                      <a:pt x="167" y="730"/>
                    </a:lnTo>
                    <a:lnTo>
                      <a:pt x="167" y="724"/>
                    </a:lnTo>
                    <a:lnTo>
                      <a:pt x="169" y="529"/>
                    </a:lnTo>
                    <a:lnTo>
                      <a:pt x="169" y="525"/>
                    </a:lnTo>
                    <a:lnTo>
                      <a:pt x="171" y="525"/>
                    </a:lnTo>
                    <a:lnTo>
                      <a:pt x="394" y="527"/>
                    </a:lnTo>
                    <a:lnTo>
                      <a:pt x="392" y="527"/>
                    </a:lnTo>
                    <a:lnTo>
                      <a:pt x="500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cxnSp>
          <p:nvCxnSpPr>
            <p:cNvPr id="117" name="直接连接符 116"/>
            <p:cNvCxnSpPr/>
            <p:nvPr/>
          </p:nvCxnSpPr>
          <p:spPr>
            <a:xfrm>
              <a:off x="3944299" y="3368647"/>
              <a:ext cx="475881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文本框 121"/>
            <p:cNvSpPr txBox="1"/>
            <p:nvPr/>
          </p:nvSpPr>
          <p:spPr>
            <a:xfrm>
              <a:off x="4162341" y="290362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7086313" y="298144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</a:rPr>
                <a:t>文字添加此处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50287" y="3941689"/>
            <a:ext cx="5152827" cy="539564"/>
            <a:chOff x="3550287" y="3941689"/>
            <a:chExt cx="5152827" cy="539564"/>
          </a:xfrm>
        </p:grpSpPr>
        <p:grpSp>
          <p:nvGrpSpPr>
            <p:cNvPr id="25" name="组合 1678"/>
            <p:cNvGrpSpPr/>
            <p:nvPr/>
          </p:nvGrpSpPr>
          <p:grpSpPr bwMode="auto">
            <a:xfrm>
              <a:off x="3550287" y="3941689"/>
              <a:ext cx="319896" cy="539564"/>
              <a:chOff x="3675063" y="5611813"/>
              <a:chExt cx="895350" cy="1511300"/>
            </a:xfrm>
            <a:solidFill>
              <a:schemeClr val="bg1"/>
            </a:solidFill>
          </p:grpSpPr>
          <p:sp>
            <p:nvSpPr>
              <p:cNvPr id="27" name="Freeform 286"/>
              <p:cNvSpPr/>
              <p:nvPr/>
            </p:nvSpPr>
            <p:spPr bwMode="auto">
              <a:xfrm>
                <a:off x="3695701" y="6662738"/>
                <a:ext cx="865188" cy="422275"/>
              </a:xfrm>
              <a:custGeom>
                <a:avLst/>
                <a:gdLst>
                  <a:gd name="T0" fmla="*/ 161 w 267"/>
                  <a:gd name="T1" fmla="*/ 79 h 130"/>
                  <a:gd name="T2" fmla="*/ 84 w 267"/>
                  <a:gd name="T3" fmla="*/ 123 h 130"/>
                  <a:gd name="T4" fmla="*/ 93 w 267"/>
                  <a:gd name="T5" fmla="*/ 115 h 130"/>
                  <a:gd name="T6" fmla="*/ 111 w 267"/>
                  <a:gd name="T7" fmla="*/ 101 h 130"/>
                  <a:gd name="T8" fmla="*/ 67 w 267"/>
                  <a:gd name="T9" fmla="*/ 118 h 130"/>
                  <a:gd name="T10" fmla="*/ 72 w 267"/>
                  <a:gd name="T11" fmla="*/ 114 h 130"/>
                  <a:gd name="T12" fmla="*/ 129 w 267"/>
                  <a:gd name="T13" fmla="*/ 72 h 130"/>
                  <a:gd name="T14" fmla="*/ 40 w 267"/>
                  <a:gd name="T15" fmla="*/ 115 h 130"/>
                  <a:gd name="T16" fmla="*/ 48 w 267"/>
                  <a:gd name="T17" fmla="*/ 99 h 130"/>
                  <a:gd name="T18" fmla="*/ 25 w 267"/>
                  <a:gd name="T19" fmla="*/ 104 h 130"/>
                  <a:gd name="T20" fmla="*/ 17 w 267"/>
                  <a:gd name="T21" fmla="*/ 90 h 130"/>
                  <a:gd name="T22" fmla="*/ 4 w 267"/>
                  <a:gd name="T23" fmla="*/ 92 h 130"/>
                  <a:gd name="T24" fmla="*/ 93 w 267"/>
                  <a:gd name="T25" fmla="*/ 30 h 130"/>
                  <a:gd name="T26" fmla="*/ 0 w 267"/>
                  <a:gd name="T27" fmla="*/ 83 h 130"/>
                  <a:gd name="T28" fmla="*/ 60 w 267"/>
                  <a:gd name="T29" fmla="*/ 43 h 130"/>
                  <a:gd name="T30" fmla="*/ 8 w 267"/>
                  <a:gd name="T31" fmla="*/ 54 h 130"/>
                  <a:gd name="T32" fmla="*/ 8 w 267"/>
                  <a:gd name="T33" fmla="*/ 53 h 130"/>
                  <a:gd name="T34" fmla="*/ 14 w 267"/>
                  <a:gd name="T35" fmla="*/ 44 h 130"/>
                  <a:gd name="T36" fmla="*/ 25 w 267"/>
                  <a:gd name="T37" fmla="*/ 17 h 130"/>
                  <a:gd name="T38" fmla="*/ 16 w 267"/>
                  <a:gd name="T39" fmla="*/ 3 h 130"/>
                  <a:gd name="T40" fmla="*/ 26 w 267"/>
                  <a:gd name="T41" fmla="*/ 16 h 130"/>
                  <a:gd name="T42" fmla="*/ 50 w 267"/>
                  <a:gd name="T43" fmla="*/ 23 h 130"/>
                  <a:gd name="T44" fmla="*/ 73 w 267"/>
                  <a:gd name="T45" fmla="*/ 11 h 130"/>
                  <a:gd name="T46" fmla="*/ 91 w 267"/>
                  <a:gd name="T47" fmla="*/ 5 h 130"/>
                  <a:gd name="T48" fmla="*/ 92 w 267"/>
                  <a:gd name="T49" fmla="*/ 5 h 130"/>
                  <a:gd name="T50" fmla="*/ 106 w 267"/>
                  <a:gd name="T51" fmla="*/ 16 h 130"/>
                  <a:gd name="T52" fmla="*/ 106 w 267"/>
                  <a:gd name="T53" fmla="*/ 16 h 130"/>
                  <a:gd name="T54" fmla="*/ 99 w 267"/>
                  <a:gd name="T55" fmla="*/ 27 h 130"/>
                  <a:gd name="T56" fmla="*/ 93 w 267"/>
                  <a:gd name="T57" fmla="*/ 40 h 130"/>
                  <a:gd name="T58" fmla="*/ 94 w 267"/>
                  <a:gd name="T59" fmla="*/ 44 h 130"/>
                  <a:gd name="T60" fmla="*/ 130 w 267"/>
                  <a:gd name="T61" fmla="*/ 43 h 130"/>
                  <a:gd name="T62" fmla="*/ 130 w 267"/>
                  <a:gd name="T63" fmla="*/ 44 h 130"/>
                  <a:gd name="T64" fmla="*/ 135 w 267"/>
                  <a:gd name="T65" fmla="*/ 49 h 130"/>
                  <a:gd name="T66" fmla="*/ 186 w 267"/>
                  <a:gd name="T67" fmla="*/ 30 h 130"/>
                  <a:gd name="T68" fmla="*/ 232 w 267"/>
                  <a:gd name="T69" fmla="*/ 22 h 130"/>
                  <a:gd name="T70" fmla="*/ 261 w 267"/>
                  <a:gd name="T71" fmla="*/ 6 h 130"/>
                  <a:gd name="T72" fmla="*/ 90 w 267"/>
                  <a:gd name="T73" fmla="*/ 115 h 130"/>
                  <a:gd name="T74" fmla="*/ 252 w 267"/>
                  <a:gd name="T75" fmla="*/ 22 h 130"/>
                  <a:gd name="T76" fmla="*/ 155 w 267"/>
                  <a:gd name="T77" fmla="*/ 79 h 130"/>
                  <a:gd name="T78" fmla="*/ 143 w 267"/>
                  <a:gd name="T79" fmla="*/ 89 h 130"/>
                  <a:gd name="T80" fmla="*/ 234 w 267"/>
                  <a:gd name="T81" fmla="*/ 38 h 130"/>
                  <a:gd name="T82" fmla="*/ 267 w 267"/>
                  <a:gd name="T83" fmla="*/ 22 h 130"/>
                  <a:gd name="T84" fmla="*/ 192 w 267"/>
                  <a:gd name="T85" fmla="*/ 71 h 130"/>
                  <a:gd name="T86" fmla="*/ 148 w 267"/>
                  <a:gd name="T87" fmla="*/ 118 h 130"/>
                  <a:gd name="T88" fmla="*/ 252 w 267"/>
                  <a:gd name="T89" fmla="*/ 58 h 130"/>
                  <a:gd name="T90" fmla="*/ 251 w 267"/>
                  <a:gd name="T91" fmla="*/ 69 h 130"/>
                  <a:gd name="T92" fmla="*/ 203 w 267"/>
                  <a:gd name="T93" fmla="*/ 118 h 130"/>
                  <a:gd name="T94" fmla="*/ 200 w 267"/>
                  <a:gd name="T95" fmla="*/ 121 h 130"/>
                  <a:gd name="T96" fmla="*/ 183 w 267"/>
                  <a:gd name="T97" fmla="*/ 124 h 130"/>
                  <a:gd name="T98" fmla="*/ 154 w 267"/>
                  <a:gd name="T99" fmla="*/ 125 h 130"/>
                  <a:gd name="T100" fmla="*/ 153 w 267"/>
                  <a:gd name="T101" fmla="*/ 124 h 130"/>
                  <a:gd name="T102" fmla="*/ 143 w 267"/>
                  <a:gd name="T103" fmla="*/ 122 h 130"/>
                  <a:gd name="T104" fmla="*/ 118 w 267"/>
                  <a:gd name="T105" fmla="*/ 118 h 130"/>
                  <a:gd name="T106" fmla="*/ 254 w 267"/>
                  <a:gd name="T107" fmla="*/ 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7" h="130">
                    <a:moveTo>
                      <a:pt x="80" y="130"/>
                    </a:move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29"/>
                    </a:cubicBezTo>
                    <a:cubicBezTo>
                      <a:pt x="132" y="99"/>
                      <a:pt x="222" y="44"/>
                      <a:pt x="252" y="26"/>
                    </a:cubicBezTo>
                    <a:cubicBezTo>
                      <a:pt x="234" y="37"/>
                      <a:pt x="194" y="60"/>
                      <a:pt x="161" y="79"/>
                    </a:cubicBezTo>
                    <a:cubicBezTo>
                      <a:pt x="103" y="114"/>
                      <a:pt x="87" y="122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5"/>
                    </a:cubicBezTo>
                    <a:cubicBezTo>
                      <a:pt x="92" y="115"/>
                      <a:pt x="92" y="115"/>
                      <a:pt x="93" y="115"/>
                    </a:cubicBezTo>
                    <a:cubicBezTo>
                      <a:pt x="87" y="118"/>
                      <a:pt x="84" y="120"/>
                      <a:pt x="83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20"/>
                      <a:pt x="83" y="119"/>
                      <a:pt x="83" y="119"/>
                    </a:cubicBezTo>
                    <a:cubicBezTo>
                      <a:pt x="83" y="119"/>
                      <a:pt x="83" y="119"/>
                      <a:pt x="91" y="114"/>
                    </a:cubicBezTo>
                    <a:cubicBezTo>
                      <a:pt x="96" y="111"/>
                      <a:pt x="102" y="106"/>
                      <a:pt x="111" y="101"/>
                    </a:cubicBezTo>
                    <a:cubicBezTo>
                      <a:pt x="127" y="91"/>
                      <a:pt x="149" y="77"/>
                      <a:pt x="171" y="63"/>
                    </a:cubicBezTo>
                    <a:cubicBezTo>
                      <a:pt x="195" y="47"/>
                      <a:pt x="219" y="32"/>
                      <a:pt x="236" y="21"/>
                    </a:cubicBezTo>
                    <a:cubicBezTo>
                      <a:pt x="210" y="37"/>
                      <a:pt x="169" y="60"/>
                      <a:pt x="134" y="81"/>
                    </a:cubicBezTo>
                    <a:cubicBezTo>
                      <a:pt x="89" y="107"/>
                      <a:pt x="69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7"/>
                      <a:pt x="71" y="116"/>
                      <a:pt x="73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4"/>
                      <a:pt x="72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4" y="113"/>
                      <a:pt x="77" y="110"/>
                      <a:pt x="90" y="100"/>
                    </a:cubicBezTo>
                    <a:cubicBezTo>
                      <a:pt x="100" y="93"/>
                      <a:pt x="113" y="84"/>
                      <a:pt x="129" y="72"/>
                    </a:cubicBezTo>
                    <a:cubicBezTo>
                      <a:pt x="149" y="57"/>
                      <a:pt x="170" y="42"/>
                      <a:pt x="180" y="35"/>
                    </a:cubicBezTo>
                    <a:cubicBezTo>
                      <a:pt x="168" y="41"/>
                      <a:pt x="144" y="56"/>
                      <a:pt x="120" y="70"/>
                    </a:cubicBezTo>
                    <a:cubicBezTo>
                      <a:pt x="45" y="113"/>
                      <a:pt x="41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55" y="104"/>
                    </a:cubicBezTo>
                    <a:cubicBezTo>
                      <a:pt x="63" y="98"/>
                      <a:pt x="73" y="91"/>
                      <a:pt x="87" y="81"/>
                    </a:cubicBezTo>
                    <a:cubicBezTo>
                      <a:pt x="102" y="71"/>
                      <a:pt x="116" y="61"/>
                      <a:pt x="125" y="55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8"/>
                      <a:pt x="48" y="98"/>
                    </a:cubicBezTo>
                    <a:cubicBezTo>
                      <a:pt x="70" y="84"/>
                      <a:pt x="106" y="59"/>
                      <a:pt x="122" y="48"/>
                    </a:cubicBezTo>
                    <a:cubicBezTo>
                      <a:pt x="85" y="70"/>
                      <a:pt x="31" y="102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3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77" y="55"/>
                      <a:pt x="39" y="77"/>
                      <a:pt x="17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17" y="86"/>
                      <a:pt x="6" y="91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2"/>
                    </a:cubicBezTo>
                    <a:cubicBezTo>
                      <a:pt x="4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0" y="74"/>
                      <a:pt x="77" y="42"/>
                      <a:pt x="93" y="30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2" y="82"/>
                      <a:pt x="5" y="79"/>
                      <a:pt x="17" y="72"/>
                    </a:cubicBezTo>
                    <a:cubicBezTo>
                      <a:pt x="26" y="66"/>
                      <a:pt x="38" y="59"/>
                      <a:pt x="53" y="49"/>
                    </a:cubicBezTo>
                    <a:cubicBezTo>
                      <a:pt x="67" y="40"/>
                      <a:pt x="80" y="32"/>
                      <a:pt x="90" y="26"/>
                    </a:cubicBezTo>
                    <a:cubicBezTo>
                      <a:pt x="81" y="31"/>
                      <a:pt x="70" y="37"/>
                      <a:pt x="60" y="4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45" y="46"/>
                      <a:pt x="78" y="17"/>
                      <a:pt x="88" y="8"/>
                    </a:cubicBezTo>
                    <a:cubicBezTo>
                      <a:pt x="72" y="17"/>
                      <a:pt x="9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7" y="54"/>
                      <a:pt x="7" y="54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2"/>
                      <a:pt x="10" y="51"/>
                      <a:pt x="15" y="48"/>
                    </a:cubicBezTo>
                    <a:cubicBezTo>
                      <a:pt x="19" y="45"/>
                      <a:pt x="25" y="41"/>
                      <a:pt x="32" y="37"/>
                    </a:cubicBezTo>
                    <a:cubicBezTo>
                      <a:pt x="42" y="30"/>
                      <a:pt x="55" y="22"/>
                      <a:pt x="63" y="16"/>
                    </a:cubicBezTo>
                    <a:cubicBezTo>
                      <a:pt x="59" y="18"/>
                      <a:pt x="55" y="21"/>
                      <a:pt x="51" y="23"/>
                    </a:cubicBezTo>
                    <a:cubicBezTo>
                      <a:pt x="15" y="44"/>
                      <a:pt x="15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38" y="10"/>
                    </a:cubicBezTo>
                    <a:cubicBezTo>
                      <a:pt x="36" y="11"/>
                      <a:pt x="30" y="15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3" y="9"/>
                    </a:cubicBezTo>
                    <a:cubicBezTo>
                      <a:pt x="22" y="6"/>
                      <a:pt x="22" y="2"/>
                      <a:pt x="21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9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4" y="9"/>
                    </a:cubicBezTo>
                    <a:cubicBezTo>
                      <a:pt x="25" y="12"/>
                      <a:pt x="25" y="15"/>
                      <a:pt x="26" y="16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34" y="17"/>
                      <a:pt x="20" y="37"/>
                      <a:pt x="16" y="43"/>
                    </a:cubicBezTo>
                    <a:cubicBezTo>
                      <a:pt x="21" y="40"/>
                      <a:pt x="37" y="30"/>
                      <a:pt x="50" y="23"/>
                    </a:cubicBezTo>
                    <a:cubicBezTo>
                      <a:pt x="72" y="10"/>
                      <a:pt x="72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1" y="12"/>
                      <a:pt x="63" y="17"/>
                      <a:pt x="32" y="38"/>
                    </a:cubicBezTo>
                    <a:cubicBezTo>
                      <a:pt x="28" y="41"/>
                      <a:pt x="24" y="43"/>
                      <a:pt x="20" y="46"/>
                    </a:cubicBezTo>
                    <a:cubicBezTo>
                      <a:pt x="78" y="12"/>
                      <a:pt x="89" y="6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6"/>
                      <a:pt x="88" y="8"/>
                      <a:pt x="82" y="14"/>
                    </a:cubicBezTo>
                    <a:cubicBezTo>
                      <a:pt x="76" y="20"/>
                      <a:pt x="67" y="27"/>
                      <a:pt x="59" y="34"/>
                    </a:cubicBezTo>
                    <a:cubicBezTo>
                      <a:pt x="47" y="45"/>
                      <a:pt x="35" y="55"/>
                      <a:pt x="30" y="60"/>
                    </a:cubicBezTo>
                    <a:cubicBezTo>
                      <a:pt x="35" y="57"/>
                      <a:pt x="48" y="49"/>
                      <a:pt x="60" y="42"/>
                    </a:cubicBezTo>
                    <a:cubicBezTo>
                      <a:pt x="97" y="21"/>
                      <a:pt x="104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7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80" y="33"/>
                      <a:pt x="37" y="60"/>
                      <a:pt x="15" y="74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00" y="26"/>
                      <a:pt x="100" y="26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7" y="28"/>
                      <a:pt x="89" y="34"/>
                      <a:pt x="52" y="60"/>
                    </a:cubicBezTo>
                    <a:cubicBezTo>
                      <a:pt x="37" y="70"/>
                      <a:pt x="21" y="81"/>
                      <a:pt x="12" y="87"/>
                    </a:cubicBezTo>
                    <a:cubicBezTo>
                      <a:pt x="29" y="77"/>
                      <a:pt x="69" y="54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4" y="40"/>
                      <a:pt x="94" y="41"/>
                      <a:pt x="93" y="41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82" y="51"/>
                      <a:pt x="91" y="45"/>
                      <a:pt x="93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42" y="94"/>
                      <a:pt x="98" y="61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1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8" y="45"/>
                      <a:pt x="121" y="51"/>
                      <a:pt x="90" y="72"/>
                    </a:cubicBezTo>
                    <a:cubicBezTo>
                      <a:pt x="79" y="79"/>
                      <a:pt x="68" y="86"/>
                      <a:pt x="60" y="91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8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08" y="68"/>
                      <a:pt x="63" y="99"/>
                      <a:pt x="47" y="111"/>
                    </a:cubicBezTo>
                    <a:cubicBezTo>
                      <a:pt x="60" y="103"/>
                      <a:pt x="91" y="85"/>
                      <a:pt x="119" y="69"/>
                    </a:cubicBezTo>
                    <a:cubicBezTo>
                      <a:pt x="175" y="37"/>
                      <a:pt x="184" y="31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54" y="55"/>
                      <a:pt x="95" y="98"/>
                      <a:pt x="78" y="111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6" y="19"/>
                      <a:pt x="239" y="17"/>
                      <a:pt x="243" y="16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0" y="7"/>
                      <a:pt x="260" y="7"/>
                    </a:cubicBezTo>
                    <a:cubicBezTo>
                      <a:pt x="260" y="7"/>
                      <a:pt x="260" y="7"/>
                      <a:pt x="259" y="8"/>
                    </a:cubicBezTo>
                    <a:cubicBezTo>
                      <a:pt x="258" y="9"/>
                      <a:pt x="123" y="94"/>
                      <a:pt x="90" y="115"/>
                    </a:cubicBezTo>
                    <a:cubicBezTo>
                      <a:pt x="95" y="113"/>
                      <a:pt x="101" y="109"/>
                      <a:pt x="107" y="105"/>
                    </a:cubicBezTo>
                    <a:cubicBezTo>
                      <a:pt x="112" y="102"/>
                      <a:pt x="119" y="99"/>
                      <a:pt x="127" y="94"/>
                    </a:cubicBezTo>
                    <a:cubicBezTo>
                      <a:pt x="136" y="89"/>
                      <a:pt x="145" y="83"/>
                      <a:pt x="155" y="78"/>
                    </a:cubicBezTo>
                    <a:cubicBezTo>
                      <a:pt x="162" y="73"/>
                      <a:pt x="170" y="69"/>
                      <a:pt x="177" y="65"/>
                    </a:cubicBezTo>
                    <a:cubicBezTo>
                      <a:pt x="233" y="31"/>
                      <a:pt x="250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36" y="32"/>
                    </a:cubicBezTo>
                    <a:cubicBezTo>
                      <a:pt x="226" y="38"/>
                      <a:pt x="212" y="46"/>
                      <a:pt x="197" y="54"/>
                    </a:cubicBezTo>
                    <a:cubicBezTo>
                      <a:pt x="184" y="62"/>
                      <a:pt x="169" y="71"/>
                      <a:pt x="155" y="79"/>
                    </a:cubicBezTo>
                    <a:cubicBezTo>
                      <a:pt x="150" y="81"/>
                      <a:pt x="146" y="84"/>
                      <a:pt x="142" y="86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4" y="22"/>
                      <a:pt x="254" y="22"/>
                      <a:pt x="254" y="22"/>
                    </a:cubicBezTo>
                    <a:cubicBezTo>
                      <a:pt x="254" y="22"/>
                      <a:pt x="254" y="23"/>
                      <a:pt x="254" y="23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8" y="86"/>
                      <a:pt x="155" y="82"/>
                      <a:pt x="161" y="78"/>
                    </a:cubicBezTo>
                    <a:cubicBezTo>
                      <a:pt x="234" y="36"/>
                      <a:pt x="260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3" y="21"/>
                      <a:pt x="263" y="21"/>
                      <a:pt x="234" y="38"/>
                    </a:cubicBezTo>
                    <a:cubicBezTo>
                      <a:pt x="219" y="47"/>
                      <a:pt x="198" y="60"/>
                      <a:pt x="172" y="76"/>
                    </a:cubicBezTo>
                    <a:cubicBezTo>
                      <a:pt x="158" y="84"/>
                      <a:pt x="145" y="92"/>
                      <a:pt x="133" y="99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7" y="22"/>
                      <a:pt x="267" y="22"/>
                    </a:cubicBezTo>
                    <a:cubicBezTo>
                      <a:pt x="267" y="22"/>
                      <a:pt x="267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5" y="24"/>
                      <a:pt x="260" y="27"/>
                      <a:pt x="243" y="38"/>
                    </a:cubicBezTo>
                    <a:cubicBezTo>
                      <a:pt x="231" y="46"/>
                      <a:pt x="214" y="57"/>
                      <a:pt x="192" y="71"/>
                    </a:cubicBezTo>
                    <a:cubicBezTo>
                      <a:pt x="169" y="85"/>
                      <a:pt x="145" y="100"/>
                      <a:pt x="131" y="109"/>
                    </a:cubicBezTo>
                    <a:cubicBezTo>
                      <a:pt x="155" y="95"/>
                      <a:pt x="207" y="65"/>
                      <a:pt x="237" y="48"/>
                    </a:cubicBezTo>
                    <a:cubicBezTo>
                      <a:pt x="237" y="47"/>
                      <a:pt x="238" y="47"/>
                      <a:pt x="238" y="48"/>
                    </a:cubicBezTo>
                    <a:cubicBezTo>
                      <a:pt x="238" y="48"/>
                      <a:pt x="238" y="48"/>
                      <a:pt x="238" y="4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229" y="71"/>
                      <a:pt x="247" y="61"/>
                      <a:pt x="251" y="59"/>
                    </a:cubicBezTo>
                    <a:cubicBezTo>
                      <a:pt x="251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9"/>
                      <a:pt x="252" y="59"/>
                      <a:pt x="252" y="59"/>
                    </a:cubicBezTo>
                    <a:cubicBezTo>
                      <a:pt x="226" y="76"/>
                      <a:pt x="181" y="106"/>
                      <a:pt x="163" y="119"/>
                    </a:cubicBezTo>
                    <a:cubicBezTo>
                      <a:pt x="182" y="108"/>
                      <a:pt x="225" y="83"/>
                      <a:pt x="250" y="68"/>
                    </a:cubicBezTo>
                    <a:cubicBezTo>
                      <a:pt x="251" y="68"/>
                      <a:pt x="251" y="68"/>
                      <a:pt x="251" y="68"/>
                    </a:cubicBezTo>
                    <a:cubicBezTo>
                      <a:pt x="251" y="68"/>
                      <a:pt x="251" y="69"/>
                      <a:pt x="251" y="69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5"/>
                      <a:pt x="216" y="105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0" y="121"/>
                      <a:pt x="200" y="121"/>
                    </a:cubicBezTo>
                    <a:cubicBezTo>
                      <a:pt x="200" y="121"/>
                      <a:pt x="200" y="121"/>
                      <a:pt x="200" y="121"/>
                    </a:cubicBezTo>
                    <a:cubicBezTo>
                      <a:pt x="199" y="120"/>
                      <a:pt x="199" y="120"/>
                      <a:pt x="200" y="120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4"/>
                      <a:pt x="182" y="123"/>
                      <a:pt x="183" y="123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37" y="77"/>
                      <a:pt x="220" y="87"/>
                      <a:pt x="202" y="97"/>
                    </a:cubicBezTo>
                    <a:cubicBezTo>
                      <a:pt x="190" y="104"/>
                      <a:pt x="178" y="111"/>
                      <a:pt x="169" y="116"/>
                    </a:cubicBezTo>
                    <a:cubicBezTo>
                      <a:pt x="159" y="122"/>
                      <a:pt x="155" y="124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5" y="123"/>
                      <a:pt x="158" y="121"/>
                      <a:pt x="169" y="114"/>
                    </a:cubicBezTo>
                    <a:cubicBezTo>
                      <a:pt x="178" y="107"/>
                      <a:pt x="190" y="99"/>
                      <a:pt x="202" y="91"/>
                    </a:cubicBezTo>
                    <a:cubicBezTo>
                      <a:pt x="216" y="82"/>
                      <a:pt x="230" y="72"/>
                      <a:pt x="240" y="66"/>
                    </a:cubicBezTo>
                    <a:cubicBezTo>
                      <a:pt x="211" y="83"/>
                      <a:pt x="144" y="121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2" y="122"/>
                      <a:pt x="142" y="121"/>
                      <a:pt x="143" y="121"/>
                    </a:cubicBezTo>
                    <a:cubicBezTo>
                      <a:pt x="231" y="52"/>
                      <a:pt x="231" y="52"/>
                      <a:pt x="231" y="52"/>
                    </a:cubicBezTo>
                    <a:cubicBezTo>
                      <a:pt x="181" y="81"/>
                      <a:pt x="125" y="114"/>
                      <a:pt x="118" y="117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8"/>
                      <a:pt x="117" y="118"/>
                      <a:pt x="117" y="117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57" y="92"/>
                      <a:pt x="226" y="48"/>
                      <a:pt x="254" y="30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81" y="130"/>
                      <a:pt x="81" y="130"/>
                      <a:pt x="80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87"/>
              <p:cNvSpPr/>
              <p:nvPr/>
            </p:nvSpPr>
            <p:spPr bwMode="auto">
              <a:xfrm>
                <a:off x="3914776" y="6084888"/>
                <a:ext cx="638175" cy="714375"/>
              </a:xfrm>
              <a:custGeom>
                <a:avLst/>
                <a:gdLst>
                  <a:gd name="T0" fmla="*/ 109 w 197"/>
                  <a:gd name="T1" fmla="*/ 207 h 220"/>
                  <a:gd name="T2" fmla="*/ 109 w 197"/>
                  <a:gd name="T3" fmla="*/ 206 h 220"/>
                  <a:gd name="T4" fmla="*/ 88 w 197"/>
                  <a:gd name="T5" fmla="*/ 218 h 220"/>
                  <a:gd name="T6" fmla="*/ 96 w 197"/>
                  <a:gd name="T7" fmla="*/ 196 h 220"/>
                  <a:gd name="T8" fmla="*/ 104 w 197"/>
                  <a:gd name="T9" fmla="*/ 175 h 220"/>
                  <a:gd name="T10" fmla="*/ 107 w 197"/>
                  <a:gd name="T11" fmla="*/ 172 h 220"/>
                  <a:gd name="T12" fmla="*/ 104 w 197"/>
                  <a:gd name="T13" fmla="*/ 158 h 220"/>
                  <a:gd name="T14" fmla="*/ 179 w 197"/>
                  <a:gd name="T15" fmla="*/ 101 h 220"/>
                  <a:gd name="T16" fmla="*/ 91 w 197"/>
                  <a:gd name="T17" fmla="*/ 151 h 220"/>
                  <a:gd name="T18" fmla="*/ 110 w 197"/>
                  <a:gd name="T19" fmla="*/ 122 h 220"/>
                  <a:gd name="T20" fmla="*/ 94 w 197"/>
                  <a:gd name="T21" fmla="*/ 118 h 220"/>
                  <a:gd name="T22" fmla="*/ 42 w 197"/>
                  <a:gd name="T23" fmla="*/ 127 h 220"/>
                  <a:gd name="T24" fmla="*/ 18 w 197"/>
                  <a:gd name="T25" fmla="*/ 128 h 220"/>
                  <a:gd name="T26" fmla="*/ 45 w 197"/>
                  <a:gd name="T27" fmla="*/ 108 h 220"/>
                  <a:gd name="T28" fmla="*/ 8 w 197"/>
                  <a:gd name="T29" fmla="*/ 112 h 220"/>
                  <a:gd name="T30" fmla="*/ 1 w 197"/>
                  <a:gd name="T31" fmla="*/ 115 h 220"/>
                  <a:gd name="T32" fmla="*/ 94 w 197"/>
                  <a:gd name="T33" fmla="*/ 58 h 220"/>
                  <a:gd name="T34" fmla="*/ 4 w 197"/>
                  <a:gd name="T35" fmla="*/ 106 h 220"/>
                  <a:gd name="T36" fmla="*/ 3 w 197"/>
                  <a:gd name="T37" fmla="*/ 91 h 220"/>
                  <a:gd name="T38" fmla="*/ 61 w 197"/>
                  <a:gd name="T39" fmla="*/ 53 h 220"/>
                  <a:gd name="T40" fmla="*/ 17 w 197"/>
                  <a:gd name="T41" fmla="*/ 78 h 220"/>
                  <a:gd name="T42" fmla="*/ 8 w 197"/>
                  <a:gd name="T43" fmla="*/ 82 h 220"/>
                  <a:gd name="T44" fmla="*/ 11 w 197"/>
                  <a:gd name="T45" fmla="*/ 48 h 220"/>
                  <a:gd name="T46" fmla="*/ 12 w 197"/>
                  <a:gd name="T47" fmla="*/ 46 h 220"/>
                  <a:gd name="T48" fmla="*/ 26 w 197"/>
                  <a:gd name="T49" fmla="*/ 63 h 220"/>
                  <a:gd name="T50" fmla="*/ 93 w 197"/>
                  <a:gd name="T51" fmla="*/ 33 h 220"/>
                  <a:gd name="T52" fmla="*/ 77 w 197"/>
                  <a:gd name="T53" fmla="*/ 43 h 220"/>
                  <a:gd name="T54" fmla="*/ 87 w 197"/>
                  <a:gd name="T55" fmla="*/ 41 h 220"/>
                  <a:gd name="T56" fmla="*/ 189 w 197"/>
                  <a:gd name="T57" fmla="*/ 0 h 220"/>
                  <a:gd name="T58" fmla="*/ 194 w 197"/>
                  <a:gd name="T59" fmla="*/ 4 h 220"/>
                  <a:gd name="T60" fmla="*/ 23 w 197"/>
                  <a:gd name="T61" fmla="*/ 124 h 220"/>
                  <a:gd name="T62" fmla="*/ 179 w 197"/>
                  <a:gd name="T63" fmla="*/ 35 h 220"/>
                  <a:gd name="T64" fmla="*/ 191 w 197"/>
                  <a:gd name="T65" fmla="*/ 42 h 220"/>
                  <a:gd name="T66" fmla="*/ 162 w 197"/>
                  <a:gd name="T67" fmla="*/ 78 h 220"/>
                  <a:gd name="T68" fmla="*/ 114 w 197"/>
                  <a:gd name="T69" fmla="*/ 118 h 220"/>
                  <a:gd name="T70" fmla="*/ 146 w 197"/>
                  <a:gd name="T71" fmla="*/ 101 h 220"/>
                  <a:gd name="T72" fmla="*/ 185 w 197"/>
                  <a:gd name="T73" fmla="*/ 97 h 220"/>
                  <a:gd name="T74" fmla="*/ 185 w 197"/>
                  <a:gd name="T75" fmla="*/ 97 h 220"/>
                  <a:gd name="T76" fmla="*/ 173 w 197"/>
                  <a:gd name="T77" fmla="*/ 118 h 220"/>
                  <a:gd name="T78" fmla="*/ 180 w 197"/>
                  <a:gd name="T79" fmla="*/ 131 h 220"/>
                  <a:gd name="T80" fmla="*/ 180 w 197"/>
                  <a:gd name="T81" fmla="*/ 132 h 220"/>
                  <a:gd name="T82" fmla="*/ 197 w 197"/>
                  <a:gd name="T83" fmla="*/ 124 h 220"/>
                  <a:gd name="T84" fmla="*/ 192 w 197"/>
                  <a:gd name="T85" fmla="*/ 142 h 220"/>
                  <a:gd name="T86" fmla="*/ 142 w 197"/>
                  <a:gd name="T87" fmla="*/ 186 h 220"/>
                  <a:gd name="T88" fmla="*/ 175 w 197"/>
                  <a:gd name="T89" fmla="*/ 168 h 220"/>
                  <a:gd name="T90" fmla="*/ 168 w 197"/>
                  <a:gd name="T91" fmla="*/ 173 h 220"/>
                  <a:gd name="T92" fmla="*/ 190 w 197"/>
                  <a:gd name="T93" fmla="*/ 162 h 220"/>
                  <a:gd name="T94" fmla="*/ 190 w 197"/>
                  <a:gd name="T95" fmla="*/ 163 h 220"/>
                  <a:gd name="T96" fmla="*/ 145 w 197"/>
                  <a:gd name="T97" fmla="*/ 194 h 220"/>
                  <a:gd name="T98" fmla="*/ 145 w 197"/>
                  <a:gd name="T99" fmla="*/ 195 h 220"/>
                  <a:gd name="T100" fmla="*/ 181 w 197"/>
                  <a:gd name="T101" fmla="*/ 16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7" h="220">
                    <a:moveTo>
                      <a:pt x="91" y="220"/>
                    </a:move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19"/>
                      <a:pt x="91" y="219"/>
                      <a:pt x="91" y="219"/>
                    </a:cubicBezTo>
                    <a:cubicBezTo>
                      <a:pt x="101" y="213"/>
                      <a:pt x="120" y="202"/>
                      <a:pt x="136" y="192"/>
                    </a:cubicBezTo>
                    <a:cubicBezTo>
                      <a:pt x="110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89" y="218"/>
                      <a:pt x="88" y="219"/>
                      <a:pt x="88" y="219"/>
                    </a:cubicBezTo>
                    <a:cubicBezTo>
                      <a:pt x="87" y="219"/>
                      <a:pt x="87" y="218"/>
                      <a:pt x="87" y="218"/>
                    </a:cubicBezTo>
                    <a:cubicBezTo>
                      <a:pt x="87" y="218"/>
                      <a:pt x="87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9" y="216"/>
                      <a:pt x="97" y="210"/>
                      <a:pt x="134" y="183"/>
                    </a:cubicBezTo>
                    <a:cubicBezTo>
                      <a:pt x="154" y="168"/>
                      <a:pt x="177" y="152"/>
                      <a:pt x="186" y="145"/>
                    </a:cubicBezTo>
                    <a:cubicBezTo>
                      <a:pt x="97" y="197"/>
                      <a:pt x="97" y="197"/>
                      <a:pt x="97" y="197"/>
                    </a:cubicBezTo>
                    <a:cubicBezTo>
                      <a:pt x="96" y="197"/>
                      <a:pt x="96" y="197"/>
                      <a:pt x="96" y="196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20" y="169"/>
                      <a:pt x="119" y="169"/>
                      <a:pt x="119" y="169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18" y="168"/>
                      <a:pt x="118" y="168"/>
                      <a:pt x="123" y="165"/>
                    </a:cubicBezTo>
                    <a:cubicBezTo>
                      <a:pt x="109" y="173"/>
                      <a:pt x="105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3" y="175"/>
                      <a:pt x="103" y="175"/>
                      <a:pt x="107" y="172"/>
                    </a:cubicBezTo>
                    <a:cubicBezTo>
                      <a:pt x="110" y="170"/>
                      <a:pt x="113" y="167"/>
                      <a:pt x="117" y="164"/>
                    </a:cubicBezTo>
                    <a:cubicBezTo>
                      <a:pt x="133" y="151"/>
                      <a:pt x="160" y="128"/>
                      <a:pt x="169" y="120"/>
                    </a:cubicBezTo>
                    <a:cubicBezTo>
                      <a:pt x="141" y="137"/>
                      <a:pt x="108" y="156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3" y="158"/>
                    </a:cubicBezTo>
                    <a:cubicBezTo>
                      <a:pt x="103" y="157"/>
                      <a:pt x="103" y="157"/>
                      <a:pt x="116" y="148"/>
                    </a:cubicBezTo>
                    <a:cubicBezTo>
                      <a:pt x="124" y="142"/>
                      <a:pt x="134" y="134"/>
                      <a:pt x="144" y="127"/>
                    </a:cubicBezTo>
                    <a:cubicBezTo>
                      <a:pt x="158" y="116"/>
                      <a:pt x="172" y="106"/>
                      <a:pt x="179" y="101"/>
                    </a:cubicBezTo>
                    <a:cubicBezTo>
                      <a:pt x="170" y="106"/>
                      <a:pt x="152" y="116"/>
                      <a:pt x="136" y="126"/>
                    </a:cubicBezTo>
                    <a:cubicBezTo>
                      <a:pt x="92" y="152"/>
                      <a:pt x="92" y="152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2" y="150"/>
                      <a:pt x="93" y="148"/>
                      <a:pt x="97" y="145"/>
                    </a:cubicBezTo>
                    <a:cubicBezTo>
                      <a:pt x="101" y="141"/>
                      <a:pt x="106" y="137"/>
                      <a:pt x="112" y="131"/>
                    </a:cubicBezTo>
                    <a:cubicBezTo>
                      <a:pt x="123" y="121"/>
                      <a:pt x="137" y="108"/>
                      <a:pt x="143" y="103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10" y="122"/>
                      <a:pt x="109" y="122"/>
                      <a:pt x="109" y="122"/>
                    </a:cubicBezTo>
                    <a:cubicBezTo>
                      <a:pt x="109" y="122"/>
                      <a:pt x="109" y="121"/>
                      <a:pt x="109" y="121"/>
                    </a:cubicBezTo>
                    <a:cubicBezTo>
                      <a:pt x="121" y="112"/>
                      <a:pt x="148" y="89"/>
                      <a:pt x="158" y="8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4" y="118"/>
                      <a:pt x="94" y="118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8"/>
                      <a:pt x="42" y="128"/>
                      <a:pt x="42" y="128"/>
                    </a:cubicBezTo>
                    <a:cubicBezTo>
                      <a:pt x="42" y="128"/>
                      <a:pt x="42" y="128"/>
                      <a:pt x="42" y="127"/>
                    </a:cubicBezTo>
                    <a:cubicBezTo>
                      <a:pt x="82" y="101"/>
                      <a:pt x="152" y="53"/>
                      <a:pt x="173" y="39"/>
                    </a:cubicBezTo>
                    <a:cubicBezTo>
                      <a:pt x="39" y="116"/>
                      <a:pt x="21" y="126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7" y="128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6"/>
                      <a:pt x="24" y="122"/>
                      <a:pt x="45" y="108"/>
                    </a:cubicBezTo>
                    <a:cubicBezTo>
                      <a:pt x="59" y="97"/>
                      <a:pt x="80" y="83"/>
                      <a:pt x="106" y="65"/>
                    </a:cubicBezTo>
                    <a:cubicBezTo>
                      <a:pt x="139" y="42"/>
                      <a:pt x="172" y="19"/>
                      <a:pt x="187" y="9"/>
                    </a:cubicBezTo>
                    <a:cubicBezTo>
                      <a:pt x="168" y="19"/>
                      <a:pt x="121" y="47"/>
                      <a:pt x="81" y="70"/>
                    </a:cubicBezTo>
                    <a:cubicBezTo>
                      <a:pt x="60" y="82"/>
                      <a:pt x="40" y="94"/>
                      <a:pt x="25" y="102"/>
                    </a:cubicBezTo>
                    <a:cubicBezTo>
                      <a:pt x="18" y="107"/>
                      <a:pt x="12" y="110"/>
                      <a:pt x="8" y="112"/>
                    </a:cubicBezTo>
                    <a:cubicBezTo>
                      <a:pt x="4" y="115"/>
                      <a:pt x="2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0" y="116"/>
                    </a:cubicBezTo>
                    <a:cubicBezTo>
                      <a:pt x="0" y="116"/>
                      <a:pt x="0" y="116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2" y="114"/>
                      <a:pt x="4" y="113"/>
                      <a:pt x="9" y="110"/>
                    </a:cubicBezTo>
                    <a:cubicBezTo>
                      <a:pt x="14" y="107"/>
                      <a:pt x="21" y="103"/>
                      <a:pt x="30" y="97"/>
                    </a:cubicBezTo>
                    <a:cubicBezTo>
                      <a:pt x="47" y="86"/>
                      <a:pt x="71" y="72"/>
                      <a:pt x="94" y="58"/>
                    </a:cubicBezTo>
                    <a:cubicBezTo>
                      <a:pt x="118" y="43"/>
                      <a:pt x="142" y="28"/>
                      <a:pt x="160" y="1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6" y="104"/>
                      <a:pt x="14" y="98"/>
                      <a:pt x="46" y="73"/>
                    </a:cubicBezTo>
                    <a:cubicBezTo>
                      <a:pt x="60" y="62"/>
                      <a:pt x="74" y="51"/>
                      <a:pt x="82" y="46"/>
                    </a:cubicBezTo>
                    <a:cubicBezTo>
                      <a:pt x="19" y="82"/>
                      <a:pt x="6" y="89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0"/>
                      <a:pt x="2" y="90"/>
                    </a:cubicBezTo>
                    <a:cubicBezTo>
                      <a:pt x="3" y="90"/>
                      <a:pt x="39" y="67"/>
                      <a:pt x="61" y="53"/>
                    </a:cubicBezTo>
                    <a:cubicBezTo>
                      <a:pt x="57" y="56"/>
                      <a:pt x="52" y="58"/>
                      <a:pt x="48" y="61"/>
                    </a:cubicBezTo>
                    <a:cubicBezTo>
                      <a:pt x="24" y="75"/>
                      <a:pt x="19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7"/>
                      <a:pt x="18" y="77"/>
                      <a:pt x="19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2"/>
                      <a:pt x="8" y="82"/>
                      <a:pt x="8" y="82"/>
                    </a:cubicBezTo>
                    <a:cubicBezTo>
                      <a:pt x="8" y="81"/>
                      <a:pt x="8" y="81"/>
                      <a:pt x="25" y="62"/>
                    </a:cubicBezTo>
                    <a:cubicBezTo>
                      <a:pt x="31" y="55"/>
                      <a:pt x="37" y="48"/>
                      <a:pt x="40" y="4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9" y="62"/>
                      <a:pt x="9" y="61"/>
                      <a:pt x="11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2" y="46"/>
                    </a:cubicBezTo>
                    <a:cubicBezTo>
                      <a:pt x="12" y="46"/>
                      <a:pt x="12" y="47"/>
                      <a:pt x="12" y="47"/>
                    </a:cubicBezTo>
                    <a:cubicBezTo>
                      <a:pt x="11" y="51"/>
                      <a:pt x="11" y="58"/>
                      <a:pt x="10" y="6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26" y="63"/>
                    </a:cubicBezTo>
                    <a:cubicBezTo>
                      <a:pt x="20" y="69"/>
                      <a:pt x="13" y="77"/>
                      <a:pt x="10" y="80"/>
                    </a:cubicBezTo>
                    <a:cubicBezTo>
                      <a:pt x="20" y="75"/>
                      <a:pt x="67" y="47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4" y="33"/>
                    </a:cubicBezTo>
                    <a:cubicBezTo>
                      <a:pt x="94" y="33"/>
                      <a:pt x="94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4"/>
                      <a:pt x="93" y="34"/>
                    </a:cubicBezTo>
                    <a:cubicBezTo>
                      <a:pt x="91" y="35"/>
                      <a:pt x="88" y="36"/>
                      <a:pt x="82" y="40"/>
                    </a:cubicBezTo>
                    <a:cubicBezTo>
                      <a:pt x="80" y="41"/>
                      <a:pt x="78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4"/>
                      <a:pt x="74" y="46"/>
                    </a:cubicBezTo>
                    <a:cubicBezTo>
                      <a:pt x="72" y="47"/>
                      <a:pt x="69" y="49"/>
                      <a:pt x="65" y="51"/>
                    </a:cubicBezTo>
                    <a:cubicBezTo>
                      <a:pt x="58" y="56"/>
                      <a:pt x="49" y="62"/>
                      <a:pt x="40" y="68"/>
                    </a:cubicBezTo>
                    <a:cubicBezTo>
                      <a:pt x="33" y="72"/>
                      <a:pt x="25" y="77"/>
                      <a:pt x="19" y="81"/>
                    </a:cubicBezTo>
                    <a:cubicBezTo>
                      <a:pt x="38" y="70"/>
                      <a:pt x="68" y="52"/>
                      <a:pt x="87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64" y="60"/>
                      <a:pt x="22" y="93"/>
                      <a:pt x="9" y="103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0"/>
                      <a:pt x="188" y="0"/>
                      <a:pt x="189" y="0"/>
                    </a:cubicBezTo>
                    <a:cubicBezTo>
                      <a:pt x="189" y="0"/>
                      <a:pt x="189" y="1"/>
                      <a:pt x="188" y="1"/>
                    </a:cubicBezTo>
                    <a:cubicBezTo>
                      <a:pt x="187" y="2"/>
                      <a:pt x="75" y="71"/>
                      <a:pt x="25" y="101"/>
                    </a:cubicBezTo>
                    <a:cubicBezTo>
                      <a:pt x="40" y="93"/>
                      <a:pt x="60" y="81"/>
                      <a:pt x="81" y="69"/>
                    </a:cubicBezTo>
                    <a:cubicBezTo>
                      <a:pt x="108" y="53"/>
                      <a:pt x="135" y="37"/>
                      <a:pt x="157" y="25"/>
                    </a:cubicBezTo>
                    <a:cubicBezTo>
                      <a:pt x="184" y="9"/>
                      <a:pt x="191" y="5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5" y="4"/>
                      <a:pt x="195" y="4"/>
                    </a:cubicBezTo>
                    <a:cubicBezTo>
                      <a:pt x="195" y="4"/>
                      <a:pt x="195" y="4"/>
                      <a:pt x="194" y="4"/>
                    </a:cubicBezTo>
                    <a:cubicBezTo>
                      <a:pt x="142" y="41"/>
                      <a:pt x="47" y="107"/>
                      <a:pt x="23" y="124"/>
                    </a:cubicBezTo>
                    <a:cubicBezTo>
                      <a:pt x="52" y="107"/>
                      <a:pt x="177" y="35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4" y="39"/>
                      <a:pt x="158" y="50"/>
                    </a:cubicBezTo>
                    <a:cubicBezTo>
                      <a:pt x="147" y="58"/>
                      <a:pt x="131" y="69"/>
                      <a:pt x="111" y="82"/>
                    </a:cubicBezTo>
                    <a:cubicBezTo>
                      <a:pt x="89" y="97"/>
                      <a:pt x="67" y="112"/>
                      <a:pt x="54" y="121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91" y="41"/>
                      <a:pt x="192" y="42"/>
                      <a:pt x="192" y="42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00" y="114"/>
                      <a:pt x="100" y="114"/>
                      <a:pt x="100" y="114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3" y="78"/>
                      <a:pt x="163" y="78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1" y="80"/>
                      <a:pt x="156" y="85"/>
                      <a:pt x="136" y="100"/>
                    </a:cubicBezTo>
                    <a:cubicBezTo>
                      <a:pt x="128" y="107"/>
                      <a:pt x="119" y="114"/>
                      <a:pt x="114" y="118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2"/>
                      <a:pt x="143" y="104"/>
                      <a:pt x="135" y="111"/>
                    </a:cubicBezTo>
                    <a:cubicBezTo>
                      <a:pt x="129" y="117"/>
                      <a:pt x="120" y="125"/>
                      <a:pt x="112" y="132"/>
                    </a:cubicBezTo>
                    <a:cubicBezTo>
                      <a:pt x="105" y="139"/>
                      <a:pt x="98" y="145"/>
                      <a:pt x="94" y="149"/>
                    </a:cubicBezTo>
                    <a:cubicBezTo>
                      <a:pt x="101" y="145"/>
                      <a:pt x="118" y="135"/>
                      <a:pt x="135" y="125"/>
                    </a:cubicBezTo>
                    <a:cubicBezTo>
                      <a:pt x="176" y="101"/>
                      <a:pt x="183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6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62" y="115"/>
                      <a:pt x="121" y="145"/>
                      <a:pt x="108" y="155"/>
                    </a:cubicBezTo>
                    <a:cubicBezTo>
                      <a:pt x="121" y="148"/>
                      <a:pt x="157" y="127"/>
                      <a:pt x="173" y="117"/>
                    </a:cubicBezTo>
                    <a:cubicBezTo>
                      <a:pt x="173" y="117"/>
                      <a:pt x="173" y="117"/>
                      <a:pt x="173" y="117"/>
                    </a:cubicBezTo>
                    <a:cubicBezTo>
                      <a:pt x="173" y="117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1" y="120"/>
                      <a:pt x="162" y="128"/>
                      <a:pt x="118" y="164"/>
                    </a:cubicBezTo>
                    <a:cubicBezTo>
                      <a:pt x="114" y="168"/>
                      <a:pt x="110" y="171"/>
                      <a:pt x="108" y="173"/>
                    </a:cubicBezTo>
                    <a:cubicBezTo>
                      <a:pt x="120" y="166"/>
                      <a:pt x="158" y="143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1" y="131"/>
                      <a:pt x="181" y="131"/>
                      <a:pt x="180" y="131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8" y="133"/>
                      <a:pt x="172" y="136"/>
                      <a:pt x="154" y="147"/>
                    </a:cubicBezTo>
                    <a:cubicBezTo>
                      <a:pt x="150" y="150"/>
                      <a:pt x="145" y="153"/>
                      <a:pt x="141" y="155"/>
                    </a:cubicBezTo>
                    <a:cubicBezTo>
                      <a:pt x="158" y="145"/>
                      <a:pt x="181" y="132"/>
                      <a:pt x="196" y="123"/>
                    </a:cubicBezTo>
                    <a:cubicBezTo>
                      <a:pt x="196" y="123"/>
                      <a:pt x="196" y="123"/>
                      <a:pt x="197" y="123"/>
                    </a:cubicBezTo>
                    <a:cubicBezTo>
                      <a:pt x="197" y="123"/>
                      <a:pt x="197" y="124"/>
                      <a:pt x="197" y="124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41"/>
                      <a:pt x="192" y="141"/>
                      <a:pt x="192" y="142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90" y="144"/>
                      <a:pt x="180" y="151"/>
                      <a:pt x="135" y="184"/>
                    </a:cubicBezTo>
                    <a:cubicBezTo>
                      <a:pt x="117" y="196"/>
                      <a:pt x="100" y="209"/>
                      <a:pt x="92" y="215"/>
                    </a:cubicBezTo>
                    <a:cubicBezTo>
                      <a:pt x="102" y="210"/>
                      <a:pt x="124" y="197"/>
                      <a:pt x="142" y="186"/>
                    </a:cubicBezTo>
                    <a:cubicBezTo>
                      <a:pt x="167" y="172"/>
                      <a:pt x="173" y="168"/>
                      <a:pt x="174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8"/>
                    </a:cubicBezTo>
                    <a:cubicBezTo>
                      <a:pt x="175" y="168"/>
                      <a:pt x="175" y="168"/>
                      <a:pt x="175" y="168"/>
                    </a:cubicBezTo>
                    <a:cubicBezTo>
                      <a:pt x="167" y="173"/>
                      <a:pt x="152" y="181"/>
                      <a:pt x="139" y="189"/>
                    </a:cubicBezTo>
                    <a:cubicBezTo>
                      <a:pt x="149" y="183"/>
                      <a:pt x="160" y="177"/>
                      <a:pt x="168" y="173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9" y="173"/>
                      <a:pt x="169" y="173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8" y="173"/>
                      <a:pt x="168" y="173"/>
                      <a:pt x="168" y="174"/>
                    </a:cubicBezTo>
                    <a:cubicBezTo>
                      <a:pt x="166" y="175"/>
                      <a:pt x="162" y="178"/>
                      <a:pt x="146" y="187"/>
                    </a:cubicBezTo>
                    <a:cubicBezTo>
                      <a:pt x="181" y="167"/>
                      <a:pt x="188" y="163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1" y="162"/>
                      <a:pt x="191" y="162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88" y="164"/>
                      <a:pt x="181" y="169"/>
                      <a:pt x="151" y="189"/>
                    </a:cubicBezTo>
                    <a:cubicBezTo>
                      <a:pt x="140" y="196"/>
                      <a:pt x="129" y="203"/>
                      <a:pt x="122" y="208"/>
                    </a:cubicBezTo>
                    <a:cubicBezTo>
                      <a:pt x="128" y="204"/>
                      <a:pt x="137" y="199"/>
                      <a:pt x="145" y="194"/>
                    </a:cubicBezTo>
                    <a:cubicBezTo>
                      <a:pt x="169" y="180"/>
                      <a:pt x="170" y="180"/>
                      <a:pt x="170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180"/>
                      <a:pt x="170" y="181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9" y="181"/>
                      <a:pt x="157" y="188"/>
                      <a:pt x="145" y="195"/>
                    </a:cubicBezTo>
                    <a:cubicBezTo>
                      <a:pt x="117" y="212"/>
                      <a:pt x="111" y="215"/>
                      <a:pt x="111" y="215"/>
                    </a:cubicBezTo>
                    <a:cubicBezTo>
                      <a:pt x="111" y="215"/>
                      <a:pt x="111" y="215"/>
                      <a:pt x="111" y="215"/>
                    </a:cubicBezTo>
                    <a:cubicBezTo>
                      <a:pt x="111" y="215"/>
                      <a:pt x="110" y="215"/>
                      <a:pt x="110" y="215"/>
                    </a:cubicBezTo>
                    <a:cubicBezTo>
                      <a:pt x="110" y="215"/>
                      <a:pt x="110" y="214"/>
                      <a:pt x="110" y="214"/>
                    </a:cubicBezTo>
                    <a:cubicBezTo>
                      <a:pt x="131" y="201"/>
                      <a:pt x="166" y="178"/>
                      <a:pt x="181" y="168"/>
                    </a:cubicBezTo>
                    <a:cubicBezTo>
                      <a:pt x="162" y="179"/>
                      <a:pt x="118" y="205"/>
                      <a:pt x="92" y="220"/>
                    </a:cubicBezTo>
                    <a:cubicBezTo>
                      <a:pt x="92" y="220"/>
                      <a:pt x="91" y="220"/>
                      <a:pt x="91" y="2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88"/>
              <p:cNvSpPr/>
              <p:nvPr/>
            </p:nvSpPr>
            <p:spPr bwMode="auto">
              <a:xfrm>
                <a:off x="4002088" y="5662613"/>
                <a:ext cx="558800" cy="565150"/>
              </a:xfrm>
              <a:custGeom>
                <a:avLst/>
                <a:gdLst>
                  <a:gd name="T0" fmla="*/ 75 w 172"/>
                  <a:gd name="T1" fmla="*/ 174 h 174"/>
                  <a:gd name="T2" fmla="*/ 105 w 172"/>
                  <a:gd name="T3" fmla="*/ 155 h 174"/>
                  <a:gd name="T4" fmla="*/ 73 w 172"/>
                  <a:gd name="T5" fmla="*/ 173 h 174"/>
                  <a:gd name="T6" fmla="*/ 127 w 172"/>
                  <a:gd name="T7" fmla="*/ 137 h 174"/>
                  <a:gd name="T8" fmla="*/ 141 w 172"/>
                  <a:gd name="T9" fmla="*/ 110 h 174"/>
                  <a:gd name="T10" fmla="*/ 63 w 172"/>
                  <a:gd name="T11" fmla="*/ 154 h 174"/>
                  <a:gd name="T12" fmla="*/ 89 w 172"/>
                  <a:gd name="T13" fmla="*/ 125 h 174"/>
                  <a:gd name="T14" fmla="*/ 89 w 172"/>
                  <a:gd name="T15" fmla="*/ 125 h 174"/>
                  <a:gd name="T16" fmla="*/ 140 w 172"/>
                  <a:gd name="T17" fmla="*/ 87 h 174"/>
                  <a:gd name="T18" fmla="*/ 70 w 172"/>
                  <a:gd name="T19" fmla="*/ 126 h 174"/>
                  <a:gd name="T20" fmla="*/ 145 w 172"/>
                  <a:gd name="T21" fmla="*/ 74 h 174"/>
                  <a:gd name="T22" fmla="*/ 138 w 172"/>
                  <a:gd name="T23" fmla="*/ 62 h 174"/>
                  <a:gd name="T24" fmla="*/ 60 w 172"/>
                  <a:gd name="T25" fmla="*/ 106 h 174"/>
                  <a:gd name="T26" fmla="*/ 64 w 172"/>
                  <a:gd name="T27" fmla="*/ 101 h 174"/>
                  <a:gd name="T28" fmla="*/ 63 w 172"/>
                  <a:gd name="T29" fmla="*/ 100 h 174"/>
                  <a:gd name="T30" fmla="*/ 68 w 172"/>
                  <a:gd name="T31" fmla="*/ 93 h 174"/>
                  <a:gd name="T32" fmla="*/ 67 w 172"/>
                  <a:gd name="T33" fmla="*/ 93 h 174"/>
                  <a:gd name="T34" fmla="*/ 90 w 172"/>
                  <a:gd name="T35" fmla="*/ 70 h 174"/>
                  <a:gd name="T36" fmla="*/ 79 w 172"/>
                  <a:gd name="T37" fmla="*/ 75 h 174"/>
                  <a:gd name="T38" fmla="*/ 57 w 172"/>
                  <a:gd name="T39" fmla="*/ 69 h 174"/>
                  <a:gd name="T40" fmla="*/ 49 w 172"/>
                  <a:gd name="T41" fmla="*/ 56 h 174"/>
                  <a:gd name="T42" fmla="*/ 18 w 172"/>
                  <a:gd name="T43" fmla="*/ 74 h 174"/>
                  <a:gd name="T44" fmla="*/ 1 w 172"/>
                  <a:gd name="T45" fmla="*/ 75 h 174"/>
                  <a:gd name="T46" fmla="*/ 128 w 172"/>
                  <a:gd name="T47" fmla="*/ 0 h 174"/>
                  <a:gd name="T48" fmla="*/ 128 w 172"/>
                  <a:gd name="T49" fmla="*/ 1 h 174"/>
                  <a:gd name="T50" fmla="*/ 73 w 172"/>
                  <a:gd name="T51" fmla="*/ 38 h 174"/>
                  <a:gd name="T52" fmla="*/ 128 w 172"/>
                  <a:gd name="T53" fmla="*/ 10 h 174"/>
                  <a:gd name="T54" fmla="*/ 100 w 172"/>
                  <a:gd name="T55" fmla="*/ 44 h 174"/>
                  <a:gd name="T56" fmla="*/ 145 w 172"/>
                  <a:gd name="T57" fmla="*/ 19 h 174"/>
                  <a:gd name="T58" fmla="*/ 145 w 172"/>
                  <a:gd name="T59" fmla="*/ 38 h 174"/>
                  <a:gd name="T60" fmla="*/ 145 w 172"/>
                  <a:gd name="T61" fmla="*/ 49 h 174"/>
                  <a:gd name="T62" fmla="*/ 157 w 172"/>
                  <a:gd name="T63" fmla="*/ 47 h 174"/>
                  <a:gd name="T64" fmla="*/ 133 w 172"/>
                  <a:gd name="T65" fmla="*/ 62 h 174"/>
                  <a:gd name="T66" fmla="*/ 143 w 172"/>
                  <a:gd name="T67" fmla="*/ 59 h 174"/>
                  <a:gd name="T68" fmla="*/ 105 w 172"/>
                  <a:gd name="T69" fmla="*/ 89 h 174"/>
                  <a:gd name="T70" fmla="*/ 154 w 172"/>
                  <a:gd name="T71" fmla="*/ 69 h 174"/>
                  <a:gd name="T72" fmla="*/ 143 w 172"/>
                  <a:gd name="T73" fmla="*/ 77 h 174"/>
                  <a:gd name="T74" fmla="*/ 145 w 172"/>
                  <a:gd name="T75" fmla="*/ 83 h 174"/>
                  <a:gd name="T76" fmla="*/ 146 w 172"/>
                  <a:gd name="T77" fmla="*/ 84 h 174"/>
                  <a:gd name="T78" fmla="*/ 154 w 172"/>
                  <a:gd name="T79" fmla="*/ 87 h 174"/>
                  <a:gd name="T80" fmla="*/ 69 w 172"/>
                  <a:gd name="T81" fmla="*/ 150 h 174"/>
                  <a:gd name="T82" fmla="*/ 144 w 172"/>
                  <a:gd name="T83" fmla="*/ 108 h 174"/>
                  <a:gd name="T84" fmla="*/ 80 w 172"/>
                  <a:gd name="T85" fmla="*/ 164 h 174"/>
                  <a:gd name="T86" fmla="*/ 141 w 172"/>
                  <a:gd name="T87" fmla="*/ 129 h 174"/>
                  <a:gd name="T88" fmla="*/ 82 w 172"/>
                  <a:gd name="T89" fmla="*/ 168 h 174"/>
                  <a:gd name="T90" fmla="*/ 172 w 172"/>
                  <a:gd name="T91" fmla="*/ 117 h 174"/>
                  <a:gd name="T92" fmla="*/ 132 w 172"/>
                  <a:gd name="T93" fmla="*/ 141 h 174"/>
                  <a:gd name="T94" fmla="*/ 76 w 172"/>
                  <a:gd name="T9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2" h="174">
                    <a:moveTo>
                      <a:pt x="75" y="174"/>
                    </a:move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4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3"/>
                      <a:pt x="75" y="173"/>
                    </a:cubicBezTo>
                    <a:cubicBezTo>
                      <a:pt x="76" y="173"/>
                      <a:pt x="79" y="171"/>
                      <a:pt x="84" y="168"/>
                    </a:cubicBezTo>
                    <a:cubicBezTo>
                      <a:pt x="89" y="165"/>
                      <a:pt x="97" y="160"/>
                      <a:pt x="105" y="155"/>
                    </a:cubicBezTo>
                    <a:cubicBezTo>
                      <a:pt x="110" y="153"/>
                      <a:pt x="115" y="149"/>
                      <a:pt x="120" y="146"/>
                    </a:cubicBezTo>
                    <a:cubicBezTo>
                      <a:pt x="78" y="171"/>
                      <a:pt x="73" y="174"/>
                      <a:pt x="73" y="174"/>
                    </a:cubicBezTo>
                    <a:cubicBezTo>
                      <a:pt x="73" y="174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5" y="171"/>
                      <a:pt x="82" y="166"/>
                      <a:pt x="113" y="146"/>
                    </a:cubicBezTo>
                    <a:cubicBezTo>
                      <a:pt x="118" y="143"/>
                      <a:pt x="123" y="140"/>
                      <a:pt x="127" y="137"/>
                    </a:cubicBezTo>
                    <a:cubicBezTo>
                      <a:pt x="76" y="167"/>
                      <a:pt x="76" y="167"/>
                      <a:pt x="76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67"/>
                      <a:pt x="75" y="166"/>
                      <a:pt x="75" y="166"/>
                    </a:cubicBezTo>
                    <a:cubicBezTo>
                      <a:pt x="91" y="152"/>
                      <a:pt x="130" y="119"/>
                      <a:pt x="141" y="110"/>
                    </a:cubicBezTo>
                    <a:cubicBezTo>
                      <a:pt x="77" y="147"/>
                      <a:pt x="66" y="153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34" y="99"/>
                      <a:pt x="106" y="116"/>
                      <a:pt x="89" y="125"/>
                    </a:cubicBezTo>
                    <a:cubicBezTo>
                      <a:pt x="89" y="126"/>
                      <a:pt x="89" y="126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8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90" y="124"/>
                      <a:pt x="92" y="122"/>
                      <a:pt x="98" y="118"/>
                    </a:cubicBezTo>
                    <a:cubicBezTo>
                      <a:pt x="103" y="114"/>
                      <a:pt x="110" y="109"/>
                      <a:pt x="117" y="104"/>
                    </a:cubicBezTo>
                    <a:cubicBezTo>
                      <a:pt x="126" y="97"/>
                      <a:pt x="134" y="91"/>
                      <a:pt x="140" y="87"/>
                    </a:cubicBezTo>
                    <a:cubicBezTo>
                      <a:pt x="126" y="95"/>
                      <a:pt x="91" y="115"/>
                      <a:pt x="71" y="127"/>
                    </a:cubicBezTo>
                    <a:cubicBezTo>
                      <a:pt x="71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6"/>
                      <a:pt x="72" y="125"/>
                    </a:cubicBezTo>
                    <a:cubicBezTo>
                      <a:pt x="108" y="100"/>
                      <a:pt x="133" y="83"/>
                      <a:pt x="145" y="74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6" y="120"/>
                      <a:pt x="66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88" y="102"/>
                      <a:pt x="126" y="72"/>
                      <a:pt x="138" y="62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7"/>
                      <a:pt x="60" y="107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4"/>
                      <a:pt x="68" y="101"/>
                      <a:pt x="86" y="90"/>
                    </a:cubicBezTo>
                    <a:cubicBezTo>
                      <a:pt x="99" y="82"/>
                      <a:pt x="114" y="73"/>
                      <a:pt x="127" y="65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3" y="101"/>
                      <a:pt x="63" y="101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6" y="98"/>
                      <a:pt x="74" y="93"/>
                      <a:pt x="104" y="74"/>
                    </a:cubicBezTo>
                    <a:cubicBezTo>
                      <a:pt x="112" y="69"/>
                      <a:pt x="120" y="64"/>
                      <a:pt x="126" y="59"/>
                    </a:cubicBezTo>
                    <a:cubicBezTo>
                      <a:pt x="80" y="86"/>
                      <a:pt x="70" y="92"/>
                      <a:pt x="68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0" y="46"/>
                      <a:pt x="121" y="52"/>
                      <a:pt x="112" y="57"/>
                    </a:cubicBezTo>
                    <a:cubicBezTo>
                      <a:pt x="104" y="61"/>
                      <a:pt x="96" y="66"/>
                      <a:pt x="90" y="70"/>
                    </a:cubicBezTo>
                    <a:cubicBezTo>
                      <a:pt x="83" y="73"/>
                      <a:pt x="81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9" y="76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4" y="24"/>
                      <a:pt x="117" y="35"/>
                      <a:pt x="101" y="44"/>
                    </a:cubicBezTo>
                    <a:cubicBezTo>
                      <a:pt x="65" y="65"/>
                      <a:pt x="58" y="69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7" y="68"/>
                    </a:cubicBezTo>
                    <a:cubicBezTo>
                      <a:pt x="78" y="51"/>
                      <a:pt x="115" y="21"/>
                      <a:pt x="125" y="12"/>
                    </a:cubicBezTo>
                    <a:cubicBezTo>
                      <a:pt x="114" y="18"/>
                      <a:pt x="75" y="41"/>
                      <a:pt x="49" y="56"/>
                    </a:cubicBezTo>
                    <a:cubicBezTo>
                      <a:pt x="25" y="70"/>
                      <a:pt x="20" y="73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7" y="74"/>
                    </a:cubicBezTo>
                    <a:cubicBezTo>
                      <a:pt x="17" y="74"/>
                      <a:pt x="18" y="73"/>
                      <a:pt x="18" y="73"/>
                    </a:cubicBezTo>
                    <a:cubicBezTo>
                      <a:pt x="47" y="54"/>
                      <a:pt x="97" y="21"/>
                      <a:pt x="118" y="7"/>
                    </a:cubicBezTo>
                    <a:cubicBezTo>
                      <a:pt x="88" y="24"/>
                      <a:pt x="2" y="74"/>
                      <a:pt x="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08" y="12"/>
                      <a:pt x="125" y="2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"/>
                      <a:pt x="129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7" y="2"/>
                      <a:pt x="123" y="5"/>
                      <a:pt x="111" y="13"/>
                    </a:cubicBezTo>
                    <a:cubicBezTo>
                      <a:pt x="101" y="19"/>
                      <a:pt x="87" y="29"/>
                      <a:pt x="73" y="38"/>
                    </a:cubicBezTo>
                    <a:cubicBezTo>
                      <a:pt x="58" y="48"/>
                      <a:pt x="42" y="59"/>
                      <a:pt x="31" y="66"/>
                    </a:cubicBezTo>
                    <a:cubicBezTo>
                      <a:pt x="36" y="63"/>
                      <a:pt x="42" y="59"/>
                      <a:pt x="48" y="56"/>
                    </a:cubicBezTo>
                    <a:cubicBezTo>
                      <a:pt x="114" y="17"/>
                      <a:pt x="127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1"/>
                      <a:pt x="128" y="11"/>
                      <a:pt x="93" y="40"/>
                    </a:cubicBezTo>
                    <a:cubicBezTo>
                      <a:pt x="80" y="51"/>
                      <a:pt x="67" y="62"/>
                      <a:pt x="61" y="66"/>
                    </a:cubicBezTo>
                    <a:cubicBezTo>
                      <a:pt x="68" y="62"/>
                      <a:pt x="85" y="53"/>
                      <a:pt x="100" y="44"/>
                    </a:cubicBezTo>
                    <a:cubicBezTo>
                      <a:pt x="135" y="23"/>
                      <a:pt x="143" y="18"/>
                      <a:pt x="144" y="18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4" y="18"/>
                      <a:pt x="145" y="18"/>
                      <a:pt x="145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94" y="66"/>
                      <a:pt x="126" y="48"/>
                      <a:pt x="144" y="37"/>
                    </a:cubicBezTo>
                    <a:cubicBezTo>
                      <a:pt x="144" y="37"/>
                      <a:pt x="145" y="37"/>
                      <a:pt x="145" y="37"/>
                    </a:cubicBezTo>
                    <a:cubicBezTo>
                      <a:pt x="145" y="37"/>
                      <a:pt x="145" y="38"/>
                      <a:pt x="145" y="3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90" y="80"/>
                      <a:pt x="124" y="60"/>
                      <a:pt x="145" y="48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6" y="48"/>
                      <a:pt x="146" y="48"/>
                      <a:pt x="145" y="49"/>
                    </a:cubicBezTo>
                    <a:cubicBezTo>
                      <a:pt x="125" y="61"/>
                      <a:pt x="92" y="82"/>
                      <a:pt x="75" y="93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57" y="46"/>
                      <a:pt x="157" y="46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5" y="48"/>
                      <a:pt x="154" y="49"/>
                      <a:pt x="150" y="51"/>
                    </a:cubicBezTo>
                    <a:cubicBezTo>
                      <a:pt x="146" y="54"/>
                      <a:pt x="140" y="58"/>
                      <a:pt x="133" y="62"/>
                    </a:cubicBezTo>
                    <a:cubicBezTo>
                      <a:pt x="119" y="71"/>
                      <a:pt x="98" y="83"/>
                      <a:pt x="83" y="9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4" y="58"/>
                      <a:pt x="144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2" y="60"/>
                      <a:pt x="139" y="62"/>
                      <a:pt x="131" y="69"/>
                    </a:cubicBezTo>
                    <a:cubicBezTo>
                      <a:pt x="124" y="74"/>
                      <a:pt x="115" y="82"/>
                      <a:pt x="105" y="89"/>
                    </a:cubicBezTo>
                    <a:cubicBezTo>
                      <a:pt x="92" y="100"/>
                      <a:pt x="79" y="110"/>
                      <a:pt x="72" y="116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3" y="70"/>
                      <a:pt x="150" y="72"/>
                      <a:pt x="143" y="77"/>
                    </a:cubicBezTo>
                    <a:cubicBezTo>
                      <a:pt x="136" y="82"/>
                      <a:pt x="127" y="88"/>
                      <a:pt x="118" y="95"/>
                    </a:cubicBezTo>
                    <a:cubicBezTo>
                      <a:pt x="104" y="104"/>
                      <a:pt x="90" y="114"/>
                      <a:pt x="81" y="120"/>
                    </a:cubicBezTo>
                    <a:cubicBezTo>
                      <a:pt x="134" y="89"/>
                      <a:pt x="143" y="84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4"/>
                      <a:pt x="146" y="84"/>
                      <a:pt x="146" y="84"/>
                    </a:cubicBezTo>
                    <a:cubicBezTo>
                      <a:pt x="131" y="95"/>
                      <a:pt x="107" y="112"/>
                      <a:pt x="95" y="121"/>
                    </a:cubicBezTo>
                    <a:cubicBezTo>
                      <a:pt x="142" y="94"/>
                      <a:pt x="151" y="88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5" y="87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84" y="142"/>
                      <a:pt x="122" y="120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9"/>
                      <a:pt x="136" y="115"/>
                      <a:pt x="110" y="137"/>
                    </a:cubicBezTo>
                    <a:cubicBezTo>
                      <a:pt x="98" y="148"/>
                      <a:pt x="86" y="158"/>
                      <a:pt x="80" y="164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2" y="128"/>
                      <a:pt x="142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0" y="130"/>
                      <a:pt x="138" y="131"/>
                      <a:pt x="133" y="134"/>
                    </a:cubicBezTo>
                    <a:cubicBezTo>
                      <a:pt x="128" y="138"/>
                      <a:pt x="121" y="142"/>
                      <a:pt x="114" y="147"/>
                    </a:cubicBezTo>
                    <a:cubicBezTo>
                      <a:pt x="103" y="154"/>
                      <a:pt x="90" y="162"/>
                      <a:pt x="82" y="168"/>
                    </a:cubicBezTo>
                    <a:cubicBezTo>
                      <a:pt x="93" y="161"/>
                      <a:pt x="114" y="149"/>
                      <a:pt x="132" y="139"/>
                    </a:cubicBezTo>
                    <a:cubicBezTo>
                      <a:pt x="171" y="116"/>
                      <a:pt x="171" y="116"/>
                      <a:pt x="172" y="116"/>
                    </a:cubicBezTo>
                    <a:cubicBezTo>
                      <a:pt x="172" y="116"/>
                      <a:pt x="172" y="116"/>
                      <a:pt x="172" y="116"/>
                    </a:cubicBezTo>
                    <a:cubicBezTo>
                      <a:pt x="172" y="116"/>
                      <a:pt x="172" y="116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0" y="118"/>
                      <a:pt x="166" y="121"/>
                      <a:pt x="149" y="130"/>
                    </a:cubicBezTo>
                    <a:cubicBezTo>
                      <a:pt x="144" y="133"/>
                      <a:pt x="138" y="137"/>
                      <a:pt x="132" y="141"/>
                    </a:cubicBezTo>
                    <a:cubicBezTo>
                      <a:pt x="138" y="137"/>
                      <a:pt x="144" y="133"/>
                      <a:pt x="149" y="131"/>
                    </a:cubicBezTo>
                    <a:cubicBezTo>
                      <a:pt x="150" y="130"/>
                      <a:pt x="150" y="130"/>
                      <a:pt x="150" y="131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91" y="165"/>
                      <a:pt x="79" y="173"/>
                      <a:pt x="76" y="174"/>
                    </a:cubicBezTo>
                    <a:cubicBezTo>
                      <a:pt x="76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89"/>
              <p:cNvSpPr/>
              <p:nvPr/>
            </p:nvSpPr>
            <p:spPr bwMode="auto">
              <a:xfrm>
                <a:off x="3963988" y="5637213"/>
                <a:ext cx="165100" cy="96838"/>
              </a:xfrm>
              <a:custGeom>
                <a:avLst/>
                <a:gdLst>
                  <a:gd name="T0" fmla="*/ 1 w 51"/>
                  <a:gd name="T1" fmla="*/ 30 h 30"/>
                  <a:gd name="T2" fmla="*/ 1 w 51"/>
                  <a:gd name="T3" fmla="*/ 30 h 30"/>
                  <a:gd name="T4" fmla="*/ 0 w 51"/>
                  <a:gd name="T5" fmla="*/ 29 h 30"/>
                  <a:gd name="T6" fmla="*/ 1 w 51"/>
                  <a:gd name="T7" fmla="*/ 29 h 30"/>
                  <a:gd name="T8" fmla="*/ 23 w 51"/>
                  <a:gd name="T9" fmla="*/ 12 h 30"/>
                  <a:gd name="T10" fmla="*/ 20 w 51"/>
                  <a:gd name="T11" fmla="*/ 14 h 30"/>
                  <a:gd name="T12" fmla="*/ 19 w 51"/>
                  <a:gd name="T13" fmla="*/ 14 h 30"/>
                  <a:gd name="T14" fmla="*/ 19 w 51"/>
                  <a:gd name="T15" fmla="*/ 14 h 30"/>
                  <a:gd name="T16" fmla="*/ 29 w 51"/>
                  <a:gd name="T17" fmla="*/ 8 h 30"/>
                  <a:gd name="T18" fmla="*/ 29 w 51"/>
                  <a:gd name="T19" fmla="*/ 8 h 30"/>
                  <a:gd name="T20" fmla="*/ 29 w 51"/>
                  <a:gd name="T21" fmla="*/ 9 h 30"/>
                  <a:gd name="T22" fmla="*/ 29 w 51"/>
                  <a:gd name="T23" fmla="*/ 9 h 30"/>
                  <a:gd name="T24" fmla="*/ 29 w 51"/>
                  <a:gd name="T25" fmla="*/ 9 h 30"/>
                  <a:gd name="T26" fmla="*/ 7 w 51"/>
                  <a:gd name="T27" fmla="*/ 25 h 30"/>
                  <a:gd name="T28" fmla="*/ 50 w 51"/>
                  <a:gd name="T29" fmla="*/ 0 h 30"/>
                  <a:gd name="T30" fmla="*/ 51 w 51"/>
                  <a:gd name="T31" fmla="*/ 0 h 30"/>
                  <a:gd name="T32" fmla="*/ 51 w 51"/>
                  <a:gd name="T33" fmla="*/ 1 h 30"/>
                  <a:gd name="T34" fmla="*/ 51 w 51"/>
                  <a:gd name="T35" fmla="*/ 1 h 30"/>
                  <a:gd name="T36" fmla="*/ 51 w 51"/>
                  <a:gd name="T37" fmla="*/ 1 h 30"/>
                  <a:gd name="T38" fmla="*/ 50 w 51"/>
                  <a:gd name="T39" fmla="*/ 1 h 30"/>
                  <a:gd name="T40" fmla="*/ 32 w 51"/>
                  <a:gd name="T41" fmla="*/ 13 h 30"/>
                  <a:gd name="T42" fmla="*/ 46 w 51"/>
                  <a:gd name="T43" fmla="*/ 5 h 30"/>
                  <a:gd name="T44" fmla="*/ 46 w 51"/>
                  <a:gd name="T45" fmla="*/ 6 h 30"/>
                  <a:gd name="T46" fmla="*/ 46 w 51"/>
                  <a:gd name="T47" fmla="*/ 6 h 30"/>
                  <a:gd name="T48" fmla="*/ 46 w 51"/>
                  <a:gd name="T49" fmla="*/ 6 h 30"/>
                  <a:gd name="T50" fmla="*/ 47 w 51"/>
                  <a:gd name="T51" fmla="*/ 6 h 30"/>
                  <a:gd name="T52" fmla="*/ 11 w 51"/>
                  <a:gd name="T53" fmla="*/ 26 h 30"/>
                  <a:gd name="T54" fmla="*/ 11 w 51"/>
                  <a:gd name="T55" fmla="*/ 26 h 30"/>
                  <a:gd name="T56" fmla="*/ 11 w 51"/>
                  <a:gd name="T57" fmla="*/ 26 h 30"/>
                  <a:gd name="T58" fmla="*/ 33 w 51"/>
                  <a:gd name="T59" fmla="*/ 11 h 30"/>
                  <a:gd name="T60" fmla="*/ 1 w 51"/>
                  <a:gd name="T61" fmla="*/ 30 h 30"/>
                  <a:gd name="T62" fmla="*/ 1 w 51"/>
                  <a:gd name="T63" fmla="*/ 30 h 30"/>
                  <a:gd name="T64" fmla="*/ 1 w 51"/>
                  <a:gd name="T65" fmla="*/ 30 h 30"/>
                  <a:gd name="T66" fmla="*/ 1 w 51"/>
                  <a:gd name="T6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30">
                    <a:moveTo>
                      <a:pt x="1" y="3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8" y="24"/>
                      <a:pt x="18" y="17"/>
                      <a:pt x="23" y="12"/>
                    </a:cubicBezTo>
                    <a:cubicBezTo>
                      <a:pt x="22" y="13"/>
                      <a:pt x="21" y="14"/>
                      <a:pt x="20" y="14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3" y="14"/>
                      <a:pt x="7" y="25"/>
                    </a:cubicBezTo>
                    <a:cubicBezTo>
                      <a:pt x="18" y="19"/>
                      <a:pt x="38" y="7"/>
                      <a:pt x="50" y="0"/>
                    </a:cubicBezTo>
                    <a:cubicBezTo>
                      <a:pt x="50" y="0"/>
                      <a:pt x="50" y="0"/>
                      <a:pt x="51" y="0"/>
                    </a:cubicBezTo>
                    <a:cubicBezTo>
                      <a:pt x="51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3"/>
                      <a:pt x="44" y="5"/>
                      <a:pt x="32" y="13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6"/>
                      <a:pt x="23" y="19"/>
                      <a:pt x="11" y="26"/>
                    </a:cubicBezTo>
                    <a:cubicBezTo>
                      <a:pt x="11" y="27"/>
                      <a:pt x="11" y="26"/>
                      <a:pt x="11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6" y="22"/>
                      <a:pt x="25" y="17"/>
                      <a:pt x="33" y="11"/>
                    </a:cubicBezTo>
                    <a:cubicBezTo>
                      <a:pt x="9" y="26"/>
                      <a:pt x="3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290"/>
              <p:cNvSpPr/>
              <p:nvPr/>
            </p:nvSpPr>
            <p:spPr bwMode="auto">
              <a:xfrm>
                <a:off x="3675063" y="5624513"/>
                <a:ext cx="619125" cy="431800"/>
              </a:xfrm>
              <a:custGeom>
                <a:avLst/>
                <a:gdLst>
                  <a:gd name="T0" fmla="*/ 80 w 191"/>
                  <a:gd name="T1" fmla="*/ 133 h 133"/>
                  <a:gd name="T2" fmla="*/ 100 w 191"/>
                  <a:gd name="T3" fmla="*/ 118 h 133"/>
                  <a:gd name="T4" fmla="*/ 80 w 191"/>
                  <a:gd name="T5" fmla="*/ 128 h 133"/>
                  <a:gd name="T6" fmla="*/ 45 w 191"/>
                  <a:gd name="T7" fmla="*/ 131 h 133"/>
                  <a:gd name="T8" fmla="*/ 45 w 191"/>
                  <a:gd name="T9" fmla="*/ 130 h 133"/>
                  <a:gd name="T10" fmla="*/ 26 w 191"/>
                  <a:gd name="T11" fmla="*/ 132 h 133"/>
                  <a:gd name="T12" fmla="*/ 52 w 191"/>
                  <a:gd name="T13" fmla="*/ 113 h 133"/>
                  <a:gd name="T14" fmla="*/ 33 w 191"/>
                  <a:gd name="T15" fmla="*/ 107 h 133"/>
                  <a:gd name="T16" fmla="*/ 119 w 191"/>
                  <a:gd name="T17" fmla="*/ 47 h 133"/>
                  <a:gd name="T18" fmla="*/ 0 w 191"/>
                  <a:gd name="T19" fmla="*/ 109 h 133"/>
                  <a:gd name="T20" fmla="*/ 15 w 191"/>
                  <a:gd name="T21" fmla="*/ 92 h 133"/>
                  <a:gd name="T22" fmla="*/ 3 w 191"/>
                  <a:gd name="T23" fmla="*/ 98 h 133"/>
                  <a:gd name="T24" fmla="*/ 76 w 191"/>
                  <a:gd name="T25" fmla="*/ 51 h 133"/>
                  <a:gd name="T26" fmla="*/ 0 w 191"/>
                  <a:gd name="T27" fmla="*/ 94 h 133"/>
                  <a:gd name="T28" fmla="*/ 0 w 191"/>
                  <a:gd name="T29" fmla="*/ 93 h 133"/>
                  <a:gd name="T30" fmla="*/ 2 w 191"/>
                  <a:gd name="T31" fmla="*/ 74 h 133"/>
                  <a:gd name="T32" fmla="*/ 49 w 191"/>
                  <a:gd name="T33" fmla="*/ 43 h 133"/>
                  <a:gd name="T34" fmla="*/ 16 w 191"/>
                  <a:gd name="T35" fmla="*/ 60 h 133"/>
                  <a:gd name="T36" fmla="*/ 19 w 191"/>
                  <a:gd name="T37" fmla="*/ 58 h 133"/>
                  <a:gd name="T38" fmla="*/ 27 w 191"/>
                  <a:gd name="T39" fmla="*/ 52 h 133"/>
                  <a:gd name="T40" fmla="*/ 27 w 191"/>
                  <a:gd name="T41" fmla="*/ 51 h 133"/>
                  <a:gd name="T42" fmla="*/ 8 w 191"/>
                  <a:gd name="T43" fmla="*/ 52 h 133"/>
                  <a:gd name="T44" fmla="*/ 17 w 191"/>
                  <a:gd name="T45" fmla="*/ 44 h 133"/>
                  <a:gd name="T46" fmla="*/ 14 w 191"/>
                  <a:gd name="T47" fmla="*/ 34 h 133"/>
                  <a:gd name="T48" fmla="*/ 21 w 191"/>
                  <a:gd name="T49" fmla="*/ 7 h 133"/>
                  <a:gd name="T50" fmla="*/ 16 w 191"/>
                  <a:gd name="T51" fmla="*/ 32 h 133"/>
                  <a:gd name="T52" fmla="*/ 68 w 191"/>
                  <a:gd name="T53" fmla="*/ 2 h 133"/>
                  <a:gd name="T54" fmla="*/ 69 w 191"/>
                  <a:gd name="T55" fmla="*/ 3 h 133"/>
                  <a:gd name="T56" fmla="*/ 13 w 191"/>
                  <a:gd name="T57" fmla="*/ 49 h 133"/>
                  <a:gd name="T58" fmla="*/ 73 w 191"/>
                  <a:gd name="T59" fmla="*/ 15 h 133"/>
                  <a:gd name="T60" fmla="*/ 87 w 191"/>
                  <a:gd name="T61" fmla="*/ 16 h 133"/>
                  <a:gd name="T62" fmla="*/ 55 w 191"/>
                  <a:gd name="T63" fmla="*/ 37 h 133"/>
                  <a:gd name="T64" fmla="*/ 94 w 191"/>
                  <a:gd name="T65" fmla="*/ 16 h 133"/>
                  <a:gd name="T66" fmla="*/ 18 w 191"/>
                  <a:gd name="T67" fmla="*/ 63 h 133"/>
                  <a:gd name="T68" fmla="*/ 88 w 191"/>
                  <a:gd name="T69" fmla="*/ 23 h 133"/>
                  <a:gd name="T70" fmla="*/ 76 w 191"/>
                  <a:gd name="T71" fmla="*/ 49 h 133"/>
                  <a:gd name="T72" fmla="*/ 151 w 191"/>
                  <a:gd name="T73" fmla="*/ 6 h 133"/>
                  <a:gd name="T74" fmla="*/ 156 w 191"/>
                  <a:gd name="T75" fmla="*/ 9 h 133"/>
                  <a:gd name="T76" fmla="*/ 172 w 191"/>
                  <a:gd name="T77" fmla="*/ 0 h 133"/>
                  <a:gd name="T78" fmla="*/ 172 w 191"/>
                  <a:gd name="T79" fmla="*/ 1 h 133"/>
                  <a:gd name="T80" fmla="*/ 86 w 191"/>
                  <a:gd name="T81" fmla="*/ 55 h 133"/>
                  <a:gd name="T82" fmla="*/ 182 w 191"/>
                  <a:gd name="T83" fmla="*/ 4 h 133"/>
                  <a:gd name="T84" fmla="*/ 144 w 191"/>
                  <a:gd name="T85" fmla="*/ 42 h 133"/>
                  <a:gd name="T86" fmla="*/ 191 w 191"/>
                  <a:gd name="T87" fmla="*/ 15 h 133"/>
                  <a:gd name="T88" fmla="*/ 90 w 191"/>
                  <a:gd name="T89" fmla="*/ 95 h 133"/>
                  <a:gd name="T90" fmla="*/ 84 w 191"/>
                  <a:gd name="T91" fmla="*/ 108 h 133"/>
                  <a:gd name="T92" fmla="*/ 82 w 191"/>
                  <a:gd name="T93" fmla="*/ 125 h 133"/>
                  <a:gd name="T94" fmla="*/ 106 w 191"/>
                  <a:gd name="T95" fmla="*/ 114 h 133"/>
                  <a:gd name="T96" fmla="*/ 107 w 191"/>
                  <a:gd name="T97" fmla="*/ 114 h 133"/>
                  <a:gd name="T98" fmla="*/ 87 w 191"/>
                  <a:gd name="T99" fmla="*/ 128 h 133"/>
                  <a:gd name="T100" fmla="*/ 80 w 191"/>
                  <a:gd name="T10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33">
                    <a:moveTo>
                      <a:pt x="80" y="133"/>
                    </a:move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1" y="132"/>
                      <a:pt x="84" y="129"/>
                      <a:pt x="93" y="123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96" y="120"/>
                      <a:pt x="92" y="123"/>
                      <a:pt x="90" y="124"/>
                    </a:cubicBezTo>
                    <a:cubicBezTo>
                      <a:pt x="90" y="124"/>
                      <a:pt x="90" y="124"/>
                      <a:pt x="89" y="124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2" y="126"/>
                      <a:pt x="81" y="127"/>
                      <a:pt x="80" y="128"/>
                    </a:cubicBezTo>
                    <a:cubicBezTo>
                      <a:pt x="80" y="128"/>
                      <a:pt x="79" y="128"/>
                      <a:pt x="79" y="128"/>
                    </a:cubicBezTo>
                    <a:cubicBezTo>
                      <a:pt x="79" y="127"/>
                      <a:pt x="79" y="127"/>
                      <a:pt x="84" y="109"/>
                    </a:cubicBezTo>
                    <a:cubicBezTo>
                      <a:pt x="53" y="127"/>
                      <a:pt x="47" y="130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4" y="131"/>
                      <a:pt x="45" y="131"/>
                      <a:pt x="45" y="130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7" y="132"/>
                      <a:pt x="27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0"/>
                      <a:pt x="32" y="127"/>
                      <a:pt x="52" y="113"/>
                    </a:cubicBezTo>
                    <a:cubicBezTo>
                      <a:pt x="65" y="103"/>
                      <a:pt x="84" y="90"/>
                      <a:pt x="108" y="73"/>
                    </a:cubicBezTo>
                    <a:cubicBezTo>
                      <a:pt x="138" y="52"/>
                      <a:pt x="168" y="30"/>
                      <a:pt x="182" y="20"/>
                    </a:cubicBezTo>
                    <a:cubicBezTo>
                      <a:pt x="174" y="25"/>
                      <a:pt x="160" y="33"/>
                      <a:pt x="145" y="42"/>
                    </a:cubicBezTo>
                    <a:cubicBezTo>
                      <a:pt x="71" y="86"/>
                      <a:pt x="35" y="107"/>
                      <a:pt x="33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7"/>
                      <a:pt x="33" y="107"/>
                      <a:pt x="33" y="106"/>
                    </a:cubicBezTo>
                    <a:cubicBezTo>
                      <a:pt x="32" y="106"/>
                      <a:pt x="32" y="106"/>
                      <a:pt x="60" y="87"/>
                    </a:cubicBezTo>
                    <a:cubicBezTo>
                      <a:pt x="77" y="75"/>
                      <a:pt x="98" y="61"/>
                      <a:pt x="119" y="47"/>
                    </a:cubicBezTo>
                    <a:cubicBezTo>
                      <a:pt x="143" y="30"/>
                      <a:pt x="167" y="14"/>
                      <a:pt x="177" y="8"/>
                    </a:cubicBezTo>
                    <a:cubicBezTo>
                      <a:pt x="153" y="20"/>
                      <a:pt x="55" y="7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08"/>
                      <a:pt x="113" y="38"/>
                      <a:pt x="155" y="11"/>
                    </a:cubicBezTo>
                    <a:cubicBezTo>
                      <a:pt x="115" y="34"/>
                      <a:pt x="17" y="91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4" y="96"/>
                      <a:pt x="9" y="93"/>
                      <a:pt x="25" y="83"/>
                    </a:cubicBezTo>
                    <a:cubicBezTo>
                      <a:pt x="38" y="75"/>
                      <a:pt x="55" y="65"/>
                      <a:pt x="76" y="51"/>
                    </a:cubicBezTo>
                    <a:cubicBezTo>
                      <a:pt x="96" y="39"/>
                      <a:pt x="115" y="27"/>
                      <a:pt x="130" y="19"/>
                    </a:cubicBezTo>
                    <a:cubicBezTo>
                      <a:pt x="115" y="27"/>
                      <a:pt x="96" y="38"/>
                      <a:pt x="76" y="50"/>
                    </a:cubicBezTo>
                    <a:cubicBezTo>
                      <a:pt x="18" y="84"/>
                      <a:pt x="3" y="92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69" y="35"/>
                      <a:pt x="26" y="60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1"/>
                      <a:pt x="12" y="66"/>
                      <a:pt x="49" y="43"/>
                    </a:cubicBezTo>
                    <a:cubicBezTo>
                      <a:pt x="60" y="36"/>
                      <a:pt x="71" y="29"/>
                      <a:pt x="79" y="24"/>
                    </a:cubicBezTo>
                    <a:cubicBezTo>
                      <a:pt x="57" y="37"/>
                      <a:pt x="17" y="60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59"/>
                    </a:cubicBezTo>
                    <a:cubicBezTo>
                      <a:pt x="17" y="59"/>
                      <a:pt x="18" y="59"/>
                      <a:pt x="19" y="58"/>
                    </a:cubicBezTo>
                    <a:cubicBezTo>
                      <a:pt x="21" y="57"/>
                      <a:pt x="24" y="55"/>
                      <a:pt x="27" y="53"/>
                    </a:cubicBezTo>
                    <a:cubicBezTo>
                      <a:pt x="32" y="50"/>
                      <a:pt x="39" y="45"/>
                      <a:pt x="46" y="41"/>
                    </a:cubicBezTo>
                    <a:cubicBezTo>
                      <a:pt x="36" y="47"/>
                      <a:pt x="29" y="51"/>
                      <a:pt x="28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43"/>
                      <a:pt x="60" y="25"/>
                      <a:pt x="69" y="17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1"/>
                      <a:pt x="11" y="49"/>
                      <a:pt x="17" y="44"/>
                    </a:cubicBezTo>
                    <a:cubicBezTo>
                      <a:pt x="22" y="40"/>
                      <a:pt x="30" y="34"/>
                      <a:pt x="37" y="28"/>
                    </a:cubicBezTo>
                    <a:cubicBezTo>
                      <a:pt x="47" y="19"/>
                      <a:pt x="59" y="10"/>
                      <a:pt x="65" y="5"/>
                    </a:cubicBezTo>
                    <a:cubicBezTo>
                      <a:pt x="55" y="11"/>
                      <a:pt x="29" y="26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7" y="5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9" y="30"/>
                      <a:pt x="30" y="24"/>
                      <a:pt x="41" y="18"/>
                    </a:cubicBezTo>
                    <a:cubicBezTo>
                      <a:pt x="48" y="14"/>
                      <a:pt x="55" y="10"/>
                      <a:pt x="60" y="7"/>
                    </a:cubicBezTo>
                    <a:cubicBezTo>
                      <a:pt x="65" y="4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6" y="6"/>
                      <a:pt x="59" y="11"/>
                    </a:cubicBezTo>
                    <a:cubicBezTo>
                      <a:pt x="53" y="16"/>
                      <a:pt x="45" y="22"/>
                      <a:pt x="38" y="28"/>
                    </a:cubicBezTo>
                    <a:cubicBezTo>
                      <a:pt x="28" y="36"/>
                      <a:pt x="18" y="44"/>
                      <a:pt x="13" y="49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6"/>
                      <a:pt x="67" y="20"/>
                      <a:pt x="50" y="33"/>
                    </a:cubicBezTo>
                    <a:cubicBezTo>
                      <a:pt x="43" y="39"/>
                      <a:pt x="36" y="45"/>
                      <a:pt x="31" y="49"/>
                    </a:cubicBezTo>
                    <a:cubicBezTo>
                      <a:pt x="43" y="42"/>
                      <a:pt x="74" y="24"/>
                      <a:pt x="87" y="16"/>
                    </a:cubicBezTo>
                    <a:cubicBezTo>
                      <a:pt x="87" y="16"/>
                      <a:pt x="87" y="16"/>
                      <a:pt x="88" y="16"/>
                    </a:cubicBezTo>
                    <a:cubicBezTo>
                      <a:pt x="88" y="17"/>
                      <a:pt x="88" y="17"/>
                      <a:pt x="87" y="17"/>
                    </a:cubicBezTo>
                    <a:cubicBezTo>
                      <a:pt x="87" y="17"/>
                      <a:pt x="66" y="30"/>
                      <a:pt x="47" y="42"/>
                    </a:cubicBezTo>
                    <a:cubicBezTo>
                      <a:pt x="49" y="40"/>
                      <a:pt x="52" y="39"/>
                      <a:pt x="55" y="37"/>
                    </a:cubicBezTo>
                    <a:cubicBezTo>
                      <a:pt x="64" y="32"/>
                      <a:pt x="74" y="26"/>
                      <a:pt x="81" y="22"/>
                    </a:cubicBezTo>
                    <a:cubicBezTo>
                      <a:pt x="85" y="20"/>
                      <a:pt x="88" y="18"/>
                      <a:pt x="90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6"/>
                      <a:pt x="94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16"/>
                      <a:pt x="93" y="16"/>
                      <a:pt x="93" y="16"/>
                    </a:cubicBezTo>
                    <a:cubicBezTo>
                      <a:pt x="92" y="18"/>
                      <a:pt x="84" y="23"/>
                      <a:pt x="49" y="44"/>
                    </a:cubicBezTo>
                    <a:cubicBezTo>
                      <a:pt x="39" y="51"/>
                      <a:pt x="27" y="58"/>
                      <a:pt x="18" y="63"/>
                    </a:cubicBezTo>
                    <a:cubicBezTo>
                      <a:pt x="75" y="30"/>
                      <a:pt x="85" y="24"/>
                      <a:pt x="87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5" y="84"/>
                      <a:pt x="47" y="66"/>
                      <a:pt x="76" y="49"/>
                    </a:cubicBezTo>
                    <a:cubicBezTo>
                      <a:pt x="132" y="16"/>
                      <a:pt x="148" y="7"/>
                      <a:pt x="150" y="6"/>
                    </a:cubicBezTo>
                    <a:cubicBezTo>
                      <a:pt x="150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7"/>
                    </a:cubicBezTo>
                    <a:cubicBezTo>
                      <a:pt x="112" y="30"/>
                      <a:pt x="46" y="71"/>
                      <a:pt x="17" y="8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66" y="4"/>
                      <a:pt x="170" y="1"/>
                      <a:pt x="171" y="1"/>
                    </a:cubicBezTo>
                    <a:cubicBezTo>
                      <a:pt x="171" y="1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2"/>
                      <a:pt x="169" y="3"/>
                      <a:pt x="165" y="6"/>
                    </a:cubicBezTo>
                    <a:cubicBezTo>
                      <a:pt x="160" y="9"/>
                      <a:pt x="153" y="13"/>
                      <a:pt x="145" y="18"/>
                    </a:cubicBezTo>
                    <a:cubicBezTo>
                      <a:pt x="129" y="28"/>
                      <a:pt x="108" y="42"/>
                      <a:pt x="86" y="55"/>
                    </a:cubicBezTo>
                    <a:cubicBezTo>
                      <a:pt x="63" y="70"/>
                      <a:pt x="40" y="85"/>
                      <a:pt x="24" y="95"/>
                    </a:cubicBezTo>
                    <a:cubicBezTo>
                      <a:pt x="79" y="62"/>
                      <a:pt x="179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5"/>
                      <a:pt x="182" y="5"/>
                      <a:pt x="163" y="18"/>
                    </a:cubicBezTo>
                    <a:cubicBezTo>
                      <a:pt x="151" y="26"/>
                      <a:pt x="136" y="37"/>
                      <a:pt x="119" y="48"/>
                    </a:cubicBezTo>
                    <a:cubicBezTo>
                      <a:pt x="87" y="70"/>
                      <a:pt x="48" y="96"/>
                      <a:pt x="37" y="104"/>
                    </a:cubicBezTo>
                    <a:cubicBezTo>
                      <a:pt x="51" y="96"/>
                      <a:pt x="106" y="64"/>
                      <a:pt x="144" y="42"/>
                    </a:cubicBezTo>
                    <a:cubicBezTo>
                      <a:pt x="182" y="19"/>
                      <a:pt x="189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6"/>
                    </a:cubicBezTo>
                    <a:cubicBezTo>
                      <a:pt x="142" y="50"/>
                      <a:pt x="53" y="112"/>
                      <a:pt x="32" y="128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0" y="95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8" y="123"/>
                      <a:pt x="76" y="112"/>
                      <a:pt x="84" y="108"/>
                    </a:cubicBezTo>
                    <a:cubicBezTo>
                      <a:pt x="84" y="108"/>
                      <a:pt x="84" y="108"/>
                      <a:pt x="85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4"/>
                      <a:pt x="81" y="123"/>
                      <a:pt x="80" y="126"/>
                    </a:cubicBezTo>
                    <a:cubicBezTo>
                      <a:pt x="81" y="126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3" y="115"/>
                      <a:pt x="105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7" y="113"/>
                      <a:pt x="107" y="113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6" y="115"/>
                      <a:pt x="103" y="117"/>
                      <a:pt x="94" y="124"/>
                    </a:cubicBezTo>
                    <a:cubicBezTo>
                      <a:pt x="92" y="125"/>
                      <a:pt x="89" y="127"/>
                      <a:pt x="87" y="128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6" y="123"/>
                      <a:pt x="96" y="123"/>
                      <a:pt x="96" y="124"/>
                    </a:cubicBezTo>
                    <a:cubicBezTo>
                      <a:pt x="97" y="124"/>
                      <a:pt x="96" y="124"/>
                      <a:pt x="96" y="124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292"/>
              <p:cNvSpPr>
                <a:spLocks noEditPoints="1"/>
              </p:cNvSpPr>
              <p:nvPr/>
            </p:nvSpPr>
            <p:spPr bwMode="auto">
              <a:xfrm>
                <a:off x="3675063" y="5611813"/>
                <a:ext cx="895350" cy="1511300"/>
              </a:xfrm>
              <a:custGeom>
                <a:avLst/>
                <a:gdLst>
                  <a:gd name="T0" fmla="*/ 176 w 276"/>
                  <a:gd name="T1" fmla="*/ 465 h 466"/>
                  <a:gd name="T2" fmla="*/ 87 w 276"/>
                  <a:gd name="T3" fmla="*/ 463 h 466"/>
                  <a:gd name="T4" fmla="*/ 3 w 276"/>
                  <a:gd name="T5" fmla="*/ 409 h 466"/>
                  <a:gd name="T6" fmla="*/ 0 w 276"/>
                  <a:gd name="T7" fmla="*/ 325 h 466"/>
                  <a:gd name="T8" fmla="*/ 59 w 276"/>
                  <a:gd name="T9" fmla="*/ 328 h 466"/>
                  <a:gd name="T10" fmla="*/ 75 w 276"/>
                  <a:gd name="T11" fmla="*/ 341 h 466"/>
                  <a:gd name="T12" fmla="*/ 75 w 276"/>
                  <a:gd name="T13" fmla="*/ 371 h 466"/>
                  <a:gd name="T14" fmla="*/ 158 w 276"/>
                  <a:gd name="T15" fmla="*/ 385 h 466"/>
                  <a:gd name="T16" fmla="*/ 165 w 276"/>
                  <a:gd name="T17" fmla="*/ 298 h 466"/>
                  <a:gd name="T18" fmla="*/ 81 w 276"/>
                  <a:gd name="T19" fmla="*/ 262 h 466"/>
                  <a:gd name="T20" fmla="*/ 93 w 276"/>
                  <a:gd name="T21" fmla="*/ 215 h 466"/>
                  <a:gd name="T22" fmla="*/ 101 w 276"/>
                  <a:gd name="T23" fmla="*/ 178 h 466"/>
                  <a:gd name="T24" fmla="*/ 193 w 276"/>
                  <a:gd name="T25" fmla="*/ 176 h 466"/>
                  <a:gd name="T26" fmla="*/ 198 w 276"/>
                  <a:gd name="T27" fmla="*/ 98 h 466"/>
                  <a:gd name="T28" fmla="*/ 139 w 276"/>
                  <a:gd name="T29" fmla="*/ 86 h 466"/>
                  <a:gd name="T30" fmla="*/ 119 w 276"/>
                  <a:gd name="T31" fmla="*/ 110 h 466"/>
                  <a:gd name="T32" fmla="*/ 71 w 276"/>
                  <a:gd name="T33" fmla="*/ 114 h 466"/>
                  <a:gd name="T34" fmla="*/ 27 w 276"/>
                  <a:gd name="T35" fmla="*/ 84 h 466"/>
                  <a:gd name="T36" fmla="*/ 17 w 276"/>
                  <a:gd name="T37" fmla="*/ 16 h 466"/>
                  <a:gd name="T38" fmla="*/ 59 w 276"/>
                  <a:gd name="T39" fmla="*/ 0 h 466"/>
                  <a:gd name="T40" fmla="*/ 106 w 276"/>
                  <a:gd name="T41" fmla="*/ 6 h 466"/>
                  <a:gd name="T42" fmla="*/ 110 w 276"/>
                  <a:gd name="T43" fmla="*/ 23 h 466"/>
                  <a:gd name="T44" fmla="*/ 130 w 276"/>
                  <a:gd name="T45" fmla="*/ 3 h 466"/>
                  <a:gd name="T46" fmla="*/ 163 w 276"/>
                  <a:gd name="T47" fmla="*/ 0 h 466"/>
                  <a:gd name="T48" fmla="*/ 216 w 276"/>
                  <a:gd name="T49" fmla="*/ 6 h 466"/>
                  <a:gd name="T50" fmla="*/ 276 w 276"/>
                  <a:gd name="T51" fmla="*/ 118 h 466"/>
                  <a:gd name="T52" fmla="*/ 271 w 276"/>
                  <a:gd name="T53" fmla="*/ 188 h 466"/>
                  <a:gd name="T54" fmla="*/ 257 w 276"/>
                  <a:gd name="T55" fmla="*/ 228 h 466"/>
                  <a:gd name="T56" fmla="*/ 239 w 276"/>
                  <a:gd name="T57" fmla="*/ 276 h 466"/>
                  <a:gd name="T58" fmla="*/ 249 w 276"/>
                  <a:gd name="T59" fmla="*/ 290 h 466"/>
                  <a:gd name="T60" fmla="*/ 248 w 276"/>
                  <a:gd name="T61" fmla="*/ 342 h 466"/>
                  <a:gd name="T62" fmla="*/ 253 w 276"/>
                  <a:gd name="T63" fmla="*/ 423 h 466"/>
                  <a:gd name="T64" fmla="*/ 249 w 276"/>
                  <a:gd name="T65" fmla="*/ 326 h 466"/>
                  <a:gd name="T66" fmla="*/ 245 w 276"/>
                  <a:gd name="T67" fmla="*/ 286 h 466"/>
                  <a:gd name="T68" fmla="*/ 229 w 276"/>
                  <a:gd name="T69" fmla="*/ 255 h 466"/>
                  <a:gd name="T70" fmla="*/ 261 w 276"/>
                  <a:gd name="T71" fmla="*/ 223 h 466"/>
                  <a:gd name="T72" fmla="*/ 272 w 276"/>
                  <a:gd name="T73" fmla="*/ 178 h 466"/>
                  <a:gd name="T74" fmla="*/ 274 w 276"/>
                  <a:gd name="T75" fmla="*/ 98 h 466"/>
                  <a:gd name="T76" fmla="*/ 205 w 276"/>
                  <a:gd name="T77" fmla="*/ 6 h 466"/>
                  <a:gd name="T78" fmla="*/ 132 w 276"/>
                  <a:gd name="T79" fmla="*/ 3 h 466"/>
                  <a:gd name="T80" fmla="*/ 115 w 276"/>
                  <a:gd name="T81" fmla="*/ 20 h 466"/>
                  <a:gd name="T82" fmla="*/ 107 w 276"/>
                  <a:gd name="T83" fmla="*/ 15 h 466"/>
                  <a:gd name="T84" fmla="*/ 105 w 276"/>
                  <a:gd name="T85" fmla="*/ 7 h 466"/>
                  <a:gd name="T86" fmla="*/ 25 w 276"/>
                  <a:gd name="T87" fmla="*/ 3 h 466"/>
                  <a:gd name="T88" fmla="*/ 26 w 276"/>
                  <a:gd name="T89" fmla="*/ 56 h 466"/>
                  <a:gd name="T90" fmla="*/ 27 w 276"/>
                  <a:gd name="T91" fmla="*/ 111 h 466"/>
                  <a:gd name="T92" fmla="*/ 116 w 276"/>
                  <a:gd name="T93" fmla="*/ 114 h 466"/>
                  <a:gd name="T94" fmla="*/ 117 w 276"/>
                  <a:gd name="T95" fmla="*/ 83 h 466"/>
                  <a:gd name="T96" fmla="*/ 190 w 276"/>
                  <a:gd name="T97" fmla="*/ 93 h 466"/>
                  <a:gd name="T98" fmla="*/ 200 w 276"/>
                  <a:gd name="T99" fmla="*/ 137 h 466"/>
                  <a:gd name="T100" fmla="*/ 189 w 276"/>
                  <a:gd name="T101" fmla="*/ 203 h 466"/>
                  <a:gd name="T102" fmla="*/ 97 w 276"/>
                  <a:gd name="T103" fmla="*/ 205 h 466"/>
                  <a:gd name="T104" fmla="*/ 89 w 276"/>
                  <a:gd name="T105" fmla="*/ 231 h 466"/>
                  <a:gd name="T106" fmla="*/ 169 w 276"/>
                  <a:gd name="T107" fmla="*/ 286 h 466"/>
                  <a:gd name="T108" fmla="*/ 161 w 276"/>
                  <a:gd name="T109" fmla="*/ 335 h 466"/>
                  <a:gd name="T110" fmla="*/ 138 w 276"/>
                  <a:gd name="T111" fmla="*/ 380 h 466"/>
                  <a:gd name="T112" fmla="*/ 74 w 276"/>
                  <a:gd name="T113" fmla="*/ 361 h 466"/>
                  <a:gd name="T114" fmla="*/ 75 w 276"/>
                  <a:gd name="T115" fmla="*/ 339 h 466"/>
                  <a:gd name="T116" fmla="*/ 49 w 276"/>
                  <a:gd name="T117" fmla="*/ 327 h 466"/>
                  <a:gd name="T118" fmla="*/ 2 w 276"/>
                  <a:gd name="T119" fmla="*/ 367 h 466"/>
                  <a:gd name="T120" fmla="*/ 74 w 276"/>
                  <a:gd name="T121" fmla="*/ 462 h 466"/>
                  <a:gd name="T122" fmla="*/ 164 w 276"/>
                  <a:gd name="T123" fmla="*/ 466 h 466"/>
                  <a:gd name="T124" fmla="*/ 253 w 276"/>
                  <a:gd name="T125" fmla="*/ 42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466">
                    <a:moveTo>
                      <a:pt x="253" y="423"/>
                    </a:moveTo>
                    <a:cubicBezTo>
                      <a:pt x="246" y="429"/>
                      <a:pt x="240" y="435"/>
                      <a:pt x="234" y="441"/>
                    </a:cubicBezTo>
                    <a:cubicBezTo>
                      <a:pt x="228" y="447"/>
                      <a:pt x="222" y="454"/>
                      <a:pt x="214" y="458"/>
                    </a:cubicBezTo>
                    <a:cubicBezTo>
                      <a:pt x="210" y="460"/>
                      <a:pt x="206" y="461"/>
                      <a:pt x="202" y="462"/>
                    </a:cubicBezTo>
                    <a:cubicBezTo>
                      <a:pt x="189" y="464"/>
                      <a:pt x="189" y="464"/>
                      <a:pt x="189" y="464"/>
                    </a:cubicBezTo>
                    <a:cubicBezTo>
                      <a:pt x="185" y="465"/>
                      <a:pt x="181" y="465"/>
                      <a:pt x="176" y="465"/>
                    </a:cubicBezTo>
                    <a:cubicBezTo>
                      <a:pt x="172" y="466"/>
                      <a:pt x="168" y="466"/>
                      <a:pt x="164" y="466"/>
                    </a:cubicBezTo>
                    <a:cubicBezTo>
                      <a:pt x="151" y="466"/>
                      <a:pt x="151" y="466"/>
                      <a:pt x="151" y="466"/>
                    </a:cubicBezTo>
                    <a:cubicBezTo>
                      <a:pt x="146" y="466"/>
                      <a:pt x="142" y="466"/>
                      <a:pt x="138" y="466"/>
                    </a:cubicBezTo>
                    <a:cubicBezTo>
                      <a:pt x="134" y="466"/>
                      <a:pt x="129" y="466"/>
                      <a:pt x="125" y="465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104" y="464"/>
                      <a:pt x="95" y="463"/>
                      <a:pt x="87" y="463"/>
                    </a:cubicBezTo>
                    <a:cubicBezTo>
                      <a:pt x="82" y="463"/>
                      <a:pt x="78" y="462"/>
                      <a:pt x="74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20" y="325"/>
                      <a:pt x="20" y="325"/>
                      <a:pt x="20" y="325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54" y="327"/>
                      <a:pt x="54" y="327"/>
                      <a:pt x="54" y="327"/>
                    </a:cubicBezTo>
                    <a:cubicBezTo>
                      <a:pt x="55" y="327"/>
                      <a:pt x="57" y="328"/>
                      <a:pt x="59" y="328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8"/>
                      <a:pt x="76" y="339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75" y="342"/>
                      <a:pt x="75" y="343"/>
                      <a:pt x="75" y="344"/>
                    </a:cubicBezTo>
                    <a:cubicBezTo>
                      <a:pt x="74" y="346"/>
                      <a:pt x="74" y="346"/>
                      <a:pt x="74" y="346"/>
                    </a:cubicBezTo>
                    <a:cubicBezTo>
                      <a:pt x="74" y="347"/>
                      <a:pt x="74" y="348"/>
                      <a:pt x="74" y="349"/>
                    </a:cubicBezTo>
                    <a:cubicBezTo>
                      <a:pt x="74" y="351"/>
                      <a:pt x="74" y="351"/>
                      <a:pt x="74" y="351"/>
                    </a:cubicBezTo>
                    <a:cubicBezTo>
                      <a:pt x="74" y="354"/>
                      <a:pt x="74" y="358"/>
                      <a:pt x="74" y="361"/>
                    </a:cubicBezTo>
                    <a:cubicBezTo>
                      <a:pt x="75" y="364"/>
                      <a:pt x="75" y="367"/>
                      <a:pt x="75" y="371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117" y="376"/>
                      <a:pt x="117" y="376"/>
                      <a:pt x="117" y="376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59" y="384"/>
                      <a:pt x="159" y="384"/>
                      <a:pt x="159" y="384"/>
                    </a:cubicBezTo>
                    <a:cubicBezTo>
                      <a:pt x="158" y="385"/>
                      <a:pt x="158" y="385"/>
                      <a:pt x="158" y="385"/>
                    </a:cubicBezTo>
                    <a:cubicBezTo>
                      <a:pt x="158" y="376"/>
                      <a:pt x="158" y="368"/>
                      <a:pt x="158" y="360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60" y="335"/>
                      <a:pt x="160" y="335"/>
                      <a:pt x="160" y="335"/>
                    </a:cubicBezTo>
                    <a:cubicBezTo>
                      <a:pt x="161" y="323"/>
                      <a:pt x="161" y="323"/>
                      <a:pt x="161" y="323"/>
                    </a:cubicBezTo>
                    <a:cubicBezTo>
                      <a:pt x="162" y="310"/>
                      <a:pt x="162" y="310"/>
                      <a:pt x="162" y="310"/>
                    </a:cubicBezTo>
                    <a:cubicBezTo>
                      <a:pt x="165" y="298"/>
                      <a:pt x="165" y="298"/>
                      <a:pt x="165" y="298"/>
                    </a:cubicBezTo>
                    <a:cubicBezTo>
                      <a:pt x="168" y="286"/>
                      <a:pt x="168" y="286"/>
                      <a:pt x="168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25" y="274"/>
                      <a:pt x="125" y="274"/>
                      <a:pt x="125" y="274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80" y="263"/>
                      <a:pt x="80" y="263"/>
                      <a:pt x="80" y="263"/>
                    </a:cubicBezTo>
                    <a:cubicBezTo>
                      <a:pt x="81" y="262"/>
                      <a:pt x="81" y="262"/>
                      <a:pt x="81" y="262"/>
                    </a:cubicBezTo>
                    <a:cubicBezTo>
                      <a:pt x="83" y="251"/>
                      <a:pt x="83" y="251"/>
                      <a:pt x="83" y="251"/>
                    </a:cubicBezTo>
                    <a:cubicBezTo>
                      <a:pt x="83" y="248"/>
                      <a:pt x="84" y="244"/>
                      <a:pt x="85" y="241"/>
                    </a:cubicBezTo>
                    <a:cubicBezTo>
                      <a:pt x="86" y="237"/>
                      <a:pt x="87" y="234"/>
                      <a:pt x="88" y="230"/>
                    </a:cubicBezTo>
                    <a:cubicBezTo>
                      <a:pt x="90" y="225"/>
                      <a:pt x="90" y="225"/>
                      <a:pt x="90" y="225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4" y="214"/>
                      <a:pt x="94" y="213"/>
                      <a:pt x="94" y="212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8" y="188"/>
                      <a:pt x="98" y="188"/>
                      <a:pt x="98" y="188"/>
                    </a:cubicBezTo>
                    <a:cubicBezTo>
                      <a:pt x="99" y="185"/>
                      <a:pt x="100" y="181"/>
                      <a:pt x="101" y="178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2" y="177"/>
                      <a:pt x="102" y="177"/>
                      <a:pt x="102" y="177"/>
                    </a:cubicBezTo>
                    <a:cubicBezTo>
                      <a:pt x="145" y="191"/>
                      <a:pt x="145" y="191"/>
                      <a:pt x="145" y="191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90" y="194"/>
                      <a:pt x="192" y="185"/>
                      <a:pt x="193" y="176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97" y="150"/>
                      <a:pt x="197" y="150"/>
                      <a:pt x="197" y="150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8" y="98"/>
                      <a:pt x="198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86" y="94"/>
                      <a:pt x="183" y="93"/>
                      <a:pt x="179" y="92"/>
                    </a:cubicBezTo>
                    <a:cubicBezTo>
                      <a:pt x="176" y="92"/>
                      <a:pt x="173" y="91"/>
                      <a:pt x="169" y="90"/>
                    </a:cubicBezTo>
                    <a:cubicBezTo>
                      <a:pt x="166" y="90"/>
                      <a:pt x="162" y="89"/>
                      <a:pt x="159" y="89"/>
                    </a:cubicBezTo>
                    <a:cubicBezTo>
                      <a:pt x="152" y="88"/>
                      <a:pt x="145" y="87"/>
                      <a:pt x="139" y="86"/>
                    </a:cubicBezTo>
                    <a:cubicBezTo>
                      <a:pt x="132" y="86"/>
                      <a:pt x="125" y="85"/>
                      <a:pt x="118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6"/>
                      <a:pt x="119" y="89"/>
                      <a:pt x="119" y="92"/>
                    </a:cubicBezTo>
                    <a:cubicBezTo>
                      <a:pt x="120" y="95"/>
                      <a:pt x="120" y="98"/>
                      <a:pt x="120" y="101"/>
                    </a:cubicBezTo>
                    <a:cubicBezTo>
                      <a:pt x="120" y="103"/>
                      <a:pt x="120" y="104"/>
                      <a:pt x="120" y="106"/>
                    </a:cubicBezTo>
                    <a:cubicBezTo>
                      <a:pt x="119" y="107"/>
                      <a:pt x="119" y="109"/>
                      <a:pt x="119" y="110"/>
                    </a:cubicBezTo>
                    <a:cubicBezTo>
                      <a:pt x="118" y="112"/>
                      <a:pt x="118" y="113"/>
                      <a:pt x="118" y="115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3"/>
                      <a:pt x="27" y="89"/>
                      <a:pt x="27" y="84"/>
                    </a:cubicBezTo>
                    <a:cubicBezTo>
                      <a:pt x="27" y="82"/>
                      <a:pt x="27" y="79"/>
                      <a:pt x="27" y="77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6"/>
                      <a:pt x="25" y="61"/>
                      <a:pt x="25" y="57"/>
                    </a:cubicBezTo>
                    <a:cubicBezTo>
                      <a:pt x="24" y="52"/>
                      <a:pt x="24" y="48"/>
                      <a:pt x="23" y="4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4" y="1"/>
                      <a:pt x="52" y="0"/>
                      <a:pt x="5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5" y="0"/>
                      <a:pt x="79" y="1"/>
                      <a:pt x="82" y="1"/>
                    </a:cubicBezTo>
                    <a:cubicBezTo>
                      <a:pt x="86" y="2"/>
                      <a:pt x="90" y="2"/>
                      <a:pt x="94" y="3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6" y="6"/>
                      <a:pt x="106" y="6"/>
                    </a:cubicBezTo>
                    <a:cubicBezTo>
                      <a:pt x="106" y="7"/>
                      <a:pt x="107" y="7"/>
                      <a:pt x="107" y="7"/>
                    </a:cubicBezTo>
                    <a:cubicBezTo>
                      <a:pt x="107" y="8"/>
                      <a:pt x="108" y="9"/>
                      <a:pt x="108" y="10"/>
                    </a:cubicBezTo>
                    <a:cubicBezTo>
                      <a:pt x="108" y="11"/>
                      <a:pt x="108" y="13"/>
                      <a:pt x="108" y="14"/>
                    </a:cubicBezTo>
                    <a:cubicBezTo>
                      <a:pt x="109" y="18"/>
                      <a:pt x="109" y="21"/>
                      <a:pt x="109" y="24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2" y="21"/>
                      <a:pt x="113" y="20"/>
                      <a:pt x="114" y="19"/>
                    </a:cubicBezTo>
                    <a:cubicBezTo>
                      <a:pt x="116" y="17"/>
                      <a:pt x="118" y="15"/>
                      <a:pt x="120" y="13"/>
                    </a:cubicBezTo>
                    <a:cubicBezTo>
                      <a:pt x="121" y="11"/>
                      <a:pt x="123" y="9"/>
                      <a:pt x="125" y="7"/>
                    </a:cubicBezTo>
                    <a:cubicBezTo>
                      <a:pt x="126" y="6"/>
                      <a:pt x="127" y="5"/>
                      <a:pt x="128" y="4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6" y="0"/>
                      <a:pt x="149" y="0"/>
                      <a:pt x="15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3" y="79"/>
                      <a:pt x="273" y="79"/>
                      <a:pt x="273" y="79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6" y="138"/>
                      <a:pt x="276" y="138"/>
                      <a:pt x="276" y="138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75" y="151"/>
                      <a:pt x="275" y="155"/>
                      <a:pt x="275" y="158"/>
                    </a:cubicBezTo>
                    <a:cubicBezTo>
                      <a:pt x="274" y="168"/>
                      <a:pt x="274" y="168"/>
                      <a:pt x="274" y="168"/>
                    </a:cubicBezTo>
                    <a:cubicBezTo>
                      <a:pt x="273" y="171"/>
                      <a:pt x="273" y="175"/>
                      <a:pt x="272" y="178"/>
                    </a:cubicBezTo>
                    <a:cubicBezTo>
                      <a:pt x="271" y="188"/>
                      <a:pt x="271" y="188"/>
                      <a:pt x="271" y="188"/>
                    </a:cubicBezTo>
                    <a:cubicBezTo>
                      <a:pt x="270" y="191"/>
                      <a:pt x="269" y="194"/>
                      <a:pt x="269" y="19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8"/>
                      <a:pt x="263" y="219"/>
                      <a:pt x="262" y="220"/>
                    </a:cubicBezTo>
                    <a:cubicBezTo>
                      <a:pt x="262" y="221"/>
                      <a:pt x="262" y="222"/>
                      <a:pt x="261" y="223"/>
                    </a:cubicBezTo>
                    <a:cubicBezTo>
                      <a:pt x="260" y="225"/>
                      <a:pt x="259" y="226"/>
                      <a:pt x="257" y="228"/>
                    </a:cubicBezTo>
                    <a:cubicBezTo>
                      <a:pt x="256" y="230"/>
                      <a:pt x="255" y="231"/>
                      <a:pt x="253" y="233"/>
                    </a:cubicBezTo>
                    <a:cubicBezTo>
                      <a:pt x="252" y="235"/>
                      <a:pt x="250" y="236"/>
                      <a:pt x="249" y="238"/>
                    </a:cubicBezTo>
                    <a:cubicBezTo>
                      <a:pt x="242" y="243"/>
                      <a:pt x="236" y="249"/>
                      <a:pt x="230" y="255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231" y="258"/>
                      <a:pt x="233" y="262"/>
                      <a:pt x="234" y="265"/>
                    </a:cubicBezTo>
                    <a:cubicBezTo>
                      <a:pt x="236" y="269"/>
                      <a:pt x="237" y="272"/>
                      <a:pt x="239" y="276"/>
                    </a:cubicBezTo>
                    <a:cubicBezTo>
                      <a:pt x="240" y="278"/>
                      <a:pt x="240" y="278"/>
                      <a:pt x="240" y="278"/>
                    </a:cubicBezTo>
                    <a:cubicBezTo>
                      <a:pt x="241" y="279"/>
                      <a:pt x="241" y="280"/>
                      <a:pt x="242" y="281"/>
                    </a:cubicBezTo>
                    <a:cubicBezTo>
                      <a:pt x="244" y="283"/>
                      <a:pt x="244" y="283"/>
                      <a:pt x="244" y="283"/>
                    </a:cubicBezTo>
                    <a:cubicBezTo>
                      <a:pt x="244" y="284"/>
                      <a:pt x="245" y="285"/>
                      <a:pt x="245" y="286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48" y="288"/>
                      <a:pt x="248" y="289"/>
                      <a:pt x="249" y="290"/>
                    </a:cubicBezTo>
                    <a:cubicBezTo>
                      <a:pt x="253" y="293"/>
                      <a:pt x="253" y="293"/>
                      <a:pt x="253" y="293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48" y="342"/>
                      <a:pt x="248" y="342"/>
                      <a:pt x="248" y="342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50" y="407"/>
                      <a:pt x="250" y="407"/>
                      <a:pt x="250" y="407"/>
                    </a:cubicBezTo>
                    <a:lnTo>
                      <a:pt x="253" y="423"/>
                    </a:lnTo>
                    <a:close/>
                    <a:moveTo>
                      <a:pt x="253" y="423"/>
                    </a:move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42"/>
                      <a:pt x="247" y="342"/>
                      <a:pt x="247" y="342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49" y="290"/>
                      <a:pt x="249" y="290"/>
                      <a:pt x="249" y="290"/>
                    </a:cubicBezTo>
                    <a:cubicBezTo>
                      <a:pt x="248" y="289"/>
                      <a:pt x="248" y="289"/>
                      <a:pt x="247" y="288"/>
                    </a:cubicBezTo>
                    <a:cubicBezTo>
                      <a:pt x="245" y="286"/>
                      <a:pt x="245" y="286"/>
                      <a:pt x="245" y="286"/>
                    </a:cubicBezTo>
                    <a:cubicBezTo>
                      <a:pt x="244" y="285"/>
                      <a:pt x="244" y="284"/>
                      <a:pt x="243" y="283"/>
                    </a:cubicBezTo>
                    <a:cubicBezTo>
                      <a:pt x="242" y="281"/>
                      <a:pt x="242" y="281"/>
                      <a:pt x="242" y="281"/>
                    </a:cubicBezTo>
                    <a:cubicBezTo>
                      <a:pt x="241" y="280"/>
                      <a:pt x="241" y="279"/>
                      <a:pt x="240" y="279"/>
                    </a:cubicBezTo>
                    <a:cubicBezTo>
                      <a:pt x="239" y="276"/>
                      <a:pt x="239" y="276"/>
                      <a:pt x="239" y="276"/>
                    </a:cubicBezTo>
                    <a:cubicBezTo>
                      <a:pt x="237" y="273"/>
                      <a:pt x="236" y="269"/>
                      <a:pt x="234" y="266"/>
                    </a:cubicBezTo>
                    <a:cubicBezTo>
                      <a:pt x="233" y="262"/>
                      <a:pt x="231" y="259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5" y="249"/>
                      <a:pt x="242" y="243"/>
                      <a:pt x="248" y="237"/>
                    </a:cubicBezTo>
                    <a:cubicBezTo>
                      <a:pt x="250" y="236"/>
                      <a:pt x="251" y="234"/>
                      <a:pt x="253" y="233"/>
                    </a:cubicBezTo>
                    <a:cubicBezTo>
                      <a:pt x="254" y="231"/>
                      <a:pt x="256" y="230"/>
                      <a:pt x="257" y="228"/>
                    </a:cubicBezTo>
                    <a:cubicBezTo>
                      <a:pt x="258" y="226"/>
                      <a:pt x="260" y="224"/>
                      <a:pt x="261" y="223"/>
                    </a:cubicBezTo>
                    <a:cubicBezTo>
                      <a:pt x="261" y="222"/>
                      <a:pt x="262" y="221"/>
                      <a:pt x="262" y="220"/>
                    </a:cubicBezTo>
                    <a:cubicBezTo>
                      <a:pt x="262" y="219"/>
                      <a:pt x="263" y="218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8" y="197"/>
                      <a:pt x="268" y="197"/>
                      <a:pt x="268" y="197"/>
                    </a:cubicBezTo>
                    <a:cubicBezTo>
                      <a:pt x="269" y="194"/>
                      <a:pt x="270" y="191"/>
                      <a:pt x="270" y="188"/>
                    </a:cubicBezTo>
                    <a:cubicBezTo>
                      <a:pt x="272" y="178"/>
                      <a:pt x="272" y="178"/>
                      <a:pt x="272" y="178"/>
                    </a:cubicBezTo>
                    <a:cubicBezTo>
                      <a:pt x="272" y="175"/>
                      <a:pt x="273" y="171"/>
                      <a:pt x="273" y="168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274" y="155"/>
                      <a:pt x="275" y="151"/>
                      <a:pt x="275" y="148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5" y="118"/>
                      <a:pt x="275" y="118"/>
                      <a:pt x="275" y="118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2" y="79"/>
                      <a:pt x="272" y="79"/>
                      <a:pt x="272" y="7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9" y="1"/>
                      <a:pt x="146" y="1"/>
                      <a:pt x="142" y="1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6"/>
                      <a:pt x="126" y="7"/>
                      <a:pt x="125" y="8"/>
                    </a:cubicBezTo>
                    <a:cubicBezTo>
                      <a:pt x="124" y="9"/>
                      <a:pt x="122" y="12"/>
                      <a:pt x="120" y="14"/>
                    </a:cubicBezTo>
                    <a:cubicBezTo>
                      <a:pt x="119" y="16"/>
                      <a:pt x="117" y="18"/>
                      <a:pt x="115" y="20"/>
                    </a:cubicBezTo>
                    <a:cubicBezTo>
                      <a:pt x="114" y="21"/>
                      <a:pt x="113" y="22"/>
                      <a:pt x="112" y="2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1"/>
                      <a:pt x="108" y="18"/>
                      <a:pt x="107" y="15"/>
                    </a:cubicBezTo>
                    <a:cubicBezTo>
                      <a:pt x="107" y="13"/>
                      <a:pt x="107" y="11"/>
                      <a:pt x="107" y="10"/>
                    </a:cubicBezTo>
                    <a:cubicBezTo>
                      <a:pt x="107" y="9"/>
                      <a:pt x="106" y="9"/>
                      <a:pt x="106" y="8"/>
                    </a:cubicBezTo>
                    <a:cubicBezTo>
                      <a:pt x="106" y="8"/>
                      <a:pt x="106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0" y="3"/>
                      <a:pt x="86" y="3"/>
                      <a:pt x="82" y="2"/>
                    </a:cubicBezTo>
                    <a:cubicBezTo>
                      <a:pt x="79" y="2"/>
                      <a:pt x="75" y="1"/>
                      <a:pt x="7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2" y="2"/>
                      <a:pt x="44" y="2"/>
                      <a:pt x="37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7"/>
                      <a:pt x="26" y="52"/>
                      <a:pt x="26" y="56"/>
                    </a:cubicBezTo>
                    <a:cubicBezTo>
                      <a:pt x="27" y="61"/>
                      <a:pt x="27" y="66"/>
                      <a:pt x="28" y="70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79"/>
                      <a:pt x="29" y="82"/>
                      <a:pt x="29" y="84"/>
                    </a:cubicBezTo>
                    <a:cubicBezTo>
                      <a:pt x="29" y="89"/>
                      <a:pt x="29" y="93"/>
                      <a:pt x="29" y="98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7" y="113"/>
                      <a:pt x="117" y="111"/>
                      <a:pt x="117" y="110"/>
                    </a:cubicBezTo>
                    <a:cubicBezTo>
                      <a:pt x="118" y="109"/>
                      <a:pt x="118" y="107"/>
                      <a:pt x="118" y="106"/>
                    </a:cubicBezTo>
                    <a:cubicBezTo>
                      <a:pt x="118" y="104"/>
                      <a:pt x="118" y="103"/>
                      <a:pt x="118" y="101"/>
                    </a:cubicBezTo>
                    <a:cubicBezTo>
                      <a:pt x="118" y="98"/>
                      <a:pt x="118" y="95"/>
                      <a:pt x="118" y="92"/>
                    </a:cubicBezTo>
                    <a:cubicBezTo>
                      <a:pt x="118" y="89"/>
                      <a:pt x="118" y="86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25" y="83"/>
                      <a:pt x="132" y="84"/>
                      <a:pt x="139" y="85"/>
                    </a:cubicBezTo>
                    <a:cubicBezTo>
                      <a:pt x="146" y="85"/>
                      <a:pt x="152" y="86"/>
                      <a:pt x="159" y="87"/>
                    </a:cubicBezTo>
                    <a:cubicBezTo>
                      <a:pt x="163" y="88"/>
                      <a:pt x="166" y="88"/>
                      <a:pt x="169" y="89"/>
                    </a:cubicBezTo>
                    <a:cubicBezTo>
                      <a:pt x="173" y="89"/>
                      <a:pt x="176" y="90"/>
                      <a:pt x="180" y="91"/>
                    </a:cubicBezTo>
                    <a:cubicBezTo>
                      <a:pt x="183" y="91"/>
                      <a:pt x="186" y="92"/>
                      <a:pt x="190" y="93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1" y="111"/>
                      <a:pt x="201" y="111"/>
                      <a:pt x="201" y="111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7" y="164"/>
                      <a:pt x="197" y="164"/>
                      <a:pt x="197" y="164"/>
                    </a:cubicBez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3" y="185"/>
                      <a:pt x="191" y="194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89" y="203"/>
                      <a:pt x="189" y="203"/>
                      <a:pt x="189" y="203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01" y="179"/>
                      <a:pt x="101" y="179"/>
                      <a:pt x="101" y="179"/>
                    </a:cubicBezTo>
                    <a:cubicBezTo>
                      <a:pt x="102" y="178"/>
                      <a:pt x="102" y="178"/>
                      <a:pt x="102" y="178"/>
                    </a:cubicBezTo>
                    <a:cubicBezTo>
                      <a:pt x="101" y="182"/>
                      <a:pt x="100" y="185"/>
                      <a:pt x="100" y="189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10"/>
                      <a:pt x="96" y="210"/>
                      <a:pt x="96" y="210"/>
                    </a:cubicBezTo>
                    <a:cubicBezTo>
                      <a:pt x="95" y="213"/>
                      <a:pt x="95" y="213"/>
                      <a:pt x="95" y="213"/>
                    </a:cubicBezTo>
                    <a:cubicBezTo>
                      <a:pt x="95" y="214"/>
                      <a:pt x="95" y="214"/>
                      <a:pt x="95" y="215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89" y="231"/>
                      <a:pt x="89" y="231"/>
                      <a:pt x="89" y="231"/>
                    </a:cubicBezTo>
                    <a:cubicBezTo>
                      <a:pt x="88" y="234"/>
                      <a:pt x="87" y="238"/>
                      <a:pt x="86" y="241"/>
                    </a:cubicBezTo>
                    <a:cubicBezTo>
                      <a:pt x="86" y="245"/>
                      <a:pt x="85" y="248"/>
                      <a:pt x="84" y="252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1" y="261"/>
                      <a:pt x="81" y="261"/>
                      <a:pt x="81" y="261"/>
                    </a:cubicBezTo>
                    <a:cubicBezTo>
                      <a:pt x="125" y="273"/>
                      <a:pt x="125" y="273"/>
                      <a:pt x="125" y="27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70" y="286"/>
                      <a:pt x="170" y="286"/>
                      <a:pt x="170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64" y="311"/>
                      <a:pt x="164" y="311"/>
                      <a:pt x="164" y="311"/>
                    </a:cubicBezTo>
                    <a:cubicBezTo>
                      <a:pt x="162" y="323"/>
                      <a:pt x="162" y="323"/>
                      <a:pt x="162" y="323"/>
                    </a:cubicBezTo>
                    <a:cubicBezTo>
                      <a:pt x="161" y="335"/>
                      <a:pt x="161" y="335"/>
                      <a:pt x="161" y="335"/>
                    </a:cubicBezTo>
                    <a:cubicBezTo>
                      <a:pt x="160" y="348"/>
                      <a:pt x="160" y="348"/>
                      <a:pt x="160" y="348"/>
                    </a:cubicBezTo>
                    <a:cubicBezTo>
                      <a:pt x="159" y="360"/>
                      <a:pt x="159" y="360"/>
                      <a:pt x="159" y="360"/>
                    </a:cubicBezTo>
                    <a:cubicBezTo>
                      <a:pt x="159" y="368"/>
                      <a:pt x="159" y="376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17" y="377"/>
                      <a:pt x="117" y="377"/>
                      <a:pt x="117" y="377"/>
                    </a:cubicBezTo>
                    <a:cubicBezTo>
                      <a:pt x="96" y="374"/>
                      <a:pt x="96" y="374"/>
                      <a:pt x="96" y="374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67"/>
                      <a:pt x="74" y="364"/>
                      <a:pt x="74" y="361"/>
                    </a:cubicBezTo>
                    <a:cubicBezTo>
                      <a:pt x="73" y="358"/>
                      <a:pt x="73" y="354"/>
                      <a:pt x="73" y="351"/>
                    </a:cubicBezTo>
                    <a:cubicBezTo>
                      <a:pt x="73" y="349"/>
                      <a:pt x="73" y="349"/>
                      <a:pt x="73" y="349"/>
                    </a:cubicBezTo>
                    <a:cubicBezTo>
                      <a:pt x="73" y="348"/>
                      <a:pt x="73" y="347"/>
                      <a:pt x="73" y="346"/>
                    </a:cubicBezTo>
                    <a:cubicBezTo>
                      <a:pt x="74" y="344"/>
                      <a:pt x="74" y="344"/>
                      <a:pt x="74" y="344"/>
                    </a:cubicBezTo>
                    <a:cubicBezTo>
                      <a:pt x="74" y="343"/>
                      <a:pt x="74" y="342"/>
                      <a:pt x="74" y="341"/>
                    </a:cubicBezTo>
                    <a:cubicBezTo>
                      <a:pt x="75" y="339"/>
                      <a:pt x="75" y="339"/>
                      <a:pt x="75" y="339"/>
                    </a:cubicBezTo>
                    <a:cubicBezTo>
                      <a:pt x="75" y="338"/>
                      <a:pt x="75" y="337"/>
                      <a:pt x="76" y="336"/>
                    </a:cubicBezTo>
                    <a:cubicBezTo>
                      <a:pt x="77" y="332"/>
                      <a:pt x="77" y="332"/>
                      <a:pt x="77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59" y="329"/>
                      <a:pt x="59" y="329"/>
                      <a:pt x="59" y="329"/>
                    </a:cubicBezTo>
                    <a:cubicBezTo>
                      <a:pt x="57" y="328"/>
                      <a:pt x="55" y="328"/>
                      <a:pt x="54" y="328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20" y="326"/>
                      <a:pt x="20" y="326"/>
                      <a:pt x="20" y="32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74" y="462"/>
                      <a:pt x="74" y="462"/>
                      <a:pt x="74" y="462"/>
                    </a:cubicBezTo>
                    <a:cubicBezTo>
                      <a:pt x="78" y="462"/>
                      <a:pt x="82" y="462"/>
                      <a:pt x="87" y="462"/>
                    </a:cubicBezTo>
                    <a:cubicBezTo>
                      <a:pt x="95" y="463"/>
                      <a:pt x="104" y="464"/>
                      <a:pt x="112" y="464"/>
                    </a:cubicBezTo>
                    <a:cubicBezTo>
                      <a:pt x="125" y="465"/>
                      <a:pt x="125" y="465"/>
                      <a:pt x="125" y="465"/>
                    </a:cubicBezTo>
                    <a:cubicBezTo>
                      <a:pt x="129" y="465"/>
                      <a:pt x="134" y="466"/>
                      <a:pt x="138" y="466"/>
                    </a:cubicBezTo>
                    <a:cubicBezTo>
                      <a:pt x="142" y="466"/>
                      <a:pt x="146" y="466"/>
                      <a:pt x="151" y="466"/>
                    </a:cubicBezTo>
                    <a:cubicBezTo>
                      <a:pt x="164" y="466"/>
                      <a:pt x="164" y="466"/>
                      <a:pt x="164" y="466"/>
                    </a:cubicBezTo>
                    <a:cubicBezTo>
                      <a:pt x="168" y="466"/>
                      <a:pt x="172" y="466"/>
                      <a:pt x="176" y="465"/>
                    </a:cubicBezTo>
                    <a:cubicBezTo>
                      <a:pt x="181" y="465"/>
                      <a:pt x="185" y="465"/>
                      <a:pt x="189" y="464"/>
                    </a:cubicBezTo>
                    <a:cubicBezTo>
                      <a:pt x="202" y="462"/>
                      <a:pt x="202" y="462"/>
                      <a:pt x="202" y="462"/>
                    </a:cubicBezTo>
                    <a:cubicBezTo>
                      <a:pt x="206" y="461"/>
                      <a:pt x="210" y="460"/>
                      <a:pt x="214" y="458"/>
                    </a:cubicBezTo>
                    <a:cubicBezTo>
                      <a:pt x="222" y="454"/>
                      <a:pt x="228" y="447"/>
                      <a:pt x="234" y="441"/>
                    </a:cubicBezTo>
                    <a:cubicBezTo>
                      <a:pt x="240" y="435"/>
                      <a:pt x="246" y="429"/>
                      <a:pt x="253" y="4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293"/>
              <p:cNvSpPr>
                <a:spLocks noEditPoints="1"/>
              </p:cNvSpPr>
              <p:nvPr/>
            </p:nvSpPr>
            <p:spPr bwMode="auto">
              <a:xfrm>
                <a:off x="3717926" y="5618163"/>
                <a:ext cx="806450" cy="1498600"/>
              </a:xfrm>
              <a:custGeom>
                <a:avLst/>
                <a:gdLst>
                  <a:gd name="T0" fmla="*/ 400 w 508"/>
                  <a:gd name="T1" fmla="*/ 944 h 944"/>
                  <a:gd name="T2" fmla="*/ 400 w 508"/>
                  <a:gd name="T3" fmla="*/ 944 h 944"/>
                  <a:gd name="T4" fmla="*/ 108 w 508"/>
                  <a:gd name="T5" fmla="*/ 944 h 944"/>
                  <a:gd name="T6" fmla="*/ 2 w 508"/>
                  <a:gd name="T7" fmla="*/ 846 h 944"/>
                  <a:gd name="T8" fmla="*/ 2 w 508"/>
                  <a:gd name="T9" fmla="*/ 846 h 944"/>
                  <a:gd name="T10" fmla="*/ 0 w 508"/>
                  <a:gd name="T11" fmla="*/ 693 h 944"/>
                  <a:gd name="T12" fmla="*/ 169 w 508"/>
                  <a:gd name="T13" fmla="*/ 693 h 944"/>
                  <a:gd name="T14" fmla="*/ 169 w 508"/>
                  <a:gd name="T15" fmla="*/ 693 h 944"/>
                  <a:gd name="T16" fmla="*/ 169 w 508"/>
                  <a:gd name="T17" fmla="*/ 768 h 944"/>
                  <a:gd name="T18" fmla="*/ 339 w 508"/>
                  <a:gd name="T19" fmla="*/ 770 h 944"/>
                  <a:gd name="T20" fmla="*/ 341 w 508"/>
                  <a:gd name="T21" fmla="*/ 562 h 944"/>
                  <a:gd name="T22" fmla="*/ 155 w 508"/>
                  <a:gd name="T23" fmla="*/ 562 h 944"/>
                  <a:gd name="T24" fmla="*/ 155 w 508"/>
                  <a:gd name="T25" fmla="*/ 386 h 944"/>
                  <a:gd name="T26" fmla="*/ 157 w 508"/>
                  <a:gd name="T27" fmla="*/ 384 h 944"/>
                  <a:gd name="T28" fmla="*/ 339 w 508"/>
                  <a:gd name="T29" fmla="*/ 386 h 944"/>
                  <a:gd name="T30" fmla="*/ 341 w 508"/>
                  <a:gd name="T31" fmla="*/ 178 h 944"/>
                  <a:gd name="T32" fmla="*/ 169 w 508"/>
                  <a:gd name="T33" fmla="*/ 176 h 944"/>
                  <a:gd name="T34" fmla="*/ 169 w 508"/>
                  <a:gd name="T35" fmla="*/ 253 h 944"/>
                  <a:gd name="T36" fmla="*/ 2 w 508"/>
                  <a:gd name="T37" fmla="*/ 253 h 944"/>
                  <a:gd name="T38" fmla="*/ 0 w 508"/>
                  <a:gd name="T39" fmla="*/ 251 h 944"/>
                  <a:gd name="T40" fmla="*/ 0 w 508"/>
                  <a:gd name="T41" fmla="*/ 0 h 944"/>
                  <a:gd name="T42" fmla="*/ 169 w 508"/>
                  <a:gd name="T43" fmla="*/ 2 h 944"/>
                  <a:gd name="T44" fmla="*/ 169 w 508"/>
                  <a:gd name="T45" fmla="*/ 2 h 944"/>
                  <a:gd name="T46" fmla="*/ 167 w 508"/>
                  <a:gd name="T47" fmla="*/ 51 h 944"/>
                  <a:gd name="T48" fmla="*/ 222 w 508"/>
                  <a:gd name="T49" fmla="*/ 2 h 944"/>
                  <a:gd name="T50" fmla="*/ 400 w 508"/>
                  <a:gd name="T51" fmla="*/ 2 h 944"/>
                  <a:gd name="T52" fmla="*/ 402 w 508"/>
                  <a:gd name="T53" fmla="*/ 2 h 944"/>
                  <a:gd name="T54" fmla="*/ 508 w 508"/>
                  <a:gd name="T55" fmla="*/ 100 h 944"/>
                  <a:gd name="T56" fmla="*/ 508 w 508"/>
                  <a:gd name="T57" fmla="*/ 390 h 944"/>
                  <a:gd name="T58" fmla="*/ 508 w 508"/>
                  <a:gd name="T59" fmla="*/ 390 h 944"/>
                  <a:gd name="T60" fmla="*/ 445 w 508"/>
                  <a:gd name="T61" fmla="*/ 472 h 944"/>
                  <a:gd name="T62" fmla="*/ 508 w 508"/>
                  <a:gd name="T63" fmla="*/ 556 h 944"/>
                  <a:gd name="T64" fmla="*/ 508 w 508"/>
                  <a:gd name="T65" fmla="*/ 846 h 944"/>
                  <a:gd name="T66" fmla="*/ 508 w 508"/>
                  <a:gd name="T67" fmla="*/ 556 h 944"/>
                  <a:gd name="T68" fmla="*/ 443 w 508"/>
                  <a:gd name="T69" fmla="*/ 474 h 944"/>
                  <a:gd name="T70" fmla="*/ 443 w 508"/>
                  <a:gd name="T71" fmla="*/ 472 h 944"/>
                  <a:gd name="T72" fmla="*/ 508 w 508"/>
                  <a:gd name="T73" fmla="*/ 390 h 944"/>
                  <a:gd name="T74" fmla="*/ 508 w 508"/>
                  <a:gd name="T75" fmla="*/ 102 h 944"/>
                  <a:gd name="T76" fmla="*/ 400 w 508"/>
                  <a:gd name="T77" fmla="*/ 2 h 944"/>
                  <a:gd name="T78" fmla="*/ 222 w 508"/>
                  <a:gd name="T79" fmla="*/ 2 h 944"/>
                  <a:gd name="T80" fmla="*/ 167 w 508"/>
                  <a:gd name="T81" fmla="*/ 53 h 944"/>
                  <a:gd name="T82" fmla="*/ 167 w 508"/>
                  <a:gd name="T83" fmla="*/ 2 h 944"/>
                  <a:gd name="T84" fmla="*/ 2 w 508"/>
                  <a:gd name="T85" fmla="*/ 4 h 944"/>
                  <a:gd name="T86" fmla="*/ 2 w 508"/>
                  <a:gd name="T87" fmla="*/ 251 h 944"/>
                  <a:gd name="T88" fmla="*/ 169 w 508"/>
                  <a:gd name="T89" fmla="*/ 251 h 944"/>
                  <a:gd name="T90" fmla="*/ 167 w 508"/>
                  <a:gd name="T91" fmla="*/ 176 h 944"/>
                  <a:gd name="T92" fmla="*/ 169 w 508"/>
                  <a:gd name="T93" fmla="*/ 173 h 944"/>
                  <a:gd name="T94" fmla="*/ 343 w 508"/>
                  <a:gd name="T95" fmla="*/ 173 h 944"/>
                  <a:gd name="T96" fmla="*/ 341 w 508"/>
                  <a:gd name="T97" fmla="*/ 386 h 944"/>
                  <a:gd name="T98" fmla="*/ 341 w 508"/>
                  <a:gd name="T99" fmla="*/ 386 h 944"/>
                  <a:gd name="T100" fmla="*/ 159 w 508"/>
                  <a:gd name="T101" fmla="*/ 386 h 944"/>
                  <a:gd name="T102" fmla="*/ 157 w 508"/>
                  <a:gd name="T103" fmla="*/ 558 h 944"/>
                  <a:gd name="T104" fmla="*/ 341 w 508"/>
                  <a:gd name="T105" fmla="*/ 558 h 944"/>
                  <a:gd name="T106" fmla="*/ 341 w 508"/>
                  <a:gd name="T107" fmla="*/ 770 h 944"/>
                  <a:gd name="T108" fmla="*/ 341 w 508"/>
                  <a:gd name="T109" fmla="*/ 770 h 944"/>
                  <a:gd name="T110" fmla="*/ 167 w 508"/>
                  <a:gd name="T111" fmla="*/ 770 h 944"/>
                  <a:gd name="T112" fmla="*/ 167 w 508"/>
                  <a:gd name="T113" fmla="*/ 693 h 944"/>
                  <a:gd name="T114" fmla="*/ 2 w 508"/>
                  <a:gd name="T115" fmla="*/ 695 h 944"/>
                  <a:gd name="T116" fmla="*/ 2 w 508"/>
                  <a:gd name="T117" fmla="*/ 846 h 944"/>
                  <a:gd name="T118" fmla="*/ 108 w 508"/>
                  <a:gd name="T119" fmla="*/ 942 h 944"/>
                  <a:gd name="T120" fmla="*/ 400 w 508"/>
                  <a:gd name="T121" fmla="*/ 944 h 944"/>
                  <a:gd name="T122" fmla="*/ 508 w 508"/>
                  <a:gd name="T123" fmla="*/ 84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8" h="944">
                    <a:moveTo>
                      <a:pt x="508" y="846"/>
                    </a:moveTo>
                    <a:lnTo>
                      <a:pt x="400" y="944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0" y="693"/>
                    </a:lnTo>
                    <a:lnTo>
                      <a:pt x="0" y="693"/>
                    </a:lnTo>
                    <a:lnTo>
                      <a:pt x="2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770"/>
                    </a:lnTo>
                    <a:lnTo>
                      <a:pt x="169" y="768"/>
                    </a:lnTo>
                    <a:lnTo>
                      <a:pt x="341" y="768"/>
                    </a:lnTo>
                    <a:lnTo>
                      <a:pt x="339" y="770"/>
                    </a:lnTo>
                    <a:lnTo>
                      <a:pt x="339" y="560"/>
                    </a:lnTo>
                    <a:lnTo>
                      <a:pt x="341" y="562"/>
                    </a:lnTo>
                    <a:lnTo>
                      <a:pt x="157" y="562"/>
                    </a:lnTo>
                    <a:lnTo>
                      <a:pt x="155" y="562"/>
                    </a:lnTo>
                    <a:lnTo>
                      <a:pt x="155" y="560"/>
                    </a:lnTo>
                    <a:lnTo>
                      <a:pt x="155" y="386"/>
                    </a:lnTo>
                    <a:lnTo>
                      <a:pt x="155" y="384"/>
                    </a:lnTo>
                    <a:lnTo>
                      <a:pt x="157" y="384"/>
                    </a:lnTo>
                    <a:lnTo>
                      <a:pt x="341" y="384"/>
                    </a:lnTo>
                    <a:lnTo>
                      <a:pt x="339" y="386"/>
                    </a:lnTo>
                    <a:lnTo>
                      <a:pt x="339" y="176"/>
                    </a:lnTo>
                    <a:lnTo>
                      <a:pt x="341" y="178"/>
                    </a:lnTo>
                    <a:lnTo>
                      <a:pt x="169" y="178"/>
                    </a:lnTo>
                    <a:lnTo>
                      <a:pt x="169" y="176"/>
                    </a:lnTo>
                    <a:lnTo>
                      <a:pt x="169" y="251"/>
                    </a:lnTo>
                    <a:lnTo>
                      <a:pt x="169" y="253"/>
                    </a:lnTo>
                    <a:lnTo>
                      <a:pt x="169" y="253"/>
                    </a:lnTo>
                    <a:lnTo>
                      <a:pt x="2" y="253"/>
                    </a:lnTo>
                    <a:lnTo>
                      <a:pt x="0" y="253"/>
                    </a:lnTo>
                    <a:lnTo>
                      <a:pt x="0" y="25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51"/>
                    </a:lnTo>
                    <a:lnTo>
                      <a:pt x="167" y="51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402" y="2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445" y="474"/>
                    </a:lnTo>
                    <a:lnTo>
                      <a:pt x="445" y="472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846"/>
                    </a:lnTo>
                    <a:close/>
                    <a:moveTo>
                      <a:pt x="508" y="846"/>
                    </a:moveTo>
                    <a:lnTo>
                      <a:pt x="508" y="556"/>
                    </a:lnTo>
                    <a:lnTo>
                      <a:pt x="508" y="556"/>
                    </a:lnTo>
                    <a:lnTo>
                      <a:pt x="443" y="474"/>
                    </a:lnTo>
                    <a:lnTo>
                      <a:pt x="443" y="472"/>
                    </a:lnTo>
                    <a:lnTo>
                      <a:pt x="443" y="472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100"/>
                    </a:lnTo>
                    <a:lnTo>
                      <a:pt x="508" y="10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222" y="4"/>
                    </a:lnTo>
                    <a:lnTo>
                      <a:pt x="222" y="2"/>
                    </a:lnTo>
                    <a:lnTo>
                      <a:pt x="169" y="51"/>
                    </a:lnTo>
                    <a:lnTo>
                      <a:pt x="167" y="53"/>
                    </a:lnTo>
                    <a:lnTo>
                      <a:pt x="167" y="51"/>
                    </a:lnTo>
                    <a:lnTo>
                      <a:pt x="167" y="2"/>
                    </a:lnTo>
                    <a:lnTo>
                      <a:pt x="169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169" y="251"/>
                    </a:lnTo>
                    <a:lnTo>
                      <a:pt x="167" y="251"/>
                    </a:lnTo>
                    <a:lnTo>
                      <a:pt x="167" y="176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341" y="173"/>
                    </a:lnTo>
                    <a:lnTo>
                      <a:pt x="343" y="173"/>
                    </a:lnTo>
                    <a:lnTo>
                      <a:pt x="343" y="17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157" y="386"/>
                    </a:lnTo>
                    <a:lnTo>
                      <a:pt x="159" y="386"/>
                    </a:lnTo>
                    <a:lnTo>
                      <a:pt x="159" y="560"/>
                    </a:lnTo>
                    <a:lnTo>
                      <a:pt x="157" y="558"/>
                    </a:lnTo>
                    <a:lnTo>
                      <a:pt x="341" y="558"/>
                    </a:lnTo>
                    <a:lnTo>
                      <a:pt x="341" y="558"/>
                    </a:lnTo>
                    <a:lnTo>
                      <a:pt x="341" y="56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169" y="770"/>
                    </a:lnTo>
                    <a:lnTo>
                      <a:pt x="167" y="770"/>
                    </a:lnTo>
                    <a:lnTo>
                      <a:pt x="167" y="770"/>
                    </a:lnTo>
                    <a:lnTo>
                      <a:pt x="167" y="693"/>
                    </a:lnTo>
                    <a:lnTo>
                      <a:pt x="169" y="695"/>
                    </a:lnTo>
                    <a:lnTo>
                      <a:pt x="2" y="695"/>
                    </a:lnTo>
                    <a:lnTo>
                      <a:pt x="2" y="693"/>
                    </a:lnTo>
                    <a:lnTo>
                      <a:pt x="2" y="846"/>
                    </a:lnTo>
                    <a:lnTo>
                      <a:pt x="2" y="844"/>
                    </a:lnTo>
                    <a:lnTo>
                      <a:pt x="108" y="942"/>
                    </a:lnTo>
                    <a:lnTo>
                      <a:pt x="108" y="942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508" y="8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294"/>
              <p:cNvSpPr>
                <a:spLocks noEditPoints="1"/>
              </p:cNvSpPr>
              <p:nvPr/>
            </p:nvSpPr>
            <p:spPr bwMode="auto">
              <a:xfrm>
                <a:off x="3717926" y="5640388"/>
                <a:ext cx="803275" cy="1417638"/>
              </a:xfrm>
              <a:custGeom>
                <a:avLst/>
                <a:gdLst>
                  <a:gd name="T0" fmla="*/ 398 w 506"/>
                  <a:gd name="T1" fmla="*/ 889 h 893"/>
                  <a:gd name="T2" fmla="*/ 396 w 506"/>
                  <a:gd name="T3" fmla="*/ 891 h 893"/>
                  <a:gd name="T4" fmla="*/ 110 w 506"/>
                  <a:gd name="T5" fmla="*/ 893 h 893"/>
                  <a:gd name="T6" fmla="*/ 6 w 506"/>
                  <a:gd name="T7" fmla="*/ 801 h 893"/>
                  <a:gd name="T8" fmla="*/ 4 w 506"/>
                  <a:gd name="T9" fmla="*/ 797 h 893"/>
                  <a:gd name="T10" fmla="*/ 2 w 506"/>
                  <a:gd name="T11" fmla="*/ 650 h 893"/>
                  <a:gd name="T12" fmla="*/ 171 w 506"/>
                  <a:gd name="T13" fmla="*/ 648 h 893"/>
                  <a:gd name="T14" fmla="*/ 177 w 506"/>
                  <a:gd name="T15" fmla="*/ 656 h 893"/>
                  <a:gd name="T16" fmla="*/ 171 w 506"/>
                  <a:gd name="T17" fmla="*/ 720 h 893"/>
                  <a:gd name="T18" fmla="*/ 328 w 506"/>
                  <a:gd name="T19" fmla="*/ 726 h 893"/>
                  <a:gd name="T20" fmla="*/ 337 w 506"/>
                  <a:gd name="T21" fmla="*/ 540 h 893"/>
                  <a:gd name="T22" fmla="*/ 151 w 506"/>
                  <a:gd name="T23" fmla="*/ 540 h 893"/>
                  <a:gd name="T24" fmla="*/ 151 w 506"/>
                  <a:gd name="T25" fmla="*/ 368 h 893"/>
                  <a:gd name="T26" fmla="*/ 159 w 506"/>
                  <a:gd name="T27" fmla="*/ 358 h 893"/>
                  <a:gd name="T28" fmla="*/ 328 w 506"/>
                  <a:gd name="T29" fmla="*/ 368 h 893"/>
                  <a:gd name="T30" fmla="*/ 337 w 506"/>
                  <a:gd name="T31" fmla="*/ 182 h 893"/>
                  <a:gd name="T32" fmla="*/ 182 w 506"/>
                  <a:gd name="T33" fmla="*/ 172 h 893"/>
                  <a:gd name="T34" fmla="*/ 179 w 506"/>
                  <a:gd name="T35" fmla="*/ 251 h 893"/>
                  <a:gd name="T36" fmla="*/ 8 w 506"/>
                  <a:gd name="T37" fmla="*/ 251 h 893"/>
                  <a:gd name="T38" fmla="*/ 0 w 506"/>
                  <a:gd name="T39" fmla="*/ 243 h 893"/>
                  <a:gd name="T40" fmla="*/ 0 w 506"/>
                  <a:gd name="T41" fmla="*/ 0 h 893"/>
                  <a:gd name="T42" fmla="*/ 171 w 506"/>
                  <a:gd name="T43" fmla="*/ 0 h 893"/>
                  <a:gd name="T44" fmla="*/ 179 w 506"/>
                  <a:gd name="T45" fmla="*/ 8 h 893"/>
                  <a:gd name="T46" fmla="*/ 165 w 506"/>
                  <a:gd name="T47" fmla="*/ 49 h 893"/>
                  <a:gd name="T48" fmla="*/ 220 w 506"/>
                  <a:gd name="T49" fmla="*/ 2 h 893"/>
                  <a:gd name="T50" fmla="*/ 396 w 506"/>
                  <a:gd name="T51" fmla="*/ 2 h 893"/>
                  <a:gd name="T52" fmla="*/ 402 w 506"/>
                  <a:gd name="T53" fmla="*/ 4 h 893"/>
                  <a:gd name="T54" fmla="*/ 506 w 506"/>
                  <a:gd name="T55" fmla="*/ 98 h 893"/>
                  <a:gd name="T56" fmla="*/ 504 w 506"/>
                  <a:gd name="T57" fmla="*/ 372 h 893"/>
                  <a:gd name="T58" fmla="*/ 504 w 506"/>
                  <a:gd name="T59" fmla="*/ 374 h 893"/>
                  <a:gd name="T60" fmla="*/ 441 w 506"/>
                  <a:gd name="T61" fmla="*/ 448 h 893"/>
                  <a:gd name="T62" fmla="*/ 504 w 506"/>
                  <a:gd name="T63" fmla="*/ 525 h 893"/>
                  <a:gd name="T64" fmla="*/ 500 w 506"/>
                  <a:gd name="T65" fmla="*/ 797 h 893"/>
                  <a:gd name="T66" fmla="*/ 498 w 506"/>
                  <a:gd name="T67" fmla="*/ 525 h 893"/>
                  <a:gd name="T68" fmla="*/ 435 w 506"/>
                  <a:gd name="T69" fmla="*/ 452 h 893"/>
                  <a:gd name="T70" fmla="*/ 435 w 506"/>
                  <a:gd name="T71" fmla="*/ 448 h 893"/>
                  <a:gd name="T72" fmla="*/ 496 w 506"/>
                  <a:gd name="T73" fmla="*/ 372 h 893"/>
                  <a:gd name="T74" fmla="*/ 496 w 506"/>
                  <a:gd name="T75" fmla="*/ 106 h 893"/>
                  <a:gd name="T76" fmla="*/ 396 w 506"/>
                  <a:gd name="T77" fmla="*/ 16 h 893"/>
                  <a:gd name="T78" fmla="*/ 228 w 506"/>
                  <a:gd name="T79" fmla="*/ 14 h 893"/>
                  <a:gd name="T80" fmla="*/ 163 w 506"/>
                  <a:gd name="T81" fmla="*/ 74 h 893"/>
                  <a:gd name="T82" fmla="*/ 163 w 506"/>
                  <a:gd name="T83" fmla="*/ 8 h 893"/>
                  <a:gd name="T84" fmla="*/ 8 w 506"/>
                  <a:gd name="T85" fmla="*/ 18 h 893"/>
                  <a:gd name="T86" fmla="*/ 18 w 506"/>
                  <a:gd name="T87" fmla="*/ 243 h 893"/>
                  <a:gd name="T88" fmla="*/ 171 w 506"/>
                  <a:gd name="T89" fmla="*/ 233 h 893"/>
                  <a:gd name="T90" fmla="*/ 161 w 506"/>
                  <a:gd name="T91" fmla="*/ 172 h 893"/>
                  <a:gd name="T92" fmla="*/ 171 w 506"/>
                  <a:gd name="T93" fmla="*/ 162 h 893"/>
                  <a:gd name="T94" fmla="*/ 347 w 506"/>
                  <a:gd name="T95" fmla="*/ 162 h 893"/>
                  <a:gd name="T96" fmla="*/ 347 w 506"/>
                  <a:gd name="T97" fmla="*/ 368 h 893"/>
                  <a:gd name="T98" fmla="*/ 337 w 506"/>
                  <a:gd name="T99" fmla="*/ 378 h 893"/>
                  <a:gd name="T100" fmla="*/ 169 w 506"/>
                  <a:gd name="T101" fmla="*/ 368 h 893"/>
                  <a:gd name="T102" fmla="*/ 159 w 506"/>
                  <a:gd name="T103" fmla="*/ 521 h 893"/>
                  <a:gd name="T104" fmla="*/ 347 w 506"/>
                  <a:gd name="T105" fmla="*/ 521 h 893"/>
                  <a:gd name="T106" fmla="*/ 347 w 506"/>
                  <a:gd name="T107" fmla="*/ 726 h 893"/>
                  <a:gd name="T108" fmla="*/ 337 w 506"/>
                  <a:gd name="T109" fmla="*/ 734 h 893"/>
                  <a:gd name="T110" fmla="*/ 163 w 506"/>
                  <a:gd name="T111" fmla="*/ 734 h 893"/>
                  <a:gd name="T112" fmla="*/ 163 w 506"/>
                  <a:gd name="T113" fmla="*/ 656 h 893"/>
                  <a:gd name="T114" fmla="*/ 8 w 506"/>
                  <a:gd name="T115" fmla="*/ 662 h 893"/>
                  <a:gd name="T116" fmla="*/ 14 w 506"/>
                  <a:gd name="T117" fmla="*/ 797 h 893"/>
                  <a:gd name="T118" fmla="*/ 114 w 506"/>
                  <a:gd name="T119" fmla="*/ 885 h 893"/>
                  <a:gd name="T120" fmla="*/ 396 w 506"/>
                  <a:gd name="T121" fmla="*/ 887 h 893"/>
                  <a:gd name="T122" fmla="*/ 500 w 506"/>
                  <a:gd name="T123" fmla="*/ 797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6" h="893">
                    <a:moveTo>
                      <a:pt x="500" y="797"/>
                    </a:moveTo>
                    <a:lnTo>
                      <a:pt x="398" y="889"/>
                    </a:lnTo>
                    <a:lnTo>
                      <a:pt x="398" y="891"/>
                    </a:lnTo>
                    <a:lnTo>
                      <a:pt x="396" y="891"/>
                    </a:lnTo>
                    <a:lnTo>
                      <a:pt x="112" y="893"/>
                    </a:lnTo>
                    <a:lnTo>
                      <a:pt x="110" y="893"/>
                    </a:lnTo>
                    <a:lnTo>
                      <a:pt x="110" y="891"/>
                    </a:lnTo>
                    <a:lnTo>
                      <a:pt x="6" y="801"/>
                    </a:lnTo>
                    <a:lnTo>
                      <a:pt x="4" y="799"/>
                    </a:lnTo>
                    <a:lnTo>
                      <a:pt x="4" y="797"/>
                    </a:lnTo>
                    <a:lnTo>
                      <a:pt x="2" y="656"/>
                    </a:lnTo>
                    <a:lnTo>
                      <a:pt x="2" y="650"/>
                    </a:lnTo>
                    <a:lnTo>
                      <a:pt x="8" y="650"/>
                    </a:lnTo>
                    <a:lnTo>
                      <a:pt x="171" y="648"/>
                    </a:lnTo>
                    <a:lnTo>
                      <a:pt x="177" y="648"/>
                    </a:lnTo>
                    <a:lnTo>
                      <a:pt x="177" y="656"/>
                    </a:lnTo>
                    <a:lnTo>
                      <a:pt x="177" y="726"/>
                    </a:lnTo>
                    <a:lnTo>
                      <a:pt x="171" y="720"/>
                    </a:lnTo>
                    <a:lnTo>
                      <a:pt x="337" y="717"/>
                    </a:lnTo>
                    <a:lnTo>
                      <a:pt x="328" y="726"/>
                    </a:lnTo>
                    <a:lnTo>
                      <a:pt x="328" y="531"/>
                    </a:lnTo>
                    <a:lnTo>
                      <a:pt x="337" y="540"/>
                    </a:lnTo>
                    <a:lnTo>
                      <a:pt x="159" y="540"/>
                    </a:lnTo>
                    <a:lnTo>
                      <a:pt x="151" y="540"/>
                    </a:lnTo>
                    <a:lnTo>
                      <a:pt x="151" y="531"/>
                    </a:lnTo>
                    <a:lnTo>
                      <a:pt x="151" y="368"/>
                    </a:lnTo>
                    <a:lnTo>
                      <a:pt x="151" y="358"/>
                    </a:lnTo>
                    <a:lnTo>
                      <a:pt x="159" y="358"/>
                    </a:lnTo>
                    <a:lnTo>
                      <a:pt x="337" y="358"/>
                    </a:lnTo>
                    <a:lnTo>
                      <a:pt x="328" y="368"/>
                    </a:lnTo>
                    <a:lnTo>
                      <a:pt x="328" y="172"/>
                    </a:lnTo>
                    <a:lnTo>
                      <a:pt x="337" y="182"/>
                    </a:lnTo>
                    <a:lnTo>
                      <a:pt x="171" y="182"/>
                    </a:lnTo>
                    <a:lnTo>
                      <a:pt x="182" y="172"/>
                    </a:lnTo>
                    <a:lnTo>
                      <a:pt x="179" y="243"/>
                    </a:lnTo>
                    <a:lnTo>
                      <a:pt x="179" y="251"/>
                    </a:lnTo>
                    <a:lnTo>
                      <a:pt x="171" y="251"/>
                    </a:lnTo>
                    <a:lnTo>
                      <a:pt x="8" y="251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79" y="8"/>
                    </a:lnTo>
                    <a:lnTo>
                      <a:pt x="179" y="55"/>
                    </a:lnTo>
                    <a:lnTo>
                      <a:pt x="165" y="49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4" y="2"/>
                    </a:lnTo>
                    <a:lnTo>
                      <a:pt x="396" y="2"/>
                    </a:lnTo>
                    <a:lnTo>
                      <a:pt x="400" y="2"/>
                    </a:lnTo>
                    <a:lnTo>
                      <a:pt x="402" y="4"/>
                    </a:lnTo>
                    <a:lnTo>
                      <a:pt x="504" y="96"/>
                    </a:lnTo>
                    <a:lnTo>
                      <a:pt x="506" y="98"/>
                    </a:lnTo>
                    <a:lnTo>
                      <a:pt x="506" y="102"/>
                    </a:lnTo>
                    <a:lnTo>
                      <a:pt x="504" y="372"/>
                    </a:lnTo>
                    <a:lnTo>
                      <a:pt x="504" y="374"/>
                    </a:lnTo>
                    <a:lnTo>
                      <a:pt x="504" y="374"/>
                    </a:lnTo>
                    <a:lnTo>
                      <a:pt x="441" y="452"/>
                    </a:lnTo>
                    <a:lnTo>
                      <a:pt x="441" y="448"/>
                    </a:lnTo>
                    <a:lnTo>
                      <a:pt x="502" y="523"/>
                    </a:lnTo>
                    <a:lnTo>
                      <a:pt x="504" y="525"/>
                    </a:lnTo>
                    <a:lnTo>
                      <a:pt x="504" y="525"/>
                    </a:lnTo>
                    <a:lnTo>
                      <a:pt x="500" y="797"/>
                    </a:lnTo>
                    <a:close/>
                    <a:moveTo>
                      <a:pt x="500" y="797"/>
                    </a:moveTo>
                    <a:lnTo>
                      <a:pt x="498" y="525"/>
                    </a:lnTo>
                    <a:lnTo>
                      <a:pt x="498" y="527"/>
                    </a:lnTo>
                    <a:lnTo>
                      <a:pt x="435" y="452"/>
                    </a:lnTo>
                    <a:lnTo>
                      <a:pt x="433" y="450"/>
                    </a:lnTo>
                    <a:lnTo>
                      <a:pt x="435" y="448"/>
                    </a:lnTo>
                    <a:lnTo>
                      <a:pt x="496" y="370"/>
                    </a:lnTo>
                    <a:lnTo>
                      <a:pt x="496" y="372"/>
                    </a:lnTo>
                    <a:lnTo>
                      <a:pt x="494" y="102"/>
                    </a:lnTo>
                    <a:lnTo>
                      <a:pt x="496" y="106"/>
                    </a:lnTo>
                    <a:lnTo>
                      <a:pt x="392" y="14"/>
                    </a:lnTo>
                    <a:lnTo>
                      <a:pt x="396" y="16"/>
                    </a:lnTo>
                    <a:lnTo>
                      <a:pt x="224" y="16"/>
                    </a:lnTo>
                    <a:lnTo>
                      <a:pt x="228" y="14"/>
                    </a:lnTo>
                    <a:lnTo>
                      <a:pt x="177" y="61"/>
                    </a:lnTo>
                    <a:lnTo>
                      <a:pt x="163" y="74"/>
                    </a:lnTo>
                    <a:lnTo>
                      <a:pt x="163" y="55"/>
                    </a:lnTo>
                    <a:lnTo>
                      <a:pt x="163" y="8"/>
                    </a:lnTo>
                    <a:lnTo>
                      <a:pt x="171" y="18"/>
                    </a:lnTo>
                    <a:lnTo>
                      <a:pt x="8" y="18"/>
                    </a:lnTo>
                    <a:lnTo>
                      <a:pt x="18" y="8"/>
                    </a:lnTo>
                    <a:lnTo>
                      <a:pt x="18" y="243"/>
                    </a:lnTo>
                    <a:lnTo>
                      <a:pt x="8" y="233"/>
                    </a:lnTo>
                    <a:lnTo>
                      <a:pt x="171" y="233"/>
                    </a:lnTo>
                    <a:lnTo>
                      <a:pt x="161" y="243"/>
                    </a:lnTo>
                    <a:lnTo>
                      <a:pt x="161" y="172"/>
                    </a:lnTo>
                    <a:lnTo>
                      <a:pt x="161" y="162"/>
                    </a:lnTo>
                    <a:lnTo>
                      <a:pt x="171" y="162"/>
                    </a:lnTo>
                    <a:lnTo>
                      <a:pt x="337" y="162"/>
                    </a:lnTo>
                    <a:lnTo>
                      <a:pt x="347" y="162"/>
                    </a:lnTo>
                    <a:lnTo>
                      <a:pt x="347" y="172"/>
                    </a:lnTo>
                    <a:lnTo>
                      <a:pt x="347" y="368"/>
                    </a:lnTo>
                    <a:lnTo>
                      <a:pt x="347" y="378"/>
                    </a:lnTo>
                    <a:lnTo>
                      <a:pt x="337" y="378"/>
                    </a:lnTo>
                    <a:lnTo>
                      <a:pt x="159" y="376"/>
                    </a:lnTo>
                    <a:lnTo>
                      <a:pt x="169" y="368"/>
                    </a:lnTo>
                    <a:lnTo>
                      <a:pt x="169" y="531"/>
                    </a:lnTo>
                    <a:lnTo>
                      <a:pt x="159" y="521"/>
                    </a:lnTo>
                    <a:lnTo>
                      <a:pt x="337" y="521"/>
                    </a:lnTo>
                    <a:lnTo>
                      <a:pt x="347" y="521"/>
                    </a:lnTo>
                    <a:lnTo>
                      <a:pt x="347" y="531"/>
                    </a:lnTo>
                    <a:lnTo>
                      <a:pt x="347" y="726"/>
                    </a:lnTo>
                    <a:lnTo>
                      <a:pt x="347" y="736"/>
                    </a:lnTo>
                    <a:lnTo>
                      <a:pt x="337" y="734"/>
                    </a:lnTo>
                    <a:lnTo>
                      <a:pt x="171" y="734"/>
                    </a:lnTo>
                    <a:lnTo>
                      <a:pt x="163" y="734"/>
                    </a:lnTo>
                    <a:lnTo>
                      <a:pt x="163" y="726"/>
                    </a:lnTo>
                    <a:lnTo>
                      <a:pt x="163" y="656"/>
                    </a:lnTo>
                    <a:lnTo>
                      <a:pt x="171" y="662"/>
                    </a:lnTo>
                    <a:lnTo>
                      <a:pt x="8" y="662"/>
                    </a:lnTo>
                    <a:lnTo>
                      <a:pt x="14" y="656"/>
                    </a:lnTo>
                    <a:lnTo>
                      <a:pt x="14" y="797"/>
                    </a:lnTo>
                    <a:lnTo>
                      <a:pt x="12" y="793"/>
                    </a:lnTo>
                    <a:lnTo>
                      <a:pt x="114" y="885"/>
                    </a:lnTo>
                    <a:lnTo>
                      <a:pt x="112" y="885"/>
                    </a:lnTo>
                    <a:lnTo>
                      <a:pt x="396" y="887"/>
                    </a:lnTo>
                    <a:lnTo>
                      <a:pt x="396" y="887"/>
                    </a:lnTo>
                    <a:lnTo>
                      <a:pt x="500" y="7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cxnSp>
          <p:nvCxnSpPr>
            <p:cNvPr id="118" name="直接连接符 117"/>
            <p:cNvCxnSpPr/>
            <p:nvPr/>
          </p:nvCxnSpPr>
          <p:spPr>
            <a:xfrm>
              <a:off x="3944299" y="4438690"/>
              <a:ext cx="475881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3" name="文本框 122"/>
            <p:cNvSpPr txBox="1"/>
            <p:nvPr/>
          </p:nvSpPr>
          <p:spPr>
            <a:xfrm>
              <a:off x="4162341" y="3977750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086313" y="405557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</a:rPr>
                <a:t>文字添加此处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88885" y="5004021"/>
            <a:ext cx="5214229" cy="579235"/>
            <a:chOff x="3488885" y="5004021"/>
            <a:chExt cx="5214229" cy="579235"/>
          </a:xfrm>
        </p:grpSpPr>
        <p:grpSp>
          <p:nvGrpSpPr>
            <p:cNvPr id="36" name="组合 1687"/>
            <p:cNvGrpSpPr/>
            <p:nvPr/>
          </p:nvGrpSpPr>
          <p:grpSpPr bwMode="auto">
            <a:xfrm>
              <a:off x="3488885" y="5004021"/>
              <a:ext cx="345421" cy="579235"/>
              <a:chOff x="4699001" y="5565775"/>
              <a:chExt cx="966788" cy="1622425"/>
            </a:xfrm>
            <a:solidFill>
              <a:schemeClr val="bg1"/>
            </a:solidFill>
          </p:grpSpPr>
          <p:sp>
            <p:nvSpPr>
              <p:cNvPr id="38" name="Freeform 298"/>
              <p:cNvSpPr/>
              <p:nvPr/>
            </p:nvSpPr>
            <p:spPr bwMode="auto">
              <a:xfrm>
                <a:off x="4699001" y="5643563"/>
                <a:ext cx="966788" cy="1128713"/>
              </a:xfrm>
              <a:custGeom>
                <a:avLst/>
                <a:gdLst>
                  <a:gd name="T0" fmla="*/ 228 w 298"/>
                  <a:gd name="T1" fmla="*/ 324 h 348"/>
                  <a:gd name="T2" fmla="*/ 201 w 298"/>
                  <a:gd name="T3" fmla="*/ 328 h 348"/>
                  <a:gd name="T4" fmla="*/ 183 w 298"/>
                  <a:gd name="T5" fmla="*/ 337 h 348"/>
                  <a:gd name="T6" fmla="*/ 180 w 298"/>
                  <a:gd name="T7" fmla="*/ 331 h 348"/>
                  <a:gd name="T8" fmla="*/ 180 w 298"/>
                  <a:gd name="T9" fmla="*/ 313 h 348"/>
                  <a:gd name="T10" fmla="*/ 197 w 298"/>
                  <a:gd name="T11" fmla="*/ 300 h 348"/>
                  <a:gd name="T12" fmla="*/ 154 w 298"/>
                  <a:gd name="T13" fmla="*/ 315 h 348"/>
                  <a:gd name="T14" fmla="*/ 137 w 298"/>
                  <a:gd name="T15" fmla="*/ 312 h 348"/>
                  <a:gd name="T16" fmla="*/ 121 w 298"/>
                  <a:gd name="T17" fmla="*/ 319 h 348"/>
                  <a:gd name="T18" fmla="*/ 248 w 298"/>
                  <a:gd name="T19" fmla="*/ 242 h 348"/>
                  <a:gd name="T20" fmla="*/ 233 w 298"/>
                  <a:gd name="T21" fmla="*/ 241 h 348"/>
                  <a:gd name="T22" fmla="*/ 251 w 298"/>
                  <a:gd name="T23" fmla="*/ 221 h 348"/>
                  <a:gd name="T24" fmla="*/ 59 w 298"/>
                  <a:gd name="T25" fmla="*/ 312 h 348"/>
                  <a:gd name="T26" fmla="*/ 59 w 298"/>
                  <a:gd name="T27" fmla="*/ 308 h 348"/>
                  <a:gd name="T28" fmla="*/ 54 w 298"/>
                  <a:gd name="T29" fmla="*/ 291 h 348"/>
                  <a:gd name="T30" fmla="*/ 42 w 298"/>
                  <a:gd name="T31" fmla="*/ 285 h 348"/>
                  <a:gd name="T32" fmla="*/ 1 w 298"/>
                  <a:gd name="T33" fmla="*/ 287 h 348"/>
                  <a:gd name="T34" fmla="*/ 20 w 298"/>
                  <a:gd name="T35" fmla="*/ 260 h 348"/>
                  <a:gd name="T36" fmla="*/ 55 w 298"/>
                  <a:gd name="T37" fmla="*/ 218 h 348"/>
                  <a:gd name="T38" fmla="*/ 249 w 298"/>
                  <a:gd name="T39" fmla="*/ 95 h 348"/>
                  <a:gd name="T40" fmla="*/ 77 w 298"/>
                  <a:gd name="T41" fmla="*/ 174 h 348"/>
                  <a:gd name="T42" fmla="*/ 68 w 298"/>
                  <a:gd name="T43" fmla="*/ 170 h 348"/>
                  <a:gd name="T44" fmla="*/ 96 w 298"/>
                  <a:gd name="T45" fmla="*/ 148 h 348"/>
                  <a:gd name="T46" fmla="*/ 96 w 298"/>
                  <a:gd name="T47" fmla="*/ 140 h 348"/>
                  <a:gd name="T48" fmla="*/ 125 w 298"/>
                  <a:gd name="T49" fmla="*/ 110 h 348"/>
                  <a:gd name="T50" fmla="*/ 138 w 298"/>
                  <a:gd name="T51" fmla="*/ 83 h 348"/>
                  <a:gd name="T52" fmla="*/ 212 w 298"/>
                  <a:gd name="T53" fmla="*/ 12 h 348"/>
                  <a:gd name="T54" fmla="*/ 212 w 298"/>
                  <a:gd name="T55" fmla="*/ 6 h 348"/>
                  <a:gd name="T56" fmla="*/ 167 w 298"/>
                  <a:gd name="T57" fmla="*/ 11 h 348"/>
                  <a:gd name="T58" fmla="*/ 221 w 298"/>
                  <a:gd name="T59" fmla="*/ 0 h 348"/>
                  <a:gd name="T60" fmla="*/ 216 w 298"/>
                  <a:gd name="T61" fmla="*/ 8 h 348"/>
                  <a:gd name="T62" fmla="*/ 157 w 298"/>
                  <a:gd name="T63" fmla="*/ 57 h 348"/>
                  <a:gd name="T64" fmla="*/ 195 w 298"/>
                  <a:gd name="T65" fmla="*/ 44 h 348"/>
                  <a:gd name="T66" fmla="*/ 265 w 298"/>
                  <a:gd name="T67" fmla="*/ 12 h 348"/>
                  <a:gd name="T68" fmla="*/ 255 w 298"/>
                  <a:gd name="T69" fmla="*/ 34 h 348"/>
                  <a:gd name="T70" fmla="*/ 247 w 298"/>
                  <a:gd name="T71" fmla="*/ 53 h 348"/>
                  <a:gd name="T72" fmla="*/ 263 w 298"/>
                  <a:gd name="T73" fmla="*/ 52 h 348"/>
                  <a:gd name="T74" fmla="*/ 257 w 298"/>
                  <a:gd name="T75" fmla="*/ 60 h 348"/>
                  <a:gd name="T76" fmla="*/ 156 w 298"/>
                  <a:gd name="T77" fmla="*/ 147 h 348"/>
                  <a:gd name="T78" fmla="*/ 273 w 298"/>
                  <a:gd name="T79" fmla="*/ 81 h 348"/>
                  <a:gd name="T80" fmla="*/ 265 w 298"/>
                  <a:gd name="T81" fmla="*/ 96 h 348"/>
                  <a:gd name="T82" fmla="*/ 182 w 298"/>
                  <a:gd name="T83" fmla="*/ 166 h 348"/>
                  <a:gd name="T84" fmla="*/ 78 w 298"/>
                  <a:gd name="T85" fmla="*/ 241 h 348"/>
                  <a:gd name="T86" fmla="*/ 129 w 298"/>
                  <a:gd name="T87" fmla="*/ 234 h 348"/>
                  <a:gd name="T88" fmla="*/ 187 w 298"/>
                  <a:gd name="T89" fmla="*/ 233 h 348"/>
                  <a:gd name="T90" fmla="*/ 257 w 298"/>
                  <a:gd name="T91" fmla="*/ 199 h 348"/>
                  <a:gd name="T92" fmla="*/ 270 w 298"/>
                  <a:gd name="T93" fmla="*/ 209 h 348"/>
                  <a:gd name="T94" fmla="*/ 249 w 298"/>
                  <a:gd name="T95" fmla="*/ 231 h 348"/>
                  <a:gd name="T96" fmla="*/ 192 w 298"/>
                  <a:gd name="T97" fmla="*/ 269 h 348"/>
                  <a:gd name="T98" fmla="*/ 270 w 298"/>
                  <a:gd name="T99" fmla="*/ 229 h 348"/>
                  <a:gd name="T100" fmla="*/ 142 w 298"/>
                  <a:gd name="T101" fmla="*/ 307 h 348"/>
                  <a:gd name="T102" fmla="*/ 248 w 298"/>
                  <a:gd name="T103" fmla="*/ 247 h 348"/>
                  <a:gd name="T104" fmla="*/ 161 w 298"/>
                  <a:gd name="T105" fmla="*/ 312 h 348"/>
                  <a:gd name="T106" fmla="*/ 288 w 298"/>
                  <a:gd name="T107" fmla="*/ 251 h 348"/>
                  <a:gd name="T108" fmla="*/ 298 w 298"/>
                  <a:gd name="T109" fmla="*/ 271 h 348"/>
                  <a:gd name="T110" fmla="*/ 298 w 298"/>
                  <a:gd name="T111" fmla="*/ 283 h 348"/>
                  <a:gd name="T112" fmla="*/ 276 w 298"/>
                  <a:gd name="T113" fmla="*/ 298 h 348"/>
                  <a:gd name="T114" fmla="*/ 192 w 298"/>
                  <a:gd name="T115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8" h="348">
                    <a:moveTo>
                      <a:pt x="191" y="348"/>
                    </a:moveTo>
                    <a:cubicBezTo>
                      <a:pt x="191" y="348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2" y="346"/>
                      <a:pt x="195" y="344"/>
                      <a:pt x="202" y="340"/>
                    </a:cubicBezTo>
                    <a:cubicBezTo>
                      <a:pt x="209" y="336"/>
                      <a:pt x="218" y="330"/>
                      <a:pt x="228" y="324"/>
                    </a:cubicBezTo>
                    <a:cubicBezTo>
                      <a:pt x="241" y="317"/>
                      <a:pt x="257" y="307"/>
                      <a:pt x="270" y="300"/>
                    </a:cubicBezTo>
                    <a:cubicBezTo>
                      <a:pt x="239" y="317"/>
                      <a:pt x="194" y="343"/>
                      <a:pt x="193" y="344"/>
                    </a:cubicBezTo>
                    <a:cubicBezTo>
                      <a:pt x="193" y="344"/>
                      <a:pt x="193" y="344"/>
                      <a:pt x="193" y="343"/>
                    </a:cubicBezTo>
                    <a:cubicBezTo>
                      <a:pt x="193" y="343"/>
                      <a:pt x="193" y="343"/>
                      <a:pt x="193" y="343"/>
                    </a:cubicBezTo>
                    <a:cubicBezTo>
                      <a:pt x="287" y="278"/>
                      <a:pt x="287" y="278"/>
                      <a:pt x="287" y="278"/>
                    </a:cubicBezTo>
                    <a:cubicBezTo>
                      <a:pt x="276" y="284"/>
                      <a:pt x="258" y="295"/>
                      <a:pt x="240" y="305"/>
                    </a:cubicBezTo>
                    <a:cubicBezTo>
                      <a:pt x="226" y="313"/>
                      <a:pt x="212" y="322"/>
                      <a:pt x="201" y="328"/>
                    </a:cubicBezTo>
                    <a:cubicBezTo>
                      <a:pt x="189" y="335"/>
                      <a:pt x="185" y="337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2" y="338"/>
                    </a:cubicBezTo>
                    <a:cubicBezTo>
                      <a:pt x="182" y="338"/>
                      <a:pt x="182" y="338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4" y="336"/>
                      <a:pt x="187" y="335"/>
                    </a:cubicBezTo>
                    <a:cubicBezTo>
                      <a:pt x="189" y="333"/>
                      <a:pt x="193" y="331"/>
                      <a:pt x="197" y="328"/>
                    </a:cubicBezTo>
                    <a:cubicBezTo>
                      <a:pt x="206" y="322"/>
                      <a:pt x="217" y="314"/>
                      <a:pt x="228" y="307"/>
                    </a:cubicBezTo>
                    <a:cubicBezTo>
                      <a:pt x="241" y="299"/>
                      <a:pt x="253" y="290"/>
                      <a:pt x="261" y="285"/>
                    </a:cubicBezTo>
                    <a:cubicBezTo>
                      <a:pt x="211" y="314"/>
                      <a:pt x="184" y="330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79" y="331"/>
                      <a:pt x="179" y="331"/>
                      <a:pt x="196" y="318"/>
                    </a:cubicBezTo>
                    <a:cubicBezTo>
                      <a:pt x="206" y="310"/>
                      <a:pt x="220" y="300"/>
                      <a:pt x="233" y="290"/>
                    </a:cubicBezTo>
                    <a:cubicBezTo>
                      <a:pt x="252" y="276"/>
                      <a:pt x="271" y="263"/>
                      <a:pt x="281" y="255"/>
                    </a:cubicBezTo>
                    <a:cubicBezTo>
                      <a:pt x="196" y="304"/>
                      <a:pt x="183" y="312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79" y="313"/>
                    </a:cubicBezTo>
                    <a:cubicBezTo>
                      <a:pt x="179" y="313"/>
                      <a:pt x="179" y="313"/>
                      <a:pt x="180" y="313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1" y="311"/>
                      <a:pt x="185" y="309"/>
                      <a:pt x="197" y="300"/>
                    </a:cubicBezTo>
                    <a:cubicBezTo>
                      <a:pt x="208" y="293"/>
                      <a:pt x="222" y="283"/>
                      <a:pt x="236" y="274"/>
                    </a:cubicBezTo>
                    <a:cubicBezTo>
                      <a:pt x="254" y="262"/>
                      <a:pt x="271" y="250"/>
                      <a:pt x="282" y="242"/>
                    </a:cubicBezTo>
                    <a:cubicBezTo>
                      <a:pt x="232" y="271"/>
                      <a:pt x="162" y="312"/>
                      <a:pt x="155" y="315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4" y="316"/>
                    </a:cubicBezTo>
                    <a:cubicBezTo>
                      <a:pt x="154" y="316"/>
                      <a:pt x="154" y="316"/>
                      <a:pt x="154" y="315"/>
                    </a:cubicBezTo>
                    <a:cubicBezTo>
                      <a:pt x="154" y="315"/>
                      <a:pt x="154" y="315"/>
                      <a:pt x="154" y="315"/>
                    </a:cubicBezTo>
                    <a:cubicBezTo>
                      <a:pt x="181" y="296"/>
                      <a:pt x="227" y="263"/>
                      <a:pt x="243" y="252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6" y="313"/>
                      <a:pt x="136" y="312"/>
                    </a:cubicBezTo>
                    <a:cubicBezTo>
                      <a:pt x="136" y="312"/>
                      <a:pt x="136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1"/>
                      <a:pt x="138" y="310"/>
                      <a:pt x="141" y="309"/>
                    </a:cubicBezTo>
                    <a:cubicBezTo>
                      <a:pt x="131" y="315"/>
                      <a:pt x="124" y="318"/>
                      <a:pt x="122" y="319"/>
                    </a:cubicBezTo>
                    <a:cubicBezTo>
                      <a:pt x="122" y="319"/>
                      <a:pt x="122" y="319"/>
                      <a:pt x="122" y="320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20"/>
                      <a:pt x="122" y="320"/>
                      <a:pt x="121" y="320"/>
                    </a:cubicBezTo>
                    <a:cubicBezTo>
                      <a:pt x="121" y="320"/>
                      <a:pt x="121" y="319"/>
                      <a:pt x="121" y="319"/>
                    </a:cubicBezTo>
                    <a:cubicBezTo>
                      <a:pt x="121" y="319"/>
                      <a:pt x="121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8"/>
                      <a:pt x="124" y="317"/>
                      <a:pt x="128" y="315"/>
                    </a:cubicBezTo>
                    <a:cubicBezTo>
                      <a:pt x="132" y="312"/>
                      <a:pt x="138" y="308"/>
                      <a:pt x="145" y="304"/>
                    </a:cubicBezTo>
                    <a:cubicBezTo>
                      <a:pt x="160" y="295"/>
                      <a:pt x="179" y="284"/>
                      <a:pt x="198" y="272"/>
                    </a:cubicBezTo>
                    <a:cubicBezTo>
                      <a:pt x="216" y="261"/>
                      <a:pt x="234" y="250"/>
                      <a:pt x="248" y="242"/>
                    </a:cubicBezTo>
                    <a:cubicBezTo>
                      <a:pt x="234" y="250"/>
                      <a:pt x="215" y="261"/>
                      <a:pt x="197" y="271"/>
                    </a:cubicBezTo>
                    <a:cubicBezTo>
                      <a:pt x="133" y="309"/>
                      <a:pt x="118" y="318"/>
                      <a:pt x="117" y="318"/>
                    </a:cubicBezTo>
                    <a:cubicBezTo>
                      <a:pt x="117" y="318"/>
                      <a:pt x="117" y="318"/>
                      <a:pt x="117" y="318"/>
                    </a:cubicBezTo>
                    <a:cubicBezTo>
                      <a:pt x="116" y="318"/>
                      <a:pt x="116" y="317"/>
                      <a:pt x="116" y="317"/>
                    </a:cubicBezTo>
                    <a:cubicBezTo>
                      <a:pt x="116" y="317"/>
                      <a:pt x="116" y="317"/>
                      <a:pt x="140" y="301"/>
                    </a:cubicBezTo>
                    <a:cubicBezTo>
                      <a:pt x="155" y="292"/>
                      <a:pt x="174" y="280"/>
                      <a:pt x="191" y="268"/>
                    </a:cubicBezTo>
                    <a:cubicBezTo>
                      <a:pt x="207" y="258"/>
                      <a:pt x="222" y="248"/>
                      <a:pt x="233" y="241"/>
                    </a:cubicBezTo>
                    <a:cubicBezTo>
                      <a:pt x="185" y="269"/>
                      <a:pt x="106" y="316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7" y="319"/>
                      <a:pt x="98" y="318"/>
                      <a:pt x="98" y="318"/>
                    </a:cubicBezTo>
                    <a:cubicBezTo>
                      <a:pt x="99" y="317"/>
                      <a:pt x="207" y="249"/>
                      <a:pt x="251" y="221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6"/>
                      <a:pt x="84" y="316"/>
                    </a:cubicBezTo>
                    <a:cubicBezTo>
                      <a:pt x="134" y="282"/>
                      <a:pt x="223" y="221"/>
                      <a:pt x="249" y="203"/>
                    </a:cubicBezTo>
                    <a:cubicBezTo>
                      <a:pt x="59" y="313"/>
                      <a:pt x="59" y="313"/>
                      <a:pt x="59" y="313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58" y="313"/>
                      <a:pt x="58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60" y="310"/>
                      <a:pt x="71" y="304"/>
                      <a:pt x="123" y="272"/>
                    </a:cubicBezTo>
                    <a:cubicBezTo>
                      <a:pt x="129" y="268"/>
                      <a:pt x="135" y="264"/>
                      <a:pt x="142" y="261"/>
                    </a:cubicBezTo>
                    <a:cubicBezTo>
                      <a:pt x="74" y="300"/>
                      <a:pt x="61" y="307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122" y="252"/>
                      <a:pt x="122" y="252"/>
                      <a:pt x="122" y="252"/>
                    </a:cubicBezTo>
                    <a:cubicBezTo>
                      <a:pt x="55" y="291"/>
                      <a:pt x="55" y="291"/>
                      <a:pt x="55" y="291"/>
                    </a:cubicBezTo>
                    <a:cubicBezTo>
                      <a:pt x="55" y="291"/>
                      <a:pt x="54" y="291"/>
                      <a:pt x="54" y="291"/>
                    </a:cubicBezTo>
                    <a:cubicBezTo>
                      <a:pt x="54" y="291"/>
                      <a:pt x="54" y="291"/>
                      <a:pt x="54" y="291"/>
                    </a:cubicBezTo>
                    <a:cubicBezTo>
                      <a:pt x="123" y="238"/>
                      <a:pt x="123" y="238"/>
                      <a:pt x="123" y="238"/>
                    </a:cubicBezTo>
                    <a:cubicBezTo>
                      <a:pt x="115" y="243"/>
                      <a:pt x="100" y="251"/>
                      <a:pt x="85" y="260"/>
                    </a:cubicBezTo>
                    <a:cubicBezTo>
                      <a:pt x="75" y="266"/>
                      <a:pt x="64" y="272"/>
                      <a:pt x="55" y="277"/>
                    </a:cubicBezTo>
                    <a:cubicBezTo>
                      <a:pt x="51" y="280"/>
                      <a:pt x="48" y="281"/>
                      <a:pt x="46" y="283"/>
                    </a:cubicBezTo>
                    <a:cubicBezTo>
                      <a:pt x="44" y="284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85"/>
                      <a:pt x="41" y="284"/>
                      <a:pt x="41" y="284"/>
                    </a:cubicBezTo>
                    <a:cubicBezTo>
                      <a:pt x="75" y="258"/>
                      <a:pt x="137" y="211"/>
                      <a:pt x="149" y="201"/>
                    </a:cubicBezTo>
                    <a:cubicBezTo>
                      <a:pt x="140" y="206"/>
                      <a:pt x="109" y="224"/>
                      <a:pt x="78" y="242"/>
                    </a:cubicBezTo>
                    <a:cubicBezTo>
                      <a:pt x="23" y="274"/>
                      <a:pt x="4" y="286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54" y="251"/>
                      <a:pt x="150" y="188"/>
                      <a:pt x="175" y="170"/>
                    </a:cubicBezTo>
                    <a:cubicBezTo>
                      <a:pt x="133" y="195"/>
                      <a:pt x="27" y="257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59"/>
                      <a:pt x="19" y="259"/>
                    </a:cubicBezTo>
                    <a:cubicBezTo>
                      <a:pt x="256" y="102"/>
                      <a:pt x="256" y="102"/>
                      <a:pt x="256" y="102"/>
                    </a:cubicBezTo>
                    <a:cubicBezTo>
                      <a:pt x="256" y="102"/>
                      <a:pt x="255" y="102"/>
                      <a:pt x="255" y="103"/>
                    </a:cubicBezTo>
                    <a:cubicBezTo>
                      <a:pt x="205" y="131"/>
                      <a:pt x="95" y="195"/>
                      <a:pt x="57" y="217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47" y="222"/>
                      <a:pt x="43" y="225"/>
                      <a:pt x="43" y="225"/>
                    </a:cubicBezTo>
                    <a:cubicBezTo>
                      <a:pt x="43" y="225"/>
                      <a:pt x="43" y="225"/>
                      <a:pt x="43" y="225"/>
                    </a:cubicBezTo>
                    <a:cubicBezTo>
                      <a:pt x="43" y="225"/>
                      <a:pt x="42" y="225"/>
                      <a:pt x="42" y="224"/>
                    </a:cubicBezTo>
                    <a:cubicBezTo>
                      <a:pt x="42" y="224"/>
                      <a:pt x="42" y="224"/>
                      <a:pt x="78" y="201"/>
                    </a:cubicBezTo>
                    <a:cubicBezTo>
                      <a:pt x="97" y="189"/>
                      <a:pt x="124" y="172"/>
                      <a:pt x="157" y="152"/>
                    </a:cubicBezTo>
                    <a:cubicBezTo>
                      <a:pt x="192" y="130"/>
                      <a:pt x="226" y="108"/>
                      <a:pt x="249" y="95"/>
                    </a:cubicBezTo>
                    <a:cubicBezTo>
                      <a:pt x="189" y="129"/>
                      <a:pt x="41" y="214"/>
                      <a:pt x="39" y="215"/>
                    </a:cubicBezTo>
                    <a:cubicBezTo>
                      <a:pt x="39" y="216"/>
                      <a:pt x="39" y="215"/>
                      <a:pt x="39" y="215"/>
                    </a:cubicBezTo>
                    <a:cubicBezTo>
                      <a:pt x="39" y="215"/>
                      <a:pt x="39" y="215"/>
                      <a:pt x="39" y="215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4"/>
                      <a:pt x="77" y="174"/>
                    </a:cubicBezTo>
                    <a:cubicBezTo>
                      <a:pt x="76" y="174"/>
                      <a:pt x="76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8" y="172"/>
                      <a:pt x="84" y="169"/>
                      <a:pt x="105" y="156"/>
                    </a:cubicBezTo>
                    <a:cubicBezTo>
                      <a:pt x="119" y="146"/>
                      <a:pt x="140" y="133"/>
                      <a:pt x="166" y="117"/>
                    </a:cubicBezTo>
                    <a:cubicBezTo>
                      <a:pt x="192" y="101"/>
                      <a:pt x="217" y="85"/>
                      <a:pt x="235" y="74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70"/>
                      <a:pt x="68" y="170"/>
                      <a:pt x="67" y="170"/>
                    </a:cubicBezTo>
                    <a:cubicBezTo>
                      <a:pt x="67" y="170"/>
                      <a:pt x="67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0" y="167"/>
                      <a:pt x="79" y="161"/>
                      <a:pt x="120" y="137"/>
                    </a:cubicBezTo>
                    <a:cubicBezTo>
                      <a:pt x="143" y="123"/>
                      <a:pt x="170" y="106"/>
                      <a:pt x="195" y="92"/>
                    </a:cubicBezTo>
                    <a:cubicBezTo>
                      <a:pt x="149" y="118"/>
                      <a:pt x="102" y="146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5" y="148"/>
                      <a:pt x="96" y="147"/>
                      <a:pt x="96" y="147"/>
                    </a:cubicBezTo>
                    <a:cubicBezTo>
                      <a:pt x="138" y="121"/>
                      <a:pt x="210" y="76"/>
                      <a:pt x="237" y="59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39"/>
                    </a:cubicBezTo>
                    <a:cubicBezTo>
                      <a:pt x="248" y="38"/>
                      <a:pt x="248" y="38"/>
                      <a:pt x="248" y="38"/>
                    </a:cubicBezTo>
                    <a:cubicBezTo>
                      <a:pt x="233" y="46"/>
                      <a:pt x="193" y="70"/>
                      <a:pt x="165" y="86"/>
                    </a:cubicBezTo>
                    <a:cubicBezTo>
                      <a:pt x="132" y="106"/>
                      <a:pt x="127" y="109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09"/>
                    </a:cubicBezTo>
                    <a:cubicBezTo>
                      <a:pt x="125" y="109"/>
                      <a:pt x="125" y="109"/>
                      <a:pt x="125" y="109"/>
                    </a:cubicBezTo>
                    <a:cubicBezTo>
                      <a:pt x="126" y="108"/>
                      <a:pt x="233" y="33"/>
                      <a:pt x="263" y="12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71" y="60"/>
                      <a:pt x="229" y="18"/>
                      <a:pt x="246" y="6"/>
                    </a:cubicBezTo>
                    <a:cubicBezTo>
                      <a:pt x="239" y="10"/>
                      <a:pt x="227" y="17"/>
                      <a:pt x="214" y="25"/>
                    </a:cubicBezTo>
                    <a:cubicBezTo>
                      <a:pt x="163" y="54"/>
                      <a:pt x="155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3" y="59"/>
                    </a:cubicBezTo>
                    <a:cubicBezTo>
                      <a:pt x="153" y="59"/>
                      <a:pt x="153" y="58"/>
                      <a:pt x="187" y="32"/>
                    </a:cubicBezTo>
                    <a:cubicBezTo>
                      <a:pt x="197" y="24"/>
                      <a:pt x="207" y="16"/>
                      <a:pt x="212" y="12"/>
                    </a:cubicBezTo>
                    <a:cubicBezTo>
                      <a:pt x="173" y="35"/>
                      <a:pt x="165" y="39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212" y="6"/>
                      <a:pt x="212" y="6"/>
                      <a:pt x="212" y="6"/>
                    </a:cubicBezTo>
                    <a:cubicBezTo>
                      <a:pt x="201" y="12"/>
                      <a:pt x="183" y="23"/>
                      <a:pt x="173" y="29"/>
                    </a:cubicBezTo>
                    <a:cubicBezTo>
                      <a:pt x="165" y="34"/>
                      <a:pt x="165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3"/>
                      <a:pt x="164" y="3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7" y="10"/>
                      <a:pt x="177" y="4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4" y="1"/>
                      <a:pt x="184" y="2"/>
                      <a:pt x="183" y="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1"/>
                      <a:pt x="170" y="30"/>
                      <a:pt x="172" y="28"/>
                    </a:cubicBezTo>
                    <a:cubicBezTo>
                      <a:pt x="212" y="5"/>
                      <a:pt x="219" y="1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2" y="1"/>
                    </a:cubicBezTo>
                    <a:cubicBezTo>
                      <a:pt x="222" y="1"/>
                      <a:pt x="222" y="1"/>
                      <a:pt x="221" y="1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84" y="27"/>
                      <a:pt x="206" y="14"/>
                      <a:pt x="216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6" y="10"/>
                      <a:pt x="210" y="15"/>
                      <a:pt x="188" y="32"/>
                    </a:cubicBezTo>
                    <a:cubicBezTo>
                      <a:pt x="176" y="42"/>
                      <a:pt x="162" y="52"/>
                      <a:pt x="157" y="57"/>
                    </a:cubicBezTo>
                    <a:cubicBezTo>
                      <a:pt x="166" y="52"/>
                      <a:pt x="193" y="36"/>
                      <a:pt x="214" y="24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1" y="3"/>
                    </a:cubicBezTo>
                    <a:cubicBezTo>
                      <a:pt x="251" y="3"/>
                      <a:pt x="251" y="3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9" y="6"/>
                      <a:pt x="239" y="12"/>
                      <a:pt x="195" y="44"/>
                    </a:cubicBezTo>
                    <a:cubicBezTo>
                      <a:pt x="176" y="57"/>
                      <a:pt x="157" y="70"/>
                      <a:pt x="147" y="78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0" y="8"/>
                      <a:pt x="269" y="9"/>
                      <a:pt x="265" y="12"/>
                    </a:cubicBezTo>
                    <a:cubicBezTo>
                      <a:pt x="261" y="14"/>
                      <a:pt x="255" y="18"/>
                      <a:pt x="248" y="23"/>
                    </a:cubicBezTo>
                    <a:cubicBezTo>
                      <a:pt x="235" y="33"/>
                      <a:pt x="217" y="46"/>
                      <a:pt x="198" y="58"/>
                    </a:cubicBezTo>
                    <a:cubicBezTo>
                      <a:pt x="172" y="77"/>
                      <a:pt x="146" y="95"/>
                      <a:pt x="133" y="104"/>
                    </a:cubicBezTo>
                    <a:cubicBezTo>
                      <a:pt x="141" y="100"/>
                      <a:pt x="152" y="93"/>
                      <a:pt x="165" y="86"/>
                    </a:cubicBezTo>
                    <a:cubicBezTo>
                      <a:pt x="225" y="50"/>
                      <a:pt x="252" y="34"/>
                      <a:pt x="254" y="34"/>
                    </a:cubicBezTo>
                    <a:cubicBezTo>
                      <a:pt x="254" y="34"/>
                      <a:pt x="254" y="34"/>
                      <a:pt x="254" y="34"/>
                    </a:cubicBezTo>
                    <a:cubicBezTo>
                      <a:pt x="255" y="34"/>
                      <a:pt x="255" y="34"/>
                      <a:pt x="255" y="34"/>
                    </a:cubicBezTo>
                    <a:cubicBezTo>
                      <a:pt x="255" y="35"/>
                      <a:pt x="255" y="35"/>
                      <a:pt x="255" y="35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247" y="52"/>
                      <a:pt x="247" y="52"/>
                      <a:pt x="247" y="52"/>
                    </a:cubicBezTo>
                    <a:cubicBezTo>
                      <a:pt x="247" y="52"/>
                      <a:pt x="247" y="52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6" y="54"/>
                      <a:pt x="241" y="57"/>
                      <a:pt x="224" y="69"/>
                    </a:cubicBezTo>
                    <a:cubicBezTo>
                      <a:pt x="211" y="76"/>
                      <a:pt x="194" y="87"/>
                      <a:pt x="172" y="101"/>
                    </a:cubicBezTo>
                    <a:cubicBezTo>
                      <a:pt x="148" y="116"/>
                      <a:pt x="124" y="131"/>
                      <a:pt x="109" y="140"/>
                    </a:cubicBezTo>
                    <a:cubicBezTo>
                      <a:pt x="140" y="122"/>
                      <a:pt x="218" y="77"/>
                      <a:pt x="262" y="51"/>
                    </a:cubicBezTo>
                    <a:cubicBezTo>
                      <a:pt x="262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2"/>
                    </a:cubicBezTo>
                    <a:cubicBezTo>
                      <a:pt x="263" y="52"/>
                      <a:pt x="263" y="52"/>
                      <a:pt x="263" y="52"/>
                    </a:cubicBezTo>
                    <a:cubicBezTo>
                      <a:pt x="263" y="52"/>
                      <a:pt x="262" y="52"/>
                      <a:pt x="262" y="52"/>
                    </a:cubicBezTo>
                    <a:cubicBezTo>
                      <a:pt x="261" y="53"/>
                      <a:pt x="257" y="55"/>
                      <a:pt x="249" y="60"/>
                    </a:cubicBezTo>
                    <a:cubicBezTo>
                      <a:pt x="241" y="65"/>
                      <a:pt x="229" y="72"/>
                      <a:pt x="216" y="80"/>
                    </a:cubicBezTo>
                    <a:cubicBezTo>
                      <a:pt x="174" y="105"/>
                      <a:pt x="110" y="143"/>
                      <a:pt x="82" y="161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1"/>
                      <a:pt x="257" y="61"/>
                    </a:cubicBezTo>
                    <a:cubicBezTo>
                      <a:pt x="207" y="92"/>
                      <a:pt x="120" y="147"/>
                      <a:pt x="89" y="167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67" y="64"/>
                      <a:pt x="267" y="64"/>
                    </a:cubicBezTo>
                    <a:cubicBezTo>
                      <a:pt x="267" y="65"/>
                      <a:pt x="267" y="65"/>
                      <a:pt x="267" y="65"/>
                    </a:cubicBezTo>
                    <a:cubicBezTo>
                      <a:pt x="52" y="207"/>
                      <a:pt x="52" y="207"/>
                      <a:pt x="52" y="207"/>
                    </a:cubicBezTo>
                    <a:cubicBezTo>
                      <a:pt x="156" y="147"/>
                      <a:pt x="156" y="147"/>
                      <a:pt x="156" y="147"/>
                    </a:cubicBezTo>
                    <a:cubicBezTo>
                      <a:pt x="185" y="130"/>
                      <a:pt x="214" y="114"/>
                      <a:pt x="236" y="101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1" y="81"/>
                      <a:pt x="271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3" y="80"/>
                      <a:pt x="273" y="80"/>
                      <a:pt x="273" y="80"/>
                    </a:cubicBezTo>
                    <a:cubicBezTo>
                      <a:pt x="273" y="80"/>
                      <a:pt x="273" y="81"/>
                      <a:pt x="273" y="81"/>
                    </a:cubicBezTo>
                    <a:cubicBezTo>
                      <a:pt x="271" y="82"/>
                      <a:pt x="89" y="195"/>
                      <a:pt x="50" y="220"/>
                    </a:cubicBezTo>
                    <a:cubicBezTo>
                      <a:pt x="51" y="219"/>
                      <a:pt x="53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103" y="189"/>
                      <a:pt x="205" y="130"/>
                      <a:pt x="246" y="106"/>
                    </a:cubicBezTo>
                    <a:cubicBezTo>
                      <a:pt x="264" y="96"/>
                      <a:pt x="264" y="96"/>
                      <a:pt x="264" y="96"/>
                    </a:cubicBezTo>
                    <a:cubicBezTo>
                      <a:pt x="264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51" y="242"/>
                      <a:pt x="135" y="193"/>
                      <a:pt x="182" y="165"/>
                    </a:cubicBezTo>
                    <a:cubicBezTo>
                      <a:pt x="182" y="165"/>
                      <a:pt x="182" y="165"/>
                      <a:pt x="182" y="165"/>
                    </a:cubicBezTo>
                    <a:cubicBezTo>
                      <a:pt x="182" y="165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1" y="167"/>
                      <a:pt x="176" y="171"/>
                      <a:pt x="154" y="186"/>
                    </a:cubicBezTo>
                    <a:cubicBezTo>
                      <a:pt x="139" y="196"/>
                      <a:pt x="118" y="210"/>
                      <a:pt x="92" y="227"/>
                    </a:cubicBezTo>
                    <a:cubicBezTo>
                      <a:pt x="58" y="249"/>
                      <a:pt x="25" y="271"/>
                      <a:pt x="9" y="281"/>
                    </a:cubicBezTo>
                    <a:cubicBezTo>
                      <a:pt x="23" y="273"/>
                      <a:pt x="52" y="256"/>
                      <a:pt x="78" y="241"/>
                    </a:cubicBezTo>
                    <a:cubicBezTo>
                      <a:pt x="137" y="207"/>
                      <a:pt x="150" y="199"/>
                      <a:pt x="151" y="199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9"/>
                      <a:pt x="152" y="199"/>
                      <a:pt x="152" y="199"/>
                    </a:cubicBezTo>
                    <a:cubicBezTo>
                      <a:pt x="152" y="200"/>
                      <a:pt x="152" y="200"/>
                      <a:pt x="97" y="243"/>
                    </a:cubicBezTo>
                    <a:cubicBezTo>
                      <a:pt x="77" y="258"/>
                      <a:pt x="56" y="274"/>
                      <a:pt x="47" y="281"/>
                    </a:cubicBezTo>
                    <a:cubicBezTo>
                      <a:pt x="62" y="272"/>
                      <a:pt x="104" y="248"/>
                      <a:pt x="129" y="234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29" y="234"/>
                      <a:pt x="129" y="234"/>
                      <a:pt x="129" y="235"/>
                    </a:cubicBezTo>
                    <a:cubicBezTo>
                      <a:pt x="61" y="287"/>
                      <a:pt x="61" y="287"/>
                      <a:pt x="61" y="287"/>
                    </a:cubicBezTo>
                    <a:cubicBezTo>
                      <a:pt x="126" y="249"/>
                      <a:pt x="126" y="249"/>
                      <a:pt x="126" y="249"/>
                    </a:cubicBezTo>
                    <a:cubicBezTo>
                      <a:pt x="126" y="249"/>
                      <a:pt x="127" y="249"/>
                      <a:pt x="127" y="249"/>
                    </a:cubicBezTo>
                    <a:cubicBezTo>
                      <a:pt x="127" y="249"/>
                      <a:pt x="127" y="250"/>
                      <a:pt x="127" y="250"/>
                    </a:cubicBezTo>
                    <a:cubicBezTo>
                      <a:pt x="62" y="305"/>
                      <a:pt x="62" y="305"/>
                      <a:pt x="62" y="305"/>
                    </a:cubicBezTo>
                    <a:cubicBezTo>
                      <a:pt x="84" y="293"/>
                      <a:pt x="186" y="234"/>
                      <a:pt x="187" y="233"/>
                    </a:cubicBezTo>
                    <a:cubicBezTo>
                      <a:pt x="188" y="233"/>
                      <a:pt x="188" y="233"/>
                      <a:pt x="188" y="233"/>
                    </a:cubicBezTo>
                    <a:cubicBezTo>
                      <a:pt x="188" y="233"/>
                      <a:pt x="188" y="234"/>
                      <a:pt x="188" y="234"/>
                    </a:cubicBezTo>
                    <a:cubicBezTo>
                      <a:pt x="153" y="255"/>
                      <a:pt x="92" y="292"/>
                      <a:pt x="68" y="307"/>
                    </a:cubicBezTo>
                    <a:cubicBezTo>
                      <a:pt x="108" y="284"/>
                      <a:pt x="255" y="199"/>
                      <a:pt x="256" y="198"/>
                    </a:cubicBezTo>
                    <a:cubicBezTo>
                      <a:pt x="256" y="198"/>
                      <a:pt x="256" y="198"/>
                      <a:pt x="257" y="198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57" y="198"/>
                      <a:pt x="257" y="198"/>
                      <a:pt x="257" y="199"/>
                    </a:cubicBezTo>
                    <a:cubicBezTo>
                      <a:pt x="257" y="199"/>
                      <a:pt x="257" y="199"/>
                      <a:pt x="257" y="199"/>
                    </a:cubicBezTo>
                    <a:cubicBezTo>
                      <a:pt x="257" y="199"/>
                      <a:pt x="257" y="199"/>
                      <a:pt x="256" y="199"/>
                    </a:cubicBezTo>
                    <a:cubicBezTo>
                      <a:pt x="255" y="200"/>
                      <a:pt x="250" y="204"/>
                      <a:pt x="230" y="217"/>
                    </a:cubicBezTo>
                    <a:cubicBezTo>
                      <a:pt x="216" y="227"/>
                      <a:pt x="196" y="241"/>
                      <a:pt x="171" y="258"/>
                    </a:cubicBezTo>
                    <a:cubicBezTo>
                      <a:pt x="141" y="279"/>
                      <a:pt x="110" y="300"/>
                      <a:pt x="95" y="310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70" y="209"/>
                      <a:pt x="270" y="209"/>
                      <a:pt x="270" y="209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69" y="211"/>
                      <a:pt x="269" y="211"/>
                      <a:pt x="269" y="211"/>
                    </a:cubicBezTo>
                    <a:cubicBezTo>
                      <a:pt x="268" y="211"/>
                      <a:pt x="266" y="212"/>
                      <a:pt x="262" y="215"/>
                    </a:cubicBezTo>
                    <a:cubicBezTo>
                      <a:pt x="109" y="312"/>
                      <a:pt x="109" y="312"/>
                      <a:pt x="109" y="312"/>
                    </a:cubicBezTo>
                    <a:cubicBezTo>
                      <a:pt x="136" y="297"/>
                      <a:pt x="207" y="255"/>
                      <a:pt x="248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8" y="233"/>
                      <a:pt x="247" y="233"/>
                      <a:pt x="244" y="235"/>
                    </a:cubicBezTo>
                    <a:cubicBezTo>
                      <a:pt x="241" y="237"/>
                      <a:pt x="237" y="240"/>
                      <a:pt x="232" y="243"/>
                    </a:cubicBezTo>
                    <a:cubicBezTo>
                      <a:pt x="221" y="250"/>
                      <a:pt x="207" y="259"/>
                      <a:pt x="192" y="269"/>
                    </a:cubicBezTo>
                    <a:cubicBezTo>
                      <a:pt x="166" y="286"/>
                      <a:pt x="138" y="304"/>
                      <a:pt x="125" y="312"/>
                    </a:cubicBezTo>
                    <a:cubicBezTo>
                      <a:pt x="139" y="304"/>
                      <a:pt x="169" y="287"/>
                      <a:pt x="197" y="270"/>
                    </a:cubicBezTo>
                    <a:cubicBezTo>
                      <a:pt x="252" y="238"/>
                      <a:pt x="267" y="230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70" y="229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0" y="229"/>
                      <a:pt x="270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30"/>
                      <a:pt x="267" y="231"/>
                      <a:pt x="264" y="233"/>
                    </a:cubicBezTo>
                    <a:cubicBezTo>
                      <a:pt x="260" y="235"/>
                      <a:pt x="254" y="239"/>
                      <a:pt x="247" y="243"/>
                    </a:cubicBezTo>
                    <a:cubicBezTo>
                      <a:pt x="234" y="251"/>
                      <a:pt x="216" y="262"/>
                      <a:pt x="198" y="273"/>
                    </a:cubicBezTo>
                    <a:cubicBezTo>
                      <a:pt x="178" y="285"/>
                      <a:pt x="157" y="298"/>
                      <a:pt x="142" y="307"/>
                    </a:cubicBezTo>
                    <a:cubicBezTo>
                      <a:pt x="169" y="292"/>
                      <a:pt x="217" y="264"/>
                      <a:pt x="252" y="244"/>
                    </a:cubicBezTo>
                    <a:cubicBezTo>
                      <a:pt x="260" y="239"/>
                      <a:pt x="265" y="236"/>
                      <a:pt x="266" y="235"/>
                    </a:cubicBezTo>
                    <a:cubicBezTo>
                      <a:pt x="266" y="235"/>
                      <a:pt x="266" y="235"/>
                      <a:pt x="266" y="236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59" y="241"/>
                      <a:pt x="252" y="245"/>
                      <a:pt x="245" y="248"/>
                    </a:cubicBezTo>
                    <a:cubicBezTo>
                      <a:pt x="223" y="261"/>
                      <a:pt x="198" y="276"/>
                      <a:pt x="177" y="288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8" y="249"/>
                      <a:pt x="245" y="251"/>
                      <a:pt x="234" y="259"/>
                    </a:cubicBezTo>
                    <a:cubicBezTo>
                      <a:pt x="226" y="264"/>
                      <a:pt x="216" y="272"/>
                      <a:pt x="202" y="282"/>
                    </a:cubicBezTo>
                    <a:cubicBezTo>
                      <a:pt x="186" y="294"/>
                      <a:pt x="169" y="306"/>
                      <a:pt x="161" y="312"/>
                    </a:cubicBezTo>
                    <a:cubicBezTo>
                      <a:pt x="182" y="300"/>
                      <a:pt x="253" y="258"/>
                      <a:pt x="293" y="235"/>
                    </a:cubicBezTo>
                    <a:cubicBezTo>
                      <a:pt x="293" y="235"/>
                      <a:pt x="293" y="235"/>
                      <a:pt x="293" y="235"/>
                    </a:cubicBezTo>
                    <a:cubicBezTo>
                      <a:pt x="294" y="235"/>
                      <a:pt x="294" y="236"/>
                      <a:pt x="293" y="236"/>
                    </a:cubicBezTo>
                    <a:cubicBezTo>
                      <a:pt x="262" y="257"/>
                      <a:pt x="207" y="295"/>
                      <a:pt x="187" y="308"/>
                    </a:cubicBezTo>
                    <a:cubicBezTo>
                      <a:pt x="206" y="297"/>
                      <a:pt x="258" y="268"/>
                      <a:pt x="287" y="250"/>
                    </a:cubicBezTo>
                    <a:cubicBezTo>
                      <a:pt x="288" y="250"/>
                      <a:pt x="288" y="250"/>
                      <a:pt x="288" y="251"/>
                    </a:cubicBezTo>
                    <a:cubicBezTo>
                      <a:pt x="288" y="251"/>
                      <a:pt x="288" y="251"/>
                      <a:pt x="288" y="251"/>
                    </a:cubicBezTo>
                    <a:cubicBezTo>
                      <a:pt x="256" y="275"/>
                      <a:pt x="200" y="316"/>
                      <a:pt x="184" y="328"/>
                    </a:cubicBezTo>
                    <a:cubicBezTo>
                      <a:pt x="199" y="320"/>
                      <a:pt x="247" y="292"/>
                      <a:pt x="274" y="276"/>
                    </a:cubicBezTo>
                    <a:cubicBezTo>
                      <a:pt x="275" y="276"/>
                      <a:pt x="275" y="276"/>
                      <a:pt x="275" y="276"/>
                    </a:cubicBezTo>
                    <a:cubicBezTo>
                      <a:pt x="275" y="276"/>
                      <a:pt x="275" y="277"/>
                      <a:pt x="275" y="277"/>
                    </a:cubicBezTo>
                    <a:cubicBezTo>
                      <a:pt x="274" y="277"/>
                      <a:pt x="216" y="316"/>
                      <a:pt x="193" y="332"/>
                    </a:cubicBezTo>
                    <a:cubicBezTo>
                      <a:pt x="214" y="319"/>
                      <a:pt x="267" y="289"/>
                      <a:pt x="297" y="271"/>
                    </a:cubicBezTo>
                    <a:cubicBezTo>
                      <a:pt x="297" y="271"/>
                      <a:pt x="298" y="271"/>
                      <a:pt x="298" y="271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03" y="337"/>
                      <a:pt x="203" y="337"/>
                      <a:pt x="203" y="337"/>
                    </a:cubicBezTo>
                    <a:cubicBezTo>
                      <a:pt x="293" y="285"/>
                      <a:pt x="293" y="285"/>
                      <a:pt x="293" y="285"/>
                    </a:cubicBezTo>
                    <a:cubicBezTo>
                      <a:pt x="295" y="284"/>
                      <a:pt x="296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8" y="283"/>
                    </a:cubicBezTo>
                    <a:cubicBezTo>
                      <a:pt x="298" y="283"/>
                      <a:pt x="298" y="283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6" y="285"/>
                      <a:pt x="291" y="288"/>
                      <a:pt x="275" y="298"/>
                    </a:cubicBezTo>
                    <a:cubicBezTo>
                      <a:pt x="263" y="305"/>
                      <a:pt x="248" y="314"/>
                      <a:pt x="234" y="322"/>
                    </a:cubicBezTo>
                    <a:cubicBezTo>
                      <a:pt x="249" y="313"/>
                      <a:pt x="264" y="304"/>
                      <a:pt x="276" y="298"/>
                    </a:cubicBezTo>
                    <a:cubicBezTo>
                      <a:pt x="276" y="298"/>
                      <a:pt x="276" y="298"/>
                      <a:pt x="276" y="298"/>
                    </a:cubicBezTo>
                    <a:cubicBezTo>
                      <a:pt x="277" y="298"/>
                      <a:pt x="276" y="299"/>
                      <a:pt x="276" y="299"/>
                    </a:cubicBezTo>
                    <a:cubicBezTo>
                      <a:pt x="276" y="299"/>
                      <a:pt x="255" y="311"/>
                      <a:pt x="234" y="323"/>
                    </a:cubicBezTo>
                    <a:cubicBezTo>
                      <a:pt x="223" y="329"/>
                      <a:pt x="213" y="335"/>
                      <a:pt x="205" y="340"/>
                    </a:cubicBezTo>
                    <a:cubicBezTo>
                      <a:pt x="201" y="342"/>
                      <a:pt x="198" y="344"/>
                      <a:pt x="195" y="345"/>
                    </a:cubicBezTo>
                    <a:cubicBezTo>
                      <a:pt x="193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1" y="348"/>
                      <a:pt x="191" y="348"/>
                      <a:pt x="191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299"/>
              <p:cNvSpPr>
                <a:spLocks noEditPoints="1"/>
              </p:cNvSpPr>
              <p:nvPr/>
            </p:nvSpPr>
            <p:spPr bwMode="auto">
              <a:xfrm>
                <a:off x="4725988" y="5565775"/>
                <a:ext cx="896938" cy="1622425"/>
              </a:xfrm>
              <a:custGeom>
                <a:avLst/>
                <a:gdLst>
                  <a:gd name="T0" fmla="*/ 137 w 277"/>
                  <a:gd name="T1" fmla="*/ 390 h 500"/>
                  <a:gd name="T2" fmla="*/ 144 w 277"/>
                  <a:gd name="T3" fmla="*/ 351 h 500"/>
                  <a:gd name="T4" fmla="*/ 92 w 277"/>
                  <a:gd name="T5" fmla="*/ 352 h 500"/>
                  <a:gd name="T6" fmla="*/ 49 w 277"/>
                  <a:gd name="T7" fmla="*/ 334 h 500"/>
                  <a:gd name="T8" fmla="*/ 24 w 277"/>
                  <a:gd name="T9" fmla="*/ 327 h 500"/>
                  <a:gd name="T10" fmla="*/ 6 w 277"/>
                  <a:gd name="T11" fmla="*/ 310 h 500"/>
                  <a:gd name="T12" fmla="*/ 5 w 277"/>
                  <a:gd name="T13" fmla="*/ 274 h 500"/>
                  <a:gd name="T14" fmla="*/ 46 w 277"/>
                  <a:gd name="T15" fmla="*/ 223 h 500"/>
                  <a:gd name="T16" fmla="*/ 118 w 277"/>
                  <a:gd name="T17" fmla="*/ 155 h 500"/>
                  <a:gd name="T18" fmla="*/ 138 w 277"/>
                  <a:gd name="T19" fmla="*/ 98 h 500"/>
                  <a:gd name="T20" fmla="*/ 176 w 277"/>
                  <a:gd name="T21" fmla="*/ 19 h 500"/>
                  <a:gd name="T22" fmla="*/ 236 w 277"/>
                  <a:gd name="T23" fmla="*/ 18 h 500"/>
                  <a:gd name="T24" fmla="*/ 266 w 277"/>
                  <a:gd name="T25" fmla="*/ 8 h 500"/>
                  <a:gd name="T26" fmla="*/ 269 w 277"/>
                  <a:gd name="T27" fmla="*/ 100 h 500"/>
                  <a:gd name="T28" fmla="*/ 259 w 277"/>
                  <a:gd name="T29" fmla="*/ 300 h 500"/>
                  <a:gd name="T30" fmla="*/ 254 w 277"/>
                  <a:gd name="T31" fmla="*/ 293 h 500"/>
                  <a:gd name="T32" fmla="*/ 265 w 277"/>
                  <a:gd name="T33" fmla="*/ 283 h 500"/>
                  <a:gd name="T34" fmla="*/ 257 w 277"/>
                  <a:gd name="T35" fmla="*/ 363 h 500"/>
                  <a:gd name="T36" fmla="*/ 248 w 277"/>
                  <a:gd name="T37" fmla="*/ 376 h 500"/>
                  <a:gd name="T38" fmla="*/ 229 w 277"/>
                  <a:gd name="T39" fmla="*/ 371 h 500"/>
                  <a:gd name="T40" fmla="*/ 230 w 277"/>
                  <a:gd name="T41" fmla="*/ 397 h 500"/>
                  <a:gd name="T42" fmla="*/ 243 w 277"/>
                  <a:gd name="T43" fmla="*/ 412 h 500"/>
                  <a:gd name="T44" fmla="*/ 253 w 277"/>
                  <a:gd name="T45" fmla="*/ 401 h 500"/>
                  <a:gd name="T46" fmla="*/ 269 w 277"/>
                  <a:gd name="T47" fmla="*/ 426 h 500"/>
                  <a:gd name="T48" fmla="*/ 276 w 277"/>
                  <a:gd name="T49" fmla="*/ 478 h 500"/>
                  <a:gd name="T50" fmla="*/ 230 w 277"/>
                  <a:gd name="T51" fmla="*/ 485 h 500"/>
                  <a:gd name="T52" fmla="*/ 157 w 277"/>
                  <a:gd name="T53" fmla="*/ 489 h 500"/>
                  <a:gd name="T54" fmla="*/ 129 w 277"/>
                  <a:gd name="T55" fmla="*/ 476 h 500"/>
                  <a:gd name="T56" fmla="*/ 132 w 277"/>
                  <a:gd name="T57" fmla="*/ 380 h 500"/>
                  <a:gd name="T58" fmla="*/ 123 w 277"/>
                  <a:gd name="T59" fmla="*/ 383 h 500"/>
                  <a:gd name="T60" fmla="*/ 130 w 277"/>
                  <a:gd name="T61" fmla="*/ 409 h 500"/>
                  <a:gd name="T62" fmla="*/ 123 w 277"/>
                  <a:gd name="T63" fmla="*/ 392 h 500"/>
                  <a:gd name="T64" fmla="*/ 128 w 277"/>
                  <a:gd name="T65" fmla="*/ 373 h 500"/>
                  <a:gd name="T66" fmla="*/ 129 w 277"/>
                  <a:gd name="T67" fmla="*/ 436 h 500"/>
                  <a:gd name="T68" fmla="*/ 131 w 277"/>
                  <a:gd name="T69" fmla="*/ 500 h 500"/>
                  <a:gd name="T70" fmla="*/ 193 w 277"/>
                  <a:gd name="T71" fmla="*/ 483 h 500"/>
                  <a:gd name="T72" fmla="*/ 267 w 277"/>
                  <a:gd name="T73" fmla="*/ 480 h 500"/>
                  <a:gd name="T74" fmla="*/ 269 w 277"/>
                  <a:gd name="T75" fmla="*/ 427 h 500"/>
                  <a:gd name="T76" fmla="*/ 267 w 277"/>
                  <a:gd name="T77" fmla="*/ 420 h 500"/>
                  <a:gd name="T78" fmla="*/ 247 w 277"/>
                  <a:gd name="T79" fmla="*/ 411 h 500"/>
                  <a:gd name="T80" fmla="*/ 234 w 277"/>
                  <a:gd name="T81" fmla="*/ 407 h 500"/>
                  <a:gd name="T82" fmla="*/ 223 w 277"/>
                  <a:gd name="T83" fmla="*/ 365 h 500"/>
                  <a:gd name="T84" fmla="*/ 237 w 277"/>
                  <a:gd name="T85" fmla="*/ 374 h 500"/>
                  <a:gd name="T86" fmla="*/ 255 w 277"/>
                  <a:gd name="T87" fmla="*/ 371 h 500"/>
                  <a:gd name="T88" fmla="*/ 257 w 277"/>
                  <a:gd name="T89" fmla="*/ 353 h 500"/>
                  <a:gd name="T90" fmla="*/ 267 w 277"/>
                  <a:gd name="T91" fmla="*/ 287 h 500"/>
                  <a:gd name="T92" fmla="*/ 254 w 277"/>
                  <a:gd name="T93" fmla="*/ 294 h 500"/>
                  <a:gd name="T94" fmla="*/ 260 w 277"/>
                  <a:gd name="T95" fmla="*/ 227 h 500"/>
                  <a:gd name="T96" fmla="*/ 268 w 277"/>
                  <a:gd name="T97" fmla="*/ 45 h 500"/>
                  <a:gd name="T98" fmla="*/ 253 w 277"/>
                  <a:gd name="T99" fmla="*/ 18 h 500"/>
                  <a:gd name="T100" fmla="*/ 184 w 277"/>
                  <a:gd name="T101" fmla="*/ 1 h 500"/>
                  <a:gd name="T102" fmla="*/ 147 w 277"/>
                  <a:gd name="T103" fmla="*/ 81 h 500"/>
                  <a:gd name="T104" fmla="*/ 126 w 277"/>
                  <a:gd name="T105" fmla="*/ 146 h 500"/>
                  <a:gd name="T106" fmla="*/ 77 w 277"/>
                  <a:gd name="T107" fmla="*/ 197 h 500"/>
                  <a:gd name="T108" fmla="*/ 26 w 277"/>
                  <a:gd name="T109" fmla="*/ 245 h 500"/>
                  <a:gd name="T110" fmla="*/ 2 w 277"/>
                  <a:gd name="T111" fmla="*/ 297 h 500"/>
                  <a:gd name="T112" fmla="*/ 18 w 277"/>
                  <a:gd name="T113" fmla="*/ 324 h 500"/>
                  <a:gd name="T114" fmla="*/ 40 w 277"/>
                  <a:gd name="T115" fmla="*/ 324 h 500"/>
                  <a:gd name="T116" fmla="*/ 72 w 277"/>
                  <a:gd name="T117" fmla="*/ 348 h 500"/>
                  <a:gd name="T118" fmla="*/ 138 w 277"/>
                  <a:gd name="T119" fmla="*/ 347 h 500"/>
                  <a:gd name="T120" fmla="*/ 149 w 277"/>
                  <a:gd name="T121" fmla="*/ 384 h 500"/>
                  <a:gd name="T122" fmla="*/ 137 w 277"/>
                  <a:gd name="T123" fmla="*/ 389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7" h="500">
                    <a:moveTo>
                      <a:pt x="134" y="413"/>
                    </a:moveTo>
                    <a:cubicBezTo>
                      <a:pt x="133" y="409"/>
                      <a:pt x="132" y="404"/>
                      <a:pt x="132" y="399"/>
                    </a:cubicBezTo>
                    <a:cubicBezTo>
                      <a:pt x="133" y="397"/>
                      <a:pt x="133" y="395"/>
                      <a:pt x="134" y="393"/>
                    </a:cubicBezTo>
                    <a:cubicBezTo>
                      <a:pt x="134" y="392"/>
                      <a:pt x="135" y="391"/>
                      <a:pt x="136" y="390"/>
                    </a:cubicBezTo>
                    <a:cubicBezTo>
                      <a:pt x="136" y="389"/>
                      <a:pt x="136" y="389"/>
                      <a:pt x="137" y="389"/>
                    </a:cubicBezTo>
                    <a:cubicBezTo>
                      <a:pt x="137" y="389"/>
                      <a:pt x="138" y="389"/>
                      <a:pt x="138" y="389"/>
                    </a:cubicBezTo>
                    <a:cubicBezTo>
                      <a:pt x="138" y="389"/>
                      <a:pt x="138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9" y="390"/>
                      <a:pt x="140" y="390"/>
                      <a:pt x="141" y="389"/>
                    </a:cubicBezTo>
                    <a:cubicBezTo>
                      <a:pt x="142" y="389"/>
                      <a:pt x="143" y="389"/>
                      <a:pt x="144" y="388"/>
                    </a:cubicBezTo>
                    <a:cubicBezTo>
                      <a:pt x="146" y="387"/>
                      <a:pt x="148" y="386"/>
                      <a:pt x="149" y="384"/>
                    </a:cubicBezTo>
                    <a:cubicBezTo>
                      <a:pt x="152" y="380"/>
                      <a:pt x="152" y="375"/>
                      <a:pt x="151" y="370"/>
                    </a:cubicBezTo>
                    <a:cubicBezTo>
                      <a:pt x="151" y="366"/>
                      <a:pt x="149" y="361"/>
                      <a:pt x="147" y="357"/>
                    </a:cubicBezTo>
                    <a:cubicBezTo>
                      <a:pt x="146" y="355"/>
                      <a:pt x="145" y="353"/>
                      <a:pt x="144" y="351"/>
                    </a:cubicBezTo>
                    <a:cubicBezTo>
                      <a:pt x="143" y="350"/>
                      <a:pt x="142" y="349"/>
                      <a:pt x="141" y="349"/>
                    </a:cubicBezTo>
                    <a:cubicBezTo>
                      <a:pt x="140" y="348"/>
                      <a:pt x="139" y="348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29" y="349"/>
                      <a:pt x="121" y="351"/>
                      <a:pt x="112" y="352"/>
                    </a:cubicBezTo>
                    <a:cubicBezTo>
                      <a:pt x="110" y="352"/>
                      <a:pt x="107" y="352"/>
                      <a:pt x="105" y="352"/>
                    </a:cubicBezTo>
                    <a:cubicBezTo>
                      <a:pt x="103" y="352"/>
                      <a:pt x="101" y="352"/>
                      <a:pt x="98" y="352"/>
                    </a:cubicBezTo>
                    <a:cubicBezTo>
                      <a:pt x="96" y="352"/>
                      <a:pt x="94" y="352"/>
                      <a:pt x="92" y="352"/>
                    </a:cubicBezTo>
                    <a:cubicBezTo>
                      <a:pt x="90" y="352"/>
                      <a:pt x="87" y="352"/>
                      <a:pt x="85" y="352"/>
                    </a:cubicBezTo>
                    <a:cubicBezTo>
                      <a:pt x="83" y="351"/>
                      <a:pt x="81" y="351"/>
                      <a:pt x="79" y="350"/>
                    </a:cubicBezTo>
                    <a:cubicBezTo>
                      <a:pt x="77" y="350"/>
                      <a:pt x="74" y="349"/>
                      <a:pt x="72" y="348"/>
                    </a:cubicBezTo>
                    <a:cubicBezTo>
                      <a:pt x="70" y="347"/>
                      <a:pt x="68" y="347"/>
                      <a:pt x="66" y="345"/>
                    </a:cubicBezTo>
                    <a:cubicBezTo>
                      <a:pt x="64" y="344"/>
                      <a:pt x="62" y="343"/>
                      <a:pt x="60" y="342"/>
                    </a:cubicBezTo>
                    <a:cubicBezTo>
                      <a:pt x="58" y="341"/>
                      <a:pt x="56" y="340"/>
                      <a:pt x="55" y="338"/>
                    </a:cubicBezTo>
                    <a:cubicBezTo>
                      <a:pt x="53" y="337"/>
                      <a:pt x="51" y="336"/>
                      <a:pt x="49" y="334"/>
                    </a:cubicBezTo>
                    <a:cubicBezTo>
                      <a:pt x="48" y="333"/>
                      <a:pt x="46" y="331"/>
                      <a:pt x="44" y="329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35" y="326"/>
                      <a:pt x="33" y="327"/>
                      <a:pt x="32" y="327"/>
                    </a:cubicBezTo>
                    <a:cubicBezTo>
                      <a:pt x="31" y="327"/>
                      <a:pt x="29" y="327"/>
                      <a:pt x="28" y="327"/>
                    </a:cubicBezTo>
                    <a:cubicBezTo>
                      <a:pt x="26" y="327"/>
                      <a:pt x="25" y="327"/>
                      <a:pt x="24" y="327"/>
                    </a:cubicBezTo>
                    <a:cubicBezTo>
                      <a:pt x="22" y="326"/>
                      <a:pt x="21" y="326"/>
                      <a:pt x="20" y="325"/>
                    </a:cubicBezTo>
                    <a:cubicBezTo>
                      <a:pt x="19" y="325"/>
                      <a:pt x="18" y="325"/>
                      <a:pt x="18" y="324"/>
                    </a:cubicBezTo>
                    <a:cubicBezTo>
                      <a:pt x="16" y="323"/>
                      <a:pt x="16" y="323"/>
                      <a:pt x="16" y="323"/>
                    </a:cubicBezTo>
                    <a:cubicBezTo>
                      <a:pt x="15" y="322"/>
                      <a:pt x="14" y="321"/>
                      <a:pt x="13" y="320"/>
                    </a:cubicBezTo>
                    <a:cubicBezTo>
                      <a:pt x="12" y="319"/>
                      <a:pt x="11" y="318"/>
                      <a:pt x="10" y="317"/>
                    </a:cubicBezTo>
                    <a:cubicBezTo>
                      <a:pt x="9" y="316"/>
                      <a:pt x="8" y="315"/>
                      <a:pt x="8" y="313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5" y="307"/>
                      <a:pt x="4" y="304"/>
                      <a:pt x="3" y="301"/>
                    </a:cubicBezTo>
                    <a:cubicBezTo>
                      <a:pt x="2" y="300"/>
                      <a:pt x="2" y="299"/>
                      <a:pt x="2" y="297"/>
                    </a:cubicBezTo>
                    <a:cubicBezTo>
                      <a:pt x="1" y="296"/>
                      <a:pt x="1" y="294"/>
                      <a:pt x="1" y="293"/>
                    </a:cubicBezTo>
                    <a:cubicBezTo>
                      <a:pt x="0" y="290"/>
                      <a:pt x="0" y="287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" y="274"/>
                      <a:pt x="5" y="274"/>
                      <a:pt x="5" y="274"/>
                    </a:cubicBezTo>
                    <a:cubicBezTo>
                      <a:pt x="7" y="270"/>
                      <a:pt x="9" y="267"/>
                      <a:pt x="11" y="264"/>
                    </a:cubicBezTo>
                    <a:cubicBezTo>
                      <a:pt x="13" y="260"/>
                      <a:pt x="16" y="257"/>
                      <a:pt x="18" y="254"/>
                    </a:cubicBezTo>
                    <a:cubicBezTo>
                      <a:pt x="20" y="251"/>
                      <a:pt x="23" y="248"/>
                      <a:pt x="25" y="245"/>
                    </a:cubicBezTo>
                    <a:cubicBezTo>
                      <a:pt x="28" y="241"/>
                      <a:pt x="30" y="239"/>
                      <a:pt x="33" y="236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41" y="227"/>
                      <a:pt x="41" y="227"/>
                      <a:pt x="41" y="227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53" y="216"/>
                      <a:pt x="56" y="214"/>
                      <a:pt x="59" y="211"/>
                    </a:cubicBezTo>
                    <a:cubicBezTo>
                      <a:pt x="64" y="206"/>
                      <a:pt x="71" y="201"/>
                      <a:pt x="77" y="196"/>
                    </a:cubicBezTo>
                    <a:cubicBezTo>
                      <a:pt x="82" y="191"/>
                      <a:pt x="88" y="186"/>
                      <a:pt x="94" y="181"/>
                    </a:cubicBezTo>
                    <a:cubicBezTo>
                      <a:pt x="97" y="178"/>
                      <a:pt x="100" y="176"/>
                      <a:pt x="103" y="173"/>
                    </a:cubicBezTo>
                    <a:cubicBezTo>
                      <a:pt x="106" y="170"/>
                      <a:pt x="108" y="167"/>
                      <a:pt x="111" y="164"/>
                    </a:cubicBezTo>
                    <a:cubicBezTo>
                      <a:pt x="114" y="162"/>
                      <a:pt x="116" y="158"/>
                      <a:pt x="118" y="155"/>
                    </a:cubicBezTo>
                    <a:cubicBezTo>
                      <a:pt x="121" y="152"/>
                      <a:pt x="123" y="149"/>
                      <a:pt x="125" y="146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31" y="120"/>
                      <a:pt x="132" y="119"/>
                      <a:pt x="132" y="117"/>
                    </a:cubicBez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6" y="105"/>
                      <a:pt x="137" y="101"/>
                      <a:pt x="138" y="98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3" y="86"/>
                      <a:pt x="144" y="83"/>
                      <a:pt x="146" y="80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3" y="65"/>
                      <a:pt x="156" y="60"/>
                      <a:pt x="159" y="54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9" y="33"/>
                      <a:pt x="171" y="30"/>
                      <a:pt x="172" y="27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8" y="0"/>
                      <a:pt x="191" y="2"/>
                      <a:pt x="195" y="3"/>
                    </a:cubicBezTo>
                    <a:cubicBezTo>
                      <a:pt x="198" y="5"/>
                      <a:pt x="201" y="6"/>
                      <a:pt x="205" y="8"/>
                    </a:cubicBezTo>
                    <a:cubicBezTo>
                      <a:pt x="212" y="11"/>
                      <a:pt x="218" y="14"/>
                      <a:pt x="225" y="16"/>
                    </a:cubicBezTo>
                    <a:cubicBezTo>
                      <a:pt x="229" y="17"/>
                      <a:pt x="233" y="17"/>
                      <a:pt x="236" y="18"/>
                    </a:cubicBezTo>
                    <a:cubicBezTo>
                      <a:pt x="238" y="18"/>
                      <a:pt x="240" y="18"/>
                      <a:pt x="242" y="18"/>
                    </a:cubicBezTo>
                    <a:cubicBezTo>
                      <a:pt x="243" y="18"/>
                      <a:pt x="245" y="18"/>
                      <a:pt x="247" y="18"/>
                    </a:cubicBezTo>
                    <a:cubicBezTo>
                      <a:pt x="249" y="17"/>
                      <a:pt x="251" y="17"/>
                      <a:pt x="252" y="16"/>
                    </a:cubicBezTo>
                    <a:cubicBezTo>
                      <a:pt x="254" y="16"/>
                      <a:pt x="256" y="15"/>
                      <a:pt x="257" y="14"/>
                    </a:cubicBezTo>
                    <a:cubicBezTo>
                      <a:pt x="258" y="14"/>
                      <a:pt x="259" y="14"/>
                      <a:pt x="260" y="13"/>
                    </a:cubicBezTo>
                    <a:cubicBezTo>
                      <a:pt x="260" y="13"/>
                      <a:pt x="261" y="12"/>
                      <a:pt x="262" y="12"/>
                    </a:cubicBezTo>
                    <a:cubicBezTo>
                      <a:pt x="263" y="11"/>
                      <a:pt x="265" y="9"/>
                      <a:pt x="266" y="8"/>
                    </a:cubicBezTo>
                    <a:cubicBezTo>
                      <a:pt x="267" y="7"/>
                      <a:pt x="267" y="7"/>
                      <a:pt x="267" y="7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8" y="27"/>
                      <a:pt x="268" y="27"/>
                      <a:pt x="268" y="27"/>
                    </a:cubicBezTo>
                    <a:cubicBezTo>
                      <a:pt x="269" y="33"/>
                      <a:pt x="269" y="39"/>
                      <a:pt x="269" y="45"/>
                    </a:cubicBezTo>
                    <a:cubicBezTo>
                      <a:pt x="269" y="63"/>
                      <a:pt x="269" y="63"/>
                      <a:pt x="269" y="63"/>
                    </a:cubicBezTo>
                    <a:cubicBezTo>
                      <a:pt x="269" y="69"/>
                      <a:pt x="269" y="75"/>
                      <a:pt x="269" y="8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69" y="106"/>
                      <a:pt x="269" y="112"/>
                      <a:pt x="268" y="118"/>
                    </a:cubicBezTo>
                    <a:cubicBezTo>
                      <a:pt x="268" y="130"/>
                      <a:pt x="267" y="142"/>
                      <a:pt x="266" y="154"/>
                    </a:cubicBezTo>
                    <a:cubicBezTo>
                      <a:pt x="264" y="191"/>
                      <a:pt x="264" y="191"/>
                      <a:pt x="264" y="191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1" y="245"/>
                      <a:pt x="261" y="245"/>
                      <a:pt x="261" y="245"/>
                    </a:cubicBezTo>
                    <a:cubicBezTo>
                      <a:pt x="261" y="251"/>
                      <a:pt x="260" y="257"/>
                      <a:pt x="260" y="263"/>
                    </a:cubicBezTo>
                    <a:cubicBezTo>
                      <a:pt x="259" y="300"/>
                      <a:pt x="259" y="300"/>
                      <a:pt x="259" y="300"/>
                    </a:cubicBezTo>
                    <a:cubicBezTo>
                      <a:pt x="259" y="301"/>
                      <a:pt x="259" y="301"/>
                      <a:pt x="259" y="301"/>
                    </a:cubicBezTo>
                    <a:cubicBezTo>
                      <a:pt x="258" y="300"/>
                      <a:pt x="258" y="300"/>
                      <a:pt x="258" y="300"/>
                    </a:cubicBezTo>
                    <a:cubicBezTo>
                      <a:pt x="257" y="299"/>
                      <a:pt x="256" y="299"/>
                      <a:pt x="255" y="298"/>
                    </a:cubicBezTo>
                    <a:cubicBezTo>
                      <a:pt x="254" y="297"/>
                      <a:pt x="254" y="297"/>
                      <a:pt x="254" y="296"/>
                    </a:cubicBezTo>
                    <a:cubicBezTo>
                      <a:pt x="253" y="296"/>
                      <a:pt x="253" y="295"/>
                      <a:pt x="253" y="294"/>
                    </a:cubicBezTo>
                    <a:cubicBezTo>
                      <a:pt x="253" y="294"/>
                      <a:pt x="253" y="293"/>
                      <a:pt x="253" y="293"/>
                    </a:cubicBezTo>
                    <a:cubicBezTo>
                      <a:pt x="253" y="293"/>
                      <a:pt x="253" y="293"/>
                      <a:pt x="254" y="293"/>
                    </a:cubicBezTo>
                    <a:cubicBezTo>
                      <a:pt x="254" y="293"/>
                      <a:pt x="254" y="293"/>
                      <a:pt x="255" y="293"/>
                    </a:cubicBezTo>
                    <a:cubicBezTo>
                      <a:pt x="255" y="293"/>
                      <a:pt x="256" y="293"/>
                      <a:pt x="257" y="293"/>
                    </a:cubicBezTo>
                    <a:cubicBezTo>
                      <a:pt x="258" y="293"/>
                      <a:pt x="259" y="293"/>
                      <a:pt x="260" y="293"/>
                    </a:cubicBezTo>
                    <a:cubicBezTo>
                      <a:pt x="261" y="293"/>
                      <a:pt x="263" y="293"/>
                      <a:pt x="264" y="293"/>
                    </a:cubicBezTo>
                    <a:cubicBezTo>
                      <a:pt x="265" y="292"/>
                      <a:pt x="265" y="291"/>
                      <a:pt x="265" y="290"/>
                    </a:cubicBezTo>
                    <a:cubicBezTo>
                      <a:pt x="266" y="289"/>
                      <a:pt x="266" y="288"/>
                      <a:pt x="265" y="287"/>
                    </a:cubicBezTo>
                    <a:cubicBezTo>
                      <a:pt x="265" y="286"/>
                      <a:pt x="265" y="285"/>
                      <a:pt x="265" y="283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0" y="343"/>
                      <a:pt x="260" y="343"/>
                      <a:pt x="260" y="343"/>
                    </a:cubicBezTo>
                    <a:cubicBezTo>
                      <a:pt x="260" y="347"/>
                      <a:pt x="259" y="350"/>
                      <a:pt x="259" y="35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4"/>
                      <a:pt x="258" y="365"/>
                      <a:pt x="258" y="366"/>
                    </a:cubicBezTo>
                    <a:cubicBezTo>
                      <a:pt x="258" y="367"/>
                      <a:pt x="257" y="367"/>
                      <a:pt x="257" y="368"/>
                    </a:cubicBezTo>
                    <a:cubicBezTo>
                      <a:pt x="257" y="369"/>
                      <a:pt x="257" y="369"/>
                      <a:pt x="257" y="369"/>
                    </a:cubicBezTo>
                    <a:cubicBezTo>
                      <a:pt x="257" y="370"/>
                      <a:pt x="256" y="371"/>
                      <a:pt x="255" y="372"/>
                    </a:cubicBezTo>
                    <a:cubicBezTo>
                      <a:pt x="255" y="372"/>
                      <a:pt x="254" y="373"/>
                      <a:pt x="253" y="374"/>
                    </a:cubicBezTo>
                    <a:cubicBezTo>
                      <a:pt x="252" y="374"/>
                      <a:pt x="252" y="375"/>
                      <a:pt x="251" y="375"/>
                    </a:cubicBezTo>
                    <a:cubicBezTo>
                      <a:pt x="250" y="375"/>
                      <a:pt x="249" y="376"/>
                      <a:pt x="248" y="376"/>
                    </a:cubicBezTo>
                    <a:cubicBezTo>
                      <a:pt x="247" y="376"/>
                      <a:pt x="246" y="376"/>
                      <a:pt x="245" y="376"/>
                    </a:cubicBezTo>
                    <a:cubicBezTo>
                      <a:pt x="244" y="376"/>
                      <a:pt x="243" y="376"/>
                      <a:pt x="242" y="376"/>
                    </a:cubicBezTo>
                    <a:cubicBezTo>
                      <a:pt x="241" y="376"/>
                      <a:pt x="240" y="376"/>
                      <a:pt x="239" y="376"/>
                    </a:cubicBezTo>
                    <a:cubicBezTo>
                      <a:pt x="238" y="376"/>
                      <a:pt x="238" y="375"/>
                      <a:pt x="237" y="375"/>
                    </a:cubicBezTo>
                    <a:cubicBezTo>
                      <a:pt x="236" y="375"/>
                      <a:pt x="235" y="374"/>
                      <a:pt x="234" y="374"/>
                    </a:cubicBezTo>
                    <a:cubicBezTo>
                      <a:pt x="233" y="374"/>
                      <a:pt x="232" y="373"/>
                      <a:pt x="232" y="373"/>
                    </a:cubicBezTo>
                    <a:cubicBezTo>
                      <a:pt x="229" y="371"/>
                      <a:pt x="229" y="371"/>
                      <a:pt x="229" y="371"/>
                    </a:cubicBezTo>
                    <a:cubicBezTo>
                      <a:pt x="227" y="369"/>
                      <a:pt x="227" y="369"/>
                      <a:pt x="227" y="369"/>
                    </a:cubicBezTo>
                    <a:cubicBezTo>
                      <a:pt x="225" y="368"/>
                      <a:pt x="224" y="366"/>
                      <a:pt x="223" y="365"/>
                    </a:cubicBezTo>
                    <a:cubicBezTo>
                      <a:pt x="224" y="365"/>
                      <a:pt x="224" y="365"/>
                      <a:pt x="224" y="365"/>
                    </a:cubicBezTo>
                    <a:cubicBezTo>
                      <a:pt x="224" y="370"/>
                      <a:pt x="225" y="374"/>
                      <a:pt x="226" y="379"/>
                    </a:cubicBezTo>
                    <a:cubicBezTo>
                      <a:pt x="226" y="382"/>
                      <a:pt x="226" y="384"/>
                      <a:pt x="227" y="387"/>
                    </a:cubicBezTo>
                    <a:cubicBezTo>
                      <a:pt x="227" y="389"/>
                      <a:pt x="228" y="391"/>
                      <a:pt x="229" y="394"/>
                    </a:cubicBezTo>
                    <a:cubicBezTo>
                      <a:pt x="229" y="395"/>
                      <a:pt x="229" y="396"/>
                      <a:pt x="230" y="397"/>
                    </a:cubicBezTo>
                    <a:cubicBezTo>
                      <a:pt x="230" y="398"/>
                      <a:pt x="231" y="399"/>
                      <a:pt x="231" y="401"/>
                    </a:cubicBezTo>
                    <a:cubicBezTo>
                      <a:pt x="232" y="402"/>
                      <a:pt x="232" y="403"/>
                      <a:pt x="233" y="404"/>
                    </a:cubicBezTo>
                    <a:cubicBezTo>
                      <a:pt x="233" y="405"/>
                      <a:pt x="234" y="406"/>
                      <a:pt x="235" y="407"/>
                    </a:cubicBezTo>
                    <a:cubicBezTo>
                      <a:pt x="235" y="408"/>
                      <a:pt x="236" y="409"/>
                      <a:pt x="237" y="410"/>
                    </a:cubicBezTo>
                    <a:cubicBezTo>
                      <a:pt x="238" y="410"/>
                      <a:pt x="239" y="411"/>
                      <a:pt x="240" y="412"/>
                    </a:cubicBezTo>
                    <a:cubicBezTo>
                      <a:pt x="240" y="412"/>
                      <a:pt x="241" y="412"/>
                      <a:pt x="241" y="412"/>
                    </a:cubicBezTo>
                    <a:cubicBezTo>
                      <a:pt x="242" y="412"/>
                      <a:pt x="242" y="412"/>
                      <a:pt x="243" y="412"/>
                    </a:cubicBezTo>
                    <a:cubicBezTo>
                      <a:pt x="244" y="412"/>
                      <a:pt x="245" y="412"/>
                      <a:pt x="246" y="411"/>
                    </a:cubicBezTo>
                    <a:cubicBezTo>
                      <a:pt x="246" y="412"/>
                      <a:pt x="246" y="412"/>
                      <a:pt x="246" y="412"/>
                    </a:cubicBezTo>
                    <a:cubicBezTo>
                      <a:pt x="245" y="412"/>
                      <a:pt x="244" y="411"/>
                      <a:pt x="243" y="411"/>
                    </a:cubicBezTo>
                    <a:cubicBezTo>
                      <a:pt x="243" y="410"/>
                      <a:pt x="242" y="408"/>
                      <a:pt x="242" y="407"/>
                    </a:cubicBezTo>
                    <a:cubicBezTo>
                      <a:pt x="243" y="406"/>
                      <a:pt x="243" y="405"/>
                      <a:pt x="244" y="404"/>
                    </a:cubicBezTo>
                    <a:cubicBezTo>
                      <a:pt x="245" y="404"/>
                      <a:pt x="246" y="403"/>
                      <a:pt x="247" y="402"/>
                    </a:cubicBezTo>
                    <a:cubicBezTo>
                      <a:pt x="249" y="401"/>
                      <a:pt x="251" y="401"/>
                      <a:pt x="253" y="401"/>
                    </a:cubicBezTo>
                    <a:cubicBezTo>
                      <a:pt x="255" y="402"/>
                      <a:pt x="257" y="403"/>
                      <a:pt x="259" y="404"/>
                    </a:cubicBezTo>
                    <a:cubicBezTo>
                      <a:pt x="262" y="406"/>
                      <a:pt x="264" y="410"/>
                      <a:pt x="266" y="414"/>
                    </a:cubicBezTo>
                    <a:cubicBezTo>
                      <a:pt x="266" y="416"/>
                      <a:pt x="267" y="418"/>
                      <a:pt x="268" y="420"/>
                    </a:cubicBezTo>
                    <a:cubicBezTo>
                      <a:pt x="268" y="422"/>
                      <a:pt x="269" y="424"/>
                      <a:pt x="269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9" y="426"/>
                      <a:pt x="269" y="425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70" y="427"/>
                    </a:cubicBezTo>
                    <a:cubicBezTo>
                      <a:pt x="270" y="429"/>
                      <a:pt x="270" y="429"/>
                      <a:pt x="270" y="42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69" y="443"/>
                      <a:pt x="270" y="448"/>
                      <a:pt x="270" y="452"/>
                    </a:cubicBezTo>
                    <a:cubicBezTo>
                      <a:pt x="271" y="461"/>
                      <a:pt x="272" y="470"/>
                      <a:pt x="276" y="478"/>
                    </a:cubicBezTo>
                    <a:cubicBezTo>
                      <a:pt x="277" y="479"/>
                      <a:pt x="277" y="479"/>
                      <a:pt x="277" y="479"/>
                    </a:cubicBezTo>
                    <a:cubicBezTo>
                      <a:pt x="276" y="479"/>
                      <a:pt x="276" y="479"/>
                      <a:pt x="276" y="479"/>
                    </a:cubicBezTo>
                    <a:cubicBezTo>
                      <a:pt x="267" y="481"/>
                      <a:pt x="267" y="481"/>
                      <a:pt x="267" y="481"/>
                    </a:cubicBezTo>
                    <a:cubicBezTo>
                      <a:pt x="264" y="482"/>
                      <a:pt x="261" y="482"/>
                      <a:pt x="258" y="483"/>
                    </a:cubicBezTo>
                    <a:cubicBezTo>
                      <a:pt x="255" y="483"/>
                      <a:pt x="252" y="484"/>
                      <a:pt x="249" y="484"/>
                    </a:cubicBezTo>
                    <a:cubicBezTo>
                      <a:pt x="246" y="484"/>
                      <a:pt x="243" y="484"/>
                      <a:pt x="240" y="484"/>
                    </a:cubicBezTo>
                    <a:cubicBezTo>
                      <a:pt x="236" y="485"/>
                      <a:pt x="233" y="485"/>
                      <a:pt x="230" y="485"/>
                    </a:cubicBezTo>
                    <a:cubicBezTo>
                      <a:pt x="227" y="485"/>
                      <a:pt x="224" y="485"/>
                      <a:pt x="221" y="484"/>
                    </a:cubicBezTo>
                    <a:cubicBezTo>
                      <a:pt x="203" y="484"/>
                      <a:pt x="203" y="484"/>
                      <a:pt x="203" y="484"/>
                    </a:cubicBezTo>
                    <a:cubicBezTo>
                      <a:pt x="193" y="484"/>
                      <a:pt x="193" y="484"/>
                      <a:pt x="193" y="484"/>
                    </a:cubicBezTo>
                    <a:cubicBezTo>
                      <a:pt x="184" y="484"/>
                      <a:pt x="184" y="484"/>
                      <a:pt x="184" y="484"/>
                    </a:cubicBezTo>
                    <a:cubicBezTo>
                      <a:pt x="181" y="484"/>
                      <a:pt x="178" y="484"/>
                      <a:pt x="175" y="485"/>
                    </a:cubicBezTo>
                    <a:cubicBezTo>
                      <a:pt x="172" y="485"/>
                      <a:pt x="169" y="486"/>
                      <a:pt x="166" y="486"/>
                    </a:cubicBezTo>
                    <a:cubicBezTo>
                      <a:pt x="163" y="487"/>
                      <a:pt x="160" y="488"/>
                      <a:pt x="157" y="489"/>
                    </a:cubicBezTo>
                    <a:cubicBezTo>
                      <a:pt x="154" y="490"/>
                      <a:pt x="151" y="490"/>
                      <a:pt x="148" y="492"/>
                    </a:cubicBezTo>
                    <a:cubicBezTo>
                      <a:pt x="145" y="493"/>
                      <a:pt x="142" y="494"/>
                      <a:pt x="140" y="496"/>
                    </a:cubicBezTo>
                    <a:cubicBezTo>
                      <a:pt x="132" y="500"/>
                      <a:pt x="132" y="500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495"/>
                      <a:pt x="130" y="489"/>
                      <a:pt x="129" y="484"/>
                    </a:cubicBezTo>
                    <a:cubicBezTo>
                      <a:pt x="129" y="481"/>
                      <a:pt x="129" y="479"/>
                      <a:pt x="129" y="476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8" y="460"/>
                      <a:pt x="128" y="460"/>
                      <a:pt x="128" y="460"/>
                    </a:cubicBezTo>
                    <a:cubicBezTo>
                      <a:pt x="128" y="457"/>
                      <a:pt x="128" y="455"/>
                      <a:pt x="128" y="452"/>
                    </a:cubicBezTo>
                    <a:cubicBezTo>
                      <a:pt x="128" y="447"/>
                      <a:pt x="128" y="441"/>
                      <a:pt x="128" y="436"/>
                    </a:cubicBezTo>
                    <a:cubicBezTo>
                      <a:pt x="129" y="425"/>
                      <a:pt x="130" y="414"/>
                      <a:pt x="131" y="404"/>
                    </a:cubicBezTo>
                    <a:cubicBezTo>
                      <a:pt x="131" y="398"/>
                      <a:pt x="132" y="393"/>
                      <a:pt x="132" y="388"/>
                    </a:cubicBezTo>
                    <a:cubicBezTo>
                      <a:pt x="132" y="385"/>
                      <a:pt x="132" y="382"/>
                      <a:pt x="132" y="380"/>
                    </a:cubicBezTo>
                    <a:cubicBezTo>
                      <a:pt x="131" y="377"/>
                      <a:pt x="131" y="374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28" y="374"/>
                      <a:pt x="127" y="375"/>
                      <a:pt x="126" y="375"/>
                    </a:cubicBezTo>
                    <a:cubicBezTo>
                      <a:pt x="126" y="376"/>
                      <a:pt x="125" y="377"/>
                      <a:pt x="125" y="378"/>
                    </a:cubicBezTo>
                    <a:cubicBezTo>
                      <a:pt x="124" y="379"/>
                      <a:pt x="124" y="380"/>
                      <a:pt x="123" y="381"/>
                    </a:cubicBezTo>
                    <a:cubicBezTo>
                      <a:pt x="123" y="381"/>
                      <a:pt x="123" y="382"/>
                      <a:pt x="123" y="383"/>
                    </a:cubicBezTo>
                    <a:cubicBezTo>
                      <a:pt x="122" y="384"/>
                      <a:pt x="122" y="385"/>
                      <a:pt x="122" y="386"/>
                    </a:cubicBezTo>
                    <a:cubicBezTo>
                      <a:pt x="122" y="387"/>
                      <a:pt x="122" y="388"/>
                      <a:pt x="123" y="389"/>
                    </a:cubicBezTo>
                    <a:cubicBezTo>
                      <a:pt x="123" y="390"/>
                      <a:pt x="123" y="391"/>
                      <a:pt x="123" y="392"/>
                    </a:cubicBezTo>
                    <a:cubicBezTo>
                      <a:pt x="123" y="393"/>
                      <a:pt x="123" y="394"/>
                      <a:pt x="124" y="395"/>
                    </a:cubicBezTo>
                    <a:cubicBezTo>
                      <a:pt x="124" y="396"/>
                      <a:pt x="124" y="397"/>
                      <a:pt x="125" y="398"/>
                    </a:cubicBezTo>
                    <a:cubicBezTo>
                      <a:pt x="125" y="400"/>
                      <a:pt x="126" y="402"/>
                      <a:pt x="127" y="403"/>
                    </a:cubicBezTo>
                    <a:cubicBezTo>
                      <a:pt x="128" y="405"/>
                      <a:pt x="129" y="407"/>
                      <a:pt x="130" y="409"/>
                    </a:cubicBezTo>
                    <a:cubicBezTo>
                      <a:pt x="131" y="410"/>
                      <a:pt x="132" y="412"/>
                      <a:pt x="134" y="413"/>
                    </a:cubicBezTo>
                    <a:close/>
                    <a:moveTo>
                      <a:pt x="134" y="413"/>
                    </a:moveTo>
                    <a:cubicBezTo>
                      <a:pt x="132" y="412"/>
                      <a:pt x="131" y="410"/>
                      <a:pt x="130" y="409"/>
                    </a:cubicBezTo>
                    <a:cubicBezTo>
                      <a:pt x="129" y="407"/>
                      <a:pt x="128" y="405"/>
                      <a:pt x="127" y="403"/>
                    </a:cubicBezTo>
                    <a:cubicBezTo>
                      <a:pt x="126" y="402"/>
                      <a:pt x="125" y="400"/>
                      <a:pt x="125" y="398"/>
                    </a:cubicBezTo>
                    <a:cubicBezTo>
                      <a:pt x="124" y="397"/>
                      <a:pt x="124" y="396"/>
                      <a:pt x="124" y="395"/>
                    </a:cubicBezTo>
                    <a:cubicBezTo>
                      <a:pt x="123" y="394"/>
                      <a:pt x="123" y="393"/>
                      <a:pt x="123" y="392"/>
                    </a:cubicBezTo>
                    <a:cubicBezTo>
                      <a:pt x="123" y="391"/>
                      <a:pt x="123" y="390"/>
                      <a:pt x="122" y="389"/>
                    </a:cubicBezTo>
                    <a:cubicBezTo>
                      <a:pt x="122" y="388"/>
                      <a:pt x="122" y="387"/>
                      <a:pt x="122" y="386"/>
                    </a:cubicBezTo>
                    <a:cubicBezTo>
                      <a:pt x="122" y="385"/>
                      <a:pt x="122" y="384"/>
                      <a:pt x="123" y="383"/>
                    </a:cubicBezTo>
                    <a:cubicBezTo>
                      <a:pt x="123" y="382"/>
                      <a:pt x="123" y="381"/>
                      <a:pt x="123" y="380"/>
                    </a:cubicBezTo>
                    <a:cubicBezTo>
                      <a:pt x="124" y="380"/>
                      <a:pt x="124" y="379"/>
                      <a:pt x="124" y="378"/>
                    </a:cubicBezTo>
                    <a:cubicBezTo>
                      <a:pt x="125" y="377"/>
                      <a:pt x="126" y="376"/>
                      <a:pt x="126" y="375"/>
                    </a:cubicBezTo>
                    <a:cubicBezTo>
                      <a:pt x="127" y="375"/>
                      <a:pt x="128" y="374"/>
                      <a:pt x="128" y="373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4"/>
                      <a:pt x="132" y="377"/>
                      <a:pt x="132" y="380"/>
                    </a:cubicBezTo>
                    <a:cubicBezTo>
                      <a:pt x="132" y="382"/>
                      <a:pt x="132" y="385"/>
                      <a:pt x="132" y="388"/>
                    </a:cubicBezTo>
                    <a:cubicBezTo>
                      <a:pt x="132" y="393"/>
                      <a:pt x="131" y="398"/>
                      <a:pt x="131" y="404"/>
                    </a:cubicBezTo>
                    <a:cubicBezTo>
                      <a:pt x="130" y="414"/>
                      <a:pt x="129" y="425"/>
                      <a:pt x="129" y="436"/>
                    </a:cubicBezTo>
                    <a:cubicBezTo>
                      <a:pt x="128" y="441"/>
                      <a:pt x="128" y="447"/>
                      <a:pt x="128" y="452"/>
                    </a:cubicBezTo>
                    <a:cubicBezTo>
                      <a:pt x="128" y="455"/>
                      <a:pt x="128" y="457"/>
                      <a:pt x="128" y="460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9" y="476"/>
                      <a:pt x="129" y="476"/>
                      <a:pt x="129" y="476"/>
                    </a:cubicBezTo>
                    <a:cubicBezTo>
                      <a:pt x="129" y="479"/>
                      <a:pt x="129" y="481"/>
                      <a:pt x="130" y="484"/>
                    </a:cubicBezTo>
                    <a:cubicBezTo>
                      <a:pt x="130" y="489"/>
                      <a:pt x="131" y="495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42" y="494"/>
                      <a:pt x="145" y="493"/>
                      <a:pt x="148" y="491"/>
                    </a:cubicBezTo>
                    <a:cubicBezTo>
                      <a:pt x="151" y="490"/>
                      <a:pt x="154" y="489"/>
                      <a:pt x="157" y="488"/>
                    </a:cubicBezTo>
                    <a:cubicBezTo>
                      <a:pt x="160" y="487"/>
                      <a:pt x="163" y="487"/>
                      <a:pt x="166" y="486"/>
                    </a:cubicBezTo>
                    <a:cubicBezTo>
                      <a:pt x="169" y="485"/>
                      <a:pt x="172" y="485"/>
                      <a:pt x="175" y="484"/>
                    </a:cubicBezTo>
                    <a:cubicBezTo>
                      <a:pt x="178" y="484"/>
                      <a:pt x="181" y="484"/>
                      <a:pt x="184" y="484"/>
                    </a:cubicBezTo>
                    <a:cubicBezTo>
                      <a:pt x="193" y="483"/>
                      <a:pt x="193" y="483"/>
                      <a:pt x="193" y="483"/>
                    </a:cubicBezTo>
                    <a:cubicBezTo>
                      <a:pt x="203" y="483"/>
                      <a:pt x="203" y="483"/>
                      <a:pt x="203" y="483"/>
                    </a:cubicBezTo>
                    <a:cubicBezTo>
                      <a:pt x="221" y="484"/>
                      <a:pt x="221" y="484"/>
                      <a:pt x="221" y="484"/>
                    </a:cubicBezTo>
                    <a:cubicBezTo>
                      <a:pt x="224" y="484"/>
                      <a:pt x="227" y="484"/>
                      <a:pt x="230" y="484"/>
                    </a:cubicBezTo>
                    <a:cubicBezTo>
                      <a:pt x="233" y="484"/>
                      <a:pt x="236" y="484"/>
                      <a:pt x="240" y="484"/>
                    </a:cubicBezTo>
                    <a:cubicBezTo>
                      <a:pt x="243" y="484"/>
                      <a:pt x="246" y="484"/>
                      <a:pt x="249" y="483"/>
                    </a:cubicBezTo>
                    <a:cubicBezTo>
                      <a:pt x="252" y="483"/>
                      <a:pt x="255" y="483"/>
                      <a:pt x="258" y="482"/>
                    </a:cubicBezTo>
                    <a:cubicBezTo>
                      <a:pt x="261" y="482"/>
                      <a:pt x="264" y="481"/>
                      <a:pt x="267" y="480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2" y="470"/>
                      <a:pt x="270" y="461"/>
                      <a:pt x="269" y="452"/>
                    </a:cubicBezTo>
                    <a:cubicBezTo>
                      <a:pt x="269" y="448"/>
                      <a:pt x="269" y="443"/>
                      <a:pt x="269" y="43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29"/>
                      <a:pt x="269" y="429"/>
                      <a:pt x="269" y="429"/>
                    </a:cubicBezTo>
                    <a:cubicBezTo>
                      <a:pt x="269" y="427"/>
                      <a:pt x="269" y="427"/>
                      <a:pt x="269" y="427"/>
                    </a:cubicBezTo>
                    <a:cubicBezTo>
                      <a:pt x="269" y="427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69" y="427"/>
                    </a:cubicBezTo>
                    <a:cubicBezTo>
                      <a:pt x="268" y="428"/>
                      <a:pt x="268" y="428"/>
                      <a:pt x="268" y="428"/>
                    </a:cubicBezTo>
                    <a:cubicBezTo>
                      <a:pt x="268" y="427"/>
                      <a:pt x="268" y="427"/>
                      <a:pt x="268" y="427"/>
                    </a:cubicBezTo>
                    <a:cubicBezTo>
                      <a:pt x="268" y="424"/>
                      <a:pt x="267" y="422"/>
                      <a:pt x="267" y="420"/>
                    </a:cubicBezTo>
                    <a:cubicBezTo>
                      <a:pt x="266" y="418"/>
                      <a:pt x="266" y="416"/>
                      <a:pt x="265" y="415"/>
                    </a:cubicBezTo>
                    <a:cubicBezTo>
                      <a:pt x="263" y="411"/>
                      <a:pt x="261" y="407"/>
                      <a:pt x="258" y="405"/>
                    </a:cubicBezTo>
                    <a:cubicBezTo>
                      <a:pt x="257" y="403"/>
                      <a:pt x="255" y="403"/>
                      <a:pt x="253" y="402"/>
                    </a:cubicBezTo>
                    <a:cubicBezTo>
                      <a:pt x="251" y="402"/>
                      <a:pt x="249" y="402"/>
                      <a:pt x="247" y="403"/>
                    </a:cubicBezTo>
                    <a:cubicBezTo>
                      <a:pt x="245" y="404"/>
                      <a:pt x="244" y="406"/>
                      <a:pt x="243" y="407"/>
                    </a:cubicBezTo>
                    <a:cubicBezTo>
                      <a:pt x="243" y="408"/>
                      <a:pt x="243" y="409"/>
                      <a:pt x="244" y="410"/>
                    </a:cubicBezTo>
                    <a:cubicBezTo>
                      <a:pt x="245" y="411"/>
                      <a:pt x="246" y="411"/>
                      <a:pt x="247" y="411"/>
                    </a:cubicBezTo>
                    <a:cubicBezTo>
                      <a:pt x="248" y="411"/>
                      <a:pt x="248" y="411"/>
                      <a:pt x="248" y="411"/>
                    </a:cubicBezTo>
                    <a:cubicBezTo>
                      <a:pt x="247" y="412"/>
                      <a:pt x="247" y="412"/>
                      <a:pt x="247" y="412"/>
                    </a:cubicBezTo>
                    <a:cubicBezTo>
                      <a:pt x="246" y="412"/>
                      <a:pt x="244" y="413"/>
                      <a:pt x="243" y="413"/>
                    </a:cubicBezTo>
                    <a:cubicBezTo>
                      <a:pt x="242" y="413"/>
                      <a:pt x="242" y="413"/>
                      <a:pt x="241" y="413"/>
                    </a:cubicBezTo>
                    <a:cubicBezTo>
                      <a:pt x="241" y="413"/>
                      <a:pt x="240" y="413"/>
                      <a:pt x="239" y="412"/>
                    </a:cubicBezTo>
                    <a:cubicBezTo>
                      <a:pt x="238" y="412"/>
                      <a:pt x="237" y="411"/>
                      <a:pt x="236" y="410"/>
                    </a:cubicBezTo>
                    <a:cubicBezTo>
                      <a:pt x="236" y="409"/>
                      <a:pt x="235" y="409"/>
                      <a:pt x="234" y="407"/>
                    </a:cubicBezTo>
                    <a:cubicBezTo>
                      <a:pt x="233" y="406"/>
                      <a:pt x="233" y="405"/>
                      <a:pt x="232" y="404"/>
                    </a:cubicBezTo>
                    <a:cubicBezTo>
                      <a:pt x="231" y="403"/>
                      <a:pt x="231" y="402"/>
                      <a:pt x="230" y="401"/>
                    </a:cubicBezTo>
                    <a:cubicBezTo>
                      <a:pt x="230" y="400"/>
                      <a:pt x="229" y="399"/>
                      <a:pt x="229" y="397"/>
                    </a:cubicBezTo>
                    <a:cubicBezTo>
                      <a:pt x="229" y="396"/>
                      <a:pt x="228" y="395"/>
                      <a:pt x="228" y="394"/>
                    </a:cubicBezTo>
                    <a:cubicBezTo>
                      <a:pt x="227" y="392"/>
                      <a:pt x="227" y="389"/>
                      <a:pt x="226" y="387"/>
                    </a:cubicBezTo>
                    <a:cubicBezTo>
                      <a:pt x="225" y="384"/>
                      <a:pt x="225" y="382"/>
                      <a:pt x="225" y="379"/>
                    </a:cubicBezTo>
                    <a:cubicBezTo>
                      <a:pt x="224" y="375"/>
                      <a:pt x="223" y="370"/>
                      <a:pt x="223" y="365"/>
                    </a:cubicBezTo>
                    <a:cubicBezTo>
                      <a:pt x="223" y="363"/>
                      <a:pt x="223" y="363"/>
                      <a:pt x="223" y="363"/>
                    </a:cubicBezTo>
                    <a:cubicBezTo>
                      <a:pt x="224" y="364"/>
                      <a:pt x="224" y="364"/>
                      <a:pt x="224" y="364"/>
                    </a:cubicBezTo>
                    <a:cubicBezTo>
                      <a:pt x="225" y="366"/>
                      <a:pt x="226" y="367"/>
                      <a:pt x="228" y="368"/>
                    </a:cubicBezTo>
                    <a:cubicBezTo>
                      <a:pt x="230" y="370"/>
                      <a:pt x="230" y="370"/>
                      <a:pt x="230" y="370"/>
                    </a:cubicBezTo>
                    <a:cubicBezTo>
                      <a:pt x="232" y="372"/>
                      <a:pt x="232" y="372"/>
                      <a:pt x="232" y="372"/>
                    </a:cubicBezTo>
                    <a:cubicBezTo>
                      <a:pt x="233" y="372"/>
                      <a:pt x="234" y="373"/>
                      <a:pt x="234" y="373"/>
                    </a:cubicBezTo>
                    <a:cubicBezTo>
                      <a:pt x="235" y="373"/>
                      <a:pt x="236" y="374"/>
                      <a:pt x="237" y="374"/>
                    </a:cubicBezTo>
                    <a:cubicBezTo>
                      <a:pt x="238" y="374"/>
                      <a:pt x="239" y="375"/>
                      <a:pt x="240" y="375"/>
                    </a:cubicBezTo>
                    <a:cubicBezTo>
                      <a:pt x="241" y="375"/>
                      <a:pt x="241" y="375"/>
                      <a:pt x="242" y="375"/>
                    </a:cubicBezTo>
                    <a:cubicBezTo>
                      <a:pt x="243" y="375"/>
                      <a:pt x="244" y="375"/>
                      <a:pt x="245" y="375"/>
                    </a:cubicBezTo>
                    <a:cubicBezTo>
                      <a:pt x="246" y="375"/>
                      <a:pt x="247" y="375"/>
                      <a:pt x="248" y="375"/>
                    </a:cubicBezTo>
                    <a:cubicBezTo>
                      <a:pt x="249" y="374"/>
                      <a:pt x="249" y="374"/>
                      <a:pt x="250" y="374"/>
                    </a:cubicBezTo>
                    <a:cubicBezTo>
                      <a:pt x="251" y="374"/>
                      <a:pt x="252" y="373"/>
                      <a:pt x="253" y="373"/>
                    </a:cubicBezTo>
                    <a:cubicBezTo>
                      <a:pt x="253" y="372"/>
                      <a:pt x="254" y="372"/>
                      <a:pt x="255" y="371"/>
                    </a:cubicBezTo>
                    <a:cubicBezTo>
                      <a:pt x="255" y="370"/>
                      <a:pt x="256" y="369"/>
                      <a:pt x="256" y="369"/>
                    </a:cubicBezTo>
                    <a:cubicBezTo>
                      <a:pt x="256" y="367"/>
                      <a:pt x="256" y="367"/>
                      <a:pt x="256" y="367"/>
                    </a:cubicBezTo>
                    <a:cubicBezTo>
                      <a:pt x="256" y="367"/>
                      <a:pt x="256" y="367"/>
                      <a:pt x="256" y="366"/>
                    </a:cubicBezTo>
                    <a:cubicBezTo>
                      <a:pt x="257" y="365"/>
                      <a:pt x="256" y="364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7" y="353"/>
                      <a:pt x="257" y="353"/>
                      <a:pt x="257" y="353"/>
                    </a:cubicBezTo>
                    <a:cubicBezTo>
                      <a:pt x="258" y="350"/>
                      <a:pt x="258" y="347"/>
                      <a:pt x="259" y="343"/>
                    </a:cubicBezTo>
                    <a:cubicBezTo>
                      <a:pt x="260" y="323"/>
                      <a:pt x="260" y="323"/>
                      <a:pt x="260" y="323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0"/>
                      <a:pt x="265" y="280"/>
                      <a:pt x="265" y="280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6" y="284"/>
                      <a:pt x="266" y="285"/>
                      <a:pt x="267" y="287"/>
                    </a:cubicBezTo>
                    <a:cubicBezTo>
                      <a:pt x="267" y="288"/>
                      <a:pt x="267" y="289"/>
                      <a:pt x="267" y="291"/>
                    </a:cubicBezTo>
                    <a:cubicBezTo>
                      <a:pt x="267" y="291"/>
                      <a:pt x="266" y="292"/>
                      <a:pt x="266" y="293"/>
                    </a:cubicBezTo>
                    <a:cubicBezTo>
                      <a:pt x="265" y="293"/>
                      <a:pt x="265" y="294"/>
                      <a:pt x="264" y="294"/>
                    </a:cubicBezTo>
                    <a:cubicBezTo>
                      <a:pt x="263" y="294"/>
                      <a:pt x="261" y="294"/>
                      <a:pt x="260" y="294"/>
                    </a:cubicBezTo>
                    <a:cubicBezTo>
                      <a:pt x="259" y="294"/>
                      <a:pt x="258" y="294"/>
                      <a:pt x="257" y="294"/>
                    </a:cubicBezTo>
                    <a:cubicBezTo>
                      <a:pt x="256" y="294"/>
                      <a:pt x="255" y="294"/>
                      <a:pt x="255" y="294"/>
                    </a:cubicBezTo>
                    <a:cubicBezTo>
                      <a:pt x="254" y="294"/>
                      <a:pt x="254" y="294"/>
                      <a:pt x="254" y="294"/>
                    </a:cubicBezTo>
                    <a:cubicBezTo>
                      <a:pt x="254" y="294"/>
                      <a:pt x="254" y="295"/>
                      <a:pt x="255" y="295"/>
                    </a:cubicBezTo>
                    <a:cubicBezTo>
                      <a:pt x="255" y="296"/>
                      <a:pt x="255" y="296"/>
                      <a:pt x="256" y="297"/>
                    </a:cubicBezTo>
                    <a:cubicBezTo>
                      <a:pt x="257" y="298"/>
                      <a:pt x="258" y="298"/>
                      <a:pt x="258" y="299"/>
                    </a:cubicBezTo>
                    <a:cubicBezTo>
                      <a:pt x="257" y="300"/>
                      <a:pt x="257" y="300"/>
                      <a:pt x="257" y="300"/>
                    </a:cubicBezTo>
                    <a:cubicBezTo>
                      <a:pt x="259" y="263"/>
                      <a:pt x="259" y="263"/>
                      <a:pt x="259" y="263"/>
                    </a:cubicBezTo>
                    <a:cubicBezTo>
                      <a:pt x="259" y="257"/>
                      <a:pt x="259" y="251"/>
                      <a:pt x="259" y="245"/>
                    </a:cubicBezTo>
                    <a:cubicBezTo>
                      <a:pt x="260" y="227"/>
                      <a:pt x="260" y="227"/>
                      <a:pt x="260" y="227"/>
                    </a:cubicBezTo>
                    <a:cubicBezTo>
                      <a:pt x="263" y="191"/>
                      <a:pt x="263" y="191"/>
                      <a:pt x="263" y="191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42"/>
                      <a:pt x="266" y="130"/>
                      <a:pt x="267" y="118"/>
                    </a:cubicBezTo>
                    <a:cubicBezTo>
                      <a:pt x="267" y="112"/>
                      <a:pt x="267" y="106"/>
                      <a:pt x="267" y="100"/>
                    </a:cubicBezTo>
                    <a:cubicBezTo>
                      <a:pt x="268" y="81"/>
                      <a:pt x="268" y="81"/>
                      <a:pt x="268" y="81"/>
                    </a:cubicBezTo>
                    <a:cubicBezTo>
                      <a:pt x="268" y="75"/>
                      <a:pt x="268" y="69"/>
                      <a:pt x="268" y="63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7" y="39"/>
                      <a:pt x="267" y="33"/>
                      <a:pt x="267" y="27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6" y="10"/>
                      <a:pt x="264" y="12"/>
                      <a:pt x="263" y="13"/>
                    </a:cubicBezTo>
                    <a:cubicBezTo>
                      <a:pt x="262" y="13"/>
                      <a:pt x="261" y="14"/>
                      <a:pt x="260" y="14"/>
                    </a:cubicBezTo>
                    <a:cubicBezTo>
                      <a:pt x="260" y="15"/>
                      <a:pt x="259" y="15"/>
                      <a:pt x="258" y="16"/>
                    </a:cubicBezTo>
                    <a:cubicBezTo>
                      <a:pt x="256" y="17"/>
                      <a:pt x="254" y="17"/>
                      <a:pt x="253" y="18"/>
                    </a:cubicBezTo>
                    <a:cubicBezTo>
                      <a:pt x="251" y="18"/>
                      <a:pt x="249" y="19"/>
                      <a:pt x="247" y="19"/>
                    </a:cubicBezTo>
                    <a:cubicBezTo>
                      <a:pt x="245" y="19"/>
                      <a:pt x="243" y="20"/>
                      <a:pt x="242" y="20"/>
                    </a:cubicBezTo>
                    <a:cubicBezTo>
                      <a:pt x="240" y="20"/>
                      <a:pt x="238" y="19"/>
                      <a:pt x="236" y="19"/>
                    </a:cubicBezTo>
                    <a:cubicBezTo>
                      <a:pt x="232" y="19"/>
                      <a:pt x="229" y="18"/>
                      <a:pt x="225" y="17"/>
                    </a:cubicBezTo>
                    <a:cubicBezTo>
                      <a:pt x="218" y="15"/>
                      <a:pt x="211" y="12"/>
                      <a:pt x="204" y="9"/>
                    </a:cubicBezTo>
                    <a:cubicBezTo>
                      <a:pt x="201" y="8"/>
                      <a:pt x="198" y="6"/>
                      <a:pt x="194" y="4"/>
                    </a:cubicBezTo>
                    <a:cubicBezTo>
                      <a:pt x="191" y="3"/>
                      <a:pt x="187" y="2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3" y="28"/>
                      <a:pt x="173" y="28"/>
                      <a:pt x="173" y="28"/>
                    </a:cubicBezTo>
                    <a:cubicBezTo>
                      <a:pt x="172" y="31"/>
                      <a:pt x="170" y="34"/>
                      <a:pt x="169" y="37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7" y="60"/>
                      <a:pt x="154" y="66"/>
                      <a:pt x="151" y="7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5" y="84"/>
                      <a:pt x="144" y="87"/>
                      <a:pt x="143" y="9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8" y="102"/>
                      <a:pt x="137" y="105"/>
                      <a:pt x="136" y="108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2" y="121"/>
                      <a:pt x="132" y="122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50"/>
                      <a:pt x="122" y="153"/>
                      <a:pt x="119" y="156"/>
                    </a:cubicBezTo>
                    <a:cubicBezTo>
                      <a:pt x="117" y="159"/>
                      <a:pt x="114" y="162"/>
                      <a:pt x="112" y="165"/>
                    </a:cubicBezTo>
                    <a:cubicBezTo>
                      <a:pt x="109" y="168"/>
                      <a:pt x="106" y="171"/>
                      <a:pt x="103" y="174"/>
                    </a:cubicBezTo>
                    <a:cubicBezTo>
                      <a:pt x="101" y="176"/>
                      <a:pt x="98" y="179"/>
                      <a:pt x="95" y="182"/>
                    </a:cubicBezTo>
                    <a:cubicBezTo>
                      <a:pt x="89" y="187"/>
                      <a:pt x="83" y="192"/>
                      <a:pt x="77" y="197"/>
                    </a:cubicBezTo>
                    <a:cubicBezTo>
                      <a:pt x="71" y="202"/>
                      <a:pt x="65" y="207"/>
                      <a:pt x="59" y="212"/>
                    </a:cubicBezTo>
                    <a:cubicBezTo>
                      <a:pt x="56" y="214"/>
                      <a:pt x="53" y="217"/>
                      <a:pt x="50" y="220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2" y="228"/>
                      <a:pt x="42" y="228"/>
                      <a:pt x="42" y="228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1" y="239"/>
                      <a:pt x="28" y="242"/>
                      <a:pt x="26" y="245"/>
                    </a:cubicBezTo>
                    <a:cubicBezTo>
                      <a:pt x="23" y="248"/>
                      <a:pt x="21" y="251"/>
                      <a:pt x="18" y="254"/>
                    </a:cubicBezTo>
                    <a:cubicBezTo>
                      <a:pt x="16" y="257"/>
                      <a:pt x="14" y="260"/>
                      <a:pt x="12" y="264"/>
                    </a:cubicBezTo>
                    <a:cubicBezTo>
                      <a:pt x="10" y="267"/>
                      <a:pt x="7" y="271"/>
                      <a:pt x="6" y="274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1" y="287"/>
                      <a:pt x="1" y="290"/>
                      <a:pt x="1" y="293"/>
                    </a:cubicBezTo>
                    <a:cubicBezTo>
                      <a:pt x="2" y="294"/>
                      <a:pt x="2" y="296"/>
                      <a:pt x="2" y="297"/>
                    </a:cubicBezTo>
                    <a:cubicBezTo>
                      <a:pt x="3" y="299"/>
                      <a:pt x="3" y="300"/>
                      <a:pt x="3" y="301"/>
                    </a:cubicBezTo>
                    <a:cubicBezTo>
                      <a:pt x="4" y="304"/>
                      <a:pt x="5" y="307"/>
                      <a:pt x="6" y="309"/>
                    </a:cubicBezTo>
                    <a:cubicBezTo>
                      <a:pt x="8" y="313"/>
                      <a:pt x="8" y="313"/>
                      <a:pt x="8" y="313"/>
                    </a:cubicBezTo>
                    <a:cubicBezTo>
                      <a:pt x="9" y="314"/>
                      <a:pt x="10" y="316"/>
                      <a:pt x="10" y="317"/>
                    </a:cubicBezTo>
                    <a:cubicBezTo>
                      <a:pt x="11" y="318"/>
                      <a:pt x="12" y="319"/>
                      <a:pt x="13" y="320"/>
                    </a:cubicBezTo>
                    <a:cubicBezTo>
                      <a:pt x="14" y="321"/>
                      <a:pt x="15" y="322"/>
                      <a:pt x="16" y="323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9" y="324"/>
                      <a:pt x="19" y="325"/>
                      <a:pt x="20" y="325"/>
                    </a:cubicBezTo>
                    <a:cubicBezTo>
                      <a:pt x="21" y="326"/>
                      <a:pt x="22" y="326"/>
                      <a:pt x="24" y="326"/>
                    </a:cubicBezTo>
                    <a:cubicBezTo>
                      <a:pt x="25" y="327"/>
                      <a:pt x="26" y="327"/>
                      <a:pt x="28" y="327"/>
                    </a:cubicBezTo>
                    <a:cubicBezTo>
                      <a:pt x="29" y="327"/>
                      <a:pt x="31" y="327"/>
                      <a:pt x="32" y="327"/>
                    </a:cubicBezTo>
                    <a:cubicBezTo>
                      <a:pt x="33" y="326"/>
                      <a:pt x="35" y="326"/>
                      <a:pt x="36" y="326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5" y="329"/>
                      <a:pt x="45" y="329"/>
                      <a:pt x="45" y="329"/>
                    </a:cubicBezTo>
                    <a:cubicBezTo>
                      <a:pt x="46" y="331"/>
                      <a:pt x="48" y="332"/>
                      <a:pt x="50" y="334"/>
                    </a:cubicBezTo>
                    <a:cubicBezTo>
                      <a:pt x="51" y="335"/>
                      <a:pt x="53" y="337"/>
                      <a:pt x="55" y="338"/>
                    </a:cubicBezTo>
                    <a:cubicBezTo>
                      <a:pt x="57" y="340"/>
                      <a:pt x="59" y="341"/>
                      <a:pt x="60" y="342"/>
                    </a:cubicBezTo>
                    <a:cubicBezTo>
                      <a:pt x="62" y="343"/>
                      <a:pt x="64" y="344"/>
                      <a:pt x="66" y="345"/>
                    </a:cubicBezTo>
                    <a:cubicBezTo>
                      <a:pt x="68" y="346"/>
                      <a:pt x="70" y="347"/>
                      <a:pt x="72" y="348"/>
                    </a:cubicBezTo>
                    <a:cubicBezTo>
                      <a:pt x="74" y="349"/>
                      <a:pt x="77" y="349"/>
                      <a:pt x="79" y="350"/>
                    </a:cubicBezTo>
                    <a:cubicBezTo>
                      <a:pt x="81" y="351"/>
                      <a:pt x="83" y="351"/>
                      <a:pt x="85" y="351"/>
                    </a:cubicBezTo>
                    <a:cubicBezTo>
                      <a:pt x="87" y="352"/>
                      <a:pt x="90" y="352"/>
                      <a:pt x="92" y="352"/>
                    </a:cubicBezTo>
                    <a:cubicBezTo>
                      <a:pt x="94" y="352"/>
                      <a:pt x="96" y="352"/>
                      <a:pt x="98" y="352"/>
                    </a:cubicBezTo>
                    <a:cubicBezTo>
                      <a:pt x="101" y="352"/>
                      <a:pt x="103" y="352"/>
                      <a:pt x="105" y="352"/>
                    </a:cubicBezTo>
                    <a:cubicBezTo>
                      <a:pt x="107" y="352"/>
                      <a:pt x="110" y="352"/>
                      <a:pt x="112" y="351"/>
                    </a:cubicBezTo>
                    <a:cubicBezTo>
                      <a:pt x="121" y="350"/>
                      <a:pt x="129" y="349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9" y="347"/>
                      <a:pt x="140" y="348"/>
                      <a:pt x="141" y="349"/>
                    </a:cubicBezTo>
                    <a:cubicBezTo>
                      <a:pt x="142" y="349"/>
                      <a:pt x="143" y="350"/>
                      <a:pt x="144" y="351"/>
                    </a:cubicBezTo>
                    <a:cubicBezTo>
                      <a:pt x="145" y="353"/>
                      <a:pt x="146" y="355"/>
                      <a:pt x="147" y="357"/>
                    </a:cubicBezTo>
                    <a:cubicBezTo>
                      <a:pt x="149" y="361"/>
                      <a:pt x="151" y="366"/>
                      <a:pt x="151" y="370"/>
                    </a:cubicBezTo>
                    <a:cubicBezTo>
                      <a:pt x="152" y="375"/>
                      <a:pt x="152" y="380"/>
                      <a:pt x="149" y="384"/>
                    </a:cubicBezTo>
                    <a:cubicBezTo>
                      <a:pt x="148" y="386"/>
                      <a:pt x="146" y="387"/>
                      <a:pt x="144" y="388"/>
                    </a:cubicBezTo>
                    <a:cubicBezTo>
                      <a:pt x="143" y="389"/>
                      <a:pt x="142" y="389"/>
                      <a:pt x="141" y="389"/>
                    </a:cubicBezTo>
                    <a:cubicBezTo>
                      <a:pt x="140" y="390"/>
                      <a:pt x="139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8" y="390"/>
                      <a:pt x="138" y="389"/>
                      <a:pt x="138" y="389"/>
                    </a:cubicBezTo>
                    <a:cubicBezTo>
                      <a:pt x="137" y="389"/>
                      <a:pt x="137" y="389"/>
                      <a:pt x="137" y="389"/>
                    </a:cubicBezTo>
                    <a:cubicBezTo>
                      <a:pt x="136" y="389"/>
                      <a:pt x="136" y="389"/>
                      <a:pt x="136" y="390"/>
                    </a:cubicBezTo>
                    <a:cubicBezTo>
                      <a:pt x="135" y="391"/>
                      <a:pt x="134" y="392"/>
                      <a:pt x="134" y="393"/>
                    </a:cubicBezTo>
                    <a:cubicBezTo>
                      <a:pt x="133" y="395"/>
                      <a:pt x="133" y="397"/>
                      <a:pt x="132" y="399"/>
                    </a:cubicBezTo>
                    <a:cubicBezTo>
                      <a:pt x="132" y="404"/>
                      <a:pt x="133" y="409"/>
                      <a:pt x="134" y="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301"/>
              <p:cNvSpPr>
                <a:spLocks noEditPoints="1"/>
              </p:cNvSpPr>
              <p:nvPr/>
            </p:nvSpPr>
            <p:spPr bwMode="auto">
              <a:xfrm>
                <a:off x="4702176" y="5627688"/>
                <a:ext cx="920750" cy="1495425"/>
              </a:xfrm>
              <a:custGeom>
                <a:avLst/>
                <a:gdLst>
                  <a:gd name="T0" fmla="*/ 150 w 284"/>
                  <a:gd name="T1" fmla="*/ 377 h 461"/>
                  <a:gd name="T2" fmla="*/ 152 w 284"/>
                  <a:gd name="T3" fmla="*/ 376 h 461"/>
                  <a:gd name="T4" fmla="*/ 156 w 284"/>
                  <a:gd name="T5" fmla="*/ 359 h 461"/>
                  <a:gd name="T6" fmla="*/ 142 w 284"/>
                  <a:gd name="T7" fmla="*/ 338 h 461"/>
                  <a:gd name="T8" fmla="*/ 73 w 284"/>
                  <a:gd name="T9" fmla="*/ 323 h 461"/>
                  <a:gd name="T10" fmla="*/ 44 w 284"/>
                  <a:gd name="T11" fmla="*/ 320 h 461"/>
                  <a:gd name="T12" fmla="*/ 11 w 284"/>
                  <a:gd name="T13" fmla="*/ 275 h 461"/>
                  <a:gd name="T14" fmla="*/ 0 w 284"/>
                  <a:gd name="T15" fmla="*/ 268 h 461"/>
                  <a:gd name="T16" fmla="*/ 18 w 284"/>
                  <a:gd name="T17" fmla="*/ 242 h 461"/>
                  <a:gd name="T18" fmla="*/ 50 w 284"/>
                  <a:gd name="T19" fmla="*/ 202 h 461"/>
                  <a:gd name="T20" fmla="*/ 105 w 284"/>
                  <a:gd name="T21" fmla="*/ 141 h 461"/>
                  <a:gd name="T22" fmla="*/ 155 w 284"/>
                  <a:gd name="T23" fmla="*/ 76 h 461"/>
                  <a:gd name="T24" fmla="*/ 179 w 284"/>
                  <a:gd name="T25" fmla="*/ 30 h 461"/>
                  <a:gd name="T26" fmla="*/ 189 w 284"/>
                  <a:gd name="T27" fmla="*/ 0 h 461"/>
                  <a:gd name="T28" fmla="*/ 268 w 284"/>
                  <a:gd name="T29" fmla="*/ 18 h 461"/>
                  <a:gd name="T30" fmla="*/ 275 w 284"/>
                  <a:gd name="T31" fmla="*/ 87 h 461"/>
                  <a:gd name="T32" fmla="*/ 273 w 284"/>
                  <a:gd name="T33" fmla="*/ 156 h 461"/>
                  <a:gd name="T34" fmla="*/ 265 w 284"/>
                  <a:gd name="T35" fmla="*/ 224 h 461"/>
                  <a:gd name="T36" fmla="*/ 254 w 284"/>
                  <a:gd name="T37" fmla="*/ 274 h 461"/>
                  <a:gd name="T38" fmla="*/ 275 w 284"/>
                  <a:gd name="T39" fmla="*/ 279 h 461"/>
                  <a:gd name="T40" fmla="*/ 276 w 284"/>
                  <a:gd name="T41" fmla="*/ 303 h 461"/>
                  <a:gd name="T42" fmla="*/ 271 w 284"/>
                  <a:gd name="T43" fmla="*/ 351 h 461"/>
                  <a:gd name="T44" fmla="*/ 244 w 284"/>
                  <a:gd name="T45" fmla="*/ 351 h 461"/>
                  <a:gd name="T46" fmla="*/ 244 w 284"/>
                  <a:gd name="T47" fmla="*/ 378 h 461"/>
                  <a:gd name="T48" fmla="*/ 257 w 284"/>
                  <a:gd name="T49" fmla="*/ 386 h 461"/>
                  <a:gd name="T50" fmla="*/ 268 w 284"/>
                  <a:gd name="T51" fmla="*/ 387 h 461"/>
                  <a:gd name="T52" fmla="*/ 275 w 284"/>
                  <a:gd name="T53" fmla="*/ 414 h 461"/>
                  <a:gd name="T54" fmla="*/ 284 w 284"/>
                  <a:gd name="T55" fmla="*/ 460 h 461"/>
                  <a:gd name="T56" fmla="*/ 142 w 284"/>
                  <a:gd name="T57" fmla="*/ 460 h 461"/>
                  <a:gd name="T58" fmla="*/ 133 w 284"/>
                  <a:gd name="T59" fmla="*/ 395 h 461"/>
                  <a:gd name="T60" fmla="*/ 135 w 284"/>
                  <a:gd name="T61" fmla="*/ 417 h 461"/>
                  <a:gd name="T62" fmla="*/ 284 w 284"/>
                  <a:gd name="T63" fmla="*/ 460 h 461"/>
                  <a:gd name="T64" fmla="*/ 276 w 284"/>
                  <a:gd name="T65" fmla="*/ 423 h 461"/>
                  <a:gd name="T66" fmla="*/ 267 w 284"/>
                  <a:gd name="T67" fmla="*/ 387 h 461"/>
                  <a:gd name="T68" fmla="*/ 265 w 284"/>
                  <a:gd name="T69" fmla="*/ 386 h 461"/>
                  <a:gd name="T70" fmla="*/ 247 w 284"/>
                  <a:gd name="T71" fmla="*/ 387 h 461"/>
                  <a:gd name="T72" fmla="*/ 243 w 284"/>
                  <a:gd name="T73" fmla="*/ 378 h 461"/>
                  <a:gd name="T74" fmla="*/ 243 w 284"/>
                  <a:gd name="T75" fmla="*/ 351 h 461"/>
                  <a:gd name="T76" fmla="*/ 270 w 284"/>
                  <a:gd name="T77" fmla="*/ 351 h 461"/>
                  <a:gd name="T78" fmla="*/ 275 w 284"/>
                  <a:gd name="T79" fmla="*/ 303 h 461"/>
                  <a:gd name="T80" fmla="*/ 274 w 284"/>
                  <a:gd name="T81" fmla="*/ 279 h 461"/>
                  <a:gd name="T82" fmla="*/ 253 w 284"/>
                  <a:gd name="T83" fmla="*/ 275 h 461"/>
                  <a:gd name="T84" fmla="*/ 263 w 284"/>
                  <a:gd name="T85" fmla="*/ 224 h 461"/>
                  <a:gd name="T86" fmla="*/ 272 w 284"/>
                  <a:gd name="T87" fmla="*/ 155 h 461"/>
                  <a:gd name="T88" fmla="*/ 273 w 284"/>
                  <a:gd name="T89" fmla="*/ 87 h 461"/>
                  <a:gd name="T90" fmla="*/ 266 w 284"/>
                  <a:gd name="T91" fmla="*/ 18 h 461"/>
                  <a:gd name="T92" fmla="*/ 190 w 284"/>
                  <a:gd name="T93" fmla="*/ 1 h 461"/>
                  <a:gd name="T94" fmla="*/ 171 w 284"/>
                  <a:gd name="T95" fmla="*/ 50 h 461"/>
                  <a:gd name="T96" fmla="*/ 132 w 284"/>
                  <a:gd name="T97" fmla="*/ 110 h 461"/>
                  <a:gd name="T98" fmla="*/ 78 w 284"/>
                  <a:gd name="T99" fmla="*/ 172 h 461"/>
                  <a:gd name="T100" fmla="*/ 31 w 284"/>
                  <a:gd name="T101" fmla="*/ 226 h 461"/>
                  <a:gd name="T102" fmla="*/ 13 w 284"/>
                  <a:gd name="T103" fmla="*/ 251 h 461"/>
                  <a:gd name="T104" fmla="*/ 8 w 284"/>
                  <a:gd name="T105" fmla="*/ 272 h 461"/>
                  <a:gd name="T106" fmla="*/ 26 w 284"/>
                  <a:gd name="T107" fmla="*/ 291 h 461"/>
                  <a:gd name="T108" fmla="*/ 73 w 284"/>
                  <a:gd name="T109" fmla="*/ 322 h 461"/>
                  <a:gd name="T110" fmla="*/ 142 w 284"/>
                  <a:gd name="T111" fmla="*/ 338 h 461"/>
                  <a:gd name="T112" fmla="*/ 156 w 284"/>
                  <a:gd name="T113" fmla="*/ 350 h 461"/>
                  <a:gd name="T114" fmla="*/ 154 w 284"/>
                  <a:gd name="T115" fmla="*/ 372 h 461"/>
                  <a:gd name="T116" fmla="*/ 150 w 284"/>
                  <a:gd name="T117" fmla="*/ 37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4" h="461">
                    <a:moveTo>
                      <a:pt x="132" y="372"/>
                    </a:moveTo>
                    <a:cubicBezTo>
                      <a:pt x="135" y="374"/>
                      <a:pt x="139" y="375"/>
                      <a:pt x="142" y="376"/>
                    </a:cubicBezTo>
                    <a:cubicBezTo>
                      <a:pt x="144" y="377"/>
                      <a:pt x="146" y="377"/>
                      <a:pt x="148" y="377"/>
                    </a:cubicBezTo>
                    <a:cubicBezTo>
                      <a:pt x="149" y="377"/>
                      <a:pt x="149" y="377"/>
                      <a:pt x="150" y="377"/>
                    </a:cubicBezTo>
                    <a:cubicBezTo>
                      <a:pt x="151" y="377"/>
                      <a:pt x="151" y="377"/>
                      <a:pt x="152" y="377"/>
                    </a:cubicBezTo>
                    <a:cubicBezTo>
                      <a:pt x="152" y="377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5" y="371"/>
                      <a:pt x="155" y="369"/>
                      <a:pt x="156" y="368"/>
                    </a:cubicBezTo>
                    <a:cubicBezTo>
                      <a:pt x="156" y="366"/>
                      <a:pt x="156" y="365"/>
                      <a:pt x="156" y="363"/>
                    </a:cubicBezTo>
                    <a:cubicBezTo>
                      <a:pt x="156" y="362"/>
                      <a:pt x="156" y="360"/>
                      <a:pt x="156" y="359"/>
                    </a:cubicBezTo>
                    <a:cubicBezTo>
                      <a:pt x="156" y="356"/>
                      <a:pt x="156" y="353"/>
                      <a:pt x="156" y="350"/>
                    </a:cubicBezTo>
                    <a:cubicBezTo>
                      <a:pt x="156" y="347"/>
                      <a:pt x="156" y="344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00" y="328"/>
                      <a:pt x="100" y="328"/>
                      <a:pt x="100" y="328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73" y="323"/>
                      <a:pt x="73" y="323"/>
                      <a:pt x="73" y="323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37" y="311"/>
                      <a:pt x="31" y="301"/>
                      <a:pt x="25" y="291"/>
                    </a:cubicBezTo>
                    <a:cubicBezTo>
                      <a:pt x="23" y="289"/>
                      <a:pt x="21" y="287"/>
                      <a:pt x="20" y="284"/>
                    </a:cubicBezTo>
                    <a:cubicBezTo>
                      <a:pt x="18" y="282"/>
                      <a:pt x="16" y="280"/>
                      <a:pt x="14" y="278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8" y="242"/>
                      <a:pt x="18" y="242"/>
                      <a:pt x="18" y="242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41" y="212"/>
                      <a:pt x="46" y="207"/>
                      <a:pt x="50" y="202"/>
                    </a:cubicBezTo>
                    <a:cubicBezTo>
                      <a:pt x="64" y="187"/>
                      <a:pt x="64" y="187"/>
                      <a:pt x="64" y="187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6" y="151"/>
                      <a:pt x="101" y="146"/>
                      <a:pt x="105" y="141"/>
                    </a:cubicBezTo>
                    <a:cubicBezTo>
                      <a:pt x="110" y="136"/>
                      <a:pt x="114" y="131"/>
                      <a:pt x="118" y="126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5" y="104"/>
                      <a:pt x="140" y="99"/>
                      <a:pt x="144" y="93"/>
                    </a:cubicBezTo>
                    <a:cubicBezTo>
                      <a:pt x="147" y="87"/>
                      <a:pt x="151" y="82"/>
                      <a:pt x="155" y="76"/>
                    </a:cubicBezTo>
                    <a:cubicBezTo>
                      <a:pt x="159" y="70"/>
                      <a:pt x="162" y="64"/>
                      <a:pt x="165" y="58"/>
                    </a:cubicBezTo>
                    <a:cubicBezTo>
                      <a:pt x="167" y="55"/>
                      <a:pt x="169" y="52"/>
                      <a:pt x="170" y="49"/>
                    </a:cubicBezTo>
                    <a:cubicBezTo>
                      <a:pt x="172" y="46"/>
                      <a:pt x="173" y="43"/>
                      <a:pt x="175" y="40"/>
                    </a:cubicBezTo>
                    <a:cubicBezTo>
                      <a:pt x="179" y="30"/>
                      <a:pt x="179" y="30"/>
                      <a:pt x="179" y="30"/>
                    </a:cubicBezTo>
                    <a:cubicBezTo>
                      <a:pt x="180" y="27"/>
                      <a:pt x="181" y="24"/>
                      <a:pt x="183" y="21"/>
                    </a:cubicBezTo>
                    <a:cubicBezTo>
                      <a:pt x="185" y="14"/>
                      <a:pt x="187" y="8"/>
                      <a:pt x="189" y="1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73" y="52"/>
                      <a:pt x="273" y="52"/>
                      <a:pt x="273" y="52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87"/>
                      <a:pt x="275" y="87"/>
                      <a:pt x="275" y="87"/>
                    </a:cubicBez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5" y="121"/>
                      <a:pt x="275" y="121"/>
                      <a:pt x="275" y="121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3" y="156"/>
                      <a:pt x="273" y="156"/>
                      <a:pt x="273" y="156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0" y="190"/>
                      <a:pt x="270" y="190"/>
                      <a:pt x="270" y="190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58" y="258"/>
                      <a:pt x="258" y="258"/>
                      <a:pt x="258" y="258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4" y="274"/>
                      <a:pt x="254" y="274"/>
                      <a:pt x="25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5" y="279"/>
                      <a:pt x="275" y="279"/>
                      <a:pt x="275" y="279"/>
                    </a:cubicBezTo>
                    <a:cubicBezTo>
                      <a:pt x="276" y="284"/>
                      <a:pt x="276" y="284"/>
                      <a:pt x="276" y="28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7"/>
                      <a:pt x="277" y="300"/>
                      <a:pt x="276" y="303"/>
                    </a:cubicBezTo>
                    <a:cubicBezTo>
                      <a:pt x="276" y="307"/>
                      <a:pt x="276" y="310"/>
                      <a:pt x="275" y="313"/>
                    </a:cubicBezTo>
                    <a:cubicBezTo>
                      <a:pt x="273" y="332"/>
                      <a:pt x="273" y="332"/>
                      <a:pt x="273" y="332"/>
                    </a:cubicBezTo>
                    <a:cubicBezTo>
                      <a:pt x="272" y="335"/>
                      <a:pt x="272" y="339"/>
                      <a:pt x="271" y="342"/>
                    </a:cubicBezTo>
                    <a:cubicBezTo>
                      <a:pt x="271" y="345"/>
                      <a:pt x="271" y="348"/>
                      <a:pt x="271" y="351"/>
                    </a:cubicBezTo>
                    <a:cubicBezTo>
                      <a:pt x="271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2"/>
                    </a:cubicBezTo>
                    <a:cubicBezTo>
                      <a:pt x="243" y="352"/>
                      <a:pt x="243" y="352"/>
                      <a:pt x="243" y="352"/>
                    </a:cubicBezTo>
                    <a:cubicBezTo>
                      <a:pt x="244" y="351"/>
                      <a:pt x="244" y="351"/>
                      <a:pt x="244" y="351"/>
                    </a:cubicBezTo>
                    <a:cubicBezTo>
                      <a:pt x="244" y="354"/>
                      <a:pt x="244" y="357"/>
                      <a:pt x="244" y="360"/>
                    </a:cubicBezTo>
                    <a:cubicBezTo>
                      <a:pt x="243" y="363"/>
                      <a:pt x="243" y="366"/>
                      <a:pt x="243" y="369"/>
                    </a:cubicBezTo>
                    <a:cubicBezTo>
                      <a:pt x="243" y="371"/>
                      <a:pt x="243" y="372"/>
                      <a:pt x="243" y="374"/>
                    </a:cubicBezTo>
                    <a:cubicBezTo>
                      <a:pt x="244" y="375"/>
                      <a:pt x="244" y="377"/>
                      <a:pt x="244" y="378"/>
                    </a:cubicBezTo>
                    <a:cubicBezTo>
                      <a:pt x="244" y="380"/>
                      <a:pt x="245" y="381"/>
                      <a:pt x="245" y="382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50" y="387"/>
                      <a:pt x="254" y="387"/>
                      <a:pt x="257" y="386"/>
                    </a:cubicBezTo>
                    <a:cubicBezTo>
                      <a:pt x="262" y="385"/>
                      <a:pt x="262" y="385"/>
                      <a:pt x="262" y="385"/>
                    </a:cubicBezTo>
                    <a:cubicBezTo>
                      <a:pt x="263" y="385"/>
                      <a:pt x="264" y="385"/>
                      <a:pt x="265" y="385"/>
                    </a:cubicBezTo>
                    <a:cubicBezTo>
                      <a:pt x="265" y="385"/>
                      <a:pt x="266" y="385"/>
                      <a:pt x="266" y="385"/>
                    </a:cubicBezTo>
                    <a:cubicBezTo>
                      <a:pt x="267" y="385"/>
                      <a:pt x="268" y="386"/>
                      <a:pt x="268" y="387"/>
                    </a:cubicBezTo>
                    <a:cubicBezTo>
                      <a:pt x="268" y="386"/>
                      <a:pt x="268" y="386"/>
                      <a:pt x="268" y="386"/>
                    </a:cubicBezTo>
                    <a:cubicBezTo>
                      <a:pt x="271" y="395"/>
                      <a:pt x="271" y="395"/>
                      <a:pt x="271" y="395"/>
                    </a:cubicBezTo>
                    <a:cubicBezTo>
                      <a:pt x="272" y="398"/>
                      <a:pt x="272" y="401"/>
                      <a:pt x="273" y="404"/>
                    </a:cubicBezTo>
                    <a:cubicBezTo>
                      <a:pt x="274" y="407"/>
                      <a:pt x="275" y="410"/>
                      <a:pt x="275" y="414"/>
                    </a:cubicBezTo>
                    <a:cubicBezTo>
                      <a:pt x="277" y="423"/>
                      <a:pt x="277" y="423"/>
                      <a:pt x="277" y="423"/>
                    </a:cubicBezTo>
                    <a:cubicBezTo>
                      <a:pt x="280" y="442"/>
                      <a:pt x="280" y="442"/>
                      <a:pt x="280" y="442"/>
                    </a:cubicBezTo>
                    <a:cubicBezTo>
                      <a:pt x="282" y="451"/>
                      <a:pt x="282" y="451"/>
                      <a:pt x="282" y="451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3" y="395"/>
                      <a:pt x="133" y="395"/>
                      <a:pt x="133" y="395"/>
                    </a:cubicBezTo>
                    <a:cubicBezTo>
                      <a:pt x="133" y="387"/>
                      <a:pt x="132" y="380"/>
                      <a:pt x="132" y="372"/>
                    </a:cubicBezTo>
                    <a:close/>
                    <a:moveTo>
                      <a:pt x="132" y="372"/>
                    </a:moveTo>
                    <a:cubicBezTo>
                      <a:pt x="132" y="380"/>
                      <a:pt x="133" y="387"/>
                      <a:pt x="133" y="395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3" y="460"/>
                      <a:pt x="283" y="460"/>
                      <a:pt x="283" y="460"/>
                    </a:cubicBezTo>
                    <a:cubicBezTo>
                      <a:pt x="281" y="451"/>
                      <a:pt x="281" y="451"/>
                      <a:pt x="281" y="451"/>
                    </a:cubicBezTo>
                    <a:cubicBezTo>
                      <a:pt x="279" y="442"/>
                      <a:pt x="279" y="442"/>
                      <a:pt x="279" y="442"/>
                    </a:cubicBezTo>
                    <a:cubicBezTo>
                      <a:pt x="276" y="423"/>
                      <a:pt x="276" y="423"/>
                      <a:pt x="276" y="423"/>
                    </a:cubicBezTo>
                    <a:cubicBezTo>
                      <a:pt x="274" y="414"/>
                      <a:pt x="274" y="414"/>
                      <a:pt x="274" y="414"/>
                    </a:cubicBezTo>
                    <a:cubicBezTo>
                      <a:pt x="274" y="411"/>
                      <a:pt x="273" y="408"/>
                      <a:pt x="272" y="405"/>
                    </a:cubicBezTo>
                    <a:cubicBezTo>
                      <a:pt x="271" y="402"/>
                      <a:pt x="271" y="399"/>
                      <a:pt x="270" y="396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6" y="387"/>
                      <a:pt x="266" y="387"/>
                      <a:pt x="266" y="387"/>
                    </a:cubicBezTo>
                    <a:cubicBezTo>
                      <a:pt x="266" y="386"/>
                      <a:pt x="266" y="386"/>
                      <a:pt x="266" y="386"/>
                    </a:cubicBezTo>
                    <a:cubicBezTo>
                      <a:pt x="266" y="386"/>
                      <a:pt x="265" y="386"/>
                      <a:pt x="265" y="386"/>
                    </a:cubicBezTo>
                    <a:cubicBezTo>
                      <a:pt x="264" y="386"/>
                      <a:pt x="263" y="386"/>
                      <a:pt x="262" y="386"/>
                    </a:cubicBezTo>
                    <a:cubicBezTo>
                      <a:pt x="257" y="387"/>
                      <a:pt x="257" y="387"/>
                      <a:pt x="257" y="387"/>
                    </a:cubicBezTo>
                    <a:cubicBezTo>
                      <a:pt x="255" y="388"/>
                      <a:pt x="254" y="388"/>
                      <a:pt x="252" y="388"/>
                    </a:cubicBezTo>
                    <a:cubicBezTo>
                      <a:pt x="250" y="388"/>
                      <a:pt x="248" y="388"/>
                      <a:pt x="247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4" y="383"/>
                      <a:pt x="244" y="383"/>
                      <a:pt x="244" y="383"/>
                    </a:cubicBezTo>
                    <a:cubicBezTo>
                      <a:pt x="244" y="381"/>
                      <a:pt x="243" y="380"/>
                      <a:pt x="243" y="378"/>
                    </a:cubicBezTo>
                    <a:cubicBezTo>
                      <a:pt x="243" y="377"/>
                      <a:pt x="242" y="375"/>
                      <a:pt x="242" y="374"/>
                    </a:cubicBezTo>
                    <a:cubicBezTo>
                      <a:pt x="242" y="372"/>
                      <a:pt x="242" y="371"/>
                      <a:pt x="242" y="369"/>
                    </a:cubicBezTo>
                    <a:cubicBezTo>
                      <a:pt x="242" y="366"/>
                      <a:pt x="242" y="363"/>
                      <a:pt x="242" y="360"/>
                    </a:cubicBezTo>
                    <a:cubicBezTo>
                      <a:pt x="243" y="357"/>
                      <a:pt x="243" y="354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48"/>
                      <a:pt x="270" y="345"/>
                      <a:pt x="270" y="342"/>
                    </a:cubicBezTo>
                    <a:cubicBezTo>
                      <a:pt x="271" y="338"/>
                      <a:pt x="271" y="335"/>
                      <a:pt x="271" y="332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0"/>
                      <a:pt x="275" y="306"/>
                      <a:pt x="275" y="303"/>
                    </a:cubicBezTo>
                    <a:cubicBezTo>
                      <a:pt x="275" y="300"/>
                      <a:pt x="275" y="297"/>
                      <a:pt x="275" y="294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4"/>
                      <a:pt x="275" y="284"/>
                      <a:pt x="275" y="284"/>
                    </a:cubicBezTo>
                    <a:cubicBezTo>
                      <a:pt x="274" y="279"/>
                      <a:pt x="274" y="279"/>
                      <a:pt x="274" y="279"/>
                    </a:cubicBez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3" y="275"/>
                      <a:pt x="253" y="275"/>
                      <a:pt x="253" y="275"/>
                    </a:cubicBezTo>
                    <a:cubicBezTo>
                      <a:pt x="253" y="274"/>
                      <a:pt x="253" y="274"/>
                      <a:pt x="253" y="274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3" y="224"/>
                      <a:pt x="263" y="224"/>
                      <a:pt x="263" y="224"/>
                    </a:cubicBezTo>
                    <a:cubicBezTo>
                      <a:pt x="266" y="207"/>
                      <a:pt x="266" y="207"/>
                      <a:pt x="266" y="207"/>
                    </a:cubicBezTo>
                    <a:cubicBezTo>
                      <a:pt x="268" y="190"/>
                      <a:pt x="268" y="190"/>
                      <a:pt x="268" y="190"/>
                    </a:cubicBezTo>
                    <a:cubicBezTo>
                      <a:pt x="270" y="173"/>
                      <a:pt x="270" y="173"/>
                      <a:pt x="270" y="173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8"/>
                      <a:pt x="273" y="138"/>
                      <a:pt x="273" y="138"/>
                    </a:cubicBezTo>
                    <a:cubicBezTo>
                      <a:pt x="274" y="121"/>
                      <a:pt x="274" y="121"/>
                      <a:pt x="274" y="121"/>
                    </a:cubicBezTo>
                    <a:cubicBezTo>
                      <a:pt x="274" y="104"/>
                      <a:pt x="274" y="104"/>
                      <a:pt x="274" y="104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1" y="52"/>
                      <a:pt x="271" y="52"/>
                      <a:pt x="271" y="52"/>
                    </a:cubicBezTo>
                    <a:cubicBezTo>
                      <a:pt x="269" y="35"/>
                      <a:pt x="269" y="35"/>
                      <a:pt x="269" y="35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189" y="2"/>
                      <a:pt x="189" y="2"/>
                      <a:pt x="189" y="2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8" y="8"/>
                      <a:pt x="186" y="15"/>
                      <a:pt x="184" y="21"/>
                    </a:cubicBezTo>
                    <a:cubicBezTo>
                      <a:pt x="183" y="24"/>
                      <a:pt x="182" y="28"/>
                      <a:pt x="180" y="31"/>
                    </a:cubicBezTo>
                    <a:cubicBezTo>
                      <a:pt x="176" y="40"/>
                      <a:pt x="176" y="40"/>
                      <a:pt x="176" y="40"/>
                    </a:cubicBezTo>
                    <a:cubicBezTo>
                      <a:pt x="175" y="44"/>
                      <a:pt x="173" y="47"/>
                      <a:pt x="171" y="50"/>
                    </a:cubicBezTo>
                    <a:cubicBezTo>
                      <a:pt x="170" y="53"/>
                      <a:pt x="168" y="56"/>
                      <a:pt x="167" y="59"/>
                    </a:cubicBezTo>
                    <a:cubicBezTo>
                      <a:pt x="163" y="65"/>
                      <a:pt x="160" y="71"/>
                      <a:pt x="156" y="77"/>
                    </a:cubicBezTo>
                    <a:cubicBezTo>
                      <a:pt x="153" y="83"/>
                      <a:pt x="149" y="88"/>
                      <a:pt x="145" y="94"/>
                    </a:cubicBezTo>
                    <a:cubicBezTo>
                      <a:pt x="141" y="100"/>
                      <a:pt x="137" y="105"/>
                      <a:pt x="132" y="110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5" y="132"/>
                      <a:pt x="110" y="137"/>
                      <a:pt x="106" y="142"/>
                    </a:cubicBezTo>
                    <a:cubicBezTo>
                      <a:pt x="101" y="147"/>
                      <a:pt x="97" y="152"/>
                      <a:pt x="92" y="157"/>
                    </a:cubicBezTo>
                    <a:cubicBezTo>
                      <a:pt x="78" y="172"/>
                      <a:pt x="78" y="172"/>
                      <a:pt x="78" y="172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46" y="208"/>
                      <a:pt x="42" y="213"/>
                      <a:pt x="38" y="218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19" y="242"/>
                      <a:pt x="19" y="242"/>
                      <a:pt x="19" y="242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5" y="269"/>
                      <a:pt x="5" y="269"/>
                      <a:pt x="5" y="269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7" y="279"/>
                      <a:pt x="18" y="282"/>
                      <a:pt x="20" y="284"/>
                    </a:cubicBezTo>
                    <a:cubicBezTo>
                      <a:pt x="22" y="286"/>
                      <a:pt x="24" y="288"/>
                      <a:pt x="26" y="291"/>
                    </a:cubicBezTo>
                    <a:cubicBezTo>
                      <a:pt x="32" y="300"/>
                      <a:pt x="38" y="311"/>
                      <a:pt x="45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59" y="320"/>
                      <a:pt x="59" y="320"/>
                      <a:pt x="59" y="320"/>
                    </a:cubicBezTo>
                    <a:cubicBezTo>
                      <a:pt x="73" y="322"/>
                      <a:pt x="73" y="322"/>
                      <a:pt x="73" y="322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101" y="328"/>
                      <a:pt x="101" y="328"/>
                      <a:pt x="101" y="32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4"/>
                      <a:pt x="156" y="347"/>
                      <a:pt x="156" y="350"/>
                    </a:cubicBezTo>
                    <a:cubicBezTo>
                      <a:pt x="157" y="353"/>
                      <a:pt x="157" y="356"/>
                      <a:pt x="157" y="359"/>
                    </a:cubicBezTo>
                    <a:cubicBezTo>
                      <a:pt x="157" y="360"/>
                      <a:pt x="157" y="362"/>
                      <a:pt x="156" y="363"/>
                    </a:cubicBezTo>
                    <a:cubicBezTo>
                      <a:pt x="156" y="365"/>
                      <a:pt x="156" y="366"/>
                      <a:pt x="156" y="368"/>
                    </a:cubicBezTo>
                    <a:cubicBezTo>
                      <a:pt x="155" y="369"/>
                      <a:pt x="155" y="371"/>
                      <a:pt x="154" y="372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7"/>
                      <a:pt x="152" y="377"/>
                    </a:cubicBezTo>
                    <a:cubicBezTo>
                      <a:pt x="151" y="377"/>
                      <a:pt x="151" y="377"/>
                      <a:pt x="150" y="377"/>
                    </a:cubicBezTo>
                    <a:cubicBezTo>
                      <a:pt x="149" y="378"/>
                      <a:pt x="149" y="377"/>
                      <a:pt x="148" y="377"/>
                    </a:cubicBezTo>
                    <a:cubicBezTo>
                      <a:pt x="146" y="377"/>
                      <a:pt x="144" y="377"/>
                      <a:pt x="142" y="376"/>
                    </a:cubicBezTo>
                    <a:cubicBezTo>
                      <a:pt x="139" y="375"/>
                      <a:pt x="135" y="374"/>
                      <a:pt x="132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grpSp>
            <p:nvGrpSpPr>
              <p:cNvPr id="41" name="组合 1691"/>
              <p:cNvGrpSpPr/>
              <p:nvPr/>
            </p:nvGrpSpPr>
            <p:grpSpPr>
              <a:xfrm>
                <a:off x="4732338" y="5618163"/>
                <a:ext cx="912813" cy="1498600"/>
                <a:chOff x="4732338" y="5618163"/>
                <a:chExt cx="912813" cy="1498600"/>
              </a:xfrm>
              <a:grpFill/>
            </p:grpSpPr>
            <p:sp>
              <p:nvSpPr>
                <p:cNvPr id="42" name="Freeform 295"/>
                <p:cNvSpPr/>
                <p:nvPr/>
              </p:nvSpPr>
              <p:spPr bwMode="auto">
                <a:xfrm>
                  <a:off x="5535613" y="6637338"/>
                  <a:ext cx="77788" cy="47625"/>
                </a:xfrm>
                <a:custGeom>
                  <a:avLst/>
                  <a:gdLst>
                    <a:gd name="T0" fmla="*/ 0 w 24"/>
                    <a:gd name="T1" fmla="*/ 15 h 15"/>
                    <a:gd name="T2" fmla="*/ 0 w 24"/>
                    <a:gd name="T3" fmla="*/ 15 h 15"/>
                    <a:gd name="T4" fmla="*/ 0 w 24"/>
                    <a:gd name="T5" fmla="*/ 14 h 15"/>
                    <a:gd name="T6" fmla="*/ 0 w 24"/>
                    <a:gd name="T7" fmla="*/ 14 h 15"/>
                    <a:gd name="T8" fmla="*/ 0 w 24"/>
                    <a:gd name="T9" fmla="*/ 14 h 15"/>
                    <a:gd name="T10" fmla="*/ 0 w 24"/>
                    <a:gd name="T11" fmla="*/ 14 h 15"/>
                    <a:gd name="T12" fmla="*/ 4 w 24"/>
                    <a:gd name="T13" fmla="*/ 11 h 15"/>
                    <a:gd name="T14" fmla="*/ 23 w 24"/>
                    <a:gd name="T15" fmla="*/ 0 h 15"/>
                    <a:gd name="T16" fmla="*/ 24 w 24"/>
                    <a:gd name="T17" fmla="*/ 0 h 15"/>
                    <a:gd name="T18" fmla="*/ 24 w 24"/>
                    <a:gd name="T19" fmla="*/ 1 h 15"/>
                    <a:gd name="T20" fmla="*/ 22 w 24"/>
                    <a:gd name="T21" fmla="*/ 13 h 15"/>
                    <a:gd name="T22" fmla="*/ 23 w 24"/>
                    <a:gd name="T23" fmla="*/ 12 h 15"/>
                    <a:gd name="T24" fmla="*/ 24 w 24"/>
                    <a:gd name="T25" fmla="*/ 12 h 15"/>
                    <a:gd name="T26" fmla="*/ 24 w 24"/>
                    <a:gd name="T27" fmla="*/ 13 h 15"/>
                    <a:gd name="T28" fmla="*/ 21 w 24"/>
                    <a:gd name="T29" fmla="*/ 14 h 15"/>
                    <a:gd name="T30" fmla="*/ 21 w 24"/>
                    <a:gd name="T31" fmla="*/ 14 h 15"/>
                    <a:gd name="T32" fmla="*/ 23 w 24"/>
                    <a:gd name="T33" fmla="*/ 1 h 15"/>
                    <a:gd name="T34" fmla="*/ 4 w 24"/>
                    <a:gd name="T35" fmla="*/ 12 h 15"/>
                    <a:gd name="T36" fmla="*/ 0 w 24"/>
                    <a:gd name="T3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2" y="13"/>
                        <a:pt x="4" y="1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0" y="3"/>
                        <a:pt x="10" y="9"/>
                        <a:pt x="4" y="12"/>
                      </a:cubicBezTo>
                      <a:cubicBezTo>
                        <a:pt x="0" y="14"/>
                        <a:pt x="0" y="15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296"/>
                <p:cNvSpPr/>
                <p:nvPr/>
              </p:nvSpPr>
              <p:spPr bwMode="auto">
                <a:xfrm>
                  <a:off x="5149851" y="6600825"/>
                  <a:ext cx="495300" cy="484188"/>
                </a:xfrm>
                <a:custGeom>
                  <a:avLst/>
                  <a:gdLst>
                    <a:gd name="T0" fmla="*/ 115 w 153"/>
                    <a:gd name="T1" fmla="*/ 149 h 149"/>
                    <a:gd name="T2" fmla="*/ 125 w 153"/>
                    <a:gd name="T3" fmla="*/ 126 h 149"/>
                    <a:gd name="T4" fmla="*/ 111 w 153"/>
                    <a:gd name="T5" fmla="*/ 134 h 149"/>
                    <a:gd name="T6" fmla="*/ 110 w 153"/>
                    <a:gd name="T7" fmla="*/ 133 h 149"/>
                    <a:gd name="T8" fmla="*/ 72 w 153"/>
                    <a:gd name="T9" fmla="*/ 147 h 149"/>
                    <a:gd name="T10" fmla="*/ 72 w 153"/>
                    <a:gd name="T11" fmla="*/ 146 h 149"/>
                    <a:gd name="T12" fmla="*/ 135 w 153"/>
                    <a:gd name="T13" fmla="*/ 94 h 149"/>
                    <a:gd name="T14" fmla="*/ 53 w 153"/>
                    <a:gd name="T15" fmla="*/ 140 h 149"/>
                    <a:gd name="T16" fmla="*/ 53 w 153"/>
                    <a:gd name="T17" fmla="*/ 131 h 149"/>
                    <a:gd name="T18" fmla="*/ 53 w 153"/>
                    <a:gd name="T19" fmla="*/ 131 h 149"/>
                    <a:gd name="T20" fmla="*/ 135 w 153"/>
                    <a:gd name="T21" fmla="*/ 69 h 149"/>
                    <a:gd name="T22" fmla="*/ 28 w 153"/>
                    <a:gd name="T23" fmla="*/ 130 h 149"/>
                    <a:gd name="T24" fmla="*/ 17 w 153"/>
                    <a:gd name="T25" fmla="*/ 119 h 149"/>
                    <a:gd name="T26" fmla="*/ 70 w 153"/>
                    <a:gd name="T27" fmla="*/ 77 h 149"/>
                    <a:gd name="T28" fmla="*/ 1 w 153"/>
                    <a:gd name="T29" fmla="*/ 108 h 149"/>
                    <a:gd name="T30" fmla="*/ 0 w 153"/>
                    <a:gd name="T31" fmla="*/ 108 h 149"/>
                    <a:gd name="T32" fmla="*/ 20 w 153"/>
                    <a:gd name="T33" fmla="*/ 78 h 149"/>
                    <a:gd name="T34" fmla="*/ 95 w 153"/>
                    <a:gd name="T35" fmla="*/ 32 h 149"/>
                    <a:gd name="T36" fmla="*/ 23 w 153"/>
                    <a:gd name="T37" fmla="*/ 74 h 149"/>
                    <a:gd name="T38" fmla="*/ 23 w 153"/>
                    <a:gd name="T39" fmla="*/ 74 h 149"/>
                    <a:gd name="T40" fmla="*/ 15 w 153"/>
                    <a:gd name="T41" fmla="*/ 78 h 149"/>
                    <a:gd name="T42" fmla="*/ 30 w 153"/>
                    <a:gd name="T43" fmla="*/ 61 h 149"/>
                    <a:gd name="T44" fmla="*/ 16 w 153"/>
                    <a:gd name="T45" fmla="*/ 69 h 149"/>
                    <a:gd name="T46" fmla="*/ 6 w 153"/>
                    <a:gd name="T47" fmla="*/ 66 h 149"/>
                    <a:gd name="T48" fmla="*/ 20 w 153"/>
                    <a:gd name="T49" fmla="*/ 58 h 149"/>
                    <a:gd name="T50" fmla="*/ 33 w 153"/>
                    <a:gd name="T51" fmla="*/ 59 h 149"/>
                    <a:gd name="T52" fmla="*/ 17 w 153"/>
                    <a:gd name="T53" fmla="*/ 76 h 149"/>
                    <a:gd name="T54" fmla="*/ 150 w 153"/>
                    <a:gd name="T55" fmla="*/ 0 h 149"/>
                    <a:gd name="T56" fmla="*/ 147 w 153"/>
                    <a:gd name="T57" fmla="*/ 3 h 149"/>
                    <a:gd name="T58" fmla="*/ 147 w 153"/>
                    <a:gd name="T59" fmla="*/ 4 h 149"/>
                    <a:gd name="T60" fmla="*/ 74 w 153"/>
                    <a:gd name="T61" fmla="*/ 57 h 149"/>
                    <a:gd name="T62" fmla="*/ 124 w 153"/>
                    <a:gd name="T63" fmla="*/ 36 h 149"/>
                    <a:gd name="T64" fmla="*/ 122 w 153"/>
                    <a:gd name="T65" fmla="*/ 58 h 149"/>
                    <a:gd name="T66" fmla="*/ 32 w 153"/>
                    <a:gd name="T67" fmla="*/ 128 h 149"/>
                    <a:gd name="T68" fmla="*/ 142 w 153"/>
                    <a:gd name="T69" fmla="*/ 64 h 149"/>
                    <a:gd name="T70" fmla="*/ 143 w 153"/>
                    <a:gd name="T71" fmla="*/ 64 h 149"/>
                    <a:gd name="T72" fmla="*/ 148 w 153"/>
                    <a:gd name="T73" fmla="*/ 76 h 149"/>
                    <a:gd name="T74" fmla="*/ 101 w 153"/>
                    <a:gd name="T75" fmla="*/ 109 h 149"/>
                    <a:gd name="T76" fmla="*/ 138 w 153"/>
                    <a:gd name="T77" fmla="*/ 91 h 149"/>
                    <a:gd name="T78" fmla="*/ 139 w 153"/>
                    <a:gd name="T79" fmla="*/ 91 h 149"/>
                    <a:gd name="T80" fmla="*/ 153 w 153"/>
                    <a:gd name="T81" fmla="*/ 99 h 149"/>
                    <a:gd name="T82" fmla="*/ 153 w 153"/>
                    <a:gd name="T83" fmla="*/ 100 h 149"/>
                    <a:gd name="T84" fmla="*/ 132 w 153"/>
                    <a:gd name="T85" fmla="*/ 117 h 149"/>
                    <a:gd name="T86" fmla="*/ 139 w 153"/>
                    <a:gd name="T87" fmla="*/ 117 h 149"/>
                    <a:gd name="T88" fmla="*/ 139 w 153"/>
                    <a:gd name="T89" fmla="*/ 118 h 149"/>
                    <a:gd name="T90" fmla="*/ 117 w 153"/>
                    <a:gd name="T91" fmla="*/ 147 h 149"/>
                    <a:gd name="T92" fmla="*/ 141 w 153"/>
                    <a:gd name="T93" fmla="*/ 138 h 149"/>
                    <a:gd name="T94" fmla="*/ 143 w 153"/>
                    <a:gd name="T95" fmla="*/ 138 h 149"/>
                    <a:gd name="T96" fmla="*/ 140 w 153"/>
                    <a:gd name="T97" fmla="*/ 139 h 149"/>
                    <a:gd name="T98" fmla="*/ 115 w 153"/>
                    <a:gd name="T9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3" h="149">
                      <a:moveTo>
                        <a:pt x="115" y="149"/>
                      </a:move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32" y="125"/>
                      </a:cubicBezTo>
                      <a:cubicBezTo>
                        <a:pt x="134" y="123"/>
                        <a:pt x="136" y="120"/>
                        <a:pt x="137" y="119"/>
                      </a:cubicBezTo>
                      <a:cubicBezTo>
                        <a:pt x="134" y="120"/>
                        <a:pt x="130" y="123"/>
                        <a:pt x="125" y="126"/>
                      </a:cubicBezTo>
                      <a:cubicBezTo>
                        <a:pt x="121" y="128"/>
                        <a:pt x="118" y="130"/>
                        <a:pt x="115" y="132"/>
                      </a:cubicBezTo>
                      <a:cubicBezTo>
                        <a:pt x="113" y="133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0" y="134"/>
                        <a:pt x="110" y="134"/>
                        <a:pt x="110" y="134"/>
                      </a:cubicBezTo>
                      <a:cubicBezTo>
                        <a:pt x="110" y="134"/>
                        <a:pt x="110" y="134"/>
                        <a:pt x="110" y="133"/>
                      </a:cubicBezTo>
                      <a:cubicBezTo>
                        <a:pt x="123" y="123"/>
                        <a:pt x="141" y="109"/>
                        <a:pt x="149" y="103"/>
                      </a:cubicBezTo>
                      <a:cubicBezTo>
                        <a:pt x="73" y="147"/>
                        <a:pt x="73" y="147"/>
                        <a:pt x="73" y="147"/>
                      </a:cubicBezTo>
                      <a:cubicBezTo>
                        <a:pt x="73" y="147"/>
                        <a:pt x="72" y="147"/>
                        <a:pt x="72" y="147"/>
                      </a:cubicBezTo>
                      <a:cubicBezTo>
                        <a:pt x="72" y="147"/>
                        <a:pt x="72" y="147"/>
                        <a:pt x="72" y="147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4" y="144"/>
                        <a:pt x="80" y="139"/>
                        <a:pt x="105" y="118"/>
                      </a:cubicBezTo>
                      <a:cubicBezTo>
                        <a:pt x="117" y="108"/>
                        <a:pt x="129" y="98"/>
                        <a:pt x="135" y="94"/>
                      </a:cubicBezTo>
                      <a:cubicBezTo>
                        <a:pt x="122" y="101"/>
                        <a:pt x="78" y="126"/>
                        <a:pt x="53" y="141"/>
                      </a:cubicBez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2" y="141"/>
                        <a:pt x="52" y="140"/>
                        <a:pt x="53" y="140"/>
                      </a:cubicBezTo>
                      <a:cubicBezTo>
                        <a:pt x="79" y="122"/>
                        <a:pt x="126" y="91"/>
                        <a:pt x="142" y="80"/>
                      </a:cubicBezTo>
                      <a:cubicBezTo>
                        <a:pt x="126" y="89"/>
                        <a:pt x="80" y="116"/>
                        <a:pt x="54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0"/>
                        <a:pt x="53" y="130"/>
                      </a:cubicBezTo>
                      <a:cubicBezTo>
                        <a:pt x="55" y="129"/>
                        <a:pt x="63" y="122"/>
                        <a:pt x="98" y="97"/>
                      </a:cubicBezTo>
                      <a:cubicBezTo>
                        <a:pt x="112" y="86"/>
                        <a:pt x="127" y="75"/>
                        <a:pt x="135" y="69"/>
                      </a:cubicBezTo>
                      <a:cubicBezTo>
                        <a:pt x="29" y="131"/>
                        <a:pt x="28" y="131"/>
                        <a:pt x="28" y="131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27" y="131"/>
                        <a:pt x="28" y="130"/>
                        <a:pt x="28" y="130"/>
                      </a:cubicBezTo>
                      <a:cubicBezTo>
                        <a:pt x="116" y="62"/>
                        <a:pt x="116" y="62"/>
                        <a:pt x="116" y="62"/>
                      </a:cubicBezTo>
                      <a:cubicBezTo>
                        <a:pt x="77" y="85"/>
                        <a:pt x="19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8"/>
                        <a:pt x="17" y="118"/>
                        <a:pt x="34" y="105"/>
                      </a:cubicBezTo>
                      <a:cubicBezTo>
                        <a:pt x="43" y="98"/>
                        <a:pt x="55" y="89"/>
                        <a:pt x="70" y="77"/>
                      </a:cubicBezTo>
                      <a:cubicBezTo>
                        <a:pt x="89" y="62"/>
                        <a:pt x="109" y="48"/>
                        <a:pt x="118" y="40"/>
                      </a:cubicBezTo>
                      <a:cubicBezTo>
                        <a:pt x="20" y="97"/>
                        <a:pt x="4" y="106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7"/>
                        <a:pt x="0" y="107"/>
                      </a:cubicBezTo>
                      <a:cubicBezTo>
                        <a:pt x="44" y="77"/>
                        <a:pt x="123" y="21"/>
                        <a:pt x="142" y="7"/>
                      </a:cubicBezTo>
                      <a:cubicBezTo>
                        <a:pt x="124" y="18"/>
                        <a:pt x="57" y="56"/>
                        <a:pt x="20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78"/>
                        <a:pt x="19" y="78"/>
                        <a:pt x="19" y="77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0" y="70"/>
                        <a:pt x="27" y="72"/>
                        <a:pt x="26" y="73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4" y="79"/>
                        <a:pt x="14" y="78"/>
                      </a:cubicBezTo>
                      <a:cubicBezTo>
                        <a:pt x="14" y="78"/>
                        <a:pt x="14" y="78"/>
                        <a:pt x="15" y="78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6"/>
                        <a:pt x="19" y="73"/>
                        <a:pt x="30" y="61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6" y="67"/>
                        <a:pt x="6" y="66"/>
                        <a:pt x="6" y="66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0" y="58"/>
                        <a:pt x="20" y="58"/>
                        <a:pt x="20" y="59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20" y="66"/>
                        <a:pt x="27" y="62"/>
                        <a:pt x="33" y="59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4" y="59"/>
                        <a:pt x="34" y="59"/>
                        <a:pt x="33" y="59"/>
                      </a:cubicBezTo>
                      <a:cubicBezTo>
                        <a:pt x="29" y="64"/>
                        <a:pt x="21" y="72"/>
                        <a:pt x="17" y="76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3"/>
                        <a:pt x="147" y="3"/>
                      </a:cubicBezTo>
                      <a:cubicBezTo>
                        <a:pt x="120" y="19"/>
                        <a:pt x="120" y="19"/>
                        <a:pt x="120" y="19"/>
                      </a:cubicBezTo>
                      <a:cubicBezTo>
                        <a:pt x="136" y="10"/>
                        <a:pt x="146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5"/>
                        <a:pt x="147" y="5"/>
                        <a:pt x="124" y="21"/>
                      </a:cubicBezTo>
                      <a:cubicBezTo>
                        <a:pt x="112" y="30"/>
                        <a:pt x="95" y="42"/>
                        <a:pt x="74" y="57"/>
                      </a:cubicBezTo>
                      <a:cubicBezTo>
                        <a:pt x="47" y="75"/>
                        <a:pt x="20" y="94"/>
                        <a:pt x="8" y="103"/>
                      </a:cubicBezTo>
                      <a:cubicBezTo>
                        <a:pt x="29" y="91"/>
                        <a:pt x="89" y="56"/>
                        <a:pt x="124" y="36"/>
                      </a:cubicBezTo>
                      <a:cubicBezTo>
                        <a:pt x="124" y="36"/>
                        <a:pt x="124" y="36"/>
                        <a:pt x="124" y="36"/>
                      </a:cubicBezTo>
                      <a:cubicBezTo>
                        <a:pt x="124" y="36"/>
                        <a:pt x="124" y="37"/>
                        <a:pt x="124" y="37"/>
                      </a:cubicBezTo>
                      <a:cubicBezTo>
                        <a:pt x="92" y="61"/>
                        <a:pt x="35" y="105"/>
                        <a:pt x="21" y="116"/>
                      </a:cubicBezTo>
                      <a:cubicBezTo>
                        <a:pt x="36" y="108"/>
                        <a:pt x="91" y="76"/>
                        <a:pt x="122" y="58"/>
                      </a:cubicBezTo>
                      <a:cubicBezTo>
                        <a:pt x="123" y="57"/>
                        <a:pt x="123" y="58"/>
                        <a:pt x="123" y="58"/>
                      </a:cubicBezTo>
                      <a:cubicBezTo>
                        <a:pt x="123" y="58"/>
                        <a:pt x="123" y="58"/>
                        <a:pt x="123" y="58"/>
                      </a:cubicBezTo>
                      <a:cubicBezTo>
                        <a:pt x="32" y="128"/>
                        <a:pt x="32" y="128"/>
                        <a:pt x="32" y="128"/>
                      </a:cubicBezTo>
                      <a:cubicBezTo>
                        <a:pt x="44" y="121"/>
                        <a:pt x="79" y="101"/>
                        <a:pt x="136" y="68"/>
                      </a:cubicBezTo>
                      <a:cubicBezTo>
                        <a:pt x="140" y="65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5"/>
                        <a:pt x="143" y="65"/>
                      </a:cubicBezTo>
                      <a:cubicBezTo>
                        <a:pt x="118" y="83"/>
                        <a:pt x="74" y="116"/>
                        <a:pt x="59" y="127"/>
                      </a:cubicBezTo>
                      <a:cubicBezTo>
                        <a:pt x="147" y="76"/>
                        <a:pt x="148" y="76"/>
                        <a:pt x="148" y="76"/>
                      </a:cubicBezTo>
                      <a:cubicBezTo>
                        <a:pt x="148" y="76"/>
                        <a:pt x="148" y="76"/>
                        <a:pt x="148" y="76"/>
                      </a:cubicBezTo>
                      <a:cubicBezTo>
                        <a:pt x="148" y="77"/>
                        <a:pt x="148" y="77"/>
                        <a:pt x="133" y="87"/>
                      </a:cubicBezTo>
                      <a:cubicBezTo>
                        <a:pt x="125" y="93"/>
                        <a:pt x="115" y="100"/>
                        <a:pt x="101" y="109"/>
                      </a:cubicBezTo>
                      <a:cubicBezTo>
                        <a:pt x="88" y="118"/>
                        <a:pt x="76" y="126"/>
                        <a:pt x="67" y="132"/>
                      </a:cubicBezTo>
                      <a:cubicBezTo>
                        <a:pt x="110" y="106"/>
                        <a:pt x="134" y="93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20" y="107"/>
                        <a:pt x="86" y="135"/>
                        <a:pt x="76" y="144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2" y="102"/>
                        <a:pt x="148" y="105"/>
                        <a:pt x="132" y="117"/>
                      </a:cubicBezTo>
                      <a:cubicBezTo>
                        <a:pt x="126" y="122"/>
                        <a:pt x="120" y="127"/>
                        <a:pt x="115" y="130"/>
                      </a:cubicBezTo>
                      <a:cubicBezTo>
                        <a:pt x="122" y="126"/>
                        <a:pt x="133" y="120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8" y="119"/>
                        <a:pt x="137" y="121"/>
                        <a:pt x="133" y="126"/>
                      </a:cubicBezTo>
                      <a:cubicBezTo>
                        <a:pt x="128" y="133"/>
                        <a:pt x="120" y="143"/>
                        <a:pt x="117" y="147"/>
                      </a:cubicBezTo>
                      <a:cubicBezTo>
                        <a:pt x="141" y="133"/>
                        <a:pt x="141" y="133"/>
                        <a:pt x="141" y="133"/>
                      </a:cubicBezTo>
                      <a:cubicBezTo>
                        <a:pt x="141" y="134"/>
                        <a:pt x="142" y="134"/>
                        <a:pt x="142" y="134"/>
                      </a:cubicBezTo>
                      <a:cubicBezTo>
                        <a:pt x="142" y="134"/>
                        <a:pt x="142" y="134"/>
                        <a:pt x="141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3" y="137"/>
                        <a:pt x="143" y="138"/>
                        <a:pt x="143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0" y="139"/>
                        <a:pt x="140" y="139"/>
                        <a:pt x="140" y="139"/>
                      </a:cubicBezTo>
                      <a:cubicBezTo>
                        <a:pt x="140" y="138"/>
                        <a:pt x="141" y="136"/>
                        <a:pt x="141" y="135"/>
                      </a:cubicBezTo>
                      <a:cubicBezTo>
                        <a:pt x="137" y="137"/>
                        <a:pt x="122" y="146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297"/>
                <p:cNvSpPr/>
                <p:nvPr/>
              </p:nvSpPr>
              <p:spPr bwMode="auto">
                <a:xfrm>
                  <a:off x="5221288" y="6010275"/>
                  <a:ext cx="360363" cy="382588"/>
                </a:xfrm>
                <a:custGeom>
                  <a:avLst/>
                  <a:gdLst>
                    <a:gd name="T0" fmla="*/ 34 w 111"/>
                    <a:gd name="T1" fmla="*/ 118 h 118"/>
                    <a:gd name="T2" fmla="*/ 34 w 111"/>
                    <a:gd name="T3" fmla="*/ 117 h 118"/>
                    <a:gd name="T4" fmla="*/ 34 w 111"/>
                    <a:gd name="T5" fmla="*/ 117 h 118"/>
                    <a:gd name="T6" fmla="*/ 93 w 111"/>
                    <a:gd name="T7" fmla="*/ 76 h 118"/>
                    <a:gd name="T8" fmla="*/ 27 w 111"/>
                    <a:gd name="T9" fmla="*/ 114 h 118"/>
                    <a:gd name="T10" fmla="*/ 27 w 111"/>
                    <a:gd name="T11" fmla="*/ 113 h 118"/>
                    <a:gd name="T12" fmla="*/ 39 w 111"/>
                    <a:gd name="T13" fmla="*/ 104 h 118"/>
                    <a:gd name="T14" fmla="*/ 105 w 111"/>
                    <a:gd name="T15" fmla="*/ 56 h 118"/>
                    <a:gd name="T16" fmla="*/ 18 w 111"/>
                    <a:gd name="T17" fmla="*/ 106 h 118"/>
                    <a:gd name="T18" fmla="*/ 18 w 111"/>
                    <a:gd name="T19" fmla="*/ 105 h 118"/>
                    <a:gd name="T20" fmla="*/ 18 w 111"/>
                    <a:gd name="T21" fmla="*/ 105 h 118"/>
                    <a:gd name="T22" fmla="*/ 93 w 111"/>
                    <a:gd name="T23" fmla="*/ 46 h 118"/>
                    <a:gd name="T24" fmla="*/ 1 w 111"/>
                    <a:gd name="T25" fmla="*/ 99 h 118"/>
                    <a:gd name="T26" fmla="*/ 1 w 111"/>
                    <a:gd name="T27" fmla="*/ 99 h 118"/>
                    <a:gd name="T28" fmla="*/ 0 w 111"/>
                    <a:gd name="T29" fmla="*/ 98 h 118"/>
                    <a:gd name="T30" fmla="*/ 25 w 111"/>
                    <a:gd name="T31" fmla="*/ 77 h 118"/>
                    <a:gd name="T32" fmla="*/ 25 w 111"/>
                    <a:gd name="T33" fmla="*/ 76 h 118"/>
                    <a:gd name="T34" fmla="*/ 28 w 111"/>
                    <a:gd name="T35" fmla="*/ 67 h 118"/>
                    <a:gd name="T36" fmla="*/ 28 w 111"/>
                    <a:gd name="T37" fmla="*/ 66 h 118"/>
                    <a:gd name="T38" fmla="*/ 28 w 111"/>
                    <a:gd name="T39" fmla="*/ 66 h 118"/>
                    <a:gd name="T40" fmla="*/ 62 w 111"/>
                    <a:gd name="T41" fmla="*/ 37 h 118"/>
                    <a:gd name="T42" fmla="*/ 38 w 111"/>
                    <a:gd name="T43" fmla="*/ 43 h 118"/>
                    <a:gd name="T44" fmla="*/ 4 w 111"/>
                    <a:gd name="T45" fmla="*/ 62 h 118"/>
                    <a:gd name="T46" fmla="*/ 4 w 111"/>
                    <a:gd name="T47" fmla="*/ 61 h 118"/>
                    <a:gd name="T48" fmla="*/ 51 w 111"/>
                    <a:gd name="T49" fmla="*/ 31 h 118"/>
                    <a:gd name="T50" fmla="*/ 11 w 111"/>
                    <a:gd name="T51" fmla="*/ 51 h 118"/>
                    <a:gd name="T52" fmla="*/ 10 w 111"/>
                    <a:gd name="T53" fmla="*/ 51 h 118"/>
                    <a:gd name="T54" fmla="*/ 24 w 111"/>
                    <a:gd name="T55" fmla="*/ 40 h 118"/>
                    <a:gd name="T56" fmla="*/ 24 w 111"/>
                    <a:gd name="T57" fmla="*/ 39 h 118"/>
                    <a:gd name="T58" fmla="*/ 83 w 111"/>
                    <a:gd name="T59" fmla="*/ 5 h 118"/>
                    <a:gd name="T60" fmla="*/ 83 w 111"/>
                    <a:gd name="T61" fmla="*/ 5 h 118"/>
                    <a:gd name="T62" fmla="*/ 83 w 111"/>
                    <a:gd name="T63" fmla="*/ 6 h 118"/>
                    <a:gd name="T64" fmla="*/ 47 w 111"/>
                    <a:gd name="T65" fmla="*/ 29 h 118"/>
                    <a:gd name="T66" fmla="*/ 54 w 111"/>
                    <a:gd name="T67" fmla="*/ 26 h 118"/>
                    <a:gd name="T68" fmla="*/ 94 w 111"/>
                    <a:gd name="T69" fmla="*/ 3 h 118"/>
                    <a:gd name="T70" fmla="*/ 98 w 111"/>
                    <a:gd name="T71" fmla="*/ 0 h 118"/>
                    <a:gd name="T72" fmla="*/ 98 w 111"/>
                    <a:gd name="T73" fmla="*/ 1 h 118"/>
                    <a:gd name="T74" fmla="*/ 14 w 111"/>
                    <a:gd name="T75" fmla="*/ 56 h 118"/>
                    <a:gd name="T76" fmla="*/ 97 w 111"/>
                    <a:gd name="T77" fmla="*/ 8 h 118"/>
                    <a:gd name="T78" fmla="*/ 97 w 111"/>
                    <a:gd name="T79" fmla="*/ 8 h 118"/>
                    <a:gd name="T80" fmla="*/ 97 w 111"/>
                    <a:gd name="T81" fmla="*/ 8 h 118"/>
                    <a:gd name="T82" fmla="*/ 32 w 111"/>
                    <a:gd name="T83" fmla="*/ 64 h 118"/>
                    <a:gd name="T84" fmla="*/ 101 w 111"/>
                    <a:gd name="T85" fmla="*/ 24 h 118"/>
                    <a:gd name="T86" fmla="*/ 100 w 111"/>
                    <a:gd name="T87" fmla="*/ 25 h 118"/>
                    <a:gd name="T88" fmla="*/ 63 w 111"/>
                    <a:gd name="T89" fmla="*/ 51 h 118"/>
                    <a:gd name="T90" fmla="*/ 89 w 111"/>
                    <a:gd name="T91" fmla="*/ 39 h 118"/>
                    <a:gd name="T92" fmla="*/ 89 w 111"/>
                    <a:gd name="T93" fmla="*/ 39 h 118"/>
                    <a:gd name="T94" fmla="*/ 45 w 111"/>
                    <a:gd name="T95" fmla="*/ 69 h 118"/>
                    <a:gd name="T96" fmla="*/ 97 w 111"/>
                    <a:gd name="T97" fmla="*/ 42 h 118"/>
                    <a:gd name="T98" fmla="*/ 98 w 111"/>
                    <a:gd name="T99" fmla="*/ 42 h 118"/>
                    <a:gd name="T100" fmla="*/ 98 w 111"/>
                    <a:gd name="T101" fmla="*/ 43 h 118"/>
                    <a:gd name="T102" fmla="*/ 67 w 111"/>
                    <a:gd name="T103" fmla="*/ 68 h 118"/>
                    <a:gd name="T104" fmla="*/ 50 w 111"/>
                    <a:gd name="T105" fmla="*/ 87 h 118"/>
                    <a:gd name="T106" fmla="*/ 110 w 111"/>
                    <a:gd name="T107" fmla="*/ 52 h 118"/>
                    <a:gd name="T108" fmla="*/ 67 w 111"/>
                    <a:gd name="T109" fmla="*/ 85 h 118"/>
                    <a:gd name="T110" fmla="*/ 100 w 111"/>
                    <a:gd name="T111" fmla="*/ 71 h 118"/>
                    <a:gd name="T112" fmla="*/ 100 w 111"/>
                    <a:gd name="T113" fmla="*/ 72 h 118"/>
                    <a:gd name="T114" fmla="*/ 100 w 111"/>
                    <a:gd name="T115" fmla="*/ 72 h 118"/>
                    <a:gd name="T116" fmla="*/ 41 w 111"/>
                    <a:gd name="T117" fmla="*/ 113 h 118"/>
                    <a:gd name="T118" fmla="*/ 83 w 111"/>
                    <a:gd name="T119" fmla="*/ 90 h 118"/>
                    <a:gd name="T120" fmla="*/ 34 w 111"/>
                    <a:gd name="T12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1" h="118">
                      <a:moveTo>
                        <a:pt x="34" y="118"/>
                      </a:move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3" y="118"/>
                        <a:pt x="33" y="118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6" y="116"/>
                        <a:pt x="42" y="111"/>
                        <a:pt x="67" y="94"/>
                      </a:cubicBezTo>
                      <a:cubicBezTo>
                        <a:pt x="76" y="87"/>
                        <a:pt x="86" y="80"/>
                        <a:pt x="93" y="7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3"/>
                        <a:pt x="26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8" y="112"/>
                        <a:pt x="31" y="110"/>
                        <a:pt x="39" y="104"/>
                      </a:cubicBezTo>
                      <a:cubicBezTo>
                        <a:pt x="46" y="98"/>
                        <a:pt x="56" y="91"/>
                        <a:pt x="66" y="84"/>
                      </a:cubicBezTo>
                      <a:cubicBezTo>
                        <a:pt x="81" y="73"/>
                        <a:pt x="97" y="62"/>
                        <a:pt x="105" y="56"/>
                      </a:cubicBezTo>
                      <a:cubicBezTo>
                        <a:pt x="94" y="62"/>
                        <a:pt x="69" y="76"/>
                        <a:pt x="50" y="88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20" y="103"/>
                        <a:pt x="28" y="97"/>
                        <a:pt x="66" y="67"/>
                      </a:cubicBezTo>
                      <a:cubicBezTo>
                        <a:pt x="77" y="58"/>
                        <a:pt x="87" y="50"/>
                        <a:pt x="93" y="46"/>
                      </a:cubicBezTo>
                      <a:cubicBezTo>
                        <a:pt x="18" y="89"/>
                        <a:pt x="4" y="97"/>
                        <a:pt x="1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99"/>
                        <a:pt x="0" y="99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25" y="82"/>
                        <a:pt x="66" y="55"/>
                        <a:pt x="82" y="44"/>
                      </a:cubicBezTo>
                      <a:cubicBezTo>
                        <a:pt x="69" y="51"/>
                        <a:pt x="39" y="69"/>
                        <a:pt x="25" y="77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77"/>
                        <a:pt x="25" y="76"/>
                        <a:pt x="25" y="76"/>
                      </a:cubicBezTo>
                      <a:cubicBezTo>
                        <a:pt x="41" y="65"/>
                        <a:pt x="79" y="39"/>
                        <a:pt x="94" y="29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7"/>
                        <a:pt x="27" y="67"/>
                      </a:cubicBezTo>
                      <a:cubicBezTo>
                        <a:pt x="27" y="67"/>
                        <a:pt x="27" y="67"/>
                        <a:pt x="28" y="66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5"/>
                        <a:pt x="31" y="63"/>
                        <a:pt x="38" y="57"/>
                      </a:cubicBezTo>
                      <a:cubicBezTo>
                        <a:pt x="45" y="52"/>
                        <a:pt x="53" y="44"/>
                        <a:pt x="62" y="37"/>
                      </a:cubicBezTo>
                      <a:cubicBezTo>
                        <a:pt x="75" y="26"/>
                        <a:pt x="87" y="16"/>
                        <a:pt x="93" y="11"/>
                      </a:cubicBezTo>
                      <a:cubicBezTo>
                        <a:pt x="84" y="16"/>
                        <a:pt x="58" y="31"/>
                        <a:pt x="38" y="43"/>
                      </a:cubicBezTo>
                      <a:cubicBezTo>
                        <a:pt x="5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6" y="60"/>
                        <a:pt x="15" y="54"/>
                        <a:pt x="51" y="31"/>
                      </a:cubicBezTo>
                      <a:cubicBezTo>
                        <a:pt x="62" y="23"/>
                        <a:pt x="73" y="16"/>
                        <a:pt x="82" y="11"/>
                      </a:cubicBezTo>
                      <a:cubicBezTo>
                        <a:pt x="56" y="25"/>
                        <a:pt x="12" y="51"/>
                        <a:pt x="11" y="51"/>
                      </a:cubicBezTo>
                      <a:cubicBezTo>
                        <a:pt x="11" y="52"/>
                        <a:pt x="10" y="52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25" y="42"/>
                        <a:pt x="46" y="29"/>
                        <a:pt x="62" y="19"/>
                      </a:cubicBezTo>
                      <a:cubicBezTo>
                        <a:pt x="25" y="40"/>
                        <a:pt x="24" y="40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0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8"/>
                        <a:pt x="67" y="14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4" y="5"/>
                        <a:pt x="84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1" y="8"/>
                        <a:pt x="73" y="13"/>
                        <a:pt x="47" y="29"/>
                      </a:cubicBezTo>
                      <a:cubicBezTo>
                        <a:pt x="43" y="32"/>
                        <a:pt x="38" y="35"/>
                        <a:pt x="34" y="37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65" y="19"/>
                        <a:pt x="76" y="13"/>
                        <a:pt x="84" y="8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6" y="2"/>
                        <a:pt x="97" y="1"/>
                        <a:pt x="97" y="1"/>
                      </a:cubicBezTo>
                      <a:cubicBezTo>
                        <a:pt x="97" y="1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1"/>
                      </a:cubicBezTo>
                      <a:cubicBezTo>
                        <a:pt x="98" y="1"/>
                        <a:pt x="98" y="1"/>
                        <a:pt x="98" y="1"/>
                      </a:cubicBezTo>
                      <a:cubicBezTo>
                        <a:pt x="74" y="17"/>
                        <a:pt x="32" y="44"/>
                        <a:pt x="14" y="56"/>
                      </a:cubicBezTo>
                      <a:cubicBezTo>
                        <a:pt x="20" y="52"/>
                        <a:pt x="29" y="47"/>
                        <a:pt x="38" y="42"/>
                      </a:cubicBezTo>
                      <a:cubicBezTo>
                        <a:pt x="86" y="13"/>
                        <a:pt x="95" y="9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9"/>
                      </a:cubicBezTo>
                      <a:cubicBezTo>
                        <a:pt x="97" y="9"/>
                        <a:pt x="46" y="51"/>
                        <a:pt x="32" y="6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24"/>
                        <a:pt x="100" y="24"/>
                        <a:pt x="101" y="24"/>
                      </a:cubicBezTo>
                      <a:cubicBezTo>
                        <a:pt x="101" y="25"/>
                        <a:pt x="101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99" y="27"/>
                        <a:pt x="92" y="32"/>
                        <a:pt x="63" y="51"/>
                      </a:cubicBezTo>
                      <a:cubicBezTo>
                        <a:pt x="54" y="58"/>
                        <a:pt x="45" y="64"/>
                        <a:pt x="38" y="69"/>
                      </a:cubicBezTo>
                      <a:cubicBezTo>
                        <a:pt x="63" y="54"/>
                        <a:pt x="88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90" y="40"/>
                        <a:pt x="90" y="40"/>
                        <a:pt x="76" y="49"/>
                      </a:cubicBezTo>
                      <a:cubicBezTo>
                        <a:pt x="67" y="55"/>
                        <a:pt x="56" y="62"/>
                        <a:pt x="45" y="69"/>
                      </a:cubicBezTo>
                      <a:cubicBezTo>
                        <a:pt x="33" y="78"/>
                        <a:pt x="21" y="86"/>
                        <a:pt x="12" y="91"/>
                      </a:cubicBezTo>
                      <a:cubicBezTo>
                        <a:pt x="32" y="80"/>
                        <a:pt x="73" y="56"/>
                        <a:pt x="97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6" y="44"/>
                        <a:pt x="90" y="49"/>
                        <a:pt x="67" y="68"/>
                      </a:cubicBezTo>
                      <a:cubicBezTo>
                        <a:pt x="50" y="81"/>
                        <a:pt x="30" y="96"/>
                        <a:pt x="22" y="103"/>
                      </a:cubicBezTo>
                      <a:cubicBezTo>
                        <a:pt x="28" y="100"/>
                        <a:pt x="38" y="94"/>
                        <a:pt x="50" y="87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1" y="53"/>
                        <a:pt x="111" y="53"/>
                        <a:pt x="97" y="63"/>
                      </a:cubicBezTo>
                      <a:cubicBezTo>
                        <a:pt x="89" y="69"/>
                        <a:pt x="78" y="77"/>
                        <a:pt x="67" y="85"/>
                      </a:cubicBezTo>
                      <a:cubicBezTo>
                        <a:pt x="54" y="94"/>
                        <a:pt x="41" y="104"/>
                        <a:pt x="33" y="109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98" y="73"/>
                        <a:pt x="92" y="78"/>
                        <a:pt x="68" y="95"/>
                      </a:cubicBezTo>
                      <a:cubicBezTo>
                        <a:pt x="58" y="101"/>
                        <a:pt x="48" y="109"/>
                        <a:pt x="41" y="113"/>
                      </a:cubicBezTo>
                      <a:cubicBezTo>
                        <a:pt x="82" y="89"/>
                        <a:pt x="82" y="89"/>
                        <a:pt x="82" y="89"/>
                      </a:cubicBezTo>
                      <a:cubicBezTo>
                        <a:pt x="82" y="89"/>
                        <a:pt x="83" y="89"/>
                        <a:pt x="83" y="90"/>
                      </a:cubicBezTo>
                      <a:cubicBezTo>
                        <a:pt x="83" y="90"/>
                        <a:pt x="83" y="90"/>
                        <a:pt x="83" y="90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300"/>
                <p:cNvSpPr>
                  <a:spLocks noEditPoints="1"/>
                </p:cNvSpPr>
                <p:nvPr/>
              </p:nvSpPr>
              <p:spPr bwMode="auto">
                <a:xfrm>
                  <a:off x="5084763" y="6165850"/>
                  <a:ext cx="242888" cy="322263"/>
                </a:xfrm>
                <a:custGeom>
                  <a:avLst/>
                  <a:gdLst>
                    <a:gd name="T0" fmla="*/ 63 w 75"/>
                    <a:gd name="T1" fmla="*/ 52 h 99"/>
                    <a:gd name="T2" fmla="*/ 68 w 75"/>
                    <a:gd name="T3" fmla="*/ 29 h 99"/>
                    <a:gd name="T4" fmla="*/ 73 w 75"/>
                    <a:gd name="T5" fmla="*/ 6 h 99"/>
                    <a:gd name="T6" fmla="*/ 67 w 75"/>
                    <a:gd name="T7" fmla="*/ 17 h 99"/>
                    <a:gd name="T8" fmla="*/ 59 w 75"/>
                    <a:gd name="T9" fmla="*/ 27 h 99"/>
                    <a:gd name="T10" fmla="*/ 41 w 75"/>
                    <a:gd name="T11" fmla="*/ 44 h 99"/>
                    <a:gd name="T12" fmla="*/ 11 w 75"/>
                    <a:gd name="T13" fmla="*/ 66 h 99"/>
                    <a:gd name="T14" fmla="*/ 2 w 75"/>
                    <a:gd name="T15" fmla="*/ 74 h 99"/>
                    <a:gd name="T16" fmla="*/ 21 w 75"/>
                    <a:gd name="T17" fmla="*/ 84 h 99"/>
                    <a:gd name="T18" fmla="*/ 34 w 75"/>
                    <a:gd name="T19" fmla="*/ 90 h 99"/>
                    <a:gd name="T20" fmla="*/ 41 w 75"/>
                    <a:gd name="T21" fmla="*/ 91 h 99"/>
                    <a:gd name="T22" fmla="*/ 48 w 75"/>
                    <a:gd name="T23" fmla="*/ 92 h 99"/>
                    <a:gd name="T24" fmla="*/ 55 w 75"/>
                    <a:gd name="T25" fmla="*/ 91 h 99"/>
                    <a:gd name="T26" fmla="*/ 54 w 75"/>
                    <a:gd name="T27" fmla="*/ 94 h 99"/>
                    <a:gd name="T28" fmla="*/ 54 w 75"/>
                    <a:gd name="T29" fmla="*/ 96 h 99"/>
                    <a:gd name="T30" fmla="*/ 55 w 75"/>
                    <a:gd name="T31" fmla="*/ 97 h 99"/>
                    <a:gd name="T32" fmla="*/ 57 w 75"/>
                    <a:gd name="T33" fmla="*/ 99 h 99"/>
                    <a:gd name="T34" fmla="*/ 54 w 75"/>
                    <a:gd name="T35" fmla="*/ 97 h 99"/>
                    <a:gd name="T36" fmla="*/ 54 w 75"/>
                    <a:gd name="T37" fmla="*/ 95 h 99"/>
                    <a:gd name="T38" fmla="*/ 55 w 75"/>
                    <a:gd name="T39" fmla="*/ 92 h 99"/>
                    <a:gd name="T40" fmla="*/ 48 w 75"/>
                    <a:gd name="T41" fmla="*/ 92 h 99"/>
                    <a:gd name="T42" fmla="*/ 41 w 75"/>
                    <a:gd name="T43" fmla="*/ 92 h 99"/>
                    <a:gd name="T44" fmla="*/ 34 w 75"/>
                    <a:gd name="T45" fmla="*/ 90 h 99"/>
                    <a:gd name="T46" fmla="*/ 20 w 75"/>
                    <a:gd name="T47" fmla="*/ 85 h 99"/>
                    <a:gd name="T48" fmla="*/ 1 w 75"/>
                    <a:gd name="T49" fmla="*/ 75 h 99"/>
                    <a:gd name="T50" fmla="*/ 1 w 75"/>
                    <a:gd name="T51" fmla="*/ 74 h 99"/>
                    <a:gd name="T52" fmla="*/ 20 w 75"/>
                    <a:gd name="T53" fmla="*/ 57 h 99"/>
                    <a:gd name="T54" fmla="*/ 49 w 75"/>
                    <a:gd name="T55" fmla="*/ 35 h 99"/>
                    <a:gd name="T56" fmla="*/ 62 w 75"/>
                    <a:gd name="T57" fmla="*/ 21 h 99"/>
                    <a:gd name="T58" fmla="*/ 69 w 75"/>
                    <a:gd name="T59" fmla="*/ 11 h 99"/>
                    <a:gd name="T60" fmla="*/ 75 w 75"/>
                    <a:gd name="T61" fmla="*/ 0 h 99"/>
                    <a:gd name="T62" fmla="*/ 69 w 75"/>
                    <a:gd name="T63" fmla="*/ 29 h 99"/>
                    <a:gd name="T64" fmla="*/ 64 w 75"/>
                    <a:gd name="T65" fmla="*/ 5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99">
                      <a:moveTo>
                        <a:pt x="57" y="99"/>
                      </a:moveTo>
                      <a:cubicBezTo>
                        <a:pt x="59" y="83"/>
                        <a:pt x="61" y="67"/>
                        <a:pt x="63" y="52"/>
                      </a:cubicBezTo>
                      <a:cubicBezTo>
                        <a:pt x="64" y="48"/>
                        <a:pt x="64" y="44"/>
                        <a:pt x="65" y="40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8"/>
                        <a:pt x="72" y="10"/>
                        <a:pt x="71" y="12"/>
                      </a:cubicBezTo>
                      <a:cubicBezTo>
                        <a:pt x="70" y="14"/>
                        <a:pt x="69" y="16"/>
                        <a:pt x="67" y="17"/>
                      </a:cubicBezTo>
                      <a:cubicBezTo>
                        <a:pt x="66" y="19"/>
                        <a:pt x="65" y="21"/>
                        <a:pt x="64" y="23"/>
                      </a:cubicBezTo>
                      <a:cubicBezTo>
                        <a:pt x="62" y="24"/>
                        <a:pt x="61" y="26"/>
                        <a:pt x="59" y="27"/>
                      </a:cubicBezTo>
                      <a:cubicBezTo>
                        <a:pt x="57" y="30"/>
                        <a:pt x="54" y="33"/>
                        <a:pt x="50" y="36"/>
                      </a:cubicBezTo>
                      <a:cubicBezTo>
                        <a:pt x="47" y="39"/>
                        <a:pt x="44" y="41"/>
                        <a:pt x="41" y="44"/>
                      </a:cubicBezTo>
                      <a:cubicBezTo>
                        <a:pt x="34" y="49"/>
                        <a:pt x="27" y="54"/>
                        <a:pt x="21" y="59"/>
                      </a:cubicBezTo>
                      <a:cubicBezTo>
                        <a:pt x="17" y="61"/>
                        <a:pt x="14" y="64"/>
                        <a:pt x="11" y="66"/>
                      </a:cubicBezTo>
                      <a:cubicBezTo>
                        <a:pt x="8" y="69"/>
                        <a:pt x="5" y="72"/>
                        <a:pt x="2" y="75"/>
                      </a:cubicBezTo>
                      <a:cubicBezTo>
                        <a:pt x="2" y="74"/>
                        <a:pt x="2" y="74"/>
                        <a:pt x="2" y="74"/>
                      </a:cubicBezTo>
                      <a:cubicBezTo>
                        <a:pt x="6" y="76"/>
                        <a:pt x="10" y="79"/>
                        <a:pt x="14" y="81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7" y="87"/>
                        <a:pt x="27" y="87"/>
                        <a:pt x="27" y="87"/>
                      </a:cubicBezTo>
                      <a:cubicBezTo>
                        <a:pt x="29" y="88"/>
                        <a:pt x="32" y="89"/>
                        <a:pt x="34" y="90"/>
                      </a:cubicBezTo>
                      <a:cubicBezTo>
                        <a:pt x="35" y="90"/>
                        <a:pt x="36" y="90"/>
                        <a:pt x="37" y="90"/>
                      </a:cubicBezTo>
                      <a:cubicBezTo>
                        <a:pt x="41" y="91"/>
                        <a:pt x="41" y="91"/>
                        <a:pt x="41" y="91"/>
                      </a:cubicBezTo>
                      <a:cubicBezTo>
                        <a:pt x="42" y="91"/>
                        <a:pt x="43" y="91"/>
                        <a:pt x="44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50" y="92"/>
                        <a:pt x="53" y="92"/>
                        <a:pt x="55" y="91"/>
                      </a:cubicBezTo>
                      <a:cubicBezTo>
                        <a:pt x="55" y="91"/>
                        <a:pt x="55" y="91"/>
                        <a:pt x="55" y="91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5" y="92"/>
                        <a:pt x="55" y="93"/>
                        <a:pt x="54" y="94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5" y="97"/>
                        <a:pt x="55" y="97"/>
                        <a:pt x="55" y="97"/>
                      </a:cubicBezTo>
                      <a:cubicBezTo>
                        <a:pt x="56" y="98"/>
                        <a:pt x="56" y="98"/>
                        <a:pt x="57" y="99"/>
                      </a:cubicBezTo>
                      <a:close/>
                      <a:moveTo>
                        <a:pt x="57" y="99"/>
                      </a:moveTo>
                      <a:cubicBezTo>
                        <a:pt x="56" y="98"/>
                        <a:pt x="56" y="98"/>
                        <a:pt x="55" y="97"/>
                      </a:cubicBezTo>
                      <a:cubicBezTo>
                        <a:pt x="55" y="97"/>
                        <a:pt x="55" y="97"/>
                        <a:pt x="54" y="97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3"/>
                        <a:pt x="54" y="93"/>
                        <a:pt x="54" y="93"/>
                      </a:cubicBezTo>
                      <a:cubicBezTo>
                        <a:pt x="55" y="93"/>
                        <a:pt x="55" y="92"/>
                        <a:pt x="55" y="92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3" y="92"/>
                        <a:pt x="50" y="92"/>
                        <a:pt x="48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3" y="92"/>
                        <a:pt x="42" y="92"/>
                        <a:pt x="41" y="92"/>
                      </a:cubicBezTo>
                      <a:cubicBezTo>
                        <a:pt x="37" y="91"/>
                        <a:pt x="37" y="91"/>
                        <a:pt x="37" y="91"/>
                      </a:cubicBezTo>
                      <a:cubicBezTo>
                        <a:pt x="36" y="91"/>
                        <a:pt x="35" y="91"/>
                        <a:pt x="34" y="90"/>
                      </a:cubicBezTo>
                      <a:cubicBezTo>
                        <a:pt x="31" y="90"/>
                        <a:pt x="29" y="89"/>
                        <a:pt x="27" y="88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9" y="80"/>
                        <a:pt x="5" y="77"/>
                        <a:pt x="1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4" y="71"/>
                        <a:pt x="7" y="68"/>
                        <a:pt x="10" y="65"/>
                      </a:cubicBezTo>
                      <a:cubicBezTo>
                        <a:pt x="13" y="63"/>
                        <a:pt x="16" y="60"/>
                        <a:pt x="20" y="57"/>
                      </a:cubicBezTo>
                      <a:cubicBezTo>
                        <a:pt x="26" y="52"/>
                        <a:pt x="33" y="47"/>
                        <a:pt x="40" y="42"/>
                      </a:cubicBezTo>
                      <a:cubicBezTo>
                        <a:pt x="43" y="40"/>
                        <a:pt x="46" y="37"/>
                        <a:pt x="49" y="35"/>
                      </a:cubicBezTo>
                      <a:cubicBezTo>
                        <a:pt x="52" y="32"/>
                        <a:pt x="55" y="29"/>
                        <a:pt x="58" y="26"/>
                      </a:cubicBezTo>
                      <a:cubicBezTo>
                        <a:pt x="60" y="25"/>
                        <a:pt x="61" y="23"/>
                        <a:pt x="62" y="21"/>
                      </a:cubicBezTo>
                      <a:cubicBezTo>
                        <a:pt x="64" y="20"/>
                        <a:pt x="65" y="18"/>
                        <a:pt x="66" y="17"/>
                      </a:cubicBezTo>
                      <a:cubicBezTo>
                        <a:pt x="67" y="15"/>
                        <a:pt x="68" y="13"/>
                        <a:pt x="69" y="11"/>
                      </a:cubicBezTo>
                      <a:cubicBezTo>
                        <a:pt x="70" y="9"/>
                        <a:pt x="71" y="7"/>
                        <a:pt x="72" y="6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66" y="40"/>
                        <a:pt x="66" y="40"/>
                        <a:pt x="66" y="40"/>
                      </a:cubicBezTo>
                      <a:cubicBezTo>
                        <a:pt x="65" y="44"/>
                        <a:pt x="65" y="48"/>
                        <a:pt x="64" y="52"/>
                      </a:cubicBezTo>
                      <a:cubicBezTo>
                        <a:pt x="62" y="68"/>
                        <a:pt x="59" y="83"/>
                        <a:pt x="5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302"/>
                <p:cNvSpPr>
                  <a:spLocks noEditPoints="1"/>
                </p:cNvSpPr>
                <p:nvPr/>
              </p:nvSpPr>
              <p:spPr bwMode="auto">
                <a:xfrm>
                  <a:off x="5094288" y="6175375"/>
                  <a:ext cx="239713" cy="295275"/>
                </a:xfrm>
                <a:custGeom>
                  <a:avLst/>
                  <a:gdLst>
                    <a:gd name="T0" fmla="*/ 52 w 74"/>
                    <a:gd name="T1" fmla="*/ 91 h 91"/>
                    <a:gd name="T2" fmla="*/ 61 w 74"/>
                    <a:gd name="T3" fmla="*/ 47 h 91"/>
                    <a:gd name="T4" fmla="*/ 71 w 74"/>
                    <a:gd name="T5" fmla="*/ 4 h 91"/>
                    <a:gd name="T6" fmla="*/ 72 w 74"/>
                    <a:gd name="T7" fmla="*/ 4 h 91"/>
                    <a:gd name="T8" fmla="*/ 65 w 74"/>
                    <a:gd name="T9" fmla="*/ 15 h 91"/>
                    <a:gd name="T10" fmla="*/ 61 w 74"/>
                    <a:gd name="T11" fmla="*/ 19 h 91"/>
                    <a:gd name="T12" fmla="*/ 57 w 74"/>
                    <a:gd name="T13" fmla="*/ 24 h 91"/>
                    <a:gd name="T14" fmla="*/ 48 w 74"/>
                    <a:gd name="T15" fmla="*/ 33 h 91"/>
                    <a:gd name="T16" fmla="*/ 39 w 74"/>
                    <a:gd name="T17" fmla="*/ 41 h 91"/>
                    <a:gd name="T18" fmla="*/ 20 w 74"/>
                    <a:gd name="T19" fmla="*/ 57 h 91"/>
                    <a:gd name="T20" fmla="*/ 10 w 74"/>
                    <a:gd name="T21" fmla="*/ 66 h 91"/>
                    <a:gd name="T22" fmla="*/ 1 w 74"/>
                    <a:gd name="T23" fmla="*/ 74 h 91"/>
                    <a:gd name="T24" fmla="*/ 1 w 74"/>
                    <a:gd name="T25" fmla="*/ 73 h 91"/>
                    <a:gd name="T26" fmla="*/ 14 w 74"/>
                    <a:gd name="T27" fmla="*/ 79 h 91"/>
                    <a:gd name="T28" fmla="*/ 26 w 74"/>
                    <a:gd name="T29" fmla="*/ 83 h 91"/>
                    <a:gd name="T30" fmla="*/ 39 w 74"/>
                    <a:gd name="T31" fmla="*/ 88 h 91"/>
                    <a:gd name="T32" fmla="*/ 52 w 74"/>
                    <a:gd name="T33" fmla="*/ 91 h 91"/>
                    <a:gd name="T34" fmla="*/ 52 w 74"/>
                    <a:gd name="T35" fmla="*/ 91 h 91"/>
                    <a:gd name="T36" fmla="*/ 39 w 74"/>
                    <a:gd name="T37" fmla="*/ 88 h 91"/>
                    <a:gd name="T38" fmla="*/ 26 w 74"/>
                    <a:gd name="T39" fmla="*/ 84 h 91"/>
                    <a:gd name="T40" fmla="*/ 13 w 74"/>
                    <a:gd name="T41" fmla="*/ 79 h 91"/>
                    <a:gd name="T42" fmla="*/ 1 w 74"/>
                    <a:gd name="T43" fmla="*/ 74 h 91"/>
                    <a:gd name="T44" fmla="*/ 0 w 74"/>
                    <a:gd name="T45" fmla="*/ 74 h 91"/>
                    <a:gd name="T46" fmla="*/ 1 w 74"/>
                    <a:gd name="T47" fmla="*/ 73 h 91"/>
                    <a:gd name="T48" fmla="*/ 10 w 74"/>
                    <a:gd name="T49" fmla="*/ 65 h 91"/>
                    <a:gd name="T50" fmla="*/ 19 w 74"/>
                    <a:gd name="T51" fmla="*/ 56 h 91"/>
                    <a:gd name="T52" fmla="*/ 38 w 74"/>
                    <a:gd name="T53" fmla="*/ 40 h 91"/>
                    <a:gd name="T54" fmla="*/ 47 w 74"/>
                    <a:gd name="T55" fmla="*/ 32 h 91"/>
                    <a:gd name="T56" fmla="*/ 51 w 74"/>
                    <a:gd name="T57" fmla="*/ 27 h 91"/>
                    <a:gd name="T58" fmla="*/ 56 w 74"/>
                    <a:gd name="T59" fmla="*/ 23 h 91"/>
                    <a:gd name="T60" fmla="*/ 60 w 74"/>
                    <a:gd name="T61" fmla="*/ 18 h 91"/>
                    <a:gd name="T62" fmla="*/ 64 w 74"/>
                    <a:gd name="T63" fmla="*/ 14 h 91"/>
                    <a:gd name="T64" fmla="*/ 71 w 74"/>
                    <a:gd name="T65" fmla="*/ 3 h 91"/>
                    <a:gd name="T66" fmla="*/ 74 w 74"/>
                    <a:gd name="T67" fmla="*/ 0 h 91"/>
                    <a:gd name="T68" fmla="*/ 73 w 74"/>
                    <a:gd name="T69" fmla="*/ 4 h 91"/>
                    <a:gd name="T70" fmla="*/ 62 w 74"/>
                    <a:gd name="T71" fmla="*/ 48 h 91"/>
                    <a:gd name="T72" fmla="*/ 52 w 74"/>
                    <a:gd name="T7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91">
                      <a:moveTo>
                        <a:pt x="52" y="91"/>
                      </a:move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0" y="8"/>
                        <a:pt x="68" y="11"/>
                        <a:pt x="65" y="15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0" y="21"/>
                        <a:pt x="59" y="23"/>
                        <a:pt x="57" y="24"/>
                      </a:cubicBezTo>
                      <a:cubicBezTo>
                        <a:pt x="54" y="27"/>
                        <a:pt x="51" y="30"/>
                        <a:pt x="48" y="33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3" y="89"/>
                        <a:pt x="47" y="90"/>
                        <a:pt x="52" y="91"/>
                      </a:cubicBezTo>
                      <a:close/>
                      <a:moveTo>
                        <a:pt x="52" y="91"/>
                      </a:moveTo>
                      <a:cubicBezTo>
                        <a:pt x="47" y="90"/>
                        <a:pt x="43" y="89"/>
                        <a:pt x="39" y="88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9" y="30"/>
                        <a:pt x="50" y="29"/>
                        <a:pt x="51" y="27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7" y="22"/>
                        <a:pt x="59" y="20"/>
                        <a:pt x="60" y="18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6" y="10"/>
                        <a:pt x="69" y="7"/>
                        <a:pt x="71" y="3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lnTo>
                        <a:pt x="52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303"/>
                <p:cNvSpPr>
                  <a:spLocks noEditPoints="1"/>
                </p:cNvSpPr>
                <p:nvPr/>
              </p:nvSpPr>
              <p:spPr bwMode="auto">
                <a:xfrm>
                  <a:off x="4732338" y="5618163"/>
                  <a:ext cx="893763" cy="1498600"/>
                </a:xfrm>
                <a:custGeom>
                  <a:avLst/>
                  <a:gdLst>
                    <a:gd name="T0" fmla="*/ 347 w 563"/>
                    <a:gd name="T1" fmla="*/ 770 h 944"/>
                    <a:gd name="T2" fmla="*/ 347 w 563"/>
                    <a:gd name="T3" fmla="*/ 693 h 944"/>
                    <a:gd name="T4" fmla="*/ 106 w 563"/>
                    <a:gd name="T5" fmla="*/ 695 h 944"/>
                    <a:gd name="T6" fmla="*/ 106 w 563"/>
                    <a:gd name="T7" fmla="*/ 695 h 944"/>
                    <a:gd name="T8" fmla="*/ 0 w 563"/>
                    <a:gd name="T9" fmla="*/ 595 h 944"/>
                    <a:gd name="T10" fmla="*/ 345 w 563"/>
                    <a:gd name="T11" fmla="*/ 2 h 944"/>
                    <a:gd name="T12" fmla="*/ 347 w 563"/>
                    <a:gd name="T13" fmla="*/ 0 h 944"/>
                    <a:gd name="T14" fmla="*/ 514 w 563"/>
                    <a:gd name="T15" fmla="*/ 0 h 944"/>
                    <a:gd name="T16" fmla="*/ 514 w 563"/>
                    <a:gd name="T17" fmla="*/ 519 h 944"/>
                    <a:gd name="T18" fmla="*/ 561 w 563"/>
                    <a:gd name="T19" fmla="*/ 519 h 944"/>
                    <a:gd name="T20" fmla="*/ 561 w 563"/>
                    <a:gd name="T21" fmla="*/ 519 h 944"/>
                    <a:gd name="T22" fmla="*/ 561 w 563"/>
                    <a:gd name="T23" fmla="*/ 695 h 944"/>
                    <a:gd name="T24" fmla="*/ 514 w 563"/>
                    <a:gd name="T25" fmla="*/ 695 h 944"/>
                    <a:gd name="T26" fmla="*/ 514 w 563"/>
                    <a:gd name="T27" fmla="*/ 770 h 944"/>
                    <a:gd name="T28" fmla="*/ 561 w 563"/>
                    <a:gd name="T29" fmla="*/ 768 h 944"/>
                    <a:gd name="T30" fmla="*/ 563 w 563"/>
                    <a:gd name="T31" fmla="*/ 770 h 944"/>
                    <a:gd name="T32" fmla="*/ 563 w 563"/>
                    <a:gd name="T33" fmla="*/ 944 h 944"/>
                    <a:gd name="T34" fmla="*/ 298 w 563"/>
                    <a:gd name="T35" fmla="*/ 944 h 944"/>
                    <a:gd name="T36" fmla="*/ 298 w 563"/>
                    <a:gd name="T37" fmla="*/ 944 h 944"/>
                    <a:gd name="T38" fmla="*/ 298 w 563"/>
                    <a:gd name="T39" fmla="*/ 770 h 944"/>
                    <a:gd name="T40" fmla="*/ 298 w 563"/>
                    <a:gd name="T41" fmla="*/ 942 h 944"/>
                    <a:gd name="T42" fmla="*/ 561 w 563"/>
                    <a:gd name="T43" fmla="*/ 944 h 944"/>
                    <a:gd name="T44" fmla="*/ 561 w 563"/>
                    <a:gd name="T45" fmla="*/ 770 h 944"/>
                    <a:gd name="T46" fmla="*/ 512 w 563"/>
                    <a:gd name="T47" fmla="*/ 770 h 944"/>
                    <a:gd name="T48" fmla="*/ 512 w 563"/>
                    <a:gd name="T49" fmla="*/ 693 h 944"/>
                    <a:gd name="T50" fmla="*/ 514 w 563"/>
                    <a:gd name="T51" fmla="*/ 693 h 944"/>
                    <a:gd name="T52" fmla="*/ 559 w 563"/>
                    <a:gd name="T53" fmla="*/ 693 h 944"/>
                    <a:gd name="T54" fmla="*/ 561 w 563"/>
                    <a:gd name="T55" fmla="*/ 521 h 944"/>
                    <a:gd name="T56" fmla="*/ 512 w 563"/>
                    <a:gd name="T57" fmla="*/ 521 h 944"/>
                    <a:gd name="T58" fmla="*/ 512 w 563"/>
                    <a:gd name="T59" fmla="*/ 2 h 944"/>
                    <a:gd name="T60" fmla="*/ 347 w 563"/>
                    <a:gd name="T61" fmla="*/ 4 h 944"/>
                    <a:gd name="T62" fmla="*/ 2 w 563"/>
                    <a:gd name="T63" fmla="*/ 595 h 944"/>
                    <a:gd name="T64" fmla="*/ 106 w 563"/>
                    <a:gd name="T65" fmla="*/ 693 h 944"/>
                    <a:gd name="T66" fmla="*/ 347 w 563"/>
                    <a:gd name="T67" fmla="*/ 693 h 944"/>
                    <a:gd name="T68" fmla="*/ 347 w 563"/>
                    <a:gd name="T69" fmla="*/ 693 h 944"/>
                    <a:gd name="T70" fmla="*/ 347 w 563"/>
                    <a:gd name="T71" fmla="*/ 770 h 944"/>
                    <a:gd name="T72" fmla="*/ 298 w 563"/>
                    <a:gd name="T73" fmla="*/ 77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63" h="944">
                      <a:moveTo>
                        <a:pt x="298" y="770"/>
                      </a:move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693"/>
                      </a:lnTo>
                      <a:lnTo>
                        <a:pt x="347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45" y="2"/>
                      </a:lnTo>
                      <a:lnTo>
                        <a:pt x="345" y="0"/>
                      </a:lnTo>
                      <a:lnTo>
                        <a:pt x="347" y="0"/>
                      </a:lnTo>
                      <a:lnTo>
                        <a:pt x="514" y="0"/>
                      </a:lnTo>
                      <a:lnTo>
                        <a:pt x="514" y="0"/>
                      </a:lnTo>
                      <a:lnTo>
                        <a:pt x="514" y="2"/>
                      </a:lnTo>
                      <a:lnTo>
                        <a:pt x="514" y="519"/>
                      </a:lnTo>
                      <a:lnTo>
                        <a:pt x="514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693"/>
                      </a:lnTo>
                      <a:lnTo>
                        <a:pt x="561" y="695"/>
                      </a:lnTo>
                      <a:lnTo>
                        <a:pt x="561" y="695"/>
                      </a:lnTo>
                      <a:lnTo>
                        <a:pt x="514" y="695"/>
                      </a:lnTo>
                      <a:lnTo>
                        <a:pt x="514" y="693"/>
                      </a:lnTo>
                      <a:lnTo>
                        <a:pt x="514" y="770"/>
                      </a:lnTo>
                      <a:lnTo>
                        <a:pt x="514" y="768"/>
                      </a:lnTo>
                      <a:lnTo>
                        <a:pt x="561" y="768"/>
                      </a:lnTo>
                      <a:lnTo>
                        <a:pt x="563" y="768"/>
                      </a:lnTo>
                      <a:lnTo>
                        <a:pt x="563" y="770"/>
                      </a:lnTo>
                      <a:lnTo>
                        <a:pt x="563" y="944"/>
                      </a:lnTo>
                      <a:lnTo>
                        <a:pt x="563" y="944"/>
                      </a:lnTo>
                      <a:lnTo>
                        <a:pt x="561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770"/>
                      </a:lnTo>
                      <a:close/>
                      <a:moveTo>
                        <a:pt x="298" y="770"/>
                      </a:moveTo>
                      <a:lnTo>
                        <a:pt x="298" y="944"/>
                      </a:lnTo>
                      <a:lnTo>
                        <a:pt x="298" y="942"/>
                      </a:lnTo>
                      <a:lnTo>
                        <a:pt x="561" y="942"/>
                      </a:lnTo>
                      <a:lnTo>
                        <a:pt x="561" y="944"/>
                      </a:lnTo>
                      <a:lnTo>
                        <a:pt x="561" y="770"/>
                      </a:lnTo>
                      <a:lnTo>
                        <a:pt x="561" y="770"/>
                      </a:lnTo>
                      <a:lnTo>
                        <a:pt x="514" y="770"/>
                      </a:lnTo>
                      <a:lnTo>
                        <a:pt x="512" y="770"/>
                      </a:lnTo>
                      <a:lnTo>
                        <a:pt x="512" y="770"/>
                      </a:lnTo>
                      <a:lnTo>
                        <a:pt x="512" y="693"/>
                      </a:lnTo>
                      <a:lnTo>
                        <a:pt x="512" y="693"/>
                      </a:lnTo>
                      <a:lnTo>
                        <a:pt x="514" y="693"/>
                      </a:lnTo>
                      <a:lnTo>
                        <a:pt x="561" y="693"/>
                      </a:lnTo>
                      <a:lnTo>
                        <a:pt x="559" y="693"/>
                      </a:lnTo>
                      <a:lnTo>
                        <a:pt x="559" y="519"/>
                      </a:lnTo>
                      <a:lnTo>
                        <a:pt x="561" y="521"/>
                      </a:lnTo>
                      <a:lnTo>
                        <a:pt x="514" y="521"/>
                      </a:lnTo>
                      <a:lnTo>
                        <a:pt x="512" y="521"/>
                      </a:lnTo>
                      <a:lnTo>
                        <a:pt x="512" y="519"/>
                      </a:lnTo>
                      <a:lnTo>
                        <a:pt x="512" y="2"/>
                      </a:lnTo>
                      <a:lnTo>
                        <a:pt x="514" y="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2" y="595"/>
                      </a:lnTo>
                      <a:lnTo>
                        <a:pt x="2" y="595"/>
                      </a:lnTo>
                      <a:lnTo>
                        <a:pt x="106" y="693"/>
                      </a:lnTo>
                      <a:lnTo>
                        <a:pt x="106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298" y="7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304"/>
                <p:cNvSpPr>
                  <a:spLocks noEditPoints="1"/>
                </p:cNvSpPr>
                <p:nvPr/>
              </p:nvSpPr>
              <p:spPr bwMode="auto">
                <a:xfrm>
                  <a:off x="5108576" y="6143625"/>
                  <a:ext cx="177800" cy="301625"/>
                </a:xfrm>
                <a:custGeom>
                  <a:avLst/>
                  <a:gdLst>
                    <a:gd name="T0" fmla="*/ 54 w 55"/>
                    <a:gd name="T1" fmla="*/ 92 h 93"/>
                    <a:gd name="T2" fmla="*/ 53 w 55"/>
                    <a:gd name="T3" fmla="*/ 47 h 93"/>
                    <a:gd name="T4" fmla="*/ 53 w 55"/>
                    <a:gd name="T5" fmla="*/ 2 h 93"/>
                    <a:gd name="T6" fmla="*/ 54 w 55"/>
                    <a:gd name="T7" fmla="*/ 3 h 93"/>
                    <a:gd name="T8" fmla="*/ 28 w 55"/>
                    <a:gd name="T9" fmla="*/ 48 h 93"/>
                    <a:gd name="T10" fmla="*/ 2 w 55"/>
                    <a:gd name="T11" fmla="*/ 93 h 93"/>
                    <a:gd name="T12" fmla="*/ 1 w 55"/>
                    <a:gd name="T13" fmla="*/ 92 h 93"/>
                    <a:gd name="T14" fmla="*/ 54 w 55"/>
                    <a:gd name="T15" fmla="*/ 92 h 93"/>
                    <a:gd name="T16" fmla="*/ 54 w 55"/>
                    <a:gd name="T17" fmla="*/ 92 h 93"/>
                    <a:gd name="T18" fmla="*/ 1 w 55"/>
                    <a:gd name="T19" fmla="*/ 93 h 93"/>
                    <a:gd name="T20" fmla="*/ 0 w 55"/>
                    <a:gd name="T21" fmla="*/ 93 h 93"/>
                    <a:gd name="T22" fmla="*/ 1 w 55"/>
                    <a:gd name="T23" fmla="*/ 92 h 93"/>
                    <a:gd name="T24" fmla="*/ 27 w 55"/>
                    <a:gd name="T25" fmla="*/ 47 h 93"/>
                    <a:gd name="T26" fmla="*/ 53 w 55"/>
                    <a:gd name="T27" fmla="*/ 2 h 93"/>
                    <a:gd name="T28" fmla="*/ 55 w 55"/>
                    <a:gd name="T29" fmla="*/ 0 h 93"/>
                    <a:gd name="T30" fmla="*/ 55 w 55"/>
                    <a:gd name="T31" fmla="*/ 2 h 93"/>
                    <a:gd name="T32" fmla="*/ 54 w 55"/>
                    <a:gd name="T33" fmla="*/ 47 h 93"/>
                    <a:gd name="T34" fmla="*/ 54 w 55"/>
                    <a:gd name="T35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93">
                      <a:moveTo>
                        <a:pt x="54" y="92"/>
                      </a:move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" y="93"/>
                        <a:pt x="2" y="93"/>
                        <a:pt x="2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19" y="92"/>
                        <a:pt x="36" y="92"/>
                        <a:pt x="54" y="92"/>
                      </a:cubicBezTo>
                      <a:close/>
                      <a:moveTo>
                        <a:pt x="54" y="92"/>
                      </a:moveTo>
                      <a:cubicBezTo>
                        <a:pt x="36" y="93"/>
                        <a:pt x="19" y="93"/>
                        <a:pt x="1" y="93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305"/>
                <p:cNvSpPr>
                  <a:spLocks noEditPoints="1"/>
                </p:cNvSpPr>
                <p:nvPr/>
              </p:nvSpPr>
              <p:spPr bwMode="auto">
                <a:xfrm>
                  <a:off x="4732338" y="5640388"/>
                  <a:ext cx="890588" cy="1420813"/>
                </a:xfrm>
                <a:custGeom>
                  <a:avLst/>
                  <a:gdLst>
                    <a:gd name="T0" fmla="*/ 169 w 275"/>
                    <a:gd name="T1" fmla="*/ 355 h 438"/>
                    <a:gd name="T2" fmla="*/ 168 w 275"/>
                    <a:gd name="T3" fmla="*/ 321 h 438"/>
                    <a:gd name="T4" fmla="*/ 55 w 275"/>
                    <a:gd name="T5" fmla="*/ 323 h 438"/>
                    <a:gd name="T6" fmla="*/ 53 w 275"/>
                    <a:gd name="T7" fmla="*/ 322 h 438"/>
                    <a:gd name="T8" fmla="*/ 0 w 275"/>
                    <a:gd name="T9" fmla="*/ 276 h 438"/>
                    <a:gd name="T10" fmla="*/ 42 w 275"/>
                    <a:gd name="T11" fmla="*/ 206 h 438"/>
                    <a:gd name="T12" fmla="*/ 165 w 275"/>
                    <a:gd name="T13" fmla="*/ 2 h 438"/>
                    <a:gd name="T14" fmla="*/ 169 w 275"/>
                    <a:gd name="T15" fmla="*/ 0 h 438"/>
                    <a:gd name="T16" fmla="*/ 253 w 275"/>
                    <a:gd name="T17" fmla="*/ 0 h 438"/>
                    <a:gd name="T18" fmla="*/ 253 w 275"/>
                    <a:gd name="T19" fmla="*/ 64 h 438"/>
                    <a:gd name="T20" fmla="*/ 253 w 275"/>
                    <a:gd name="T21" fmla="*/ 241 h 438"/>
                    <a:gd name="T22" fmla="*/ 271 w 275"/>
                    <a:gd name="T23" fmla="*/ 237 h 438"/>
                    <a:gd name="T24" fmla="*/ 275 w 275"/>
                    <a:gd name="T25" fmla="*/ 241 h 438"/>
                    <a:gd name="T26" fmla="*/ 275 w 275"/>
                    <a:gd name="T27" fmla="*/ 325 h 438"/>
                    <a:gd name="T28" fmla="*/ 248 w 275"/>
                    <a:gd name="T29" fmla="*/ 324 h 438"/>
                    <a:gd name="T30" fmla="*/ 252 w 275"/>
                    <a:gd name="T31" fmla="*/ 355 h 438"/>
                    <a:gd name="T32" fmla="*/ 271 w 275"/>
                    <a:gd name="T33" fmla="*/ 352 h 438"/>
                    <a:gd name="T34" fmla="*/ 274 w 275"/>
                    <a:gd name="T35" fmla="*/ 355 h 438"/>
                    <a:gd name="T36" fmla="*/ 274 w 275"/>
                    <a:gd name="T37" fmla="*/ 438 h 438"/>
                    <a:gd name="T38" fmla="*/ 208 w 275"/>
                    <a:gd name="T39" fmla="*/ 437 h 438"/>
                    <a:gd name="T40" fmla="*/ 145 w 275"/>
                    <a:gd name="T41" fmla="*/ 436 h 438"/>
                    <a:gd name="T42" fmla="*/ 145 w 275"/>
                    <a:gd name="T43" fmla="*/ 395 h 438"/>
                    <a:gd name="T44" fmla="*/ 146 w 275"/>
                    <a:gd name="T45" fmla="*/ 355 h 438"/>
                    <a:gd name="T46" fmla="*/ 147 w 275"/>
                    <a:gd name="T47" fmla="*/ 435 h 438"/>
                    <a:gd name="T48" fmla="*/ 208 w 275"/>
                    <a:gd name="T49" fmla="*/ 433 h 438"/>
                    <a:gd name="T50" fmla="*/ 268 w 275"/>
                    <a:gd name="T51" fmla="*/ 435 h 438"/>
                    <a:gd name="T52" fmla="*/ 271 w 275"/>
                    <a:gd name="T53" fmla="*/ 359 h 438"/>
                    <a:gd name="T54" fmla="*/ 245 w 275"/>
                    <a:gd name="T55" fmla="*/ 359 h 438"/>
                    <a:gd name="T56" fmla="*/ 245 w 275"/>
                    <a:gd name="T57" fmla="*/ 321 h 438"/>
                    <a:gd name="T58" fmla="*/ 248 w 275"/>
                    <a:gd name="T59" fmla="*/ 317 h 438"/>
                    <a:gd name="T60" fmla="*/ 267 w 275"/>
                    <a:gd name="T61" fmla="*/ 321 h 438"/>
                    <a:gd name="T62" fmla="*/ 271 w 275"/>
                    <a:gd name="T63" fmla="*/ 245 h 438"/>
                    <a:gd name="T64" fmla="*/ 244 w 275"/>
                    <a:gd name="T65" fmla="*/ 246 h 438"/>
                    <a:gd name="T66" fmla="*/ 244 w 275"/>
                    <a:gd name="T67" fmla="*/ 123 h 438"/>
                    <a:gd name="T68" fmla="*/ 244 w 275"/>
                    <a:gd name="T69" fmla="*/ 4 h 438"/>
                    <a:gd name="T70" fmla="*/ 169 w 275"/>
                    <a:gd name="T71" fmla="*/ 9 h 438"/>
                    <a:gd name="T72" fmla="*/ 90 w 275"/>
                    <a:gd name="T73" fmla="*/ 142 h 438"/>
                    <a:gd name="T74" fmla="*/ 7 w 275"/>
                    <a:gd name="T75" fmla="*/ 277 h 438"/>
                    <a:gd name="T76" fmla="*/ 56 w 275"/>
                    <a:gd name="T77" fmla="*/ 319 h 438"/>
                    <a:gd name="T78" fmla="*/ 169 w 275"/>
                    <a:gd name="T79" fmla="*/ 320 h 438"/>
                    <a:gd name="T80" fmla="*/ 170 w 275"/>
                    <a:gd name="T81" fmla="*/ 321 h 438"/>
                    <a:gd name="T82" fmla="*/ 169 w 275"/>
                    <a:gd name="T83" fmla="*/ 356 h 438"/>
                    <a:gd name="T84" fmla="*/ 146 w 275"/>
                    <a:gd name="T85" fmla="*/ 355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5" h="438">
                      <a:moveTo>
                        <a:pt x="146" y="355"/>
                      </a:move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8" y="355"/>
                        <a:pt x="168" y="355"/>
                        <a:pt x="168" y="355"/>
                      </a:cubicBezTo>
                      <a:cubicBezTo>
                        <a:pt x="168" y="321"/>
                        <a:pt x="168" y="321"/>
                        <a:pt x="168" y="321"/>
                      </a:cubicBezTo>
                      <a:cubicBezTo>
                        <a:pt x="169" y="322"/>
                        <a:pt x="169" y="322"/>
                        <a:pt x="169" y="322"/>
                      </a:cubicBezTo>
                      <a:cubicBezTo>
                        <a:pt x="55" y="323"/>
                        <a:pt x="55" y="323"/>
                        <a:pt x="55" y="323"/>
                      </a:cubicBezTo>
                      <a:cubicBezTo>
                        <a:pt x="54" y="323"/>
                        <a:pt x="54" y="323"/>
                        <a:pt x="54" y="323"/>
                      </a:cubicBezTo>
                      <a:cubicBezTo>
                        <a:pt x="53" y="322"/>
                        <a:pt x="53" y="322"/>
                        <a:pt x="53" y="322"/>
                      </a:cubicBezTo>
                      <a:cubicBezTo>
                        <a:pt x="2" y="278"/>
                        <a:pt x="2" y="278"/>
                        <a:pt x="2" y="278"/>
                      </a:cubicBez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2" y="274"/>
                        <a:pt x="2" y="274"/>
                        <a:pt x="2" y="274"/>
                      </a:cubicBezTo>
                      <a:cubicBezTo>
                        <a:pt x="42" y="206"/>
                        <a:pt x="42" y="206"/>
                        <a:pt x="42" y="206"/>
                      </a:cubicBezTo>
                      <a:cubicBezTo>
                        <a:pt x="83" y="138"/>
                        <a:pt x="83" y="138"/>
                        <a:pt x="83" y="138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53" y="4"/>
                        <a:pt x="253" y="4"/>
                        <a:pt x="253" y="4"/>
                      </a:cubicBezTo>
                      <a:cubicBezTo>
                        <a:pt x="253" y="24"/>
                        <a:pt x="253" y="44"/>
                        <a:pt x="253" y="64"/>
                      </a:cubicBezTo>
                      <a:cubicBezTo>
                        <a:pt x="253" y="123"/>
                        <a:pt x="253" y="123"/>
                        <a:pt x="253" y="123"/>
                      </a:cubicBezTo>
                      <a:cubicBezTo>
                        <a:pt x="253" y="241"/>
                        <a:pt x="253" y="241"/>
                        <a:pt x="253" y="241"/>
                      </a:cubicBezTo>
                      <a:cubicBezTo>
                        <a:pt x="248" y="237"/>
                        <a:pt x="248" y="237"/>
                        <a:pt x="248" y="237"/>
                      </a:cubicBezTo>
                      <a:cubicBezTo>
                        <a:pt x="271" y="237"/>
                        <a:pt x="271" y="237"/>
                        <a:pt x="271" y="237"/>
                      </a:cubicBezTo>
                      <a:cubicBezTo>
                        <a:pt x="275" y="237"/>
                        <a:pt x="275" y="237"/>
                        <a:pt x="275" y="237"/>
                      </a:cubicBezTo>
                      <a:cubicBezTo>
                        <a:pt x="275" y="241"/>
                        <a:pt x="275" y="241"/>
                        <a:pt x="275" y="241"/>
                      </a:cubicBezTo>
                      <a:cubicBezTo>
                        <a:pt x="275" y="268"/>
                        <a:pt x="275" y="294"/>
                        <a:pt x="275" y="321"/>
                      </a:cubicBezTo>
                      <a:cubicBezTo>
                        <a:pt x="275" y="325"/>
                        <a:pt x="275" y="325"/>
                        <a:pt x="275" y="325"/>
                      </a:cubicBezTo>
                      <a:cubicBezTo>
                        <a:pt x="271" y="325"/>
                        <a:pt x="271" y="325"/>
                        <a:pt x="271" y="325"/>
                      </a:cubicBezTo>
                      <a:cubicBezTo>
                        <a:pt x="248" y="324"/>
                        <a:pt x="248" y="324"/>
                        <a:pt x="248" y="324"/>
                      </a:cubicBezTo>
                      <a:cubicBezTo>
                        <a:pt x="252" y="321"/>
                        <a:pt x="252" y="321"/>
                        <a:pt x="252" y="321"/>
                      </a:cubicBezTo>
                      <a:cubicBezTo>
                        <a:pt x="252" y="355"/>
                        <a:pt x="252" y="355"/>
                        <a:pt x="252" y="355"/>
                      </a:cubicBezTo>
                      <a:cubicBezTo>
                        <a:pt x="248" y="352"/>
                        <a:pt x="248" y="352"/>
                        <a:pt x="248" y="352"/>
                      </a:cubicBezTo>
                      <a:cubicBezTo>
                        <a:pt x="271" y="352"/>
                        <a:pt x="271" y="352"/>
                        <a:pt x="271" y="352"/>
                      </a:cubicBezTo>
                      <a:cubicBezTo>
                        <a:pt x="274" y="352"/>
                        <a:pt x="274" y="352"/>
                        <a:pt x="274" y="352"/>
                      </a:cubicBezTo>
                      <a:cubicBezTo>
                        <a:pt x="274" y="355"/>
                        <a:pt x="274" y="355"/>
                        <a:pt x="274" y="355"/>
                      </a:cubicBezTo>
                      <a:cubicBezTo>
                        <a:pt x="274" y="435"/>
                        <a:pt x="274" y="435"/>
                        <a:pt x="274" y="435"/>
                      </a:cubicBezTo>
                      <a:cubicBezTo>
                        <a:pt x="274" y="438"/>
                        <a:pt x="274" y="438"/>
                        <a:pt x="274" y="438"/>
                      </a:cubicBezTo>
                      <a:cubicBezTo>
                        <a:pt x="271" y="438"/>
                        <a:pt x="271" y="438"/>
                        <a:pt x="271" y="438"/>
                      </a:cubicBezTo>
                      <a:cubicBezTo>
                        <a:pt x="250" y="437"/>
                        <a:pt x="229" y="437"/>
                        <a:pt x="208" y="437"/>
                      </a:cubicBezTo>
                      <a:cubicBezTo>
                        <a:pt x="146" y="436"/>
                        <a:pt x="146" y="436"/>
                        <a:pt x="146" y="436"/>
                      </a:cubicBezTo>
                      <a:cubicBezTo>
                        <a:pt x="145" y="436"/>
                        <a:pt x="145" y="436"/>
                        <a:pt x="145" y="436"/>
                      </a:cubicBezTo>
                      <a:cubicBezTo>
                        <a:pt x="145" y="435"/>
                        <a:pt x="145" y="435"/>
                        <a:pt x="145" y="435"/>
                      </a:cubicBezTo>
                      <a:cubicBezTo>
                        <a:pt x="145" y="395"/>
                        <a:pt x="145" y="395"/>
                        <a:pt x="145" y="395"/>
                      </a:cubicBezTo>
                      <a:lnTo>
                        <a:pt x="146" y="355"/>
                      </a:lnTo>
                      <a:close/>
                      <a:moveTo>
                        <a:pt x="146" y="355"/>
                      </a:moveTo>
                      <a:cubicBezTo>
                        <a:pt x="147" y="395"/>
                        <a:pt x="147" y="395"/>
                        <a:pt x="147" y="395"/>
                      </a:cubicBezTo>
                      <a:cubicBezTo>
                        <a:pt x="147" y="435"/>
                        <a:pt x="147" y="435"/>
                        <a:pt x="147" y="435"/>
                      </a:cubicBezTo>
                      <a:cubicBezTo>
                        <a:pt x="146" y="434"/>
                        <a:pt x="146" y="434"/>
                        <a:pt x="146" y="434"/>
                      </a:cubicBezTo>
                      <a:cubicBezTo>
                        <a:pt x="208" y="433"/>
                        <a:pt x="208" y="433"/>
                        <a:pt x="208" y="433"/>
                      </a:cubicBezTo>
                      <a:cubicBezTo>
                        <a:pt x="229" y="433"/>
                        <a:pt x="250" y="432"/>
                        <a:pt x="271" y="432"/>
                      </a:cubicBezTo>
                      <a:cubicBezTo>
                        <a:pt x="268" y="435"/>
                        <a:pt x="268" y="435"/>
                        <a:pt x="268" y="435"/>
                      </a:cubicBezTo>
                      <a:cubicBezTo>
                        <a:pt x="268" y="355"/>
                        <a:pt x="268" y="355"/>
                        <a:pt x="268" y="355"/>
                      </a:cubicBezTo>
                      <a:cubicBezTo>
                        <a:pt x="271" y="359"/>
                        <a:pt x="271" y="359"/>
                        <a:pt x="271" y="359"/>
                      </a:cubicBezTo>
                      <a:cubicBezTo>
                        <a:pt x="248" y="359"/>
                        <a:pt x="248" y="359"/>
                        <a:pt x="248" y="359"/>
                      </a:cubicBezTo>
                      <a:cubicBezTo>
                        <a:pt x="245" y="359"/>
                        <a:pt x="245" y="359"/>
                        <a:pt x="245" y="359"/>
                      </a:cubicBezTo>
                      <a:cubicBezTo>
                        <a:pt x="245" y="355"/>
                        <a:pt x="245" y="355"/>
                        <a:pt x="245" y="355"/>
                      </a:cubicBezTo>
                      <a:cubicBezTo>
                        <a:pt x="245" y="321"/>
                        <a:pt x="245" y="321"/>
                        <a:pt x="245" y="321"/>
                      </a:cubicBezTo>
                      <a:cubicBezTo>
                        <a:pt x="244" y="317"/>
                        <a:pt x="244" y="317"/>
                        <a:pt x="244" y="317"/>
                      </a:cubicBezTo>
                      <a:cubicBezTo>
                        <a:pt x="248" y="317"/>
                        <a:pt x="248" y="317"/>
                        <a:pt x="248" y="317"/>
                      </a:cubicBezTo>
                      <a:cubicBezTo>
                        <a:pt x="271" y="317"/>
                        <a:pt x="271" y="317"/>
                        <a:pt x="271" y="317"/>
                      </a:cubicBezTo>
                      <a:cubicBezTo>
                        <a:pt x="267" y="321"/>
                        <a:pt x="267" y="321"/>
                        <a:pt x="267" y="321"/>
                      </a:cubicBezTo>
                      <a:cubicBezTo>
                        <a:pt x="266" y="294"/>
                        <a:pt x="266" y="268"/>
                        <a:pt x="266" y="241"/>
                      </a:cubicBezTo>
                      <a:cubicBezTo>
                        <a:pt x="271" y="245"/>
                        <a:pt x="271" y="245"/>
                        <a:pt x="271" y="245"/>
                      </a:cubicBezTo>
                      <a:cubicBezTo>
                        <a:pt x="248" y="246"/>
                        <a:pt x="248" y="246"/>
                        <a:pt x="248" y="246"/>
                      </a:cubicBezTo>
                      <a:cubicBezTo>
                        <a:pt x="244" y="246"/>
                        <a:pt x="244" y="246"/>
                        <a:pt x="244" y="246"/>
                      </a:cubicBezTo>
                      <a:cubicBezTo>
                        <a:pt x="244" y="241"/>
                        <a:pt x="244" y="241"/>
                        <a:pt x="244" y="241"/>
                      </a:cubicBezTo>
                      <a:cubicBezTo>
                        <a:pt x="244" y="123"/>
                        <a:pt x="244" y="123"/>
                        <a:pt x="244" y="123"/>
                      </a:cubicBezTo>
                      <a:cubicBezTo>
                        <a:pt x="244" y="64"/>
                        <a:pt x="244" y="64"/>
                        <a:pt x="244" y="64"/>
                      </a:cubicBezTo>
                      <a:cubicBezTo>
                        <a:pt x="243" y="44"/>
                        <a:pt x="243" y="24"/>
                        <a:pt x="244" y="4"/>
                      </a:cubicBezTo>
                      <a:cubicBezTo>
                        <a:pt x="248" y="9"/>
                        <a:pt x="248" y="9"/>
                        <a:pt x="248" y="9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73" y="7"/>
                        <a:pt x="173" y="7"/>
                        <a:pt x="173" y="7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48" y="210"/>
                        <a:pt x="48" y="210"/>
                        <a:pt x="48" y="210"/>
                      </a:cubicBezTo>
                      <a:cubicBezTo>
                        <a:pt x="7" y="277"/>
                        <a:pt x="7" y="277"/>
                        <a:pt x="7" y="277"/>
                      </a:cubicBezTo>
                      <a:cubicBezTo>
                        <a:pt x="6" y="273"/>
                        <a:pt x="6" y="273"/>
                        <a:pt x="6" y="273"/>
                      </a:cubicBezTo>
                      <a:cubicBezTo>
                        <a:pt x="56" y="319"/>
                        <a:pt x="56" y="319"/>
                        <a:pt x="56" y="319"/>
                      </a:cubicBezTo>
                      <a:cubicBezTo>
                        <a:pt x="55" y="318"/>
                        <a:pt x="55" y="318"/>
                        <a:pt x="55" y="318"/>
                      </a:cubicBezTo>
                      <a:cubicBezTo>
                        <a:pt x="169" y="320"/>
                        <a:pt x="169" y="320"/>
                        <a:pt x="169" y="320"/>
                      </a:cubicBezTo>
                      <a:cubicBezTo>
                        <a:pt x="170" y="320"/>
                        <a:pt x="170" y="320"/>
                        <a:pt x="170" y="320"/>
                      </a:cubicBezTo>
                      <a:cubicBezTo>
                        <a:pt x="170" y="321"/>
                        <a:pt x="170" y="321"/>
                        <a:pt x="170" y="321"/>
                      </a:cubicBez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lnTo>
                        <a:pt x="146" y="3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306"/>
                <p:cNvSpPr>
                  <a:spLocks noEditPoints="1"/>
                </p:cNvSpPr>
                <p:nvPr/>
              </p:nvSpPr>
              <p:spPr bwMode="auto">
                <a:xfrm>
                  <a:off x="5094288" y="6097588"/>
                  <a:ext cx="201613" cy="338138"/>
                </a:xfrm>
                <a:custGeom>
                  <a:avLst/>
                  <a:gdLst>
                    <a:gd name="T0" fmla="*/ 57 w 62"/>
                    <a:gd name="T1" fmla="*/ 100 h 104"/>
                    <a:gd name="T2" fmla="*/ 55 w 62"/>
                    <a:gd name="T3" fmla="*/ 79 h 104"/>
                    <a:gd name="T4" fmla="*/ 54 w 62"/>
                    <a:gd name="T5" fmla="*/ 58 h 104"/>
                    <a:gd name="T6" fmla="*/ 53 w 62"/>
                    <a:gd name="T7" fmla="*/ 37 h 104"/>
                    <a:gd name="T8" fmla="*/ 52 w 62"/>
                    <a:gd name="T9" fmla="*/ 16 h 104"/>
                    <a:gd name="T10" fmla="*/ 61 w 62"/>
                    <a:gd name="T11" fmla="*/ 18 h 104"/>
                    <a:gd name="T12" fmla="*/ 48 w 62"/>
                    <a:gd name="T13" fmla="*/ 40 h 104"/>
                    <a:gd name="T14" fmla="*/ 35 w 62"/>
                    <a:gd name="T15" fmla="*/ 61 h 104"/>
                    <a:gd name="T16" fmla="*/ 29 w 62"/>
                    <a:gd name="T17" fmla="*/ 71 h 104"/>
                    <a:gd name="T18" fmla="*/ 22 w 62"/>
                    <a:gd name="T19" fmla="*/ 81 h 104"/>
                    <a:gd name="T20" fmla="*/ 9 w 62"/>
                    <a:gd name="T21" fmla="*/ 102 h 104"/>
                    <a:gd name="T22" fmla="*/ 6 w 62"/>
                    <a:gd name="T23" fmla="*/ 97 h 104"/>
                    <a:gd name="T24" fmla="*/ 19 w 62"/>
                    <a:gd name="T25" fmla="*/ 97 h 104"/>
                    <a:gd name="T26" fmla="*/ 31 w 62"/>
                    <a:gd name="T27" fmla="*/ 98 h 104"/>
                    <a:gd name="T28" fmla="*/ 57 w 62"/>
                    <a:gd name="T29" fmla="*/ 100 h 104"/>
                    <a:gd name="T30" fmla="*/ 57 w 62"/>
                    <a:gd name="T31" fmla="*/ 100 h 104"/>
                    <a:gd name="T32" fmla="*/ 31 w 62"/>
                    <a:gd name="T33" fmla="*/ 102 h 104"/>
                    <a:gd name="T34" fmla="*/ 19 w 62"/>
                    <a:gd name="T35" fmla="*/ 103 h 104"/>
                    <a:gd name="T36" fmla="*/ 6 w 62"/>
                    <a:gd name="T37" fmla="*/ 104 h 104"/>
                    <a:gd name="T38" fmla="*/ 0 w 62"/>
                    <a:gd name="T39" fmla="*/ 104 h 104"/>
                    <a:gd name="T40" fmla="*/ 3 w 62"/>
                    <a:gd name="T41" fmla="*/ 98 h 104"/>
                    <a:gd name="T42" fmla="*/ 15 w 62"/>
                    <a:gd name="T43" fmla="*/ 77 h 104"/>
                    <a:gd name="T44" fmla="*/ 21 w 62"/>
                    <a:gd name="T45" fmla="*/ 66 h 104"/>
                    <a:gd name="T46" fmla="*/ 27 w 62"/>
                    <a:gd name="T47" fmla="*/ 56 h 104"/>
                    <a:gd name="T48" fmla="*/ 40 w 62"/>
                    <a:gd name="T49" fmla="*/ 35 h 104"/>
                    <a:gd name="T50" fmla="*/ 53 w 62"/>
                    <a:gd name="T51" fmla="*/ 14 h 104"/>
                    <a:gd name="T52" fmla="*/ 62 w 62"/>
                    <a:gd name="T53" fmla="*/ 0 h 104"/>
                    <a:gd name="T54" fmla="*/ 61 w 62"/>
                    <a:gd name="T55" fmla="*/ 16 h 104"/>
                    <a:gd name="T56" fmla="*/ 61 w 62"/>
                    <a:gd name="T57" fmla="*/ 37 h 104"/>
                    <a:gd name="T58" fmla="*/ 60 w 62"/>
                    <a:gd name="T59" fmla="*/ 58 h 104"/>
                    <a:gd name="T60" fmla="*/ 59 w 62"/>
                    <a:gd name="T61" fmla="*/ 79 h 104"/>
                    <a:gd name="T62" fmla="*/ 57 w 62"/>
                    <a:gd name="T63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" h="104">
                      <a:moveTo>
                        <a:pt x="57" y="100"/>
                      </a:moveTo>
                      <a:cubicBezTo>
                        <a:pt x="56" y="93"/>
                        <a:pt x="56" y="86"/>
                        <a:pt x="55" y="79"/>
                      </a:cubicBezTo>
                      <a:cubicBezTo>
                        <a:pt x="55" y="72"/>
                        <a:pt x="54" y="65"/>
                        <a:pt x="54" y="58"/>
                      </a:cubicBezTo>
                      <a:cubicBezTo>
                        <a:pt x="53" y="51"/>
                        <a:pt x="53" y="44"/>
                        <a:pt x="53" y="37"/>
                      </a:cubicBezTo>
                      <a:cubicBezTo>
                        <a:pt x="53" y="30"/>
                        <a:pt x="53" y="23"/>
                        <a:pt x="52" y="16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57" y="26"/>
                        <a:pt x="52" y="33"/>
                        <a:pt x="48" y="40"/>
                      </a:cubicBezTo>
                      <a:cubicBezTo>
                        <a:pt x="44" y="47"/>
                        <a:pt x="40" y="54"/>
                        <a:pt x="35" y="61"/>
                      </a:cubicBez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8"/>
                        <a:pt x="13" y="95"/>
                        <a:pt x="9" y="102"/>
                      </a:cubicBez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10" y="97"/>
                        <a:pt x="14" y="97"/>
                        <a:pt x="19" y="97"/>
                      </a:cubicBezTo>
                      <a:cubicBezTo>
                        <a:pt x="23" y="98"/>
                        <a:pt x="27" y="98"/>
                        <a:pt x="31" y="98"/>
                      </a:cubicBezTo>
                      <a:cubicBezTo>
                        <a:pt x="40" y="99"/>
                        <a:pt x="48" y="99"/>
                        <a:pt x="57" y="100"/>
                      </a:cubicBezTo>
                      <a:close/>
                      <a:moveTo>
                        <a:pt x="57" y="100"/>
                      </a:moveTo>
                      <a:cubicBezTo>
                        <a:pt x="48" y="101"/>
                        <a:pt x="40" y="102"/>
                        <a:pt x="31" y="102"/>
                      </a:cubicBezTo>
                      <a:cubicBezTo>
                        <a:pt x="27" y="103"/>
                        <a:pt x="23" y="103"/>
                        <a:pt x="19" y="103"/>
                      </a:cubicBezTo>
                      <a:cubicBezTo>
                        <a:pt x="14" y="103"/>
                        <a:pt x="10" y="104"/>
                        <a:pt x="6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3" y="98"/>
                        <a:pt x="3" y="98"/>
                        <a:pt x="3" y="98"/>
                      </a:cubicBezTo>
                      <a:cubicBezTo>
                        <a:pt x="7" y="91"/>
                        <a:pt x="11" y="84"/>
                        <a:pt x="15" y="77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2" y="49"/>
                        <a:pt x="36" y="42"/>
                        <a:pt x="40" y="35"/>
                      </a:cubicBezTo>
                      <a:cubicBezTo>
                        <a:pt x="44" y="28"/>
                        <a:pt x="49" y="21"/>
                        <a:pt x="53" y="14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1" y="16"/>
                        <a:pt x="61" y="16"/>
                        <a:pt x="61" y="16"/>
                      </a:cubicBezTo>
                      <a:cubicBezTo>
                        <a:pt x="61" y="23"/>
                        <a:pt x="61" y="30"/>
                        <a:pt x="61" y="37"/>
                      </a:cubicBezTo>
                      <a:cubicBezTo>
                        <a:pt x="61" y="44"/>
                        <a:pt x="60" y="51"/>
                        <a:pt x="60" y="58"/>
                      </a:cubicBezTo>
                      <a:cubicBezTo>
                        <a:pt x="60" y="65"/>
                        <a:pt x="59" y="72"/>
                        <a:pt x="59" y="79"/>
                      </a:cubicBezTo>
                      <a:cubicBezTo>
                        <a:pt x="58" y="86"/>
                        <a:pt x="58" y="93"/>
                        <a:pt x="57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cxnSp>
          <p:nvCxnSpPr>
            <p:cNvPr id="119" name="直接连接符 118"/>
            <p:cNvCxnSpPr/>
            <p:nvPr/>
          </p:nvCxnSpPr>
          <p:spPr>
            <a:xfrm>
              <a:off x="3944299" y="5537915"/>
              <a:ext cx="475881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4" name="文本框 123"/>
            <p:cNvSpPr txBox="1"/>
            <p:nvPr/>
          </p:nvSpPr>
          <p:spPr>
            <a:xfrm>
              <a:off x="4162341" y="5071967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7086313" y="514978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</a:rPr>
                <a:t>文字添加此处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70643" y="764686"/>
            <a:ext cx="6733168" cy="5181576"/>
            <a:chOff x="2770643" y="764686"/>
            <a:chExt cx="6733168" cy="5181576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6787013" y="2554353"/>
              <a:ext cx="2057097" cy="1630424"/>
              <a:chOff x="7067185" y="855096"/>
              <a:chExt cx="2057097" cy="1630424"/>
            </a:xfrm>
          </p:grpSpPr>
          <p:sp>
            <p:nvSpPr>
              <p:cNvPr id="17" name="同心圆 16"/>
              <p:cNvSpPr/>
              <p:nvPr/>
            </p:nvSpPr>
            <p:spPr>
              <a:xfrm>
                <a:off x="7513197" y="855096"/>
                <a:ext cx="1611085" cy="1611085"/>
              </a:xfrm>
              <a:prstGeom prst="donut">
                <a:avLst>
                  <a:gd name="adj" fmla="val 5913"/>
                </a:avLst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9140000">
                <a:off x="7067185" y="2384044"/>
                <a:ext cx="743101" cy="101476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1" name="组合 350"/>
            <p:cNvGrpSpPr/>
            <p:nvPr/>
          </p:nvGrpSpPr>
          <p:grpSpPr>
            <a:xfrm rot="5400000" flipV="1">
              <a:off x="3404137" y="2544827"/>
              <a:ext cx="2057097" cy="1630424"/>
              <a:chOff x="7067185" y="855096"/>
              <a:chExt cx="2057097" cy="1630424"/>
            </a:xfrm>
          </p:grpSpPr>
          <p:sp>
            <p:nvSpPr>
              <p:cNvPr id="352" name="同心圆 351"/>
              <p:cNvSpPr/>
              <p:nvPr/>
            </p:nvSpPr>
            <p:spPr>
              <a:xfrm>
                <a:off x="7513197" y="855096"/>
                <a:ext cx="1611085" cy="1611085"/>
              </a:xfrm>
              <a:prstGeom prst="donut">
                <a:avLst>
                  <a:gd name="adj" fmla="val 5913"/>
                </a:avLst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 rot="19140000">
                <a:off x="7067185" y="2384044"/>
                <a:ext cx="743101" cy="101476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 rot="5400000" flipV="1">
              <a:off x="2468972" y="4527525"/>
              <a:ext cx="1720408" cy="1117066"/>
              <a:chOff x="7082239" y="901696"/>
              <a:chExt cx="1720408" cy="1117066"/>
            </a:xfrm>
          </p:grpSpPr>
          <p:sp>
            <p:nvSpPr>
              <p:cNvPr id="374" name="同心圆 373"/>
              <p:cNvSpPr>
                <a:spLocks noChangeAspect="1"/>
              </p:cNvSpPr>
              <p:nvPr/>
            </p:nvSpPr>
            <p:spPr>
              <a:xfrm>
                <a:off x="7722647" y="901696"/>
                <a:ext cx="1080000" cy="1080000"/>
              </a:xfrm>
              <a:prstGeom prst="donut">
                <a:avLst>
                  <a:gd name="adj" fmla="val 7187"/>
                </a:avLst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>
              <a:xfrm rot="19320000">
                <a:off x="7082239" y="1917286"/>
                <a:ext cx="810000" cy="101476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6200000" flipH="1" flipV="1">
              <a:off x="4645215" y="4523707"/>
              <a:ext cx="1720408" cy="1117066"/>
              <a:chOff x="7082239" y="901696"/>
              <a:chExt cx="1720408" cy="1117066"/>
            </a:xfrm>
          </p:grpSpPr>
          <p:sp>
            <p:nvSpPr>
              <p:cNvPr id="38" name="同心圆 37"/>
              <p:cNvSpPr>
                <a:spLocks noChangeAspect="1"/>
              </p:cNvSpPr>
              <p:nvPr/>
            </p:nvSpPr>
            <p:spPr>
              <a:xfrm>
                <a:off x="7722647" y="901696"/>
                <a:ext cx="1080000" cy="1080000"/>
              </a:xfrm>
              <a:prstGeom prst="donut">
                <a:avLst>
                  <a:gd name="adj" fmla="val 7187"/>
                </a:avLst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9320000">
                <a:off x="7082239" y="1917286"/>
                <a:ext cx="810000" cy="101476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5400000" flipV="1">
              <a:off x="5908831" y="4523707"/>
              <a:ext cx="1720408" cy="1117066"/>
              <a:chOff x="7082239" y="901696"/>
              <a:chExt cx="1720408" cy="1117066"/>
            </a:xfrm>
          </p:grpSpPr>
          <p:sp>
            <p:nvSpPr>
              <p:cNvPr id="41" name="同心圆 40"/>
              <p:cNvSpPr>
                <a:spLocks noChangeAspect="1"/>
              </p:cNvSpPr>
              <p:nvPr/>
            </p:nvSpPr>
            <p:spPr>
              <a:xfrm>
                <a:off x="7722647" y="901696"/>
                <a:ext cx="1080000" cy="1080000"/>
              </a:xfrm>
              <a:prstGeom prst="donut">
                <a:avLst>
                  <a:gd name="adj" fmla="val 7187"/>
                </a:avLst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9320000">
                <a:off x="7082239" y="1917286"/>
                <a:ext cx="810000" cy="101476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6200000" flipH="1" flipV="1">
              <a:off x="8085074" y="4519889"/>
              <a:ext cx="1720408" cy="1117066"/>
              <a:chOff x="7082239" y="901696"/>
              <a:chExt cx="1720408" cy="1117066"/>
            </a:xfrm>
          </p:grpSpPr>
          <p:sp>
            <p:nvSpPr>
              <p:cNvPr id="44" name="同心圆 43"/>
              <p:cNvSpPr>
                <a:spLocks noChangeAspect="1"/>
              </p:cNvSpPr>
              <p:nvPr/>
            </p:nvSpPr>
            <p:spPr>
              <a:xfrm>
                <a:off x="7722647" y="901696"/>
                <a:ext cx="1080000" cy="1080000"/>
              </a:xfrm>
              <a:prstGeom prst="donut">
                <a:avLst>
                  <a:gd name="adj" fmla="val 7187"/>
                </a:avLst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 rot="19320000">
                <a:off x="7082239" y="1917286"/>
                <a:ext cx="810000" cy="101476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779762" y="3311628"/>
              <a:ext cx="1286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181977" y="3259467"/>
              <a:ext cx="1286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95925" y="5144652"/>
              <a:ext cx="1029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09234" y="5144652"/>
              <a:ext cx="1029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254317" y="5144652"/>
              <a:ext cx="1029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464729" y="5144652"/>
              <a:ext cx="1029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156045" y="764686"/>
              <a:ext cx="1944000" cy="1944000"/>
              <a:chOff x="5158127" y="2466181"/>
              <a:chExt cx="1944000" cy="1944000"/>
            </a:xfrm>
          </p:grpSpPr>
          <p:sp>
            <p:nvSpPr>
              <p:cNvPr id="10" name="Freeform 10"/>
              <p:cNvSpPr/>
              <p:nvPr/>
            </p:nvSpPr>
            <p:spPr bwMode="auto">
              <a:xfrm>
                <a:off x="5158127" y="2466181"/>
                <a:ext cx="1944000" cy="1944000"/>
              </a:xfrm>
              <a:custGeom>
                <a:avLst/>
                <a:gdLst>
                  <a:gd name="T0" fmla="*/ 348 w 1191"/>
                  <a:gd name="T1" fmla="*/ 1249 h 1249"/>
                  <a:gd name="T2" fmla="*/ 0 w 1191"/>
                  <a:gd name="T3" fmla="*/ 883 h 1249"/>
                  <a:gd name="T4" fmla="*/ 0 w 1191"/>
                  <a:gd name="T5" fmla="*/ 366 h 1249"/>
                  <a:gd name="T6" fmla="*/ 348 w 1191"/>
                  <a:gd name="T7" fmla="*/ 0 h 1249"/>
                  <a:gd name="T8" fmla="*/ 843 w 1191"/>
                  <a:gd name="T9" fmla="*/ 0 h 1249"/>
                  <a:gd name="T10" fmla="*/ 1191 w 1191"/>
                  <a:gd name="T11" fmla="*/ 366 h 1249"/>
                  <a:gd name="T12" fmla="*/ 1191 w 1191"/>
                  <a:gd name="T13" fmla="*/ 883 h 1249"/>
                  <a:gd name="T14" fmla="*/ 843 w 1191"/>
                  <a:gd name="T15" fmla="*/ 1249 h 1249"/>
                  <a:gd name="T16" fmla="*/ 348 w 1191"/>
                  <a:gd name="T17" fmla="*/ 1249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1" h="1249">
                    <a:moveTo>
                      <a:pt x="348" y="1249"/>
                    </a:moveTo>
                    <a:lnTo>
                      <a:pt x="0" y="883"/>
                    </a:lnTo>
                    <a:lnTo>
                      <a:pt x="0" y="366"/>
                    </a:lnTo>
                    <a:lnTo>
                      <a:pt x="348" y="0"/>
                    </a:lnTo>
                    <a:lnTo>
                      <a:pt x="843" y="0"/>
                    </a:lnTo>
                    <a:lnTo>
                      <a:pt x="1191" y="366"/>
                    </a:lnTo>
                    <a:lnTo>
                      <a:pt x="1191" y="883"/>
                    </a:lnTo>
                    <a:lnTo>
                      <a:pt x="843" y="1249"/>
                    </a:lnTo>
                    <a:lnTo>
                      <a:pt x="348" y="1249"/>
                    </a:lnTo>
                    <a:close/>
                  </a:path>
                </a:pathLst>
              </a:custGeom>
              <a:blipFill dpi="0" rotWithShape="1">
                <a:blip r:embed="rId7" cstate="screen"/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五角星 13"/>
              <p:cNvSpPr>
                <a:spLocks noChangeAspect="1"/>
              </p:cNvSpPr>
              <p:nvPr/>
            </p:nvSpPr>
            <p:spPr>
              <a:xfrm flipH="1">
                <a:off x="5708649" y="2526505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五角星 204"/>
              <p:cNvSpPr>
                <a:spLocks noChangeAspect="1"/>
              </p:cNvSpPr>
              <p:nvPr/>
            </p:nvSpPr>
            <p:spPr>
              <a:xfrm flipH="1">
                <a:off x="6393259" y="2526505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五角星 212"/>
              <p:cNvSpPr>
                <a:spLocks noChangeAspect="1"/>
              </p:cNvSpPr>
              <p:nvPr/>
            </p:nvSpPr>
            <p:spPr>
              <a:xfrm flipH="1">
                <a:off x="5321299" y="2997759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五角星 213"/>
              <p:cNvSpPr>
                <a:spLocks noChangeAspect="1"/>
              </p:cNvSpPr>
              <p:nvPr/>
            </p:nvSpPr>
            <p:spPr>
              <a:xfrm flipH="1">
                <a:off x="5321299" y="3705224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五角星 218"/>
              <p:cNvSpPr>
                <a:spLocks noChangeAspect="1"/>
              </p:cNvSpPr>
              <p:nvPr/>
            </p:nvSpPr>
            <p:spPr>
              <a:xfrm flipH="1">
                <a:off x="6819569" y="2990055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五角星 219"/>
              <p:cNvSpPr>
                <a:spLocks noChangeAspect="1"/>
              </p:cNvSpPr>
              <p:nvPr/>
            </p:nvSpPr>
            <p:spPr>
              <a:xfrm flipH="1">
                <a:off x="6819569" y="3705224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五角星 308"/>
              <p:cNvSpPr>
                <a:spLocks noChangeAspect="1"/>
              </p:cNvSpPr>
              <p:nvPr/>
            </p:nvSpPr>
            <p:spPr>
              <a:xfrm flipH="1">
                <a:off x="5708649" y="4183855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五角星 309"/>
              <p:cNvSpPr>
                <a:spLocks noChangeAspect="1"/>
              </p:cNvSpPr>
              <p:nvPr/>
            </p:nvSpPr>
            <p:spPr>
              <a:xfrm flipH="1">
                <a:off x="6393259" y="4183855"/>
                <a:ext cx="144000" cy="144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0" name="任意多边形 299"/>
            <p:cNvSpPr/>
            <p:nvPr/>
          </p:nvSpPr>
          <p:spPr>
            <a:xfrm>
              <a:off x="7100046" y="1540552"/>
              <a:ext cx="466110" cy="689279"/>
            </a:xfrm>
            <a:custGeom>
              <a:avLst/>
              <a:gdLst>
                <a:gd name="connsiteX0" fmla="*/ 0 w 615950"/>
                <a:gd name="connsiteY0" fmla="*/ 0 h 914400"/>
                <a:gd name="connsiteX1" fmla="*/ 0 w 615950"/>
                <a:gd name="connsiteY1" fmla="*/ 666750 h 914400"/>
                <a:gd name="connsiteX2" fmla="*/ 615950 w 615950"/>
                <a:gd name="connsiteY2" fmla="*/ 914400 h 914400"/>
                <a:gd name="connsiteX3" fmla="*/ 476250 w 615950"/>
                <a:gd name="connsiteY3" fmla="*/ 38100 h 914400"/>
                <a:gd name="connsiteX4" fmla="*/ 0 w 615950"/>
                <a:gd name="connsiteY4" fmla="*/ 0 h 914400"/>
                <a:gd name="connsiteX0-1" fmla="*/ 0 w 736600"/>
                <a:gd name="connsiteY0-2" fmla="*/ 0 h 914400"/>
                <a:gd name="connsiteX1-3" fmla="*/ 0 w 736600"/>
                <a:gd name="connsiteY1-4" fmla="*/ 666750 h 914400"/>
                <a:gd name="connsiteX2-5" fmla="*/ 615950 w 736600"/>
                <a:gd name="connsiteY2-6" fmla="*/ 914400 h 914400"/>
                <a:gd name="connsiteX3-7" fmla="*/ 736600 w 736600"/>
                <a:gd name="connsiteY3-8" fmla="*/ 69850 h 914400"/>
                <a:gd name="connsiteX4-9" fmla="*/ 0 w 736600"/>
                <a:gd name="connsiteY4-10" fmla="*/ 0 h 914400"/>
                <a:gd name="connsiteX0-11" fmla="*/ 0 w 736600"/>
                <a:gd name="connsiteY0-12" fmla="*/ 0 h 914400"/>
                <a:gd name="connsiteX1-13" fmla="*/ 0 w 736600"/>
                <a:gd name="connsiteY1-14" fmla="*/ 666750 h 914400"/>
                <a:gd name="connsiteX2-15" fmla="*/ 615950 w 736600"/>
                <a:gd name="connsiteY2-16" fmla="*/ 914400 h 914400"/>
                <a:gd name="connsiteX3-17" fmla="*/ 679450 w 736600"/>
                <a:gd name="connsiteY3-18" fmla="*/ 476250 h 914400"/>
                <a:gd name="connsiteX4-19" fmla="*/ 736600 w 736600"/>
                <a:gd name="connsiteY4-20" fmla="*/ 69850 h 914400"/>
                <a:gd name="connsiteX5" fmla="*/ 0 w 736600"/>
                <a:gd name="connsiteY5" fmla="*/ 0 h 914400"/>
                <a:gd name="connsiteX0-21" fmla="*/ 0 w 736600"/>
                <a:gd name="connsiteY0-22" fmla="*/ 0 h 914400"/>
                <a:gd name="connsiteX1-23" fmla="*/ 0 w 736600"/>
                <a:gd name="connsiteY1-24" fmla="*/ 666750 h 914400"/>
                <a:gd name="connsiteX2-25" fmla="*/ 615950 w 736600"/>
                <a:gd name="connsiteY2-26" fmla="*/ 914400 h 914400"/>
                <a:gd name="connsiteX3-27" fmla="*/ 679450 w 736600"/>
                <a:gd name="connsiteY3-28" fmla="*/ 476250 h 914400"/>
                <a:gd name="connsiteX4-29" fmla="*/ 736600 w 736600"/>
                <a:gd name="connsiteY4-30" fmla="*/ 69850 h 914400"/>
                <a:gd name="connsiteX5-31" fmla="*/ 0 w 736600"/>
                <a:gd name="connsiteY5-32" fmla="*/ 0 h 914400"/>
                <a:gd name="connsiteX0-33" fmla="*/ 0 w 736600"/>
                <a:gd name="connsiteY0-34" fmla="*/ 0 h 914400"/>
                <a:gd name="connsiteX1-35" fmla="*/ 0 w 736600"/>
                <a:gd name="connsiteY1-36" fmla="*/ 666750 h 914400"/>
                <a:gd name="connsiteX2-37" fmla="*/ 615950 w 736600"/>
                <a:gd name="connsiteY2-38" fmla="*/ 914400 h 914400"/>
                <a:gd name="connsiteX3-39" fmla="*/ 323850 w 736600"/>
                <a:gd name="connsiteY3-40" fmla="*/ 336550 h 914400"/>
                <a:gd name="connsiteX4-41" fmla="*/ 736600 w 736600"/>
                <a:gd name="connsiteY4-42" fmla="*/ 69850 h 914400"/>
                <a:gd name="connsiteX5-43" fmla="*/ 0 w 736600"/>
                <a:gd name="connsiteY5-44" fmla="*/ 0 h 914400"/>
                <a:gd name="connsiteX0-45" fmla="*/ 0 w 698500"/>
                <a:gd name="connsiteY0-46" fmla="*/ 0 h 914400"/>
                <a:gd name="connsiteX1-47" fmla="*/ 0 w 698500"/>
                <a:gd name="connsiteY1-48" fmla="*/ 666750 h 914400"/>
                <a:gd name="connsiteX2-49" fmla="*/ 615950 w 698500"/>
                <a:gd name="connsiteY2-50" fmla="*/ 914400 h 914400"/>
                <a:gd name="connsiteX3-51" fmla="*/ 323850 w 698500"/>
                <a:gd name="connsiteY3-52" fmla="*/ 336550 h 914400"/>
                <a:gd name="connsiteX4-53" fmla="*/ 698500 w 698500"/>
                <a:gd name="connsiteY4-54" fmla="*/ 196850 h 914400"/>
                <a:gd name="connsiteX5-55" fmla="*/ 0 w 698500"/>
                <a:gd name="connsiteY5-56" fmla="*/ 0 h 914400"/>
                <a:gd name="connsiteX0-57" fmla="*/ 0 w 698500"/>
                <a:gd name="connsiteY0-58" fmla="*/ 0 h 914400"/>
                <a:gd name="connsiteX1-59" fmla="*/ 0 w 698500"/>
                <a:gd name="connsiteY1-60" fmla="*/ 666750 h 914400"/>
                <a:gd name="connsiteX2-61" fmla="*/ 615950 w 698500"/>
                <a:gd name="connsiteY2-62" fmla="*/ 914400 h 914400"/>
                <a:gd name="connsiteX3-63" fmla="*/ 357546 w 698500"/>
                <a:gd name="connsiteY3-64" fmla="*/ 446061 h 914400"/>
                <a:gd name="connsiteX4-65" fmla="*/ 698500 w 698500"/>
                <a:gd name="connsiteY4-66" fmla="*/ 196850 h 914400"/>
                <a:gd name="connsiteX5-67" fmla="*/ 0 w 698500"/>
                <a:gd name="connsiteY5-68" fmla="*/ 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698500" h="914400">
                  <a:moveTo>
                    <a:pt x="0" y="0"/>
                  </a:moveTo>
                  <a:lnTo>
                    <a:pt x="0" y="666750"/>
                  </a:lnTo>
                  <a:lnTo>
                    <a:pt x="615950" y="914400"/>
                  </a:lnTo>
                  <a:lnTo>
                    <a:pt x="357546" y="446061"/>
                  </a:lnTo>
                  <a:lnTo>
                    <a:pt x="698500" y="19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 flipH="1">
              <a:off x="4629511" y="1279615"/>
              <a:ext cx="523419" cy="659013"/>
            </a:xfrm>
            <a:custGeom>
              <a:avLst/>
              <a:gdLst>
                <a:gd name="connsiteX0" fmla="*/ 0 w 615950"/>
                <a:gd name="connsiteY0" fmla="*/ 0 h 914400"/>
                <a:gd name="connsiteX1" fmla="*/ 0 w 615950"/>
                <a:gd name="connsiteY1" fmla="*/ 666750 h 914400"/>
                <a:gd name="connsiteX2" fmla="*/ 615950 w 615950"/>
                <a:gd name="connsiteY2" fmla="*/ 914400 h 914400"/>
                <a:gd name="connsiteX3" fmla="*/ 476250 w 615950"/>
                <a:gd name="connsiteY3" fmla="*/ 38100 h 914400"/>
                <a:gd name="connsiteX4" fmla="*/ 0 w 615950"/>
                <a:gd name="connsiteY4" fmla="*/ 0 h 914400"/>
                <a:gd name="connsiteX0-1" fmla="*/ 0 w 736600"/>
                <a:gd name="connsiteY0-2" fmla="*/ 0 h 914400"/>
                <a:gd name="connsiteX1-3" fmla="*/ 0 w 736600"/>
                <a:gd name="connsiteY1-4" fmla="*/ 666750 h 914400"/>
                <a:gd name="connsiteX2-5" fmla="*/ 615950 w 736600"/>
                <a:gd name="connsiteY2-6" fmla="*/ 914400 h 914400"/>
                <a:gd name="connsiteX3-7" fmla="*/ 736600 w 736600"/>
                <a:gd name="connsiteY3-8" fmla="*/ 69850 h 914400"/>
                <a:gd name="connsiteX4-9" fmla="*/ 0 w 736600"/>
                <a:gd name="connsiteY4-10" fmla="*/ 0 h 914400"/>
                <a:gd name="connsiteX0-11" fmla="*/ 0 w 736600"/>
                <a:gd name="connsiteY0-12" fmla="*/ 0 h 914400"/>
                <a:gd name="connsiteX1-13" fmla="*/ 0 w 736600"/>
                <a:gd name="connsiteY1-14" fmla="*/ 666750 h 914400"/>
                <a:gd name="connsiteX2-15" fmla="*/ 615950 w 736600"/>
                <a:gd name="connsiteY2-16" fmla="*/ 914400 h 914400"/>
                <a:gd name="connsiteX3-17" fmla="*/ 679450 w 736600"/>
                <a:gd name="connsiteY3-18" fmla="*/ 476250 h 914400"/>
                <a:gd name="connsiteX4-19" fmla="*/ 736600 w 736600"/>
                <a:gd name="connsiteY4-20" fmla="*/ 69850 h 914400"/>
                <a:gd name="connsiteX5" fmla="*/ 0 w 736600"/>
                <a:gd name="connsiteY5" fmla="*/ 0 h 914400"/>
                <a:gd name="connsiteX0-21" fmla="*/ 0 w 736600"/>
                <a:gd name="connsiteY0-22" fmla="*/ 0 h 914400"/>
                <a:gd name="connsiteX1-23" fmla="*/ 0 w 736600"/>
                <a:gd name="connsiteY1-24" fmla="*/ 666750 h 914400"/>
                <a:gd name="connsiteX2-25" fmla="*/ 615950 w 736600"/>
                <a:gd name="connsiteY2-26" fmla="*/ 914400 h 914400"/>
                <a:gd name="connsiteX3-27" fmla="*/ 679450 w 736600"/>
                <a:gd name="connsiteY3-28" fmla="*/ 476250 h 914400"/>
                <a:gd name="connsiteX4-29" fmla="*/ 736600 w 736600"/>
                <a:gd name="connsiteY4-30" fmla="*/ 69850 h 914400"/>
                <a:gd name="connsiteX5-31" fmla="*/ 0 w 736600"/>
                <a:gd name="connsiteY5-32" fmla="*/ 0 h 914400"/>
                <a:gd name="connsiteX0-33" fmla="*/ 0 w 736600"/>
                <a:gd name="connsiteY0-34" fmla="*/ 0 h 914400"/>
                <a:gd name="connsiteX1-35" fmla="*/ 0 w 736600"/>
                <a:gd name="connsiteY1-36" fmla="*/ 666750 h 914400"/>
                <a:gd name="connsiteX2-37" fmla="*/ 615950 w 736600"/>
                <a:gd name="connsiteY2-38" fmla="*/ 914400 h 914400"/>
                <a:gd name="connsiteX3-39" fmla="*/ 323850 w 736600"/>
                <a:gd name="connsiteY3-40" fmla="*/ 336550 h 914400"/>
                <a:gd name="connsiteX4-41" fmla="*/ 736600 w 736600"/>
                <a:gd name="connsiteY4-42" fmla="*/ 69850 h 914400"/>
                <a:gd name="connsiteX5-43" fmla="*/ 0 w 736600"/>
                <a:gd name="connsiteY5-44" fmla="*/ 0 h 914400"/>
                <a:gd name="connsiteX0-45" fmla="*/ 0 w 698500"/>
                <a:gd name="connsiteY0-46" fmla="*/ 0 h 914400"/>
                <a:gd name="connsiteX1-47" fmla="*/ 0 w 698500"/>
                <a:gd name="connsiteY1-48" fmla="*/ 666750 h 914400"/>
                <a:gd name="connsiteX2-49" fmla="*/ 615950 w 698500"/>
                <a:gd name="connsiteY2-50" fmla="*/ 914400 h 914400"/>
                <a:gd name="connsiteX3-51" fmla="*/ 323850 w 698500"/>
                <a:gd name="connsiteY3-52" fmla="*/ 336550 h 914400"/>
                <a:gd name="connsiteX4-53" fmla="*/ 698500 w 698500"/>
                <a:gd name="connsiteY4-54" fmla="*/ 196850 h 914400"/>
                <a:gd name="connsiteX5-55" fmla="*/ 0 w 698500"/>
                <a:gd name="connsiteY5-56" fmla="*/ 0 h 914400"/>
                <a:gd name="connsiteX0-57" fmla="*/ 0 w 698500"/>
                <a:gd name="connsiteY0-58" fmla="*/ 0 h 914400"/>
                <a:gd name="connsiteX1-59" fmla="*/ 0 w 698500"/>
                <a:gd name="connsiteY1-60" fmla="*/ 666750 h 914400"/>
                <a:gd name="connsiteX2-61" fmla="*/ 615950 w 698500"/>
                <a:gd name="connsiteY2-62" fmla="*/ 914400 h 914400"/>
                <a:gd name="connsiteX3-63" fmla="*/ 357546 w 698500"/>
                <a:gd name="connsiteY3-64" fmla="*/ 446061 h 914400"/>
                <a:gd name="connsiteX4-65" fmla="*/ 698500 w 698500"/>
                <a:gd name="connsiteY4-66" fmla="*/ 196850 h 914400"/>
                <a:gd name="connsiteX5-67" fmla="*/ 0 w 698500"/>
                <a:gd name="connsiteY5-68" fmla="*/ 0 h 914400"/>
                <a:gd name="connsiteX0-69" fmla="*/ 0 w 765891"/>
                <a:gd name="connsiteY0-70" fmla="*/ 173804 h 1088204"/>
                <a:gd name="connsiteX1-71" fmla="*/ 0 w 765891"/>
                <a:gd name="connsiteY1-72" fmla="*/ 840554 h 1088204"/>
                <a:gd name="connsiteX2-73" fmla="*/ 615950 w 765891"/>
                <a:gd name="connsiteY2-74" fmla="*/ 1088204 h 1088204"/>
                <a:gd name="connsiteX3-75" fmla="*/ 357546 w 765891"/>
                <a:gd name="connsiteY3-76" fmla="*/ 619865 h 1088204"/>
                <a:gd name="connsiteX4-77" fmla="*/ 765891 w 765891"/>
                <a:gd name="connsiteY4-78" fmla="*/ 0 h 1088204"/>
                <a:gd name="connsiteX5-79" fmla="*/ 0 w 765891"/>
                <a:gd name="connsiteY5-80" fmla="*/ 173804 h 1088204"/>
                <a:gd name="connsiteX0-81" fmla="*/ 0 w 765891"/>
                <a:gd name="connsiteY0-82" fmla="*/ 173804 h 1088204"/>
                <a:gd name="connsiteX1-83" fmla="*/ 0 w 765891"/>
                <a:gd name="connsiteY1-84" fmla="*/ 840554 h 1088204"/>
                <a:gd name="connsiteX2-85" fmla="*/ 615950 w 765891"/>
                <a:gd name="connsiteY2-86" fmla="*/ 1088204 h 1088204"/>
                <a:gd name="connsiteX3-87" fmla="*/ 458633 w 765891"/>
                <a:gd name="connsiteY3-88" fmla="*/ 434538 h 1088204"/>
                <a:gd name="connsiteX4-89" fmla="*/ 765891 w 765891"/>
                <a:gd name="connsiteY4-90" fmla="*/ 0 h 1088204"/>
                <a:gd name="connsiteX5-91" fmla="*/ 0 w 765891"/>
                <a:gd name="connsiteY5-92" fmla="*/ 173804 h 1088204"/>
                <a:gd name="connsiteX0-93" fmla="*/ 0 w 860244"/>
                <a:gd name="connsiteY0-94" fmla="*/ 173804 h 840554"/>
                <a:gd name="connsiteX1-95" fmla="*/ 0 w 860244"/>
                <a:gd name="connsiteY1-96" fmla="*/ 840554 h 840554"/>
                <a:gd name="connsiteX2-97" fmla="*/ 860244 w 860244"/>
                <a:gd name="connsiteY2-98" fmla="*/ 532224 h 840554"/>
                <a:gd name="connsiteX3-99" fmla="*/ 458633 w 860244"/>
                <a:gd name="connsiteY3-100" fmla="*/ 434538 h 840554"/>
                <a:gd name="connsiteX4-101" fmla="*/ 765891 w 860244"/>
                <a:gd name="connsiteY4-102" fmla="*/ 0 h 840554"/>
                <a:gd name="connsiteX5-103" fmla="*/ 0 w 860244"/>
                <a:gd name="connsiteY5-104" fmla="*/ 173804 h 840554"/>
                <a:gd name="connsiteX0-105" fmla="*/ 0 w 860244"/>
                <a:gd name="connsiteY0-106" fmla="*/ 274891 h 941641"/>
                <a:gd name="connsiteX1-107" fmla="*/ 0 w 860244"/>
                <a:gd name="connsiteY1-108" fmla="*/ 941641 h 941641"/>
                <a:gd name="connsiteX2-109" fmla="*/ 860244 w 860244"/>
                <a:gd name="connsiteY2-110" fmla="*/ 633311 h 941641"/>
                <a:gd name="connsiteX3-111" fmla="*/ 458633 w 860244"/>
                <a:gd name="connsiteY3-112" fmla="*/ 535625 h 941641"/>
                <a:gd name="connsiteX4-113" fmla="*/ 698499 w 860244"/>
                <a:gd name="connsiteY4-114" fmla="*/ 0 h 941641"/>
                <a:gd name="connsiteX5-115" fmla="*/ 0 w 860244"/>
                <a:gd name="connsiteY5-116" fmla="*/ 274891 h 941641"/>
                <a:gd name="connsiteX0-117" fmla="*/ 0 w 860244"/>
                <a:gd name="connsiteY0-118" fmla="*/ 274891 h 941641"/>
                <a:gd name="connsiteX1-119" fmla="*/ 0 w 860244"/>
                <a:gd name="connsiteY1-120" fmla="*/ 941641 h 941641"/>
                <a:gd name="connsiteX2-121" fmla="*/ 860244 w 860244"/>
                <a:gd name="connsiteY2-122" fmla="*/ 633311 h 941641"/>
                <a:gd name="connsiteX3-123" fmla="*/ 458633 w 860244"/>
                <a:gd name="connsiteY3-124" fmla="*/ 535625 h 941641"/>
                <a:gd name="connsiteX4-125" fmla="*/ 698499 w 860244"/>
                <a:gd name="connsiteY4-126" fmla="*/ 0 h 941641"/>
                <a:gd name="connsiteX5-127" fmla="*/ 0 w 860244"/>
                <a:gd name="connsiteY5-128" fmla="*/ 274891 h 941641"/>
                <a:gd name="connsiteX0-129" fmla="*/ 0 w 860244"/>
                <a:gd name="connsiteY0-130" fmla="*/ 274891 h 941641"/>
                <a:gd name="connsiteX1-131" fmla="*/ 0 w 860244"/>
                <a:gd name="connsiteY1-132" fmla="*/ 941641 h 941641"/>
                <a:gd name="connsiteX2-133" fmla="*/ 860244 w 860244"/>
                <a:gd name="connsiteY2-134" fmla="*/ 633311 h 941641"/>
                <a:gd name="connsiteX3-135" fmla="*/ 483904 w 860244"/>
                <a:gd name="connsiteY3-136" fmla="*/ 409265 h 941641"/>
                <a:gd name="connsiteX4-137" fmla="*/ 698499 w 860244"/>
                <a:gd name="connsiteY4-138" fmla="*/ 0 h 941641"/>
                <a:gd name="connsiteX5-139" fmla="*/ 0 w 860244"/>
                <a:gd name="connsiteY5-140" fmla="*/ 274891 h 941641"/>
                <a:gd name="connsiteX0-141" fmla="*/ 0 w 860244"/>
                <a:gd name="connsiteY0-142" fmla="*/ 207499 h 874249"/>
                <a:gd name="connsiteX1-143" fmla="*/ 0 w 860244"/>
                <a:gd name="connsiteY1-144" fmla="*/ 874249 h 874249"/>
                <a:gd name="connsiteX2-145" fmla="*/ 860244 w 860244"/>
                <a:gd name="connsiteY2-146" fmla="*/ 565919 h 874249"/>
                <a:gd name="connsiteX3-147" fmla="*/ 483904 w 860244"/>
                <a:gd name="connsiteY3-148" fmla="*/ 341873 h 874249"/>
                <a:gd name="connsiteX4-149" fmla="*/ 723771 w 860244"/>
                <a:gd name="connsiteY4-150" fmla="*/ 0 h 874249"/>
                <a:gd name="connsiteX5-151" fmla="*/ 0 w 860244"/>
                <a:gd name="connsiteY5-152" fmla="*/ 207499 h 874249"/>
                <a:gd name="connsiteX0-153" fmla="*/ 0 w 843396"/>
                <a:gd name="connsiteY0-154" fmla="*/ 207499 h 874249"/>
                <a:gd name="connsiteX1-155" fmla="*/ 0 w 843396"/>
                <a:gd name="connsiteY1-156" fmla="*/ 874249 h 874249"/>
                <a:gd name="connsiteX2-157" fmla="*/ 843396 w 843396"/>
                <a:gd name="connsiteY2-158" fmla="*/ 658582 h 874249"/>
                <a:gd name="connsiteX3-159" fmla="*/ 483904 w 843396"/>
                <a:gd name="connsiteY3-160" fmla="*/ 341873 h 874249"/>
                <a:gd name="connsiteX4-161" fmla="*/ 723771 w 843396"/>
                <a:gd name="connsiteY4-162" fmla="*/ 0 h 874249"/>
                <a:gd name="connsiteX5-163" fmla="*/ 0 w 843396"/>
                <a:gd name="connsiteY5-164" fmla="*/ 207499 h 874249"/>
                <a:gd name="connsiteX0-165" fmla="*/ 0 w 843396"/>
                <a:gd name="connsiteY0-166" fmla="*/ 207499 h 874249"/>
                <a:gd name="connsiteX1-167" fmla="*/ 0 w 843396"/>
                <a:gd name="connsiteY1-168" fmla="*/ 874249 h 874249"/>
                <a:gd name="connsiteX2-169" fmla="*/ 843396 w 843396"/>
                <a:gd name="connsiteY2-170" fmla="*/ 658582 h 874249"/>
                <a:gd name="connsiteX3-171" fmla="*/ 483904 w 843396"/>
                <a:gd name="connsiteY3-172" fmla="*/ 426112 h 874249"/>
                <a:gd name="connsiteX4-173" fmla="*/ 723771 w 843396"/>
                <a:gd name="connsiteY4-174" fmla="*/ 0 h 874249"/>
                <a:gd name="connsiteX5-175" fmla="*/ 0 w 843396"/>
                <a:gd name="connsiteY5-176" fmla="*/ 207499 h 874249"/>
                <a:gd name="connsiteX0-177" fmla="*/ 0 w 834972"/>
                <a:gd name="connsiteY0-178" fmla="*/ 207499 h 874249"/>
                <a:gd name="connsiteX1-179" fmla="*/ 0 w 834972"/>
                <a:gd name="connsiteY1-180" fmla="*/ 874249 h 874249"/>
                <a:gd name="connsiteX2-181" fmla="*/ 834972 w 834972"/>
                <a:gd name="connsiteY2-182" fmla="*/ 624886 h 874249"/>
                <a:gd name="connsiteX3-183" fmla="*/ 483904 w 834972"/>
                <a:gd name="connsiteY3-184" fmla="*/ 426112 h 874249"/>
                <a:gd name="connsiteX4-185" fmla="*/ 723771 w 834972"/>
                <a:gd name="connsiteY4-186" fmla="*/ 0 h 874249"/>
                <a:gd name="connsiteX5-187" fmla="*/ 0 w 834972"/>
                <a:gd name="connsiteY5-188" fmla="*/ 207499 h 874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834972" h="874249">
                  <a:moveTo>
                    <a:pt x="0" y="207499"/>
                  </a:moveTo>
                  <a:lnTo>
                    <a:pt x="0" y="874249"/>
                  </a:lnTo>
                  <a:lnTo>
                    <a:pt x="834972" y="624886"/>
                  </a:lnTo>
                  <a:lnTo>
                    <a:pt x="483904" y="426112"/>
                  </a:lnTo>
                  <a:lnTo>
                    <a:pt x="723771" y="0"/>
                  </a:lnTo>
                  <a:lnTo>
                    <a:pt x="0" y="207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圆角矩形 300"/>
            <p:cNvSpPr/>
            <p:nvPr/>
          </p:nvSpPr>
          <p:spPr>
            <a:xfrm>
              <a:off x="5488211" y="1464352"/>
              <a:ext cx="1289621" cy="569496"/>
            </a:xfrm>
            <a:prstGeom prst="roundRect">
              <a:avLst>
                <a:gd name="adj" fmla="val 9977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491325" y="1552013"/>
              <a:ext cx="1286507" cy="40568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36000"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输入文字</a:t>
              </a: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693248" y="3629661"/>
            <a:ext cx="2432730" cy="1217970"/>
            <a:chOff x="4067980" y="1958202"/>
            <a:chExt cx="2432730" cy="1217970"/>
          </a:xfrm>
        </p:grpSpPr>
        <p:sp>
          <p:nvSpPr>
            <p:cNvPr id="8" name="矩形 7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66668" y="2279357"/>
            <a:ext cx="2432730" cy="1217970"/>
            <a:chOff x="4067980" y="1958202"/>
            <a:chExt cx="2432730" cy="1217970"/>
          </a:xfrm>
        </p:grpSpPr>
        <p:sp>
          <p:nvSpPr>
            <p:cNvPr id="11" name="矩形 10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50235" y="3182397"/>
            <a:ext cx="2456326" cy="2416348"/>
            <a:chOff x="3750235" y="3182397"/>
            <a:chExt cx="2456326" cy="2416348"/>
          </a:xfrm>
        </p:grpSpPr>
        <p:sp>
          <p:nvSpPr>
            <p:cNvPr id="5" name="Freeform 90"/>
            <p:cNvSpPr>
              <a:spLocks noEditPoints="1"/>
            </p:cNvSpPr>
            <p:nvPr/>
          </p:nvSpPr>
          <p:spPr bwMode="auto">
            <a:xfrm flipH="1" flipV="1">
              <a:off x="3750235" y="3182397"/>
              <a:ext cx="2456326" cy="2416348"/>
            </a:xfrm>
            <a:custGeom>
              <a:avLst/>
              <a:gdLst>
                <a:gd name="T0" fmla="*/ 203 w 234"/>
                <a:gd name="T1" fmla="*/ 32 h 230"/>
                <a:gd name="T2" fmla="*/ 60 w 234"/>
                <a:gd name="T3" fmla="*/ 208 h 230"/>
                <a:gd name="T4" fmla="*/ 125 w 234"/>
                <a:gd name="T5" fmla="*/ 8 h 230"/>
                <a:gd name="T6" fmla="*/ 148 w 234"/>
                <a:gd name="T7" fmla="*/ 14 h 230"/>
                <a:gd name="T8" fmla="*/ 168 w 234"/>
                <a:gd name="T9" fmla="*/ 15 h 230"/>
                <a:gd name="T10" fmla="*/ 157 w 234"/>
                <a:gd name="T11" fmla="*/ 18 h 230"/>
                <a:gd name="T12" fmla="*/ 140 w 234"/>
                <a:gd name="T13" fmla="*/ 19 h 230"/>
                <a:gd name="T14" fmla="*/ 119 w 234"/>
                <a:gd name="T15" fmla="*/ 20 h 230"/>
                <a:gd name="T16" fmla="*/ 101 w 234"/>
                <a:gd name="T17" fmla="*/ 20 h 230"/>
                <a:gd name="T18" fmla="*/ 180 w 234"/>
                <a:gd name="T19" fmla="*/ 25 h 230"/>
                <a:gd name="T20" fmla="*/ 191 w 234"/>
                <a:gd name="T21" fmla="*/ 113 h 230"/>
                <a:gd name="T22" fmla="*/ 189 w 234"/>
                <a:gd name="T23" fmla="*/ 25 h 230"/>
                <a:gd name="T24" fmla="*/ 185 w 234"/>
                <a:gd name="T25" fmla="*/ 25 h 230"/>
                <a:gd name="T26" fmla="*/ 188 w 234"/>
                <a:gd name="T27" fmla="*/ 28 h 230"/>
                <a:gd name="T28" fmla="*/ 175 w 234"/>
                <a:gd name="T29" fmla="*/ 32 h 230"/>
                <a:gd name="T30" fmla="*/ 40 w 234"/>
                <a:gd name="T31" fmla="*/ 41 h 230"/>
                <a:gd name="T32" fmla="*/ 54 w 234"/>
                <a:gd name="T33" fmla="*/ 43 h 230"/>
                <a:gd name="T34" fmla="*/ 197 w 234"/>
                <a:gd name="T35" fmla="*/ 43 h 230"/>
                <a:gd name="T36" fmla="*/ 39 w 234"/>
                <a:gd name="T37" fmla="*/ 47 h 230"/>
                <a:gd name="T38" fmla="*/ 204 w 234"/>
                <a:gd name="T39" fmla="*/ 54 h 230"/>
                <a:gd name="T40" fmla="*/ 22 w 234"/>
                <a:gd name="T41" fmla="*/ 57 h 230"/>
                <a:gd name="T42" fmla="*/ 222 w 234"/>
                <a:gd name="T43" fmla="*/ 68 h 230"/>
                <a:gd name="T44" fmla="*/ 21 w 234"/>
                <a:gd name="T45" fmla="*/ 69 h 230"/>
                <a:gd name="T46" fmla="*/ 223 w 234"/>
                <a:gd name="T47" fmla="*/ 84 h 230"/>
                <a:gd name="T48" fmla="*/ 10 w 234"/>
                <a:gd name="T49" fmla="*/ 94 h 230"/>
                <a:gd name="T50" fmla="*/ 18 w 234"/>
                <a:gd name="T51" fmla="*/ 87 h 230"/>
                <a:gd name="T52" fmla="*/ 213 w 234"/>
                <a:gd name="T53" fmla="*/ 101 h 230"/>
                <a:gd name="T54" fmla="*/ 229 w 234"/>
                <a:gd name="T55" fmla="*/ 93 h 230"/>
                <a:gd name="T56" fmla="*/ 4 w 234"/>
                <a:gd name="T57" fmla="*/ 100 h 230"/>
                <a:gd name="T58" fmla="*/ 207 w 234"/>
                <a:gd name="T59" fmla="*/ 106 h 230"/>
                <a:gd name="T60" fmla="*/ 10 w 234"/>
                <a:gd name="T61" fmla="*/ 127 h 230"/>
                <a:gd name="T62" fmla="*/ 21 w 234"/>
                <a:gd name="T63" fmla="*/ 107 h 230"/>
                <a:gd name="T64" fmla="*/ 215 w 234"/>
                <a:gd name="T65" fmla="*/ 118 h 230"/>
                <a:gd name="T66" fmla="*/ 222 w 234"/>
                <a:gd name="T67" fmla="*/ 116 h 230"/>
                <a:gd name="T68" fmla="*/ 192 w 234"/>
                <a:gd name="T69" fmla="*/ 125 h 230"/>
                <a:gd name="T70" fmla="*/ 207 w 234"/>
                <a:gd name="T71" fmla="*/ 122 h 230"/>
                <a:gd name="T72" fmla="*/ 186 w 234"/>
                <a:gd name="T73" fmla="*/ 128 h 230"/>
                <a:gd name="T74" fmla="*/ 33 w 234"/>
                <a:gd name="T75" fmla="*/ 140 h 230"/>
                <a:gd name="T76" fmla="*/ 185 w 234"/>
                <a:gd name="T77" fmla="*/ 133 h 230"/>
                <a:gd name="T78" fmla="*/ 46 w 234"/>
                <a:gd name="T79" fmla="*/ 136 h 230"/>
                <a:gd name="T80" fmla="*/ 177 w 234"/>
                <a:gd name="T81" fmla="*/ 138 h 230"/>
                <a:gd name="T82" fmla="*/ 123 w 234"/>
                <a:gd name="T83" fmla="*/ 142 h 230"/>
                <a:gd name="T84" fmla="*/ 30 w 234"/>
                <a:gd name="T85" fmla="*/ 141 h 230"/>
                <a:gd name="T86" fmla="*/ 57 w 234"/>
                <a:gd name="T87" fmla="*/ 143 h 230"/>
                <a:gd name="T88" fmla="*/ 167 w 234"/>
                <a:gd name="T89" fmla="*/ 145 h 230"/>
                <a:gd name="T90" fmla="*/ 134 w 234"/>
                <a:gd name="T91" fmla="*/ 149 h 230"/>
                <a:gd name="T92" fmla="*/ 68 w 234"/>
                <a:gd name="T93" fmla="*/ 147 h 230"/>
                <a:gd name="T94" fmla="*/ 88 w 234"/>
                <a:gd name="T95" fmla="*/ 149 h 230"/>
                <a:gd name="T96" fmla="*/ 57 w 234"/>
                <a:gd name="T97" fmla="*/ 150 h 230"/>
                <a:gd name="T98" fmla="*/ 134 w 234"/>
                <a:gd name="T99" fmla="*/ 151 h 230"/>
                <a:gd name="T100" fmla="*/ 93 w 234"/>
                <a:gd name="T101" fmla="*/ 153 h 230"/>
                <a:gd name="T102" fmla="*/ 142 w 234"/>
                <a:gd name="T103" fmla="*/ 154 h 230"/>
                <a:gd name="T104" fmla="*/ 89 w 234"/>
                <a:gd name="T105" fmla="*/ 156 h 230"/>
                <a:gd name="T106" fmla="*/ 56 w 234"/>
                <a:gd name="T107" fmla="*/ 193 h 230"/>
                <a:gd name="T108" fmla="*/ 67 w 234"/>
                <a:gd name="T109" fmla="*/ 166 h 230"/>
                <a:gd name="T110" fmla="*/ 62 w 234"/>
                <a:gd name="T111" fmla="*/ 182 h 230"/>
                <a:gd name="T112" fmla="*/ 73 w 234"/>
                <a:gd name="T113" fmla="*/ 19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4" h="230">
                  <a:moveTo>
                    <a:pt x="35" y="154"/>
                  </a:moveTo>
                  <a:cubicBezTo>
                    <a:pt x="28" y="151"/>
                    <a:pt x="26" y="149"/>
                    <a:pt x="20" y="145"/>
                  </a:cubicBezTo>
                  <a:cubicBezTo>
                    <a:pt x="9" y="136"/>
                    <a:pt x="0" y="119"/>
                    <a:pt x="1" y="98"/>
                  </a:cubicBezTo>
                  <a:cubicBezTo>
                    <a:pt x="3" y="78"/>
                    <a:pt x="13" y="62"/>
                    <a:pt x="24" y="50"/>
                  </a:cubicBezTo>
                  <a:cubicBezTo>
                    <a:pt x="35" y="37"/>
                    <a:pt x="46" y="29"/>
                    <a:pt x="62" y="22"/>
                  </a:cubicBezTo>
                  <a:cubicBezTo>
                    <a:pt x="69" y="18"/>
                    <a:pt x="77" y="14"/>
                    <a:pt x="84" y="11"/>
                  </a:cubicBezTo>
                  <a:cubicBezTo>
                    <a:pt x="107" y="4"/>
                    <a:pt x="138" y="0"/>
                    <a:pt x="162" y="8"/>
                  </a:cubicBezTo>
                  <a:cubicBezTo>
                    <a:pt x="171" y="11"/>
                    <a:pt x="177" y="14"/>
                    <a:pt x="184" y="18"/>
                  </a:cubicBezTo>
                  <a:cubicBezTo>
                    <a:pt x="191" y="23"/>
                    <a:pt x="198" y="26"/>
                    <a:pt x="203" y="32"/>
                  </a:cubicBezTo>
                  <a:cubicBezTo>
                    <a:pt x="209" y="37"/>
                    <a:pt x="214" y="42"/>
                    <a:pt x="218" y="49"/>
                  </a:cubicBezTo>
                  <a:cubicBezTo>
                    <a:pt x="225" y="59"/>
                    <a:pt x="232" y="72"/>
                    <a:pt x="233" y="87"/>
                  </a:cubicBezTo>
                  <a:cubicBezTo>
                    <a:pt x="234" y="105"/>
                    <a:pt x="225" y="119"/>
                    <a:pt x="215" y="129"/>
                  </a:cubicBezTo>
                  <a:cubicBezTo>
                    <a:pt x="210" y="133"/>
                    <a:pt x="203" y="137"/>
                    <a:pt x="196" y="141"/>
                  </a:cubicBezTo>
                  <a:cubicBezTo>
                    <a:pt x="165" y="156"/>
                    <a:pt x="131" y="164"/>
                    <a:pt x="91" y="162"/>
                  </a:cubicBezTo>
                  <a:cubicBezTo>
                    <a:pt x="79" y="173"/>
                    <a:pt x="71" y="198"/>
                    <a:pt x="77" y="219"/>
                  </a:cubicBezTo>
                  <a:cubicBezTo>
                    <a:pt x="78" y="223"/>
                    <a:pt x="82" y="226"/>
                    <a:pt x="81" y="230"/>
                  </a:cubicBezTo>
                  <a:cubicBezTo>
                    <a:pt x="77" y="229"/>
                    <a:pt x="73" y="225"/>
                    <a:pt x="69" y="221"/>
                  </a:cubicBezTo>
                  <a:cubicBezTo>
                    <a:pt x="66" y="217"/>
                    <a:pt x="62" y="213"/>
                    <a:pt x="60" y="208"/>
                  </a:cubicBezTo>
                  <a:cubicBezTo>
                    <a:pt x="52" y="196"/>
                    <a:pt x="46" y="176"/>
                    <a:pt x="49" y="159"/>
                  </a:cubicBezTo>
                  <a:cubicBezTo>
                    <a:pt x="42" y="159"/>
                    <a:pt x="39" y="157"/>
                    <a:pt x="35" y="154"/>
                  </a:cubicBezTo>
                  <a:close/>
                  <a:moveTo>
                    <a:pt x="139" y="6"/>
                  </a:moveTo>
                  <a:cubicBezTo>
                    <a:pt x="138" y="8"/>
                    <a:pt x="145" y="9"/>
                    <a:pt x="148" y="8"/>
                  </a:cubicBezTo>
                  <a:cubicBezTo>
                    <a:pt x="145" y="7"/>
                    <a:pt x="141" y="8"/>
                    <a:pt x="139" y="6"/>
                  </a:cubicBezTo>
                  <a:close/>
                  <a:moveTo>
                    <a:pt x="84" y="14"/>
                  </a:moveTo>
                  <a:cubicBezTo>
                    <a:pt x="96" y="13"/>
                    <a:pt x="110" y="8"/>
                    <a:pt x="122" y="8"/>
                  </a:cubicBezTo>
                  <a:cubicBezTo>
                    <a:pt x="111" y="5"/>
                    <a:pt x="95" y="11"/>
                    <a:pt x="84" y="14"/>
                  </a:cubicBezTo>
                  <a:close/>
                  <a:moveTo>
                    <a:pt x="125" y="8"/>
                  </a:moveTo>
                  <a:cubicBezTo>
                    <a:pt x="126" y="9"/>
                    <a:pt x="133" y="9"/>
                    <a:pt x="133" y="8"/>
                  </a:cubicBezTo>
                  <a:cubicBezTo>
                    <a:pt x="131" y="7"/>
                    <a:pt x="128" y="8"/>
                    <a:pt x="125" y="8"/>
                  </a:cubicBezTo>
                  <a:close/>
                  <a:moveTo>
                    <a:pt x="146" y="11"/>
                  </a:moveTo>
                  <a:cubicBezTo>
                    <a:pt x="146" y="13"/>
                    <a:pt x="149" y="11"/>
                    <a:pt x="151" y="11"/>
                  </a:cubicBezTo>
                  <a:cubicBezTo>
                    <a:pt x="150" y="11"/>
                    <a:pt x="147" y="10"/>
                    <a:pt x="146" y="11"/>
                  </a:cubicBezTo>
                  <a:close/>
                  <a:moveTo>
                    <a:pt x="122" y="13"/>
                  </a:moveTo>
                  <a:cubicBezTo>
                    <a:pt x="120" y="13"/>
                    <a:pt x="119" y="12"/>
                    <a:pt x="119" y="14"/>
                  </a:cubicBezTo>
                  <a:cubicBezTo>
                    <a:pt x="119" y="13"/>
                    <a:pt x="122" y="14"/>
                    <a:pt x="122" y="13"/>
                  </a:cubicBezTo>
                  <a:close/>
                  <a:moveTo>
                    <a:pt x="148" y="14"/>
                  </a:moveTo>
                  <a:cubicBezTo>
                    <a:pt x="147" y="13"/>
                    <a:pt x="144" y="14"/>
                    <a:pt x="143" y="14"/>
                  </a:cubicBezTo>
                  <a:cubicBezTo>
                    <a:pt x="144" y="16"/>
                    <a:pt x="147" y="15"/>
                    <a:pt x="148" y="14"/>
                  </a:cubicBezTo>
                  <a:close/>
                  <a:moveTo>
                    <a:pt x="131" y="15"/>
                  </a:moveTo>
                  <a:cubicBezTo>
                    <a:pt x="127" y="16"/>
                    <a:pt x="123" y="14"/>
                    <a:pt x="120" y="18"/>
                  </a:cubicBezTo>
                  <a:cubicBezTo>
                    <a:pt x="123" y="16"/>
                    <a:pt x="129" y="17"/>
                    <a:pt x="131" y="15"/>
                  </a:cubicBezTo>
                  <a:close/>
                  <a:moveTo>
                    <a:pt x="168" y="15"/>
                  </a:moveTo>
                  <a:cubicBezTo>
                    <a:pt x="167" y="15"/>
                    <a:pt x="168" y="17"/>
                    <a:pt x="167" y="18"/>
                  </a:cubicBezTo>
                  <a:cubicBezTo>
                    <a:pt x="168" y="19"/>
                    <a:pt x="171" y="19"/>
                    <a:pt x="171" y="18"/>
                  </a:cubicBezTo>
                  <a:cubicBezTo>
                    <a:pt x="171" y="16"/>
                    <a:pt x="169" y="16"/>
                    <a:pt x="168" y="15"/>
                  </a:cubicBezTo>
                  <a:close/>
                  <a:moveTo>
                    <a:pt x="98" y="18"/>
                  </a:moveTo>
                  <a:cubicBezTo>
                    <a:pt x="99" y="18"/>
                    <a:pt x="100" y="17"/>
                    <a:pt x="102" y="17"/>
                  </a:cubicBezTo>
                  <a:cubicBezTo>
                    <a:pt x="101" y="16"/>
                    <a:pt x="98" y="15"/>
                    <a:pt x="98" y="18"/>
                  </a:cubicBezTo>
                  <a:close/>
                  <a:moveTo>
                    <a:pt x="75" y="22"/>
                  </a:moveTo>
                  <a:cubicBezTo>
                    <a:pt x="75" y="22"/>
                    <a:pt x="76" y="22"/>
                    <a:pt x="76" y="23"/>
                  </a:cubicBezTo>
                  <a:cubicBezTo>
                    <a:pt x="79" y="22"/>
                    <a:pt x="83" y="21"/>
                    <a:pt x="84" y="18"/>
                  </a:cubicBezTo>
                  <a:cubicBezTo>
                    <a:pt x="81" y="17"/>
                    <a:pt x="78" y="20"/>
                    <a:pt x="75" y="22"/>
                  </a:cubicBezTo>
                  <a:close/>
                  <a:moveTo>
                    <a:pt x="160" y="18"/>
                  </a:moveTo>
                  <a:cubicBezTo>
                    <a:pt x="159" y="18"/>
                    <a:pt x="158" y="18"/>
                    <a:pt x="157" y="18"/>
                  </a:cubicBezTo>
                  <a:cubicBezTo>
                    <a:pt x="157" y="20"/>
                    <a:pt x="160" y="19"/>
                    <a:pt x="160" y="18"/>
                  </a:cubicBezTo>
                  <a:close/>
                  <a:moveTo>
                    <a:pt x="117" y="18"/>
                  </a:moveTo>
                  <a:cubicBezTo>
                    <a:pt x="116" y="17"/>
                    <a:pt x="113" y="18"/>
                    <a:pt x="114" y="20"/>
                  </a:cubicBezTo>
                  <a:cubicBezTo>
                    <a:pt x="115" y="20"/>
                    <a:pt x="115" y="19"/>
                    <a:pt x="117" y="18"/>
                  </a:cubicBezTo>
                  <a:close/>
                  <a:moveTo>
                    <a:pt x="172" y="20"/>
                  </a:moveTo>
                  <a:cubicBezTo>
                    <a:pt x="173" y="20"/>
                    <a:pt x="173" y="21"/>
                    <a:pt x="174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4" y="19"/>
                    <a:pt x="172" y="19"/>
                    <a:pt x="172" y="20"/>
                  </a:cubicBezTo>
                  <a:close/>
                  <a:moveTo>
                    <a:pt x="140" y="19"/>
                  </a:moveTo>
                  <a:cubicBezTo>
                    <a:pt x="141" y="20"/>
                    <a:pt x="143" y="20"/>
                    <a:pt x="144" y="21"/>
                  </a:cubicBezTo>
                  <a:cubicBezTo>
                    <a:pt x="145" y="20"/>
                    <a:pt x="141" y="19"/>
                    <a:pt x="140" y="19"/>
                  </a:cubicBezTo>
                  <a:close/>
                  <a:moveTo>
                    <a:pt x="86" y="20"/>
                  </a:moveTo>
                  <a:cubicBezTo>
                    <a:pt x="87" y="21"/>
                    <a:pt x="89" y="20"/>
                    <a:pt x="91" y="20"/>
                  </a:cubicBezTo>
                  <a:cubicBezTo>
                    <a:pt x="89" y="18"/>
                    <a:pt x="87" y="20"/>
                    <a:pt x="86" y="20"/>
                  </a:cubicBezTo>
                  <a:close/>
                  <a:moveTo>
                    <a:pt x="74" y="20"/>
                  </a:moveTo>
                  <a:cubicBezTo>
                    <a:pt x="72" y="19"/>
                    <a:pt x="70" y="21"/>
                    <a:pt x="68" y="22"/>
                  </a:cubicBezTo>
                  <a:cubicBezTo>
                    <a:pt x="70" y="22"/>
                    <a:pt x="73" y="21"/>
                    <a:pt x="74" y="20"/>
                  </a:cubicBezTo>
                  <a:close/>
                  <a:moveTo>
                    <a:pt x="119" y="20"/>
                  </a:moveTo>
                  <a:cubicBezTo>
                    <a:pt x="119" y="22"/>
                    <a:pt x="123" y="21"/>
                    <a:pt x="125" y="21"/>
                  </a:cubicBezTo>
                  <a:cubicBezTo>
                    <a:pt x="124" y="20"/>
                    <a:pt x="122" y="20"/>
                    <a:pt x="119" y="20"/>
                  </a:cubicBezTo>
                  <a:close/>
                  <a:moveTo>
                    <a:pt x="136" y="22"/>
                  </a:moveTo>
                  <a:cubicBezTo>
                    <a:pt x="139" y="22"/>
                    <a:pt x="139" y="22"/>
                    <a:pt x="141" y="22"/>
                  </a:cubicBezTo>
                  <a:cubicBezTo>
                    <a:pt x="141" y="21"/>
                    <a:pt x="136" y="19"/>
                    <a:pt x="136" y="22"/>
                  </a:cubicBezTo>
                  <a:close/>
                  <a:moveTo>
                    <a:pt x="101" y="20"/>
                  </a:moveTo>
                  <a:cubicBezTo>
                    <a:pt x="98" y="22"/>
                    <a:pt x="95" y="22"/>
                    <a:pt x="93" y="25"/>
                  </a:cubicBezTo>
                  <a:cubicBezTo>
                    <a:pt x="96" y="24"/>
                    <a:pt x="99" y="23"/>
                    <a:pt x="102" y="22"/>
                  </a:cubicBezTo>
                  <a:cubicBezTo>
                    <a:pt x="102" y="21"/>
                    <a:pt x="101" y="22"/>
                    <a:pt x="101" y="20"/>
                  </a:cubicBezTo>
                  <a:close/>
                  <a:moveTo>
                    <a:pt x="95" y="21"/>
                  </a:moveTo>
                  <a:cubicBezTo>
                    <a:pt x="94" y="20"/>
                    <a:pt x="91" y="21"/>
                    <a:pt x="90" y="23"/>
                  </a:cubicBezTo>
                  <a:cubicBezTo>
                    <a:pt x="92" y="22"/>
                    <a:pt x="94" y="21"/>
                    <a:pt x="95" y="21"/>
                  </a:cubicBezTo>
                  <a:close/>
                  <a:moveTo>
                    <a:pt x="183" y="21"/>
                  </a:moveTo>
                  <a:cubicBezTo>
                    <a:pt x="183" y="21"/>
                    <a:pt x="183" y="22"/>
                    <a:pt x="183" y="22"/>
                  </a:cubicBezTo>
                  <a:cubicBezTo>
                    <a:pt x="183" y="23"/>
                    <a:pt x="185" y="22"/>
                    <a:pt x="185" y="23"/>
                  </a:cubicBezTo>
                  <a:cubicBezTo>
                    <a:pt x="186" y="22"/>
                    <a:pt x="184" y="21"/>
                    <a:pt x="183" y="21"/>
                  </a:cubicBezTo>
                  <a:close/>
                  <a:moveTo>
                    <a:pt x="177" y="23"/>
                  </a:moveTo>
                  <a:cubicBezTo>
                    <a:pt x="178" y="23"/>
                    <a:pt x="178" y="25"/>
                    <a:pt x="180" y="25"/>
                  </a:cubicBezTo>
                  <a:cubicBezTo>
                    <a:pt x="180" y="23"/>
                    <a:pt x="178" y="22"/>
                    <a:pt x="177" y="23"/>
                  </a:cubicBezTo>
                  <a:close/>
                  <a:moveTo>
                    <a:pt x="52" y="48"/>
                  </a:moveTo>
                  <a:cubicBezTo>
                    <a:pt x="48" y="54"/>
                    <a:pt x="43" y="59"/>
                    <a:pt x="36" y="62"/>
                  </a:cubicBezTo>
                  <a:cubicBezTo>
                    <a:pt x="29" y="73"/>
                    <a:pt x="21" y="81"/>
                    <a:pt x="22" y="100"/>
                  </a:cubicBezTo>
                  <a:cubicBezTo>
                    <a:pt x="24" y="119"/>
                    <a:pt x="36" y="130"/>
                    <a:pt x="52" y="136"/>
                  </a:cubicBezTo>
                  <a:cubicBezTo>
                    <a:pt x="75" y="144"/>
                    <a:pt x="100" y="143"/>
                    <a:pt x="125" y="140"/>
                  </a:cubicBezTo>
                  <a:cubicBezTo>
                    <a:pt x="137" y="138"/>
                    <a:pt x="148" y="135"/>
                    <a:pt x="159" y="131"/>
                  </a:cubicBezTo>
                  <a:cubicBezTo>
                    <a:pt x="171" y="128"/>
                    <a:pt x="181" y="123"/>
                    <a:pt x="188" y="117"/>
                  </a:cubicBezTo>
                  <a:cubicBezTo>
                    <a:pt x="189" y="116"/>
                    <a:pt x="190" y="114"/>
                    <a:pt x="191" y="113"/>
                  </a:cubicBezTo>
                  <a:cubicBezTo>
                    <a:pt x="194" y="111"/>
                    <a:pt x="197" y="110"/>
                    <a:pt x="200" y="108"/>
                  </a:cubicBezTo>
                  <a:cubicBezTo>
                    <a:pt x="207" y="101"/>
                    <a:pt x="211" y="92"/>
                    <a:pt x="212" y="81"/>
                  </a:cubicBezTo>
                  <a:cubicBezTo>
                    <a:pt x="212" y="72"/>
                    <a:pt x="207" y="62"/>
                    <a:pt x="203" y="56"/>
                  </a:cubicBezTo>
                  <a:cubicBezTo>
                    <a:pt x="198" y="50"/>
                    <a:pt x="190" y="44"/>
                    <a:pt x="182" y="39"/>
                  </a:cubicBezTo>
                  <a:cubicBezTo>
                    <a:pt x="174" y="34"/>
                    <a:pt x="164" y="29"/>
                    <a:pt x="155" y="27"/>
                  </a:cubicBezTo>
                  <a:cubicBezTo>
                    <a:pt x="146" y="25"/>
                    <a:pt x="136" y="24"/>
                    <a:pt x="128" y="24"/>
                  </a:cubicBezTo>
                  <a:cubicBezTo>
                    <a:pt x="94" y="22"/>
                    <a:pt x="72" y="34"/>
                    <a:pt x="52" y="48"/>
                  </a:cubicBezTo>
                  <a:close/>
                  <a:moveTo>
                    <a:pt x="188" y="24"/>
                  </a:moveTo>
                  <a:cubicBezTo>
                    <a:pt x="187" y="25"/>
                    <a:pt x="188" y="25"/>
                    <a:pt x="189" y="25"/>
                  </a:cubicBezTo>
                  <a:cubicBezTo>
                    <a:pt x="189" y="24"/>
                    <a:pt x="189" y="24"/>
                    <a:pt x="188" y="24"/>
                  </a:cubicBezTo>
                  <a:close/>
                  <a:moveTo>
                    <a:pt x="64" y="25"/>
                  </a:moveTo>
                  <a:cubicBezTo>
                    <a:pt x="63" y="24"/>
                    <a:pt x="60" y="26"/>
                    <a:pt x="61" y="27"/>
                  </a:cubicBezTo>
                  <a:cubicBezTo>
                    <a:pt x="63" y="27"/>
                    <a:pt x="63" y="28"/>
                    <a:pt x="65" y="28"/>
                  </a:cubicBezTo>
                  <a:cubicBezTo>
                    <a:pt x="65" y="28"/>
                    <a:pt x="65" y="28"/>
                    <a:pt x="65" y="27"/>
                  </a:cubicBezTo>
                  <a:cubicBezTo>
                    <a:pt x="65" y="26"/>
                    <a:pt x="62" y="26"/>
                    <a:pt x="64" y="25"/>
                  </a:cubicBezTo>
                  <a:close/>
                  <a:moveTo>
                    <a:pt x="184" y="25"/>
                  </a:moveTo>
                  <a:cubicBezTo>
                    <a:pt x="183" y="26"/>
                    <a:pt x="184" y="26"/>
                    <a:pt x="184" y="27"/>
                  </a:cubicBezTo>
                  <a:cubicBezTo>
                    <a:pt x="185" y="27"/>
                    <a:pt x="185" y="26"/>
                    <a:pt x="185" y="25"/>
                  </a:cubicBezTo>
                  <a:cubicBezTo>
                    <a:pt x="185" y="25"/>
                    <a:pt x="185" y="24"/>
                    <a:pt x="184" y="25"/>
                  </a:cubicBezTo>
                  <a:close/>
                  <a:moveTo>
                    <a:pt x="90" y="25"/>
                  </a:moveTo>
                  <a:cubicBezTo>
                    <a:pt x="90" y="25"/>
                    <a:pt x="86" y="26"/>
                    <a:pt x="86" y="26"/>
                  </a:cubicBezTo>
                  <a:cubicBezTo>
                    <a:pt x="87" y="27"/>
                    <a:pt x="88" y="25"/>
                    <a:pt x="90" y="25"/>
                  </a:cubicBezTo>
                  <a:close/>
                  <a:moveTo>
                    <a:pt x="79" y="26"/>
                  </a:moveTo>
                  <a:cubicBezTo>
                    <a:pt x="77" y="26"/>
                    <a:pt x="76" y="27"/>
                    <a:pt x="74" y="28"/>
                  </a:cubicBezTo>
                  <a:cubicBezTo>
                    <a:pt x="75" y="28"/>
                    <a:pt x="78" y="27"/>
                    <a:pt x="79" y="26"/>
                  </a:cubicBezTo>
                  <a:close/>
                  <a:moveTo>
                    <a:pt x="191" y="27"/>
                  </a:moveTo>
                  <a:cubicBezTo>
                    <a:pt x="189" y="27"/>
                    <a:pt x="189" y="28"/>
                    <a:pt x="188" y="28"/>
                  </a:cubicBezTo>
                  <a:cubicBezTo>
                    <a:pt x="188" y="30"/>
                    <a:pt x="189" y="30"/>
                    <a:pt x="191" y="30"/>
                  </a:cubicBezTo>
                  <a:cubicBezTo>
                    <a:pt x="191" y="29"/>
                    <a:pt x="191" y="28"/>
                    <a:pt x="191" y="27"/>
                  </a:cubicBezTo>
                  <a:close/>
                  <a:moveTo>
                    <a:pt x="56" y="29"/>
                  </a:moveTo>
                  <a:cubicBezTo>
                    <a:pt x="54" y="28"/>
                    <a:pt x="50" y="29"/>
                    <a:pt x="50" y="32"/>
                  </a:cubicBezTo>
                  <a:cubicBezTo>
                    <a:pt x="53" y="31"/>
                    <a:pt x="54" y="30"/>
                    <a:pt x="56" y="29"/>
                  </a:cubicBezTo>
                  <a:close/>
                  <a:moveTo>
                    <a:pt x="78" y="29"/>
                  </a:moveTo>
                  <a:cubicBezTo>
                    <a:pt x="73" y="31"/>
                    <a:pt x="61" y="33"/>
                    <a:pt x="60" y="38"/>
                  </a:cubicBezTo>
                  <a:cubicBezTo>
                    <a:pt x="67" y="36"/>
                    <a:pt x="72" y="32"/>
                    <a:pt x="78" y="29"/>
                  </a:cubicBezTo>
                  <a:close/>
                  <a:moveTo>
                    <a:pt x="175" y="32"/>
                  </a:moveTo>
                  <a:cubicBezTo>
                    <a:pt x="175" y="33"/>
                    <a:pt x="177" y="33"/>
                    <a:pt x="178" y="34"/>
                  </a:cubicBezTo>
                  <a:cubicBezTo>
                    <a:pt x="178" y="33"/>
                    <a:pt x="176" y="32"/>
                    <a:pt x="175" y="32"/>
                  </a:cubicBezTo>
                  <a:close/>
                  <a:moveTo>
                    <a:pt x="54" y="32"/>
                  </a:moveTo>
                  <a:cubicBezTo>
                    <a:pt x="52" y="33"/>
                    <a:pt x="50" y="35"/>
                    <a:pt x="49" y="38"/>
                  </a:cubicBezTo>
                  <a:cubicBezTo>
                    <a:pt x="52" y="37"/>
                    <a:pt x="54" y="35"/>
                    <a:pt x="54" y="32"/>
                  </a:cubicBezTo>
                  <a:close/>
                  <a:moveTo>
                    <a:pt x="44" y="35"/>
                  </a:moveTo>
                  <a:cubicBezTo>
                    <a:pt x="37" y="38"/>
                    <a:pt x="31" y="46"/>
                    <a:pt x="26" y="52"/>
                  </a:cubicBezTo>
                  <a:cubicBezTo>
                    <a:pt x="28" y="52"/>
                    <a:pt x="29" y="48"/>
                    <a:pt x="32" y="46"/>
                  </a:cubicBezTo>
                  <a:cubicBezTo>
                    <a:pt x="34" y="44"/>
                    <a:pt x="37" y="42"/>
                    <a:pt x="40" y="41"/>
                  </a:cubicBezTo>
                  <a:cubicBezTo>
                    <a:pt x="41" y="39"/>
                    <a:pt x="43" y="37"/>
                    <a:pt x="44" y="35"/>
                  </a:cubicBezTo>
                  <a:close/>
                  <a:moveTo>
                    <a:pt x="47" y="39"/>
                  </a:moveTo>
                  <a:cubicBezTo>
                    <a:pt x="45" y="40"/>
                    <a:pt x="44" y="42"/>
                    <a:pt x="43" y="44"/>
                  </a:cubicBezTo>
                  <a:cubicBezTo>
                    <a:pt x="45" y="43"/>
                    <a:pt x="46" y="41"/>
                    <a:pt x="47" y="39"/>
                  </a:cubicBezTo>
                  <a:close/>
                  <a:moveTo>
                    <a:pt x="190" y="40"/>
                  </a:moveTo>
                  <a:cubicBezTo>
                    <a:pt x="189" y="42"/>
                    <a:pt x="191" y="41"/>
                    <a:pt x="191" y="42"/>
                  </a:cubicBezTo>
                  <a:cubicBezTo>
                    <a:pt x="192" y="42"/>
                    <a:pt x="191" y="40"/>
                    <a:pt x="190" y="40"/>
                  </a:cubicBezTo>
                  <a:close/>
                  <a:moveTo>
                    <a:pt x="57" y="41"/>
                  </a:moveTo>
                  <a:cubicBezTo>
                    <a:pt x="55" y="41"/>
                    <a:pt x="55" y="43"/>
                    <a:pt x="54" y="43"/>
                  </a:cubicBezTo>
                  <a:cubicBezTo>
                    <a:pt x="54" y="44"/>
                    <a:pt x="57" y="42"/>
                    <a:pt x="57" y="41"/>
                  </a:cubicBezTo>
                  <a:close/>
                  <a:moveTo>
                    <a:pt x="207" y="43"/>
                  </a:moveTo>
                  <a:cubicBezTo>
                    <a:pt x="206" y="43"/>
                    <a:pt x="206" y="46"/>
                    <a:pt x="206" y="46"/>
                  </a:cubicBezTo>
                  <a:cubicBezTo>
                    <a:pt x="207" y="46"/>
                    <a:pt x="207" y="44"/>
                    <a:pt x="207" y="43"/>
                  </a:cubicBezTo>
                  <a:close/>
                  <a:moveTo>
                    <a:pt x="194" y="43"/>
                  </a:moveTo>
                  <a:cubicBezTo>
                    <a:pt x="196" y="46"/>
                    <a:pt x="198" y="48"/>
                    <a:pt x="201" y="50"/>
                  </a:cubicBezTo>
                  <a:cubicBezTo>
                    <a:pt x="200" y="48"/>
                    <a:pt x="201" y="48"/>
                    <a:pt x="200" y="46"/>
                  </a:cubicBezTo>
                  <a:cubicBezTo>
                    <a:pt x="200" y="46"/>
                    <a:pt x="198" y="47"/>
                    <a:pt x="197" y="46"/>
                  </a:cubicBezTo>
                  <a:cubicBezTo>
                    <a:pt x="197" y="45"/>
                    <a:pt x="198" y="45"/>
                    <a:pt x="197" y="43"/>
                  </a:cubicBezTo>
                  <a:cubicBezTo>
                    <a:pt x="197" y="43"/>
                    <a:pt x="195" y="43"/>
                    <a:pt x="194" y="43"/>
                  </a:cubicBezTo>
                  <a:close/>
                  <a:moveTo>
                    <a:pt x="212" y="45"/>
                  </a:moveTo>
                  <a:cubicBezTo>
                    <a:pt x="211" y="47"/>
                    <a:pt x="212" y="47"/>
                    <a:pt x="212" y="48"/>
                  </a:cubicBezTo>
                  <a:cubicBezTo>
                    <a:pt x="213" y="49"/>
                    <a:pt x="215" y="48"/>
                    <a:pt x="215" y="50"/>
                  </a:cubicBezTo>
                  <a:cubicBezTo>
                    <a:pt x="215" y="49"/>
                    <a:pt x="213" y="46"/>
                    <a:pt x="212" y="45"/>
                  </a:cubicBezTo>
                  <a:close/>
                  <a:moveTo>
                    <a:pt x="210" y="47"/>
                  </a:moveTo>
                  <a:cubicBezTo>
                    <a:pt x="208" y="47"/>
                    <a:pt x="208" y="50"/>
                    <a:pt x="209" y="50"/>
                  </a:cubicBezTo>
                  <a:cubicBezTo>
                    <a:pt x="212" y="50"/>
                    <a:pt x="210" y="48"/>
                    <a:pt x="210" y="47"/>
                  </a:cubicBezTo>
                  <a:close/>
                  <a:moveTo>
                    <a:pt x="39" y="47"/>
                  </a:moveTo>
                  <a:cubicBezTo>
                    <a:pt x="36" y="50"/>
                    <a:pt x="33" y="54"/>
                    <a:pt x="32" y="59"/>
                  </a:cubicBezTo>
                  <a:cubicBezTo>
                    <a:pt x="35" y="56"/>
                    <a:pt x="38" y="52"/>
                    <a:pt x="39" y="47"/>
                  </a:cubicBezTo>
                  <a:close/>
                  <a:moveTo>
                    <a:pt x="45" y="50"/>
                  </a:moveTo>
                  <a:cubicBezTo>
                    <a:pt x="45" y="49"/>
                    <a:pt x="42" y="51"/>
                    <a:pt x="41" y="50"/>
                  </a:cubicBezTo>
                  <a:cubicBezTo>
                    <a:pt x="39" y="52"/>
                    <a:pt x="38" y="55"/>
                    <a:pt x="36" y="57"/>
                  </a:cubicBezTo>
                  <a:cubicBezTo>
                    <a:pt x="39" y="56"/>
                    <a:pt x="41" y="51"/>
                    <a:pt x="45" y="50"/>
                  </a:cubicBezTo>
                  <a:close/>
                  <a:moveTo>
                    <a:pt x="203" y="50"/>
                  </a:moveTo>
                  <a:cubicBezTo>
                    <a:pt x="202" y="50"/>
                    <a:pt x="202" y="50"/>
                    <a:pt x="201" y="50"/>
                  </a:cubicBezTo>
                  <a:cubicBezTo>
                    <a:pt x="202" y="52"/>
                    <a:pt x="203" y="53"/>
                    <a:pt x="204" y="54"/>
                  </a:cubicBezTo>
                  <a:cubicBezTo>
                    <a:pt x="205" y="52"/>
                    <a:pt x="203" y="53"/>
                    <a:pt x="203" y="50"/>
                  </a:cubicBezTo>
                  <a:close/>
                  <a:moveTo>
                    <a:pt x="213" y="51"/>
                  </a:moveTo>
                  <a:cubicBezTo>
                    <a:pt x="212" y="53"/>
                    <a:pt x="212" y="57"/>
                    <a:pt x="215" y="57"/>
                  </a:cubicBezTo>
                  <a:cubicBezTo>
                    <a:pt x="216" y="55"/>
                    <a:pt x="215" y="53"/>
                    <a:pt x="213" y="51"/>
                  </a:cubicBezTo>
                  <a:close/>
                  <a:moveTo>
                    <a:pt x="218" y="54"/>
                  </a:moveTo>
                  <a:cubicBezTo>
                    <a:pt x="216" y="55"/>
                    <a:pt x="220" y="57"/>
                    <a:pt x="219" y="60"/>
                  </a:cubicBezTo>
                  <a:cubicBezTo>
                    <a:pt x="220" y="60"/>
                    <a:pt x="221" y="60"/>
                    <a:pt x="221" y="61"/>
                  </a:cubicBezTo>
                  <a:cubicBezTo>
                    <a:pt x="222" y="58"/>
                    <a:pt x="218" y="57"/>
                    <a:pt x="218" y="54"/>
                  </a:cubicBezTo>
                  <a:close/>
                  <a:moveTo>
                    <a:pt x="22" y="57"/>
                  </a:moveTo>
                  <a:cubicBezTo>
                    <a:pt x="15" y="65"/>
                    <a:pt x="9" y="75"/>
                    <a:pt x="6" y="88"/>
                  </a:cubicBezTo>
                  <a:cubicBezTo>
                    <a:pt x="10" y="76"/>
                    <a:pt x="17" y="67"/>
                    <a:pt x="22" y="57"/>
                  </a:cubicBezTo>
                  <a:close/>
                  <a:moveTo>
                    <a:pt x="210" y="62"/>
                  </a:moveTo>
                  <a:cubicBezTo>
                    <a:pt x="210" y="65"/>
                    <a:pt x="214" y="69"/>
                    <a:pt x="213" y="74"/>
                  </a:cubicBezTo>
                  <a:cubicBezTo>
                    <a:pt x="214" y="74"/>
                    <a:pt x="215" y="73"/>
                    <a:pt x="215" y="71"/>
                  </a:cubicBezTo>
                  <a:cubicBezTo>
                    <a:pt x="213" y="71"/>
                    <a:pt x="214" y="67"/>
                    <a:pt x="215" y="66"/>
                  </a:cubicBezTo>
                  <a:cubicBezTo>
                    <a:pt x="213" y="65"/>
                    <a:pt x="211" y="64"/>
                    <a:pt x="210" y="62"/>
                  </a:cubicBezTo>
                  <a:close/>
                  <a:moveTo>
                    <a:pt x="223" y="62"/>
                  </a:moveTo>
                  <a:cubicBezTo>
                    <a:pt x="222" y="63"/>
                    <a:pt x="223" y="66"/>
                    <a:pt x="222" y="68"/>
                  </a:cubicBezTo>
                  <a:cubicBezTo>
                    <a:pt x="225" y="68"/>
                    <a:pt x="225" y="72"/>
                    <a:pt x="227" y="73"/>
                  </a:cubicBezTo>
                  <a:cubicBezTo>
                    <a:pt x="226" y="69"/>
                    <a:pt x="224" y="66"/>
                    <a:pt x="223" y="62"/>
                  </a:cubicBezTo>
                  <a:close/>
                  <a:moveTo>
                    <a:pt x="28" y="68"/>
                  </a:moveTo>
                  <a:cubicBezTo>
                    <a:pt x="26" y="68"/>
                    <a:pt x="24" y="73"/>
                    <a:pt x="24" y="76"/>
                  </a:cubicBezTo>
                  <a:cubicBezTo>
                    <a:pt x="25" y="73"/>
                    <a:pt x="26" y="70"/>
                    <a:pt x="28" y="68"/>
                  </a:cubicBezTo>
                  <a:close/>
                  <a:moveTo>
                    <a:pt x="21" y="69"/>
                  </a:moveTo>
                  <a:cubicBezTo>
                    <a:pt x="21" y="70"/>
                    <a:pt x="20" y="71"/>
                    <a:pt x="20" y="72"/>
                  </a:cubicBezTo>
                  <a:cubicBezTo>
                    <a:pt x="21" y="72"/>
                    <a:pt x="22" y="71"/>
                    <a:pt x="22" y="70"/>
                  </a:cubicBezTo>
                  <a:cubicBezTo>
                    <a:pt x="21" y="70"/>
                    <a:pt x="22" y="69"/>
                    <a:pt x="21" y="69"/>
                  </a:cubicBezTo>
                  <a:close/>
                  <a:moveTo>
                    <a:pt x="222" y="71"/>
                  </a:moveTo>
                  <a:cubicBezTo>
                    <a:pt x="221" y="71"/>
                    <a:pt x="221" y="73"/>
                    <a:pt x="223" y="73"/>
                  </a:cubicBezTo>
                  <a:cubicBezTo>
                    <a:pt x="223" y="72"/>
                    <a:pt x="222" y="71"/>
                    <a:pt x="222" y="71"/>
                  </a:cubicBezTo>
                  <a:close/>
                  <a:moveTo>
                    <a:pt x="215" y="81"/>
                  </a:moveTo>
                  <a:cubicBezTo>
                    <a:pt x="217" y="79"/>
                    <a:pt x="215" y="76"/>
                    <a:pt x="217" y="74"/>
                  </a:cubicBezTo>
                  <a:cubicBezTo>
                    <a:pt x="215" y="75"/>
                    <a:pt x="215" y="80"/>
                    <a:pt x="215" y="81"/>
                  </a:cubicBezTo>
                  <a:close/>
                  <a:moveTo>
                    <a:pt x="226" y="76"/>
                  </a:moveTo>
                  <a:cubicBezTo>
                    <a:pt x="224" y="76"/>
                    <a:pt x="226" y="78"/>
                    <a:pt x="226" y="79"/>
                  </a:cubicBezTo>
                  <a:cubicBezTo>
                    <a:pt x="225" y="81"/>
                    <a:pt x="223" y="81"/>
                    <a:pt x="223" y="84"/>
                  </a:cubicBezTo>
                  <a:cubicBezTo>
                    <a:pt x="224" y="84"/>
                    <a:pt x="224" y="85"/>
                    <a:pt x="225" y="85"/>
                  </a:cubicBezTo>
                  <a:cubicBezTo>
                    <a:pt x="225" y="87"/>
                    <a:pt x="225" y="88"/>
                    <a:pt x="225" y="89"/>
                  </a:cubicBezTo>
                  <a:cubicBezTo>
                    <a:pt x="227" y="87"/>
                    <a:pt x="227" y="80"/>
                    <a:pt x="226" y="76"/>
                  </a:cubicBezTo>
                  <a:close/>
                  <a:moveTo>
                    <a:pt x="221" y="76"/>
                  </a:moveTo>
                  <a:cubicBezTo>
                    <a:pt x="220" y="76"/>
                    <a:pt x="220" y="77"/>
                    <a:pt x="220" y="77"/>
                  </a:cubicBezTo>
                  <a:cubicBezTo>
                    <a:pt x="219" y="77"/>
                    <a:pt x="221" y="78"/>
                    <a:pt x="220" y="78"/>
                  </a:cubicBezTo>
                  <a:cubicBezTo>
                    <a:pt x="220" y="80"/>
                    <a:pt x="222" y="77"/>
                    <a:pt x="221" y="76"/>
                  </a:cubicBezTo>
                  <a:close/>
                  <a:moveTo>
                    <a:pt x="18" y="80"/>
                  </a:moveTo>
                  <a:cubicBezTo>
                    <a:pt x="15" y="84"/>
                    <a:pt x="10" y="88"/>
                    <a:pt x="10" y="94"/>
                  </a:cubicBezTo>
                  <a:cubicBezTo>
                    <a:pt x="13" y="94"/>
                    <a:pt x="12" y="90"/>
                    <a:pt x="13" y="88"/>
                  </a:cubicBezTo>
                  <a:cubicBezTo>
                    <a:pt x="14" y="85"/>
                    <a:pt x="17" y="83"/>
                    <a:pt x="18" y="80"/>
                  </a:cubicBezTo>
                  <a:close/>
                  <a:moveTo>
                    <a:pt x="229" y="90"/>
                  </a:moveTo>
                  <a:cubicBezTo>
                    <a:pt x="230" y="88"/>
                    <a:pt x="229" y="83"/>
                    <a:pt x="229" y="80"/>
                  </a:cubicBezTo>
                  <a:cubicBezTo>
                    <a:pt x="228" y="84"/>
                    <a:pt x="228" y="88"/>
                    <a:pt x="226" y="91"/>
                  </a:cubicBezTo>
                  <a:cubicBezTo>
                    <a:pt x="227" y="92"/>
                    <a:pt x="229" y="88"/>
                    <a:pt x="229" y="90"/>
                  </a:cubicBezTo>
                  <a:close/>
                  <a:moveTo>
                    <a:pt x="18" y="87"/>
                  </a:moveTo>
                  <a:cubicBezTo>
                    <a:pt x="17" y="88"/>
                    <a:pt x="15" y="90"/>
                    <a:pt x="17" y="91"/>
                  </a:cubicBezTo>
                  <a:cubicBezTo>
                    <a:pt x="18" y="91"/>
                    <a:pt x="19" y="88"/>
                    <a:pt x="18" y="87"/>
                  </a:cubicBezTo>
                  <a:close/>
                  <a:moveTo>
                    <a:pt x="222" y="88"/>
                  </a:moveTo>
                  <a:cubicBezTo>
                    <a:pt x="220" y="89"/>
                    <a:pt x="218" y="93"/>
                    <a:pt x="220" y="96"/>
                  </a:cubicBezTo>
                  <a:cubicBezTo>
                    <a:pt x="222" y="94"/>
                    <a:pt x="223" y="92"/>
                    <a:pt x="222" y="88"/>
                  </a:cubicBezTo>
                  <a:close/>
                  <a:moveTo>
                    <a:pt x="9" y="88"/>
                  </a:moveTo>
                  <a:cubicBezTo>
                    <a:pt x="7" y="90"/>
                    <a:pt x="6" y="95"/>
                    <a:pt x="6" y="98"/>
                  </a:cubicBezTo>
                  <a:cubicBezTo>
                    <a:pt x="8" y="96"/>
                    <a:pt x="8" y="91"/>
                    <a:pt x="9" y="88"/>
                  </a:cubicBezTo>
                  <a:close/>
                  <a:moveTo>
                    <a:pt x="216" y="90"/>
                  </a:moveTo>
                  <a:cubicBezTo>
                    <a:pt x="213" y="93"/>
                    <a:pt x="212" y="97"/>
                    <a:pt x="211" y="102"/>
                  </a:cubicBezTo>
                  <a:cubicBezTo>
                    <a:pt x="211" y="101"/>
                    <a:pt x="212" y="101"/>
                    <a:pt x="213" y="101"/>
                  </a:cubicBezTo>
                  <a:cubicBezTo>
                    <a:pt x="214" y="98"/>
                    <a:pt x="218" y="94"/>
                    <a:pt x="216" y="90"/>
                  </a:cubicBezTo>
                  <a:close/>
                  <a:moveTo>
                    <a:pt x="19" y="92"/>
                  </a:moveTo>
                  <a:cubicBezTo>
                    <a:pt x="18" y="95"/>
                    <a:pt x="19" y="101"/>
                    <a:pt x="17" y="105"/>
                  </a:cubicBezTo>
                  <a:cubicBezTo>
                    <a:pt x="18" y="104"/>
                    <a:pt x="19" y="104"/>
                    <a:pt x="20" y="106"/>
                  </a:cubicBezTo>
                  <a:cubicBezTo>
                    <a:pt x="20" y="102"/>
                    <a:pt x="19" y="97"/>
                    <a:pt x="19" y="92"/>
                  </a:cubicBezTo>
                  <a:close/>
                  <a:moveTo>
                    <a:pt x="15" y="92"/>
                  </a:moveTo>
                  <a:cubicBezTo>
                    <a:pt x="13" y="94"/>
                    <a:pt x="12" y="96"/>
                    <a:pt x="12" y="99"/>
                  </a:cubicBezTo>
                  <a:cubicBezTo>
                    <a:pt x="15" y="100"/>
                    <a:pt x="16" y="95"/>
                    <a:pt x="15" y="92"/>
                  </a:cubicBezTo>
                  <a:close/>
                  <a:moveTo>
                    <a:pt x="229" y="93"/>
                  </a:moveTo>
                  <a:cubicBezTo>
                    <a:pt x="228" y="94"/>
                    <a:pt x="227" y="95"/>
                    <a:pt x="227" y="97"/>
                  </a:cubicBezTo>
                  <a:cubicBezTo>
                    <a:pt x="228" y="96"/>
                    <a:pt x="230" y="96"/>
                    <a:pt x="229" y="93"/>
                  </a:cubicBezTo>
                  <a:close/>
                  <a:moveTo>
                    <a:pt x="224" y="97"/>
                  </a:moveTo>
                  <a:cubicBezTo>
                    <a:pt x="222" y="96"/>
                    <a:pt x="220" y="99"/>
                    <a:pt x="220" y="101"/>
                  </a:cubicBezTo>
                  <a:cubicBezTo>
                    <a:pt x="222" y="101"/>
                    <a:pt x="223" y="99"/>
                    <a:pt x="224" y="97"/>
                  </a:cubicBezTo>
                  <a:close/>
                  <a:moveTo>
                    <a:pt x="229" y="99"/>
                  </a:moveTo>
                  <a:cubicBezTo>
                    <a:pt x="228" y="97"/>
                    <a:pt x="226" y="100"/>
                    <a:pt x="228" y="101"/>
                  </a:cubicBezTo>
                  <a:cubicBezTo>
                    <a:pt x="229" y="101"/>
                    <a:pt x="228" y="99"/>
                    <a:pt x="229" y="99"/>
                  </a:cubicBezTo>
                  <a:close/>
                  <a:moveTo>
                    <a:pt x="4" y="100"/>
                  </a:moveTo>
                  <a:cubicBezTo>
                    <a:pt x="3" y="100"/>
                    <a:pt x="4" y="102"/>
                    <a:pt x="4" y="103"/>
                  </a:cubicBezTo>
                  <a:cubicBezTo>
                    <a:pt x="5" y="103"/>
                    <a:pt x="5" y="102"/>
                    <a:pt x="7" y="102"/>
                  </a:cubicBezTo>
                  <a:cubicBezTo>
                    <a:pt x="8" y="100"/>
                    <a:pt x="5" y="101"/>
                    <a:pt x="4" y="100"/>
                  </a:cubicBezTo>
                  <a:close/>
                  <a:moveTo>
                    <a:pt x="222" y="107"/>
                  </a:moveTo>
                  <a:cubicBezTo>
                    <a:pt x="223" y="105"/>
                    <a:pt x="225" y="104"/>
                    <a:pt x="226" y="102"/>
                  </a:cubicBezTo>
                  <a:cubicBezTo>
                    <a:pt x="224" y="101"/>
                    <a:pt x="223" y="105"/>
                    <a:pt x="222" y="107"/>
                  </a:cubicBezTo>
                  <a:close/>
                  <a:moveTo>
                    <a:pt x="208" y="103"/>
                  </a:moveTo>
                  <a:cubicBezTo>
                    <a:pt x="206" y="104"/>
                    <a:pt x="204" y="106"/>
                    <a:pt x="203" y="108"/>
                  </a:cubicBezTo>
                  <a:cubicBezTo>
                    <a:pt x="205" y="107"/>
                    <a:pt x="205" y="106"/>
                    <a:pt x="207" y="106"/>
                  </a:cubicBezTo>
                  <a:cubicBezTo>
                    <a:pt x="207" y="104"/>
                    <a:pt x="208" y="104"/>
                    <a:pt x="208" y="103"/>
                  </a:cubicBezTo>
                  <a:close/>
                  <a:moveTo>
                    <a:pt x="227" y="104"/>
                  </a:moveTo>
                  <a:cubicBezTo>
                    <a:pt x="226" y="105"/>
                    <a:pt x="225" y="107"/>
                    <a:pt x="224" y="108"/>
                  </a:cubicBezTo>
                  <a:cubicBezTo>
                    <a:pt x="224" y="109"/>
                    <a:pt x="225" y="109"/>
                    <a:pt x="225" y="111"/>
                  </a:cubicBezTo>
                  <a:cubicBezTo>
                    <a:pt x="226" y="109"/>
                    <a:pt x="227" y="107"/>
                    <a:pt x="227" y="104"/>
                  </a:cubicBezTo>
                  <a:close/>
                  <a:moveTo>
                    <a:pt x="4" y="104"/>
                  </a:moveTo>
                  <a:cubicBezTo>
                    <a:pt x="4" y="120"/>
                    <a:pt x="10" y="136"/>
                    <a:pt x="22" y="142"/>
                  </a:cubicBezTo>
                  <a:cubicBezTo>
                    <a:pt x="19" y="138"/>
                    <a:pt x="14" y="136"/>
                    <a:pt x="13" y="129"/>
                  </a:cubicBezTo>
                  <a:cubicBezTo>
                    <a:pt x="12" y="128"/>
                    <a:pt x="10" y="128"/>
                    <a:pt x="10" y="127"/>
                  </a:cubicBezTo>
                  <a:cubicBezTo>
                    <a:pt x="9" y="125"/>
                    <a:pt x="10" y="124"/>
                    <a:pt x="10" y="123"/>
                  </a:cubicBezTo>
                  <a:cubicBezTo>
                    <a:pt x="6" y="119"/>
                    <a:pt x="7" y="109"/>
                    <a:pt x="4" y="104"/>
                  </a:cubicBezTo>
                  <a:close/>
                  <a:moveTo>
                    <a:pt x="219" y="106"/>
                  </a:moveTo>
                  <a:cubicBezTo>
                    <a:pt x="217" y="108"/>
                    <a:pt x="214" y="109"/>
                    <a:pt x="212" y="112"/>
                  </a:cubicBezTo>
                  <a:cubicBezTo>
                    <a:pt x="214" y="110"/>
                    <a:pt x="219" y="110"/>
                    <a:pt x="219" y="106"/>
                  </a:cubicBezTo>
                  <a:close/>
                  <a:moveTo>
                    <a:pt x="21" y="107"/>
                  </a:moveTo>
                  <a:cubicBezTo>
                    <a:pt x="17" y="110"/>
                    <a:pt x="21" y="114"/>
                    <a:pt x="21" y="118"/>
                  </a:cubicBezTo>
                  <a:cubicBezTo>
                    <a:pt x="23" y="118"/>
                    <a:pt x="25" y="119"/>
                    <a:pt x="25" y="121"/>
                  </a:cubicBezTo>
                  <a:cubicBezTo>
                    <a:pt x="26" y="118"/>
                    <a:pt x="21" y="113"/>
                    <a:pt x="21" y="107"/>
                  </a:cubicBezTo>
                  <a:close/>
                  <a:moveTo>
                    <a:pt x="204" y="109"/>
                  </a:moveTo>
                  <a:cubicBezTo>
                    <a:pt x="202" y="110"/>
                    <a:pt x="199" y="111"/>
                    <a:pt x="198" y="114"/>
                  </a:cubicBezTo>
                  <a:cubicBezTo>
                    <a:pt x="200" y="112"/>
                    <a:pt x="204" y="112"/>
                    <a:pt x="204" y="109"/>
                  </a:cubicBezTo>
                  <a:close/>
                  <a:moveTo>
                    <a:pt x="196" y="117"/>
                  </a:moveTo>
                  <a:cubicBezTo>
                    <a:pt x="201" y="118"/>
                    <a:pt x="206" y="113"/>
                    <a:pt x="210" y="111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04" y="110"/>
                    <a:pt x="200" y="115"/>
                    <a:pt x="196" y="117"/>
                  </a:cubicBezTo>
                  <a:close/>
                  <a:moveTo>
                    <a:pt x="221" y="111"/>
                  </a:moveTo>
                  <a:cubicBezTo>
                    <a:pt x="219" y="113"/>
                    <a:pt x="215" y="115"/>
                    <a:pt x="215" y="118"/>
                  </a:cubicBezTo>
                  <a:cubicBezTo>
                    <a:pt x="218" y="117"/>
                    <a:pt x="220" y="114"/>
                    <a:pt x="221" y="111"/>
                  </a:cubicBezTo>
                  <a:close/>
                  <a:moveTo>
                    <a:pt x="204" y="119"/>
                  </a:moveTo>
                  <a:cubicBezTo>
                    <a:pt x="206" y="118"/>
                    <a:pt x="211" y="117"/>
                    <a:pt x="211" y="115"/>
                  </a:cubicBezTo>
                  <a:cubicBezTo>
                    <a:pt x="209" y="115"/>
                    <a:pt x="204" y="116"/>
                    <a:pt x="204" y="119"/>
                  </a:cubicBezTo>
                  <a:close/>
                  <a:moveTo>
                    <a:pt x="222" y="116"/>
                  </a:moveTo>
                  <a:cubicBezTo>
                    <a:pt x="217" y="118"/>
                    <a:pt x="215" y="123"/>
                    <a:pt x="211" y="126"/>
                  </a:cubicBezTo>
                  <a:cubicBezTo>
                    <a:pt x="197" y="138"/>
                    <a:pt x="179" y="144"/>
                    <a:pt x="161" y="152"/>
                  </a:cubicBezTo>
                  <a:cubicBezTo>
                    <a:pt x="165" y="152"/>
                    <a:pt x="169" y="150"/>
                    <a:pt x="172" y="148"/>
                  </a:cubicBezTo>
                  <a:cubicBezTo>
                    <a:pt x="192" y="141"/>
                    <a:pt x="211" y="133"/>
                    <a:pt x="222" y="116"/>
                  </a:cubicBezTo>
                  <a:close/>
                  <a:moveTo>
                    <a:pt x="213" y="118"/>
                  </a:moveTo>
                  <a:cubicBezTo>
                    <a:pt x="211" y="119"/>
                    <a:pt x="209" y="119"/>
                    <a:pt x="209" y="122"/>
                  </a:cubicBezTo>
                  <a:cubicBezTo>
                    <a:pt x="211" y="122"/>
                    <a:pt x="213" y="120"/>
                    <a:pt x="213" y="118"/>
                  </a:cubicBezTo>
                  <a:close/>
                  <a:moveTo>
                    <a:pt x="193" y="118"/>
                  </a:moveTo>
                  <a:cubicBezTo>
                    <a:pt x="191" y="119"/>
                    <a:pt x="190" y="121"/>
                    <a:pt x="189" y="122"/>
                  </a:cubicBezTo>
                  <a:cubicBezTo>
                    <a:pt x="190" y="122"/>
                    <a:pt x="192" y="120"/>
                    <a:pt x="194" y="121"/>
                  </a:cubicBezTo>
                  <a:cubicBezTo>
                    <a:pt x="194" y="119"/>
                    <a:pt x="192" y="120"/>
                    <a:pt x="193" y="118"/>
                  </a:cubicBezTo>
                  <a:close/>
                  <a:moveTo>
                    <a:pt x="201" y="120"/>
                  </a:moveTo>
                  <a:cubicBezTo>
                    <a:pt x="198" y="120"/>
                    <a:pt x="195" y="123"/>
                    <a:pt x="192" y="125"/>
                  </a:cubicBezTo>
                  <a:cubicBezTo>
                    <a:pt x="195" y="125"/>
                    <a:pt x="198" y="121"/>
                    <a:pt x="201" y="120"/>
                  </a:cubicBezTo>
                  <a:close/>
                  <a:moveTo>
                    <a:pt x="21" y="121"/>
                  </a:moveTo>
                  <a:cubicBezTo>
                    <a:pt x="20" y="121"/>
                    <a:pt x="20" y="122"/>
                    <a:pt x="20" y="122"/>
                  </a:cubicBezTo>
                  <a:cubicBezTo>
                    <a:pt x="20" y="123"/>
                    <a:pt x="21" y="125"/>
                    <a:pt x="21" y="127"/>
                  </a:cubicBezTo>
                  <a:cubicBezTo>
                    <a:pt x="22" y="125"/>
                    <a:pt x="20" y="123"/>
                    <a:pt x="21" y="121"/>
                  </a:cubicBezTo>
                  <a:close/>
                  <a:moveTo>
                    <a:pt x="207" y="122"/>
                  </a:moveTo>
                  <a:cubicBezTo>
                    <a:pt x="204" y="122"/>
                    <a:pt x="203" y="124"/>
                    <a:pt x="201" y="125"/>
                  </a:cubicBezTo>
                  <a:cubicBezTo>
                    <a:pt x="201" y="126"/>
                    <a:pt x="202" y="126"/>
                    <a:pt x="202" y="126"/>
                  </a:cubicBezTo>
                  <a:cubicBezTo>
                    <a:pt x="204" y="125"/>
                    <a:pt x="206" y="124"/>
                    <a:pt x="207" y="122"/>
                  </a:cubicBezTo>
                  <a:close/>
                  <a:moveTo>
                    <a:pt x="18" y="124"/>
                  </a:moveTo>
                  <a:cubicBezTo>
                    <a:pt x="17" y="124"/>
                    <a:pt x="16" y="125"/>
                    <a:pt x="16" y="126"/>
                  </a:cubicBezTo>
                  <a:cubicBezTo>
                    <a:pt x="17" y="127"/>
                    <a:pt x="17" y="128"/>
                    <a:pt x="18" y="129"/>
                  </a:cubicBezTo>
                  <a:cubicBezTo>
                    <a:pt x="20" y="128"/>
                    <a:pt x="19" y="125"/>
                    <a:pt x="18" y="124"/>
                  </a:cubicBezTo>
                  <a:close/>
                  <a:moveTo>
                    <a:pt x="28" y="124"/>
                  </a:moveTo>
                  <a:cubicBezTo>
                    <a:pt x="28" y="125"/>
                    <a:pt x="29" y="128"/>
                    <a:pt x="31" y="127"/>
                  </a:cubicBezTo>
                  <a:cubicBezTo>
                    <a:pt x="30" y="125"/>
                    <a:pt x="29" y="124"/>
                    <a:pt x="28" y="124"/>
                  </a:cubicBezTo>
                  <a:close/>
                  <a:moveTo>
                    <a:pt x="190" y="127"/>
                  </a:moveTo>
                  <a:cubicBezTo>
                    <a:pt x="190" y="126"/>
                    <a:pt x="186" y="127"/>
                    <a:pt x="186" y="128"/>
                  </a:cubicBezTo>
                  <a:cubicBezTo>
                    <a:pt x="186" y="129"/>
                    <a:pt x="188" y="127"/>
                    <a:pt x="190" y="127"/>
                  </a:cubicBezTo>
                  <a:close/>
                  <a:moveTo>
                    <a:pt x="23" y="127"/>
                  </a:moveTo>
                  <a:cubicBezTo>
                    <a:pt x="24" y="128"/>
                    <a:pt x="23" y="129"/>
                    <a:pt x="25" y="129"/>
                  </a:cubicBezTo>
                  <a:cubicBezTo>
                    <a:pt x="24" y="129"/>
                    <a:pt x="25" y="127"/>
                    <a:pt x="23" y="127"/>
                  </a:cubicBezTo>
                  <a:close/>
                  <a:moveTo>
                    <a:pt x="180" y="131"/>
                  </a:moveTo>
                  <a:cubicBezTo>
                    <a:pt x="181" y="132"/>
                    <a:pt x="183" y="131"/>
                    <a:pt x="183" y="130"/>
                  </a:cubicBezTo>
                  <a:cubicBezTo>
                    <a:pt x="182" y="129"/>
                    <a:pt x="181" y="131"/>
                    <a:pt x="180" y="131"/>
                  </a:cubicBezTo>
                  <a:close/>
                  <a:moveTo>
                    <a:pt x="29" y="130"/>
                  </a:moveTo>
                  <a:cubicBezTo>
                    <a:pt x="29" y="133"/>
                    <a:pt x="29" y="139"/>
                    <a:pt x="33" y="140"/>
                  </a:cubicBezTo>
                  <a:cubicBezTo>
                    <a:pt x="32" y="136"/>
                    <a:pt x="31" y="133"/>
                    <a:pt x="29" y="130"/>
                  </a:cubicBezTo>
                  <a:close/>
                  <a:moveTo>
                    <a:pt x="23" y="131"/>
                  </a:moveTo>
                  <a:cubicBezTo>
                    <a:pt x="23" y="134"/>
                    <a:pt x="24" y="137"/>
                    <a:pt x="27" y="137"/>
                  </a:cubicBezTo>
                  <a:cubicBezTo>
                    <a:pt x="26" y="135"/>
                    <a:pt x="26" y="131"/>
                    <a:pt x="23" y="131"/>
                  </a:cubicBezTo>
                  <a:close/>
                  <a:moveTo>
                    <a:pt x="167" y="132"/>
                  </a:moveTo>
                  <a:cubicBezTo>
                    <a:pt x="168" y="131"/>
                    <a:pt x="164" y="133"/>
                    <a:pt x="162" y="133"/>
                  </a:cubicBezTo>
                  <a:cubicBezTo>
                    <a:pt x="156" y="135"/>
                    <a:pt x="147" y="137"/>
                    <a:pt x="142" y="140"/>
                  </a:cubicBezTo>
                  <a:cubicBezTo>
                    <a:pt x="151" y="140"/>
                    <a:pt x="161" y="135"/>
                    <a:pt x="167" y="132"/>
                  </a:cubicBezTo>
                  <a:close/>
                  <a:moveTo>
                    <a:pt x="185" y="133"/>
                  </a:moveTo>
                  <a:cubicBezTo>
                    <a:pt x="186" y="134"/>
                    <a:pt x="188" y="133"/>
                    <a:pt x="189" y="133"/>
                  </a:cubicBezTo>
                  <a:cubicBezTo>
                    <a:pt x="188" y="132"/>
                    <a:pt x="186" y="132"/>
                    <a:pt x="185" y="133"/>
                  </a:cubicBezTo>
                  <a:close/>
                  <a:moveTo>
                    <a:pt x="176" y="133"/>
                  </a:moveTo>
                  <a:cubicBezTo>
                    <a:pt x="174" y="133"/>
                    <a:pt x="174" y="134"/>
                    <a:pt x="173" y="135"/>
                  </a:cubicBezTo>
                  <a:cubicBezTo>
                    <a:pt x="172" y="135"/>
                    <a:pt x="176" y="134"/>
                    <a:pt x="176" y="133"/>
                  </a:cubicBezTo>
                  <a:close/>
                  <a:moveTo>
                    <a:pt x="192" y="136"/>
                  </a:moveTo>
                  <a:cubicBezTo>
                    <a:pt x="190" y="136"/>
                    <a:pt x="188" y="138"/>
                    <a:pt x="185" y="139"/>
                  </a:cubicBezTo>
                  <a:cubicBezTo>
                    <a:pt x="188" y="140"/>
                    <a:pt x="190" y="137"/>
                    <a:pt x="192" y="136"/>
                  </a:cubicBezTo>
                  <a:close/>
                  <a:moveTo>
                    <a:pt x="46" y="136"/>
                  </a:moveTo>
                  <a:cubicBezTo>
                    <a:pt x="44" y="135"/>
                    <a:pt x="47" y="138"/>
                    <a:pt x="47" y="140"/>
                  </a:cubicBezTo>
                  <a:cubicBezTo>
                    <a:pt x="48" y="141"/>
                    <a:pt x="50" y="140"/>
                    <a:pt x="51" y="140"/>
                  </a:cubicBezTo>
                  <a:cubicBezTo>
                    <a:pt x="50" y="138"/>
                    <a:pt x="47" y="138"/>
                    <a:pt x="46" y="136"/>
                  </a:cubicBezTo>
                  <a:close/>
                  <a:moveTo>
                    <a:pt x="36" y="138"/>
                  </a:moveTo>
                  <a:cubicBezTo>
                    <a:pt x="36" y="140"/>
                    <a:pt x="35" y="142"/>
                    <a:pt x="39" y="142"/>
                  </a:cubicBezTo>
                  <a:cubicBezTo>
                    <a:pt x="39" y="140"/>
                    <a:pt x="39" y="137"/>
                    <a:pt x="36" y="138"/>
                  </a:cubicBezTo>
                  <a:close/>
                  <a:moveTo>
                    <a:pt x="177" y="138"/>
                  </a:moveTo>
                  <a:cubicBezTo>
                    <a:pt x="178" y="140"/>
                    <a:pt x="180" y="140"/>
                    <a:pt x="181" y="139"/>
                  </a:cubicBezTo>
                  <a:cubicBezTo>
                    <a:pt x="180" y="137"/>
                    <a:pt x="178" y="138"/>
                    <a:pt x="177" y="138"/>
                  </a:cubicBezTo>
                  <a:close/>
                  <a:moveTo>
                    <a:pt x="167" y="138"/>
                  </a:moveTo>
                  <a:cubicBezTo>
                    <a:pt x="166" y="139"/>
                    <a:pt x="165" y="138"/>
                    <a:pt x="165" y="140"/>
                  </a:cubicBezTo>
                  <a:cubicBezTo>
                    <a:pt x="166" y="140"/>
                    <a:pt x="167" y="139"/>
                    <a:pt x="167" y="138"/>
                  </a:cubicBezTo>
                  <a:close/>
                  <a:moveTo>
                    <a:pt x="153" y="140"/>
                  </a:moveTo>
                  <a:cubicBezTo>
                    <a:pt x="149" y="141"/>
                    <a:pt x="142" y="141"/>
                    <a:pt x="139" y="143"/>
                  </a:cubicBezTo>
                  <a:cubicBezTo>
                    <a:pt x="145" y="144"/>
                    <a:pt x="148" y="141"/>
                    <a:pt x="153" y="140"/>
                  </a:cubicBezTo>
                  <a:close/>
                  <a:moveTo>
                    <a:pt x="136" y="141"/>
                  </a:moveTo>
                  <a:cubicBezTo>
                    <a:pt x="136" y="141"/>
                    <a:pt x="136" y="141"/>
                    <a:pt x="135" y="141"/>
                  </a:cubicBezTo>
                  <a:cubicBezTo>
                    <a:pt x="132" y="141"/>
                    <a:pt x="127" y="142"/>
                    <a:pt x="123" y="142"/>
                  </a:cubicBezTo>
                  <a:cubicBezTo>
                    <a:pt x="119" y="143"/>
                    <a:pt x="113" y="142"/>
                    <a:pt x="113" y="146"/>
                  </a:cubicBezTo>
                  <a:cubicBezTo>
                    <a:pt x="122" y="146"/>
                    <a:pt x="127" y="142"/>
                    <a:pt x="136" y="141"/>
                  </a:cubicBezTo>
                  <a:close/>
                  <a:moveTo>
                    <a:pt x="174" y="142"/>
                  </a:moveTo>
                  <a:cubicBezTo>
                    <a:pt x="172" y="141"/>
                    <a:pt x="169" y="142"/>
                    <a:pt x="168" y="142"/>
                  </a:cubicBezTo>
                  <a:cubicBezTo>
                    <a:pt x="169" y="143"/>
                    <a:pt x="172" y="142"/>
                    <a:pt x="174" y="142"/>
                  </a:cubicBezTo>
                  <a:close/>
                  <a:moveTo>
                    <a:pt x="30" y="141"/>
                  </a:moveTo>
                  <a:cubicBezTo>
                    <a:pt x="29" y="141"/>
                    <a:pt x="29" y="142"/>
                    <a:pt x="28" y="142"/>
                  </a:cubicBezTo>
                  <a:cubicBezTo>
                    <a:pt x="29" y="144"/>
                    <a:pt x="32" y="145"/>
                    <a:pt x="33" y="147"/>
                  </a:cubicBezTo>
                  <a:cubicBezTo>
                    <a:pt x="33" y="145"/>
                    <a:pt x="30" y="144"/>
                    <a:pt x="30" y="141"/>
                  </a:cubicBezTo>
                  <a:close/>
                  <a:moveTo>
                    <a:pt x="67" y="142"/>
                  </a:moveTo>
                  <a:cubicBezTo>
                    <a:pt x="68" y="144"/>
                    <a:pt x="70" y="145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6" y="145"/>
                    <a:pt x="77" y="146"/>
                    <a:pt x="77" y="147"/>
                  </a:cubicBezTo>
                  <a:cubicBezTo>
                    <a:pt x="78" y="147"/>
                    <a:pt x="77" y="144"/>
                    <a:pt x="79" y="144"/>
                  </a:cubicBezTo>
                  <a:cubicBezTo>
                    <a:pt x="75" y="143"/>
                    <a:pt x="71" y="143"/>
                    <a:pt x="67" y="142"/>
                  </a:cubicBezTo>
                  <a:close/>
                  <a:moveTo>
                    <a:pt x="57" y="143"/>
                  </a:moveTo>
                  <a:cubicBezTo>
                    <a:pt x="59" y="144"/>
                    <a:pt x="59" y="146"/>
                    <a:pt x="61" y="147"/>
                  </a:cubicBezTo>
                  <a:cubicBezTo>
                    <a:pt x="61" y="144"/>
                    <a:pt x="59" y="142"/>
                    <a:pt x="57" y="143"/>
                  </a:cubicBezTo>
                  <a:close/>
                  <a:moveTo>
                    <a:pt x="129" y="145"/>
                  </a:moveTo>
                  <a:cubicBezTo>
                    <a:pt x="131" y="145"/>
                    <a:pt x="134" y="144"/>
                    <a:pt x="137" y="144"/>
                  </a:cubicBezTo>
                  <a:cubicBezTo>
                    <a:pt x="136" y="142"/>
                    <a:pt x="131" y="144"/>
                    <a:pt x="129" y="145"/>
                  </a:cubicBezTo>
                  <a:close/>
                  <a:moveTo>
                    <a:pt x="63" y="143"/>
                  </a:moveTo>
                  <a:cubicBezTo>
                    <a:pt x="62" y="144"/>
                    <a:pt x="64" y="145"/>
                    <a:pt x="64" y="147"/>
                  </a:cubicBezTo>
                  <a:cubicBezTo>
                    <a:pt x="66" y="147"/>
                    <a:pt x="65" y="146"/>
                    <a:pt x="66" y="145"/>
                  </a:cubicBezTo>
                  <a:cubicBezTo>
                    <a:pt x="66" y="144"/>
                    <a:pt x="64" y="144"/>
                    <a:pt x="63" y="143"/>
                  </a:cubicBezTo>
                  <a:close/>
                  <a:moveTo>
                    <a:pt x="149" y="147"/>
                  </a:moveTo>
                  <a:cubicBezTo>
                    <a:pt x="156" y="148"/>
                    <a:pt x="163" y="146"/>
                    <a:pt x="167" y="145"/>
                  </a:cubicBezTo>
                  <a:cubicBezTo>
                    <a:pt x="160" y="145"/>
                    <a:pt x="154" y="143"/>
                    <a:pt x="149" y="147"/>
                  </a:cubicBezTo>
                  <a:close/>
                  <a:moveTo>
                    <a:pt x="96" y="147"/>
                  </a:moveTo>
                  <a:cubicBezTo>
                    <a:pt x="100" y="147"/>
                    <a:pt x="108" y="148"/>
                    <a:pt x="110" y="145"/>
                  </a:cubicBezTo>
                  <a:cubicBezTo>
                    <a:pt x="107" y="143"/>
                    <a:pt x="100" y="146"/>
                    <a:pt x="96" y="147"/>
                  </a:cubicBezTo>
                  <a:close/>
                  <a:moveTo>
                    <a:pt x="80" y="144"/>
                  </a:moveTo>
                  <a:cubicBezTo>
                    <a:pt x="82" y="148"/>
                    <a:pt x="89" y="147"/>
                    <a:pt x="93" y="145"/>
                  </a:cubicBezTo>
                  <a:cubicBezTo>
                    <a:pt x="89" y="144"/>
                    <a:pt x="84" y="145"/>
                    <a:pt x="80" y="144"/>
                  </a:cubicBezTo>
                  <a:close/>
                  <a:moveTo>
                    <a:pt x="147" y="146"/>
                  </a:moveTo>
                  <a:cubicBezTo>
                    <a:pt x="143" y="147"/>
                    <a:pt x="137" y="147"/>
                    <a:pt x="134" y="149"/>
                  </a:cubicBezTo>
                  <a:cubicBezTo>
                    <a:pt x="139" y="149"/>
                    <a:pt x="145" y="149"/>
                    <a:pt x="147" y="146"/>
                  </a:cubicBezTo>
                  <a:close/>
                  <a:moveTo>
                    <a:pt x="72" y="149"/>
                  </a:moveTo>
                  <a:cubicBezTo>
                    <a:pt x="75" y="154"/>
                    <a:pt x="74" y="160"/>
                    <a:pt x="72" y="166"/>
                  </a:cubicBezTo>
                  <a:cubicBezTo>
                    <a:pt x="73" y="166"/>
                    <a:pt x="74" y="166"/>
                    <a:pt x="74" y="167"/>
                  </a:cubicBezTo>
                  <a:cubicBezTo>
                    <a:pt x="73" y="163"/>
                    <a:pt x="77" y="154"/>
                    <a:pt x="77" y="150"/>
                  </a:cubicBezTo>
                  <a:cubicBezTo>
                    <a:pt x="76" y="149"/>
                    <a:pt x="75" y="146"/>
                    <a:pt x="72" y="149"/>
                  </a:cubicBezTo>
                  <a:close/>
                  <a:moveTo>
                    <a:pt x="68" y="147"/>
                  </a:moveTo>
                  <a:cubicBezTo>
                    <a:pt x="66" y="151"/>
                    <a:pt x="67" y="155"/>
                    <a:pt x="68" y="159"/>
                  </a:cubicBezTo>
                  <a:cubicBezTo>
                    <a:pt x="68" y="155"/>
                    <a:pt x="72" y="149"/>
                    <a:pt x="68" y="147"/>
                  </a:cubicBezTo>
                  <a:close/>
                  <a:moveTo>
                    <a:pt x="54" y="148"/>
                  </a:moveTo>
                  <a:cubicBezTo>
                    <a:pt x="52" y="148"/>
                    <a:pt x="53" y="151"/>
                    <a:pt x="54" y="150"/>
                  </a:cubicBezTo>
                  <a:cubicBezTo>
                    <a:pt x="54" y="149"/>
                    <a:pt x="53" y="149"/>
                    <a:pt x="54" y="148"/>
                  </a:cubicBezTo>
                  <a:close/>
                  <a:moveTo>
                    <a:pt x="80" y="148"/>
                  </a:moveTo>
                  <a:cubicBezTo>
                    <a:pt x="79" y="149"/>
                    <a:pt x="79" y="151"/>
                    <a:pt x="79" y="152"/>
                  </a:cubicBezTo>
                  <a:cubicBezTo>
                    <a:pt x="80" y="151"/>
                    <a:pt x="81" y="149"/>
                    <a:pt x="80" y="148"/>
                  </a:cubicBezTo>
                  <a:close/>
                  <a:moveTo>
                    <a:pt x="88" y="149"/>
                  </a:moveTo>
                  <a:cubicBezTo>
                    <a:pt x="91" y="152"/>
                    <a:pt x="97" y="149"/>
                    <a:pt x="103" y="149"/>
                  </a:cubicBezTo>
                  <a:cubicBezTo>
                    <a:pt x="99" y="148"/>
                    <a:pt x="94" y="150"/>
                    <a:pt x="88" y="149"/>
                  </a:cubicBezTo>
                  <a:close/>
                  <a:moveTo>
                    <a:pt x="155" y="149"/>
                  </a:moveTo>
                  <a:cubicBezTo>
                    <a:pt x="152" y="149"/>
                    <a:pt x="149" y="150"/>
                    <a:pt x="146" y="150"/>
                  </a:cubicBezTo>
                  <a:cubicBezTo>
                    <a:pt x="147" y="153"/>
                    <a:pt x="152" y="150"/>
                    <a:pt x="155" y="149"/>
                  </a:cubicBezTo>
                  <a:close/>
                  <a:moveTo>
                    <a:pt x="144" y="150"/>
                  </a:moveTo>
                  <a:cubicBezTo>
                    <a:pt x="142" y="150"/>
                    <a:pt x="140" y="151"/>
                    <a:pt x="138" y="150"/>
                  </a:cubicBezTo>
                  <a:cubicBezTo>
                    <a:pt x="138" y="151"/>
                    <a:pt x="138" y="153"/>
                    <a:pt x="137" y="152"/>
                  </a:cubicBezTo>
                  <a:cubicBezTo>
                    <a:pt x="139" y="153"/>
                    <a:pt x="142" y="152"/>
                    <a:pt x="144" y="152"/>
                  </a:cubicBezTo>
                  <a:cubicBezTo>
                    <a:pt x="145" y="151"/>
                    <a:pt x="144" y="151"/>
                    <a:pt x="144" y="150"/>
                  </a:cubicBezTo>
                  <a:close/>
                  <a:moveTo>
                    <a:pt x="57" y="150"/>
                  </a:moveTo>
                  <a:cubicBezTo>
                    <a:pt x="55" y="153"/>
                    <a:pt x="56" y="158"/>
                    <a:pt x="56" y="161"/>
                  </a:cubicBezTo>
                  <a:cubicBezTo>
                    <a:pt x="59" y="159"/>
                    <a:pt x="59" y="153"/>
                    <a:pt x="57" y="150"/>
                  </a:cubicBezTo>
                  <a:close/>
                  <a:moveTo>
                    <a:pt x="36" y="150"/>
                  </a:moveTo>
                  <a:cubicBezTo>
                    <a:pt x="37" y="153"/>
                    <a:pt x="39" y="154"/>
                    <a:pt x="42" y="154"/>
                  </a:cubicBezTo>
                  <a:cubicBezTo>
                    <a:pt x="40" y="153"/>
                    <a:pt x="39" y="151"/>
                    <a:pt x="36" y="150"/>
                  </a:cubicBezTo>
                  <a:close/>
                  <a:moveTo>
                    <a:pt x="83" y="151"/>
                  </a:moveTo>
                  <a:cubicBezTo>
                    <a:pt x="82" y="153"/>
                    <a:pt x="80" y="158"/>
                    <a:pt x="81" y="161"/>
                  </a:cubicBezTo>
                  <a:cubicBezTo>
                    <a:pt x="83" y="159"/>
                    <a:pt x="85" y="154"/>
                    <a:pt x="83" y="151"/>
                  </a:cubicBezTo>
                  <a:close/>
                  <a:moveTo>
                    <a:pt x="134" y="151"/>
                  </a:moveTo>
                  <a:cubicBezTo>
                    <a:pt x="127" y="152"/>
                    <a:pt x="118" y="153"/>
                    <a:pt x="113" y="154"/>
                  </a:cubicBezTo>
                  <a:cubicBezTo>
                    <a:pt x="120" y="155"/>
                    <a:pt x="127" y="154"/>
                    <a:pt x="134" y="151"/>
                  </a:cubicBezTo>
                  <a:close/>
                  <a:moveTo>
                    <a:pt x="62" y="152"/>
                  </a:moveTo>
                  <a:cubicBezTo>
                    <a:pt x="60" y="153"/>
                    <a:pt x="63" y="157"/>
                    <a:pt x="62" y="159"/>
                  </a:cubicBezTo>
                  <a:cubicBezTo>
                    <a:pt x="63" y="157"/>
                    <a:pt x="64" y="153"/>
                    <a:pt x="62" y="152"/>
                  </a:cubicBezTo>
                  <a:close/>
                  <a:moveTo>
                    <a:pt x="94" y="153"/>
                  </a:moveTo>
                  <a:cubicBezTo>
                    <a:pt x="93" y="152"/>
                    <a:pt x="91" y="153"/>
                    <a:pt x="90" y="153"/>
                  </a:cubicBezTo>
                  <a:cubicBezTo>
                    <a:pt x="90" y="155"/>
                    <a:pt x="92" y="154"/>
                    <a:pt x="93" y="155"/>
                  </a:cubicBezTo>
                  <a:cubicBezTo>
                    <a:pt x="94" y="155"/>
                    <a:pt x="92" y="154"/>
                    <a:pt x="93" y="153"/>
                  </a:cubicBezTo>
                  <a:cubicBezTo>
                    <a:pt x="93" y="153"/>
                    <a:pt x="94" y="153"/>
                    <a:pt x="94" y="153"/>
                  </a:cubicBezTo>
                  <a:close/>
                  <a:moveTo>
                    <a:pt x="105" y="153"/>
                  </a:moveTo>
                  <a:cubicBezTo>
                    <a:pt x="103" y="154"/>
                    <a:pt x="101" y="153"/>
                    <a:pt x="99" y="154"/>
                  </a:cubicBezTo>
                  <a:cubicBezTo>
                    <a:pt x="100" y="155"/>
                    <a:pt x="104" y="156"/>
                    <a:pt x="106" y="156"/>
                  </a:cubicBezTo>
                  <a:cubicBezTo>
                    <a:pt x="105" y="155"/>
                    <a:pt x="105" y="154"/>
                    <a:pt x="105" y="153"/>
                  </a:cubicBezTo>
                  <a:close/>
                  <a:moveTo>
                    <a:pt x="72" y="153"/>
                  </a:moveTo>
                  <a:cubicBezTo>
                    <a:pt x="70" y="156"/>
                    <a:pt x="69" y="161"/>
                    <a:pt x="70" y="164"/>
                  </a:cubicBezTo>
                  <a:cubicBezTo>
                    <a:pt x="72" y="162"/>
                    <a:pt x="72" y="157"/>
                    <a:pt x="72" y="153"/>
                  </a:cubicBezTo>
                  <a:close/>
                  <a:moveTo>
                    <a:pt x="142" y="154"/>
                  </a:moveTo>
                  <a:cubicBezTo>
                    <a:pt x="138" y="153"/>
                    <a:pt x="134" y="156"/>
                    <a:pt x="130" y="155"/>
                  </a:cubicBezTo>
                  <a:cubicBezTo>
                    <a:pt x="133" y="156"/>
                    <a:pt x="138" y="155"/>
                    <a:pt x="142" y="154"/>
                  </a:cubicBezTo>
                  <a:close/>
                  <a:moveTo>
                    <a:pt x="148" y="155"/>
                  </a:moveTo>
                  <a:cubicBezTo>
                    <a:pt x="145" y="156"/>
                    <a:pt x="140" y="156"/>
                    <a:pt x="138" y="157"/>
                  </a:cubicBezTo>
                  <a:cubicBezTo>
                    <a:pt x="137" y="157"/>
                    <a:pt x="135" y="157"/>
                    <a:pt x="137" y="157"/>
                  </a:cubicBezTo>
                  <a:cubicBezTo>
                    <a:pt x="141" y="158"/>
                    <a:pt x="145" y="156"/>
                    <a:pt x="148" y="155"/>
                  </a:cubicBezTo>
                  <a:close/>
                  <a:moveTo>
                    <a:pt x="89" y="156"/>
                  </a:moveTo>
                  <a:cubicBezTo>
                    <a:pt x="88" y="156"/>
                    <a:pt x="87" y="156"/>
                    <a:pt x="87" y="157"/>
                  </a:cubicBezTo>
                  <a:cubicBezTo>
                    <a:pt x="88" y="157"/>
                    <a:pt x="89" y="157"/>
                    <a:pt x="89" y="156"/>
                  </a:cubicBezTo>
                  <a:close/>
                  <a:moveTo>
                    <a:pt x="132" y="157"/>
                  </a:moveTo>
                  <a:cubicBezTo>
                    <a:pt x="127" y="159"/>
                    <a:pt x="120" y="157"/>
                    <a:pt x="116" y="160"/>
                  </a:cubicBezTo>
                  <a:cubicBezTo>
                    <a:pt x="121" y="158"/>
                    <a:pt x="129" y="160"/>
                    <a:pt x="132" y="157"/>
                  </a:cubicBezTo>
                  <a:close/>
                  <a:moveTo>
                    <a:pt x="100" y="158"/>
                  </a:moveTo>
                  <a:cubicBezTo>
                    <a:pt x="100" y="158"/>
                    <a:pt x="100" y="159"/>
                    <a:pt x="100" y="159"/>
                  </a:cubicBezTo>
                  <a:cubicBezTo>
                    <a:pt x="101" y="159"/>
                    <a:pt x="101" y="158"/>
                    <a:pt x="102" y="159"/>
                  </a:cubicBezTo>
                  <a:cubicBezTo>
                    <a:pt x="101" y="158"/>
                    <a:pt x="100" y="157"/>
                    <a:pt x="100" y="158"/>
                  </a:cubicBezTo>
                  <a:close/>
                  <a:moveTo>
                    <a:pt x="52" y="165"/>
                  </a:moveTo>
                  <a:cubicBezTo>
                    <a:pt x="49" y="174"/>
                    <a:pt x="52" y="186"/>
                    <a:pt x="56" y="193"/>
                  </a:cubicBezTo>
                  <a:cubicBezTo>
                    <a:pt x="55" y="185"/>
                    <a:pt x="52" y="174"/>
                    <a:pt x="52" y="165"/>
                  </a:cubicBezTo>
                  <a:close/>
                  <a:moveTo>
                    <a:pt x="83" y="166"/>
                  </a:moveTo>
                  <a:cubicBezTo>
                    <a:pt x="82" y="167"/>
                    <a:pt x="80" y="168"/>
                    <a:pt x="80" y="170"/>
                  </a:cubicBezTo>
                  <a:cubicBezTo>
                    <a:pt x="82" y="169"/>
                    <a:pt x="83" y="168"/>
                    <a:pt x="83" y="166"/>
                  </a:cubicBezTo>
                  <a:close/>
                  <a:moveTo>
                    <a:pt x="78" y="166"/>
                  </a:moveTo>
                  <a:cubicBezTo>
                    <a:pt x="77" y="167"/>
                    <a:pt x="76" y="168"/>
                    <a:pt x="75" y="168"/>
                  </a:cubicBezTo>
                  <a:cubicBezTo>
                    <a:pt x="76" y="171"/>
                    <a:pt x="75" y="175"/>
                    <a:pt x="75" y="178"/>
                  </a:cubicBezTo>
                  <a:cubicBezTo>
                    <a:pt x="77" y="176"/>
                    <a:pt x="78" y="171"/>
                    <a:pt x="78" y="166"/>
                  </a:cubicBezTo>
                  <a:close/>
                  <a:moveTo>
                    <a:pt x="67" y="166"/>
                  </a:moveTo>
                  <a:cubicBezTo>
                    <a:pt x="65" y="167"/>
                    <a:pt x="65" y="169"/>
                    <a:pt x="63" y="170"/>
                  </a:cubicBezTo>
                  <a:cubicBezTo>
                    <a:pt x="64" y="175"/>
                    <a:pt x="65" y="182"/>
                    <a:pt x="66" y="186"/>
                  </a:cubicBezTo>
                  <a:cubicBezTo>
                    <a:pt x="68" y="181"/>
                    <a:pt x="67" y="172"/>
                    <a:pt x="67" y="166"/>
                  </a:cubicBezTo>
                  <a:close/>
                  <a:moveTo>
                    <a:pt x="71" y="175"/>
                  </a:moveTo>
                  <a:cubicBezTo>
                    <a:pt x="69" y="177"/>
                    <a:pt x="71" y="181"/>
                    <a:pt x="71" y="184"/>
                  </a:cubicBezTo>
                  <a:cubicBezTo>
                    <a:pt x="71" y="182"/>
                    <a:pt x="71" y="178"/>
                    <a:pt x="71" y="175"/>
                  </a:cubicBezTo>
                  <a:close/>
                  <a:moveTo>
                    <a:pt x="62" y="182"/>
                  </a:moveTo>
                  <a:cubicBezTo>
                    <a:pt x="60" y="184"/>
                    <a:pt x="61" y="189"/>
                    <a:pt x="62" y="191"/>
                  </a:cubicBezTo>
                  <a:cubicBezTo>
                    <a:pt x="64" y="189"/>
                    <a:pt x="62" y="185"/>
                    <a:pt x="62" y="182"/>
                  </a:cubicBezTo>
                  <a:close/>
                  <a:moveTo>
                    <a:pt x="75" y="184"/>
                  </a:moveTo>
                  <a:cubicBezTo>
                    <a:pt x="73" y="184"/>
                    <a:pt x="74" y="187"/>
                    <a:pt x="73" y="189"/>
                  </a:cubicBezTo>
                  <a:cubicBezTo>
                    <a:pt x="74" y="188"/>
                    <a:pt x="75" y="186"/>
                    <a:pt x="75" y="184"/>
                  </a:cubicBezTo>
                  <a:close/>
                  <a:moveTo>
                    <a:pt x="68" y="190"/>
                  </a:moveTo>
                  <a:cubicBezTo>
                    <a:pt x="66" y="192"/>
                    <a:pt x="68" y="195"/>
                    <a:pt x="68" y="198"/>
                  </a:cubicBezTo>
                  <a:cubicBezTo>
                    <a:pt x="69" y="195"/>
                    <a:pt x="69" y="193"/>
                    <a:pt x="68" y="190"/>
                  </a:cubicBezTo>
                  <a:close/>
                  <a:moveTo>
                    <a:pt x="73" y="193"/>
                  </a:moveTo>
                  <a:cubicBezTo>
                    <a:pt x="70" y="199"/>
                    <a:pt x="72" y="203"/>
                    <a:pt x="72" y="210"/>
                  </a:cubicBezTo>
                  <a:cubicBezTo>
                    <a:pt x="73" y="206"/>
                    <a:pt x="72" y="199"/>
                    <a:pt x="73" y="193"/>
                  </a:cubicBezTo>
                  <a:close/>
                  <a:moveTo>
                    <a:pt x="59" y="196"/>
                  </a:moveTo>
                  <a:cubicBezTo>
                    <a:pt x="58" y="196"/>
                    <a:pt x="58" y="197"/>
                    <a:pt x="57" y="197"/>
                  </a:cubicBezTo>
                  <a:cubicBezTo>
                    <a:pt x="61" y="203"/>
                    <a:pt x="63" y="210"/>
                    <a:pt x="68" y="215"/>
                  </a:cubicBezTo>
                  <a:cubicBezTo>
                    <a:pt x="66" y="207"/>
                    <a:pt x="59" y="205"/>
                    <a:pt x="59" y="196"/>
                  </a:cubicBezTo>
                  <a:close/>
                  <a:moveTo>
                    <a:pt x="73" y="210"/>
                  </a:moveTo>
                  <a:cubicBezTo>
                    <a:pt x="71" y="213"/>
                    <a:pt x="75" y="219"/>
                    <a:pt x="74" y="222"/>
                  </a:cubicBezTo>
                  <a:cubicBezTo>
                    <a:pt x="75" y="223"/>
                    <a:pt x="75" y="224"/>
                    <a:pt x="77" y="224"/>
                  </a:cubicBezTo>
                  <a:cubicBezTo>
                    <a:pt x="74" y="221"/>
                    <a:pt x="74" y="215"/>
                    <a:pt x="73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4666359" y="4354286"/>
              <a:ext cx="783098" cy="620821"/>
              <a:chOff x="1881" y="828"/>
              <a:chExt cx="1993" cy="1580"/>
            </a:xfrm>
            <a:solidFill>
              <a:schemeClr val="bg1"/>
            </a:solidFill>
          </p:grpSpPr>
          <p:sp>
            <p:nvSpPr>
              <p:cNvPr id="14" name="Freeform 6"/>
              <p:cNvSpPr/>
              <p:nvPr/>
            </p:nvSpPr>
            <p:spPr bwMode="auto">
              <a:xfrm>
                <a:off x="3468" y="1584"/>
                <a:ext cx="267" cy="217"/>
              </a:xfrm>
              <a:custGeom>
                <a:avLst/>
                <a:gdLst>
                  <a:gd name="T0" fmla="*/ 113 w 113"/>
                  <a:gd name="T1" fmla="*/ 19 h 92"/>
                  <a:gd name="T2" fmla="*/ 67 w 113"/>
                  <a:gd name="T3" fmla="*/ 55 h 92"/>
                  <a:gd name="T4" fmla="*/ 39 w 113"/>
                  <a:gd name="T5" fmla="*/ 68 h 92"/>
                  <a:gd name="T6" fmla="*/ 7 w 113"/>
                  <a:gd name="T7" fmla="*/ 80 h 92"/>
                  <a:gd name="T8" fmla="*/ 6 w 113"/>
                  <a:gd name="T9" fmla="*/ 25 h 92"/>
                  <a:gd name="T10" fmla="*/ 8 w 113"/>
                  <a:gd name="T11" fmla="*/ 5 h 92"/>
                  <a:gd name="T12" fmla="*/ 49 w 113"/>
                  <a:gd name="T13" fmla="*/ 10 h 92"/>
                  <a:gd name="T14" fmla="*/ 111 w 113"/>
                  <a:gd name="T15" fmla="*/ 8 h 92"/>
                  <a:gd name="T16" fmla="*/ 113 w 113"/>
                  <a:gd name="T17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92">
                    <a:moveTo>
                      <a:pt x="113" y="19"/>
                    </a:moveTo>
                    <a:cubicBezTo>
                      <a:pt x="99" y="32"/>
                      <a:pt x="79" y="40"/>
                      <a:pt x="67" y="55"/>
                    </a:cubicBezTo>
                    <a:cubicBezTo>
                      <a:pt x="59" y="59"/>
                      <a:pt x="49" y="61"/>
                      <a:pt x="39" y="68"/>
                    </a:cubicBezTo>
                    <a:cubicBezTo>
                      <a:pt x="29" y="74"/>
                      <a:pt x="20" y="92"/>
                      <a:pt x="7" y="80"/>
                    </a:cubicBezTo>
                    <a:cubicBezTo>
                      <a:pt x="8" y="67"/>
                      <a:pt x="10" y="43"/>
                      <a:pt x="6" y="25"/>
                    </a:cubicBezTo>
                    <a:cubicBezTo>
                      <a:pt x="3" y="17"/>
                      <a:pt x="0" y="11"/>
                      <a:pt x="8" y="5"/>
                    </a:cubicBezTo>
                    <a:cubicBezTo>
                      <a:pt x="20" y="6"/>
                      <a:pt x="34" y="10"/>
                      <a:pt x="49" y="10"/>
                    </a:cubicBezTo>
                    <a:cubicBezTo>
                      <a:pt x="70" y="10"/>
                      <a:pt x="93" y="0"/>
                      <a:pt x="111" y="8"/>
                    </a:cubicBezTo>
                    <a:cubicBezTo>
                      <a:pt x="112" y="11"/>
                      <a:pt x="113" y="14"/>
                      <a:pt x="11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3487" y="1610"/>
                <a:ext cx="312" cy="621"/>
              </a:xfrm>
              <a:custGeom>
                <a:avLst/>
                <a:gdLst>
                  <a:gd name="T0" fmla="*/ 31 w 132"/>
                  <a:gd name="T1" fmla="*/ 74 h 263"/>
                  <a:gd name="T2" fmla="*/ 98 w 132"/>
                  <a:gd name="T3" fmla="*/ 17 h 263"/>
                  <a:gd name="T4" fmla="*/ 121 w 132"/>
                  <a:gd name="T5" fmla="*/ 3 h 263"/>
                  <a:gd name="T6" fmla="*/ 131 w 132"/>
                  <a:gd name="T7" fmla="*/ 101 h 263"/>
                  <a:gd name="T8" fmla="*/ 128 w 132"/>
                  <a:gd name="T9" fmla="*/ 144 h 263"/>
                  <a:gd name="T10" fmla="*/ 127 w 132"/>
                  <a:gd name="T11" fmla="*/ 156 h 263"/>
                  <a:gd name="T12" fmla="*/ 102 w 132"/>
                  <a:gd name="T13" fmla="*/ 194 h 263"/>
                  <a:gd name="T14" fmla="*/ 101 w 132"/>
                  <a:gd name="T15" fmla="*/ 192 h 263"/>
                  <a:gd name="T16" fmla="*/ 101 w 132"/>
                  <a:gd name="T17" fmla="*/ 196 h 263"/>
                  <a:gd name="T18" fmla="*/ 75 w 132"/>
                  <a:gd name="T19" fmla="*/ 228 h 263"/>
                  <a:gd name="T20" fmla="*/ 29 w 132"/>
                  <a:gd name="T21" fmla="*/ 260 h 263"/>
                  <a:gd name="T22" fmla="*/ 8 w 132"/>
                  <a:gd name="T23" fmla="*/ 202 h 263"/>
                  <a:gd name="T24" fmla="*/ 5 w 132"/>
                  <a:gd name="T25" fmla="*/ 151 h 263"/>
                  <a:gd name="T26" fmla="*/ 1 w 132"/>
                  <a:gd name="T27" fmla="*/ 109 h 263"/>
                  <a:gd name="T28" fmla="*/ 31 w 132"/>
                  <a:gd name="T29" fmla="*/ 7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" h="263">
                    <a:moveTo>
                      <a:pt x="31" y="74"/>
                    </a:moveTo>
                    <a:cubicBezTo>
                      <a:pt x="50" y="51"/>
                      <a:pt x="78" y="38"/>
                      <a:pt x="98" y="17"/>
                    </a:cubicBezTo>
                    <a:cubicBezTo>
                      <a:pt x="104" y="11"/>
                      <a:pt x="110" y="0"/>
                      <a:pt x="121" y="3"/>
                    </a:cubicBezTo>
                    <a:cubicBezTo>
                      <a:pt x="122" y="34"/>
                      <a:pt x="128" y="73"/>
                      <a:pt x="131" y="101"/>
                    </a:cubicBezTo>
                    <a:cubicBezTo>
                      <a:pt x="132" y="119"/>
                      <a:pt x="130" y="132"/>
                      <a:pt x="128" y="144"/>
                    </a:cubicBezTo>
                    <a:cubicBezTo>
                      <a:pt x="127" y="149"/>
                      <a:pt x="128" y="153"/>
                      <a:pt x="127" y="156"/>
                    </a:cubicBezTo>
                    <a:cubicBezTo>
                      <a:pt x="121" y="171"/>
                      <a:pt x="106" y="177"/>
                      <a:pt x="102" y="194"/>
                    </a:cubicBezTo>
                    <a:cubicBezTo>
                      <a:pt x="101" y="194"/>
                      <a:pt x="101" y="193"/>
                      <a:pt x="101" y="192"/>
                    </a:cubicBezTo>
                    <a:cubicBezTo>
                      <a:pt x="97" y="189"/>
                      <a:pt x="101" y="193"/>
                      <a:pt x="101" y="196"/>
                    </a:cubicBezTo>
                    <a:cubicBezTo>
                      <a:pt x="90" y="205"/>
                      <a:pt x="85" y="217"/>
                      <a:pt x="75" y="228"/>
                    </a:cubicBezTo>
                    <a:cubicBezTo>
                      <a:pt x="66" y="238"/>
                      <a:pt x="44" y="263"/>
                      <a:pt x="29" y="260"/>
                    </a:cubicBezTo>
                    <a:cubicBezTo>
                      <a:pt x="17" y="257"/>
                      <a:pt x="10" y="217"/>
                      <a:pt x="8" y="202"/>
                    </a:cubicBezTo>
                    <a:cubicBezTo>
                      <a:pt x="5" y="187"/>
                      <a:pt x="6" y="168"/>
                      <a:pt x="5" y="151"/>
                    </a:cubicBezTo>
                    <a:cubicBezTo>
                      <a:pt x="4" y="136"/>
                      <a:pt x="0" y="121"/>
                      <a:pt x="1" y="109"/>
                    </a:cubicBezTo>
                    <a:cubicBezTo>
                      <a:pt x="3" y="91"/>
                      <a:pt x="18" y="80"/>
                      <a:pt x="3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81" y="828"/>
                <a:ext cx="1993" cy="1580"/>
              </a:xfrm>
              <a:custGeom>
                <a:avLst/>
                <a:gdLst>
                  <a:gd name="T0" fmla="*/ 813 w 844"/>
                  <a:gd name="T1" fmla="*/ 283 h 669"/>
                  <a:gd name="T2" fmla="*/ 840 w 844"/>
                  <a:gd name="T3" fmla="*/ 457 h 669"/>
                  <a:gd name="T4" fmla="*/ 790 w 844"/>
                  <a:gd name="T5" fmla="*/ 557 h 669"/>
                  <a:gd name="T6" fmla="*/ 670 w 844"/>
                  <a:gd name="T7" fmla="*/ 668 h 669"/>
                  <a:gd name="T8" fmla="*/ 553 w 844"/>
                  <a:gd name="T9" fmla="*/ 658 h 669"/>
                  <a:gd name="T10" fmla="*/ 349 w 844"/>
                  <a:gd name="T11" fmla="*/ 614 h 669"/>
                  <a:gd name="T12" fmla="*/ 146 w 844"/>
                  <a:gd name="T13" fmla="*/ 563 h 669"/>
                  <a:gd name="T14" fmla="*/ 15 w 844"/>
                  <a:gd name="T15" fmla="*/ 520 h 669"/>
                  <a:gd name="T16" fmla="*/ 87 w 844"/>
                  <a:gd name="T17" fmla="*/ 185 h 669"/>
                  <a:gd name="T18" fmla="*/ 216 w 844"/>
                  <a:gd name="T19" fmla="*/ 65 h 669"/>
                  <a:gd name="T20" fmla="*/ 531 w 844"/>
                  <a:gd name="T21" fmla="*/ 4 h 669"/>
                  <a:gd name="T22" fmla="*/ 679 w 844"/>
                  <a:gd name="T23" fmla="*/ 153 h 669"/>
                  <a:gd name="T24" fmla="*/ 519 w 844"/>
                  <a:gd name="T25" fmla="*/ 15 h 669"/>
                  <a:gd name="T26" fmla="*/ 475 w 844"/>
                  <a:gd name="T27" fmla="*/ 110 h 669"/>
                  <a:gd name="T28" fmla="*/ 643 w 844"/>
                  <a:gd name="T29" fmla="*/ 49 h 669"/>
                  <a:gd name="T30" fmla="*/ 661 w 844"/>
                  <a:gd name="T31" fmla="*/ 172 h 669"/>
                  <a:gd name="T32" fmla="*/ 226 w 844"/>
                  <a:gd name="T33" fmla="*/ 76 h 669"/>
                  <a:gd name="T34" fmla="*/ 232 w 844"/>
                  <a:gd name="T35" fmla="*/ 65 h 669"/>
                  <a:gd name="T36" fmla="*/ 630 w 844"/>
                  <a:gd name="T37" fmla="*/ 96 h 669"/>
                  <a:gd name="T38" fmla="*/ 643 w 844"/>
                  <a:gd name="T39" fmla="*/ 75 h 669"/>
                  <a:gd name="T40" fmla="*/ 265 w 844"/>
                  <a:gd name="T41" fmla="*/ 186 h 669"/>
                  <a:gd name="T42" fmla="*/ 242 w 844"/>
                  <a:gd name="T43" fmla="*/ 173 h 669"/>
                  <a:gd name="T44" fmla="*/ 627 w 844"/>
                  <a:gd name="T45" fmla="*/ 192 h 669"/>
                  <a:gd name="T46" fmla="*/ 273 w 844"/>
                  <a:gd name="T47" fmla="*/ 191 h 669"/>
                  <a:gd name="T48" fmla="*/ 279 w 844"/>
                  <a:gd name="T49" fmla="*/ 106 h 669"/>
                  <a:gd name="T50" fmla="*/ 559 w 844"/>
                  <a:gd name="T51" fmla="*/ 112 h 669"/>
                  <a:gd name="T52" fmla="*/ 589 w 844"/>
                  <a:gd name="T53" fmla="*/ 207 h 669"/>
                  <a:gd name="T54" fmla="*/ 310 w 844"/>
                  <a:gd name="T55" fmla="*/ 208 h 669"/>
                  <a:gd name="T56" fmla="*/ 315 w 844"/>
                  <a:gd name="T57" fmla="*/ 112 h 669"/>
                  <a:gd name="T58" fmla="*/ 338 w 844"/>
                  <a:gd name="T59" fmla="*/ 132 h 669"/>
                  <a:gd name="T60" fmla="*/ 340 w 844"/>
                  <a:gd name="T61" fmla="*/ 217 h 669"/>
                  <a:gd name="T62" fmla="*/ 345 w 844"/>
                  <a:gd name="T63" fmla="*/ 115 h 669"/>
                  <a:gd name="T64" fmla="*/ 558 w 844"/>
                  <a:gd name="T65" fmla="*/ 217 h 669"/>
                  <a:gd name="T66" fmla="*/ 387 w 844"/>
                  <a:gd name="T67" fmla="*/ 223 h 669"/>
                  <a:gd name="T68" fmla="*/ 386 w 844"/>
                  <a:gd name="T69" fmla="*/ 119 h 669"/>
                  <a:gd name="T70" fmla="*/ 500 w 844"/>
                  <a:gd name="T71" fmla="*/ 119 h 669"/>
                  <a:gd name="T72" fmla="*/ 529 w 844"/>
                  <a:gd name="T73" fmla="*/ 116 h 669"/>
                  <a:gd name="T74" fmla="*/ 455 w 844"/>
                  <a:gd name="T75" fmla="*/ 226 h 669"/>
                  <a:gd name="T76" fmla="*/ 451 w 844"/>
                  <a:gd name="T77" fmla="*/ 120 h 669"/>
                  <a:gd name="T78" fmla="*/ 439 w 844"/>
                  <a:gd name="T79" fmla="*/ 121 h 669"/>
                  <a:gd name="T80" fmla="*/ 599 w 844"/>
                  <a:gd name="T81" fmla="*/ 221 h 669"/>
                  <a:gd name="T82" fmla="*/ 538 w 844"/>
                  <a:gd name="T83" fmla="*/ 237 h 669"/>
                  <a:gd name="T84" fmla="*/ 278 w 844"/>
                  <a:gd name="T85" fmla="*/ 206 h 669"/>
                  <a:gd name="T86" fmla="*/ 213 w 844"/>
                  <a:gd name="T87" fmla="*/ 165 h 669"/>
                  <a:gd name="T88" fmla="*/ 118 w 844"/>
                  <a:gd name="T89" fmla="*/ 177 h 669"/>
                  <a:gd name="T90" fmla="*/ 170 w 844"/>
                  <a:gd name="T91" fmla="*/ 216 h 669"/>
                  <a:gd name="T92" fmla="*/ 334 w 844"/>
                  <a:gd name="T93" fmla="*/ 259 h 669"/>
                  <a:gd name="T94" fmla="*/ 14 w 844"/>
                  <a:gd name="T95" fmla="*/ 487 h 669"/>
                  <a:gd name="T96" fmla="*/ 181 w 844"/>
                  <a:gd name="T97" fmla="*/ 562 h 669"/>
                  <a:gd name="T98" fmla="*/ 436 w 844"/>
                  <a:gd name="T99" fmla="*/ 625 h 669"/>
                  <a:gd name="T100" fmla="*/ 620 w 844"/>
                  <a:gd name="T101" fmla="*/ 657 h 669"/>
                  <a:gd name="T102" fmla="*/ 678 w 844"/>
                  <a:gd name="T103" fmla="*/ 551 h 669"/>
                  <a:gd name="T104" fmla="*/ 764 w 844"/>
                  <a:gd name="T105" fmla="*/ 569 h 669"/>
                  <a:gd name="T106" fmla="*/ 816 w 844"/>
                  <a:gd name="T107" fmla="*/ 356 h 669"/>
                  <a:gd name="T108" fmla="*/ 783 w 844"/>
                  <a:gd name="T109" fmla="*/ 200 h 669"/>
                  <a:gd name="T110" fmla="*/ 698 w 844"/>
                  <a:gd name="T111" fmla="*/ 277 h 669"/>
                  <a:gd name="T112" fmla="*/ 775 w 844"/>
                  <a:gd name="T113" fmla="*/ 190 h 669"/>
                  <a:gd name="T114" fmla="*/ 680 w 844"/>
                  <a:gd name="T115" fmla="*/ 172 h 669"/>
                  <a:gd name="T116" fmla="*/ 600 w 844"/>
                  <a:gd name="T117" fmla="*/ 217 h 669"/>
                  <a:gd name="T118" fmla="*/ 582 w 844"/>
                  <a:gd name="T119" fmla="*/ 217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4" h="669">
                    <a:moveTo>
                      <a:pt x="679" y="153"/>
                    </a:moveTo>
                    <a:cubicBezTo>
                      <a:pt x="714" y="157"/>
                      <a:pt x="752" y="167"/>
                      <a:pt x="786" y="178"/>
                    </a:cubicBezTo>
                    <a:cubicBezTo>
                      <a:pt x="801" y="208"/>
                      <a:pt x="805" y="245"/>
                      <a:pt x="813" y="283"/>
                    </a:cubicBezTo>
                    <a:cubicBezTo>
                      <a:pt x="816" y="295"/>
                      <a:pt x="821" y="305"/>
                      <a:pt x="822" y="317"/>
                    </a:cubicBezTo>
                    <a:cubicBezTo>
                      <a:pt x="824" y="330"/>
                      <a:pt x="823" y="342"/>
                      <a:pt x="825" y="355"/>
                    </a:cubicBezTo>
                    <a:cubicBezTo>
                      <a:pt x="829" y="387"/>
                      <a:pt x="838" y="424"/>
                      <a:pt x="840" y="457"/>
                    </a:cubicBezTo>
                    <a:cubicBezTo>
                      <a:pt x="840" y="464"/>
                      <a:pt x="844" y="476"/>
                      <a:pt x="842" y="488"/>
                    </a:cubicBezTo>
                    <a:cubicBezTo>
                      <a:pt x="839" y="504"/>
                      <a:pt x="821" y="515"/>
                      <a:pt x="810" y="530"/>
                    </a:cubicBezTo>
                    <a:cubicBezTo>
                      <a:pt x="801" y="540"/>
                      <a:pt x="795" y="551"/>
                      <a:pt x="790" y="557"/>
                    </a:cubicBezTo>
                    <a:cubicBezTo>
                      <a:pt x="783" y="564"/>
                      <a:pt x="775" y="567"/>
                      <a:pt x="771" y="577"/>
                    </a:cubicBezTo>
                    <a:cubicBezTo>
                      <a:pt x="744" y="597"/>
                      <a:pt x="724" y="618"/>
                      <a:pt x="700" y="643"/>
                    </a:cubicBezTo>
                    <a:cubicBezTo>
                      <a:pt x="691" y="652"/>
                      <a:pt x="680" y="666"/>
                      <a:pt x="670" y="668"/>
                    </a:cubicBezTo>
                    <a:cubicBezTo>
                      <a:pt x="664" y="669"/>
                      <a:pt x="651" y="669"/>
                      <a:pt x="645" y="669"/>
                    </a:cubicBezTo>
                    <a:cubicBezTo>
                      <a:pt x="630" y="669"/>
                      <a:pt x="611" y="665"/>
                      <a:pt x="594" y="663"/>
                    </a:cubicBezTo>
                    <a:cubicBezTo>
                      <a:pt x="580" y="661"/>
                      <a:pt x="567" y="659"/>
                      <a:pt x="553" y="658"/>
                    </a:cubicBezTo>
                    <a:cubicBezTo>
                      <a:pt x="511" y="654"/>
                      <a:pt x="470" y="639"/>
                      <a:pt x="429" y="630"/>
                    </a:cubicBezTo>
                    <a:cubicBezTo>
                      <a:pt x="406" y="626"/>
                      <a:pt x="383" y="624"/>
                      <a:pt x="361" y="619"/>
                    </a:cubicBezTo>
                    <a:cubicBezTo>
                      <a:pt x="357" y="618"/>
                      <a:pt x="353" y="615"/>
                      <a:pt x="349" y="614"/>
                    </a:cubicBezTo>
                    <a:cubicBezTo>
                      <a:pt x="333" y="611"/>
                      <a:pt x="315" y="613"/>
                      <a:pt x="302" y="603"/>
                    </a:cubicBezTo>
                    <a:cubicBezTo>
                      <a:pt x="283" y="597"/>
                      <a:pt x="258" y="597"/>
                      <a:pt x="242" y="586"/>
                    </a:cubicBezTo>
                    <a:cubicBezTo>
                      <a:pt x="215" y="576"/>
                      <a:pt x="181" y="571"/>
                      <a:pt x="146" y="563"/>
                    </a:cubicBezTo>
                    <a:cubicBezTo>
                      <a:pt x="141" y="562"/>
                      <a:pt x="136" y="558"/>
                      <a:pt x="131" y="557"/>
                    </a:cubicBezTo>
                    <a:cubicBezTo>
                      <a:pt x="94" y="548"/>
                      <a:pt x="55" y="544"/>
                      <a:pt x="31" y="532"/>
                    </a:cubicBezTo>
                    <a:cubicBezTo>
                      <a:pt x="26" y="529"/>
                      <a:pt x="19" y="524"/>
                      <a:pt x="15" y="520"/>
                    </a:cubicBezTo>
                    <a:cubicBezTo>
                      <a:pt x="0" y="502"/>
                      <a:pt x="3" y="488"/>
                      <a:pt x="10" y="461"/>
                    </a:cubicBezTo>
                    <a:cubicBezTo>
                      <a:pt x="18" y="433"/>
                      <a:pt x="24" y="403"/>
                      <a:pt x="34" y="373"/>
                    </a:cubicBezTo>
                    <a:cubicBezTo>
                      <a:pt x="55" y="303"/>
                      <a:pt x="65" y="253"/>
                      <a:pt x="87" y="185"/>
                    </a:cubicBezTo>
                    <a:cubicBezTo>
                      <a:pt x="110" y="165"/>
                      <a:pt x="145" y="156"/>
                      <a:pt x="176" y="143"/>
                    </a:cubicBezTo>
                    <a:cubicBezTo>
                      <a:pt x="188" y="138"/>
                      <a:pt x="201" y="128"/>
                      <a:pt x="217" y="127"/>
                    </a:cubicBezTo>
                    <a:cubicBezTo>
                      <a:pt x="218" y="109"/>
                      <a:pt x="216" y="90"/>
                      <a:pt x="216" y="65"/>
                    </a:cubicBezTo>
                    <a:cubicBezTo>
                      <a:pt x="232" y="40"/>
                      <a:pt x="281" y="19"/>
                      <a:pt x="320" y="11"/>
                    </a:cubicBezTo>
                    <a:cubicBezTo>
                      <a:pt x="341" y="7"/>
                      <a:pt x="362" y="4"/>
                      <a:pt x="382" y="3"/>
                    </a:cubicBezTo>
                    <a:cubicBezTo>
                      <a:pt x="426" y="0"/>
                      <a:pt x="490" y="7"/>
                      <a:pt x="531" y="4"/>
                    </a:cubicBezTo>
                    <a:cubicBezTo>
                      <a:pt x="561" y="14"/>
                      <a:pt x="602" y="11"/>
                      <a:pt x="633" y="28"/>
                    </a:cubicBezTo>
                    <a:cubicBezTo>
                      <a:pt x="646" y="25"/>
                      <a:pt x="659" y="37"/>
                      <a:pt x="665" y="49"/>
                    </a:cubicBezTo>
                    <a:cubicBezTo>
                      <a:pt x="680" y="75"/>
                      <a:pt x="680" y="121"/>
                      <a:pt x="679" y="153"/>
                    </a:cubicBezTo>
                    <a:close/>
                    <a:moveTo>
                      <a:pt x="628" y="36"/>
                    </a:moveTo>
                    <a:cubicBezTo>
                      <a:pt x="597" y="27"/>
                      <a:pt x="560" y="15"/>
                      <a:pt x="524" y="19"/>
                    </a:cubicBezTo>
                    <a:cubicBezTo>
                      <a:pt x="526" y="15"/>
                      <a:pt x="523" y="15"/>
                      <a:pt x="519" y="15"/>
                    </a:cubicBezTo>
                    <a:cubicBezTo>
                      <a:pt x="425" y="9"/>
                      <a:pt x="312" y="8"/>
                      <a:pt x="241" y="54"/>
                    </a:cubicBezTo>
                    <a:cubicBezTo>
                      <a:pt x="240" y="77"/>
                      <a:pt x="264" y="89"/>
                      <a:pt x="284" y="95"/>
                    </a:cubicBezTo>
                    <a:cubicBezTo>
                      <a:pt x="342" y="112"/>
                      <a:pt x="408" y="111"/>
                      <a:pt x="475" y="110"/>
                    </a:cubicBezTo>
                    <a:cubicBezTo>
                      <a:pt x="503" y="110"/>
                      <a:pt x="530" y="106"/>
                      <a:pt x="556" y="100"/>
                    </a:cubicBezTo>
                    <a:cubicBezTo>
                      <a:pt x="581" y="94"/>
                      <a:pt x="604" y="93"/>
                      <a:pt x="622" y="79"/>
                    </a:cubicBezTo>
                    <a:cubicBezTo>
                      <a:pt x="631" y="71"/>
                      <a:pt x="641" y="61"/>
                      <a:pt x="643" y="49"/>
                    </a:cubicBezTo>
                    <a:cubicBezTo>
                      <a:pt x="639" y="43"/>
                      <a:pt x="632" y="42"/>
                      <a:pt x="628" y="36"/>
                    </a:cubicBezTo>
                    <a:close/>
                    <a:moveTo>
                      <a:pt x="654" y="76"/>
                    </a:moveTo>
                    <a:cubicBezTo>
                      <a:pt x="660" y="103"/>
                      <a:pt x="659" y="138"/>
                      <a:pt x="661" y="172"/>
                    </a:cubicBezTo>
                    <a:cubicBezTo>
                      <a:pt x="677" y="151"/>
                      <a:pt x="672" y="79"/>
                      <a:pt x="653" y="55"/>
                    </a:cubicBezTo>
                    <a:cubicBezTo>
                      <a:pt x="646" y="62"/>
                      <a:pt x="652" y="69"/>
                      <a:pt x="654" y="76"/>
                    </a:cubicBezTo>
                    <a:close/>
                    <a:moveTo>
                      <a:pt x="226" y="76"/>
                    </a:moveTo>
                    <a:cubicBezTo>
                      <a:pt x="230" y="99"/>
                      <a:pt x="223" y="134"/>
                      <a:pt x="231" y="163"/>
                    </a:cubicBezTo>
                    <a:cubicBezTo>
                      <a:pt x="236" y="134"/>
                      <a:pt x="234" y="106"/>
                      <a:pt x="239" y="81"/>
                    </a:cubicBezTo>
                    <a:cubicBezTo>
                      <a:pt x="235" y="76"/>
                      <a:pt x="235" y="68"/>
                      <a:pt x="232" y="65"/>
                    </a:cubicBezTo>
                    <a:cubicBezTo>
                      <a:pt x="231" y="70"/>
                      <a:pt x="227" y="72"/>
                      <a:pt x="226" y="76"/>
                    </a:cubicBezTo>
                    <a:close/>
                    <a:moveTo>
                      <a:pt x="624" y="91"/>
                    </a:moveTo>
                    <a:cubicBezTo>
                      <a:pt x="629" y="90"/>
                      <a:pt x="628" y="94"/>
                      <a:pt x="630" y="96"/>
                    </a:cubicBezTo>
                    <a:cubicBezTo>
                      <a:pt x="634" y="126"/>
                      <a:pt x="636" y="150"/>
                      <a:pt x="638" y="185"/>
                    </a:cubicBezTo>
                    <a:cubicBezTo>
                      <a:pt x="641" y="185"/>
                      <a:pt x="642" y="182"/>
                      <a:pt x="645" y="182"/>
                    </a:cubicBezTo>
                    <a:cubicBezTo>
                      <a:pt x="657" y="147"/>
                      <a:pt x="650" y="108"/>
                      <a:pt x="643" y="75"/>
                    </a:cubicBezTo>
                    <a:cubicBezTo>
                      <a:pt x="634" y="78"/>
                      <a:pt x="629" y="84"/>
                      <a:pt x="624" y="91"/>
                    </a:cubicBezTo>
                    <a:close/>
                    <a:moveTo>
                      <a:pt x="242" y="173"/>
                    </a:moveTo>
                    <a:cubicBezTo>
                      <a:pt x="250" y="178"/>
                      <a:pt x="258" y="181"/>
                      <a:pt x="265" y="186"/>
                    </a:cubicBezTo>
                    <a:cubicBezTo>
                      <a:pt x="267" y="158"/>
                      <a:pt x="268" y="130"/>
                      <a:pt x="273" y="101"/>
                    </a:cubicBezTo>
                    <a:cubicBezTo>
                      <a:pt x="262" y="98"/>
                      <a:pt x="255" y="91"/>
                      <a:pt x="246" y="87"/>
                    </a:cubicBezTo>
                    <a:cubicBezTo>
                      <a:pt x="243" y="115"/>
                      <a:pt x="239" y="145"/>
                      <a:pt x="242" y="173"/>
                    </a:cubicBezTo>
                    <a:close/>
                    <a:moveTo>
                      <a:pt x="593" y="102"/>
                    </a:moveTo>
                    <a:cubicBezTo>
                      <a:pt x="597" y="142"/>
                      <a:pt x="595" y="166"/>
                      <a:pt x="598" y="205"/>
                    </a:cubicBezTo>
                    <a:cubicBezTo>
                      <a:pt x="608" y="201"/>
                      <a:pt x="618" y="197"/>
                      <a:pt x="627" y="192"/>
                    </a:cubicBezTo>
                    <a:cubicBezTo>
                      <a:pt x="631" y="162"/>
                      <a:pt x="626" y="119"/>
                      <a:pt x="619" y="91"/>
                    </a:cubicBezTo>
                    <a:cubicBezTo>
                      <a:pt x="612" y="97"/>
                      <a:pt x="603" y="100"/>
                      <a:pt x="593" y="102"/>
                    </a:cubicBezTo>
                    <a:close/>
                    <a:moveTo>
                      <a:pt x="273" y="191"/>
                    </a:moveTo>
                    <a:cubicBezTo>
                      <a:pt x="284" y="193"/>
                      <a:pt x="289" y="202"/>
                      <a:pt x="302" y="203"/>
                    </a:cubicBezTo>
                    <a:cubicBezTo>
                      <a:pt x="300" y="175"/>
                      <a:pt x="306" y="137"/>
                      <a:pt x="303" y="109"/>
                    </a:cubicBezTo>
                    <a:cubicBezTo>
                      <a:pt x="294" y="109"/>
                      <a:pt x="287" y="102"/>
                      <a:pt x="279" y="106"/>
                    </a:cubicBezTo>
                    <a:cubicBezTo>
                      <a:pt x="277" y="130"/>
                      <a:pt x="272" y="161"/>
                      <a:pt x="273" y="191"/>
                    </a:cubicBezTo>
                    <a:close/>
                    <a:moveTo>
                      <a:pt x="584" y="107"/>
                    </a:moveTo>
                    <a:cubicBezTo>
                      <a:pt x="578" y="107"/>
                      <a:pt x="565" y="109"/>
                      <a:pt x="559" y="112"/>
                    </a:cubicBezTo>
                    <a:cubicBezTo>
                      <a:pt x="559" y="115"/>
                      <a:pt x="563" y="119"/>
                      <a:pt x="564" y="124"/>
                    </a:cubicBezTo>
                    <a:cubicBezTo>
                      <a:pt x="567" y="159"/>
                      <a:pt x="567" y="174"/>
                      <a:pt x="568" y="213"/>
                    </a:cubicBezTo>
                    <a:cubicBezTo>
                      <a:pt x="575" y="211"/>
                      <a:pt x="584" y="211"/>
                      <a:pt x="589" y="207"/>
                    </a:cubicBezTo>
                    <a:cubicBezTo>
                      <a:pt x="590" y="171"/>
                      <a:pt x="590" y="139"/>
                      <a:pt x="584" y="107"/>
                    </a:cubicBezTo>
                    <a:close/>
                    <a:moveTo>
                      <a:pt x="315" y="112"/>
                    </a:moveTo>
                    <a:cubicBezTo>
                      <a:pt x="306" y="141"/>
                      <a:pt x="310" y="185"/>
                      <a:pt x="310" y="208"/>
                    </a:cubicBezTo>
                    <a:cubicBezTo>
                      <a:pt x="316" y="209"/>
                      <a:pt x="321" y="210"/>
                      <a:pt x="325" y="212"/>
                    </a:cubicBezTo>
                    <a:cubicBezTo>
                      <a:pt x="334" y="187"/>
                      <a:pt x="328" y="139"/>
                      <a:pt x="331" y="115"/>
                    </a:cubicBezTo>
                    <a:cubicBezTo>
                      <a:pt x="327" y="113"/>
                      <a:pt x="322" y="112"/>
                      <a:pt x="315" y="112"/>
                    </a:cubicBezTo>
                    <a:close/>
                    <a:moveTo>
                      <a:pt x="345" y="115"/>
                    </a:moveTo>
                    <a:cubicBezTo>
                      <a:pt x="346" y="115"/>
                      <a:pt x="348" y="115"/>
                      <a:pt x="348" y="114"/>
                    </a:cubicBezTo>
                    <a:cubicBezTo>
                      <a:pt x="340" y="114"/>
                      <a:pt x="338" y="125"/>
                      <a:pt x="338" y="132"/>
                    </a:cubicBezTo>
                    <a:cubicBezTo>
                      <a:pt x="335" y="160"/>
                      <a:pt x="339" y="179"/>
                      <a:pt x="336" y="205"/>
                    </a:cubicBezTo>
                    <a:cubicBezTo>
                      <a:pt x="338" y="206"/>
                      <a:pt x="340" y="207"/>
                      <a:pt x="340" y="209"/>
                    </a:cubicBezTo>
                    <a:cubicBezTo>
                      <a:pt x="340" y="210"/>
                      <a:pt x="338" y="215"/>
                      <a:pt x="340" y="217"/>
                    </a:cubicBezTo>
                    <a:cubicBezTo>
                      <a:pt x="349" y="217"/>
                      <a:pt x="364" y="221"/>
                      <a:pt x="376" y="221"/>
                    </a:cubicBezTo>
                    <a:cubicBezTo>
                      <a:pt x="372" y="186"/>
                      <a:pt x="376" y="148"/>
                      <a:pt x="371" y="116"/>
                    </a:cubicBezTo>
                    <a:cubicBezTo>
                      <a:pt x="356" y="120"/>
                      <a:pt x="355" y="113"/>
                      <a:pt x="345" y="115"/>
                    </a:cubicBezTo>
                    <a:close/>
                    <a:moveTo>
                      <a:pt x="538" y="115"/>
                    </a:moveTo>
                    <a:cubicBezTo>
                      <a:pt x="540" y="149"/>
                      <a:pt x="546" y="180"/>
                      <a:pt x="546" y="221"/>
                    </a:cubicBezTo>
                    <a:cubicBezTo>
                      <a:pt x="550" y="219"/>
                      <a:pt x="554" y="218"/>
                      <a:pt x="558" y="217"/>
                    </a:cubicBezTo>
                    <a:cubicBezTo>
                      <a:pt x="562" y="185"/>
                      <a:pt x="560" y="141"/>
                      <a:pt x="551" y="114"/>
                    </a:cubicBezTo>
                    <a:cubicBezTo>
                      <a:pt x="545" y="113"/>
                      <a:pt x="542" y="114"/>
                      <a:pt x="538" y="115"/>
                    </a:cubicBezTo>
                    <a:close/>
                    <a:moveTo>
                      <a:pt x="387" y="223"/>
                    </a:moveTo>
                    <a:cubicBezTo>
                      <a:pt x="402" y="224"/>
                      <a:pt x="411" y="223"/>
                      <a:pt x="422" y="224"/>
                    </a:cubicBezTo>
                    <a:cubicBezTo>
                      <a:pt x="417" y="187"/>
                      <a:pt x="415" y="145"/>
                      <a:pt x="416" y="116"/>
                    </a:cubicBezTo>
                    <a:cubicBezTo>
                      <a:pt x="411" y="121"/>
                      <a:pt x="386" y="112"/>
                      <a:pt x="386" y="119"/>
                    </a:cubicBezTo>
                    <a:cubicBezTo>
                      <a:pt x="383" y="120"/>
                      <a:pt x="383" y="113"/>
                      <a:pt x="381" y="117"/>
                    </a:cubicBezTo>
                    <a:cubicBezTo>
                      <a:pt x="384" y="150"/>
                      <a:pt x="378" y="198"/>
                      <a:pt x="387" y="223"/>
                    </a:cubicBezTo>
                    <a:close/>
                    <a:moveTo>
                      <a:pt x="500" y="119"/>
                    </a:moveTo>
                    <a:cubicBezTo>
                      <a:pt x="499" y="149"/>
                      <a:pt x="508" y="190"/>
                      <a:pt x="506" y="224"/>
                    </a:cubicBezTo>
                    <a:cubicBezTo>
                      <a:pt x="520" y="224"/>
                      <a:pt x="523" y="222"/>
                      <a:pt x="534" y="222"/>
                    </a:cubicBezTo>
                    <a:cubicBezTo>
                      <a:pt x="542" y="192"/>
                      <a:pt x="531" y="147"/>
                      <a:pt x="529" y="116"/>
                    </a:cubicBezTo>
                    <a:cubicBezTo>
                      <a:pt x="516" y="116"/>
                      <a:pt x="511" y="116"/>
                      <a:pt x="500" y="119"/>
                    </a:cubicBezTo>
                    <a:close/>
                    <a:moveTo>
                      <a:pt x="451" y="120"/>
                    </a:moveTo>
                    <a:cubicBezTo>
                      <a:pt x="445" y="151"/>
                      <a:pt x="454" y="196"/>
                      <a:pt x="455" y="226"/>
                    </a:cubicBezTo>
                    <a:cubicBezTo>
                      <a:pt x="470" y="226"/>
                      <a:pt x="480" y="224"/>
                      <a:pt x="497" y="226"/>
                    </a:cubicBezTo>
                    <a:cubicBezTo>
                      <a:pt x="499" y="186"/>
                      <a:pt x="495" y="158"/>
                      <a:pt x="490" y="119"/>
                    </a:cubicBezTo>
                    <a:cubicBezTo>
                      <a:pt x="477" y="119"/>
                      <a:pt x="468" y="120"/>
                      <a:pt x="451" y="120"/>
                    </a:cubicBezTo>
                    <a:close/>
                    <a:moveTo>
                      <a:pt x="432" y="226"/>
                    </a:moveTo>
                    <a:cubicBezTo>
                      <a:pt x="439" y="227"/>
                      <a:pt x="438" y="226"/>
                      <a:pt x="445" y="227"/>
                    </a:cubicBezTo>
                    <a:cubicBezTo>
                      <a:pt x="445" y="192"/>
                      <a:pt x="442" y="157"/>
                      <a:pt x="439" y="121"/>
                    </a:cubicBezTo>
                    <a:cubicBezTo>
                      <a:pt x="435" y="121"/>
                      <a:pt x="431" y="122"/>
                      <a:pt x="430" y="120"/>
                    </a:cubicBezTo>
                    <a:cubicBezTo>
                      <a:pt x="420" y="152"/>
                      <a:pt x="424" y="193"/>
                      <a:pt x="432" y="226"/>
                    </a:cubicBezTo>
                    <a:close/>
                    <a:moveTo>
                      <a:pt x="599" y="221"/>
                    </a:moveTo>
                    <a:cubicBezTo>
                      <a:pt x="592" y="223"/>
                      <a:pt x="591" y="222"/>
                      <a:pt x="584" y="227"/>
                    </a:cubicBezTo>
                    <a:cubicBezTo>
                      <a:pt x="569" y="225"/>
                      <a:pt x="561" y="238"/>
                      <a:pt x="547" y="232"/>
                    </a:cubicBezTo>
                    <a:cubicBezTo>
                      <a:pt x="543" y="233"/>
                      <a:pt x="542" y="236"/>
                      <a:pt x="538" y="237"/>
                    </a:cubicBezTo>
                    <a:cubicBezTo>
                      <a:pt x="511" y="241"/>
                      <a:pt x="486" y="239"/>
                      <a:pt x="461" y="243"/>
                    </a:cubicBezTo>
                    <a:cubicBezTo>
                      <a:pt x="430" y="238"/>
                      <a:pt x="396" y="237"/>
                      <a:pt x="366" y="233"/>
                    </a:cubicBezTo>
                    <a:cubicBezTo>
                      <a:pt x="333" y="229"/>
                      <a:pt x="304" y="217"/>
                      <a:pt x="278" y="206"/>
                    </a:cubicBezTo>
                    <a:cubicBezTo>
                      <a:pt x="274" y="204"/>
                      <a:pt x="272" y="205"/>
                      <a:pt x="268" y="206"/>
                    </a:cubicBezTo>
                    <a:cubicBezTo>
                      <a:pt x="260" y="197"/>
                      <a:pt x="248" y="192"/>
                      <a:pt x="236" y="187"/>
                    </a:cubicBezTo>
                    <a:cubicBezTo>
                      <a:pt x="231" y="176"/>
                      <a:pt x="216" y="177"/>
                      <a:pt x="213" y="165"/>
                    </a:cubicBezTo>
                    <a:cubicBezTo>
                      <a:pt x="219" y="156"/>
                      <a:pt x="215" y="155"/>
                      <a:pt x="217" y="143"/>
                    </a:cubicBezTo>
                    <a:cubicBezTo>
                      <a:pt x="198" y="143"/>
                      <a:pt x="173" y="153"/>
                      <a:pt x="150" y="163"/>
                    </a:cubicBezTo>
                    <a:cubicBezTo>
                      <a:pt x="143" y="166"/>
                      <a:pt x="128" y="172"/>
                      <a:pt x="118" y="177"/>
                    </a:cubicBezTo>
                    <a:cubicBezTo>
                      <a:pt x="114" y="180"/>
                      <a:pt x="102" y="189"/>
                      <a:pt x="102" y="193"/>
                    </a:cubicBezTo>
                    <a:cubicBezTo>
                      <a:pt x="103" y="205"/>
                      <a:pt x="139" y="209"/>
                      <a:pt x="152" y="212"/>
                    </a:cubicBezTo>
                    <a:cubicBezTo>
                      <a:pt x="157" y="213"/>
                      <a:pt x="162" y="217"/>
                      <a:pt x="170" y="216"/>
                    </a:cubicBezTo>
                    <a:cubicBezTo>
                      <a:pt x="203" y="229"/>
                      <a:pt x="237" y="231"/>
                      <a:pt x="272" y="237"/>
                    </a:cubicBezTo>
                    <a:cubicBezTo>
                      <a:pt x="303" y="242"/>
                      <a:pt x="330" y="252"/>
                      <a:pt x="359" y="259"/>
                    </a:cubicBezTo>
                    <a:cubicBezTo>
                      <a:pt x="353" y="266"/>
                      <a:pt x="342" y="261"/>
                      <a:pt x="334" y="259"/>
                    </a:cubicBezTo>
                    <a:cubicBezTo>
                      <a:pt x="310" y="254"/>
                      <a:pt x="280" y="248"/>
                      <a:pt x="255" y="243"/>
                    </a:cubicBezTo>
                    <a:cubicBezTo>
                      <a:pt x="202" y="234"/>
                      <a:pt x="146" y="222"/>
                      <a:pt x="94" y="203"/>
                    </a:cubicBezTo>
                    <a:cubicBezTo>
                      <a:pt x="65" y="294"/>
                      <a:pt x="39" y="389"/>
                      <a:pt x="14" y="487"/>
                    </a:cubicBezTo>
                    <a:cubicBezTo>
                      <a:pt x="18" y="517"/>
                      <a:pt x="37" y="519"/>
                      <a:pt x="57" y="527"/>
                    </a:cubicBezTo>
                    <a:cubicBezTo>
                      <a:pt x="63" y="529"/>
                      <a:pt x="68" y="532"/>
                      <a:pt x="74" y="533"/>
                    </a:cubicBezTo>
                    <a:cubicBezTo>
                      <a:pt x="111" y="544"/>
                      <a:pt x="145" y="556"/>
                      <a:pt x="181" y="562"/>
                    </a:cubicBezTo>
                    <a:cubicBezTo>
                      <a:pt x="222" y="569"/>
                      <a:pt x="259" y="581"/>
                      <a:pt x="297" y="592"/>
                    </a:cubicBezTo>
                    <a:cubicBezTo>
                      <a:pt x="305" y="594"/>
                      <a:pt x="315" y="598"/>
                      <a:pt x="326" y="601"/>
                    </a:cubicBezTo>
                    <a:cubicBezTo>
                      <a:pt x="365" y="608"/>
                      <a:pt x="400" y="618"/>
                      <a:pt x="436" y="625"/>
                    </a:cubicBezTo>
                    <a:cubicBezTo>
                      <a:pt x="458" y="630"/>
                      <a:pt x="486" y="633"/>
                      <a:pt x="512" y="639"/>
                    </a:cubicBezTo>
                    <a:cubicBezTo>
                      <a:pt x="531" y="644"/>
                      <a:pt x="548" y="648"/>
                      <a:pt x="564" y="649"/>
                    </a:cubicBezTo>
                    <a:cubicBezTo>
                      <a:pt x="587" y="650"/>
                      <a:pt x="604" y="654"/>
                      <a:pt x="620" y="657"/>
                    </a:cubicBezTo>
                    <a:cubicBezTo>
                      <a:pt x="640" y="660"/>
                      <a:pt x="657" y="660"/>
                      <a:pt x="673" y="653"/>
                    </a:cubicBezTo>
                    <a:cubicBezTo>
                      <a:pt x="674" y="626"/>
                      <a:pt x="676" y="591"/>
                      <a:pt x="675" y="569"/>
                    </a:cubicBezTo>
                    <a:cubicBezTo>
                      <a:pt x="675" y="564"/>
                      <a:pt x="670" y="555"/>
                      <a:pt x="678" y="551"/>
                    </a:cubicBezTo>
                    <a:cubicBezTo>
                      <a:pt x="683" y="579"/>
                      <a:pt x="683" y="616"/>
                      <a:pt x="685" y="640"/>
                    </a:cubicBezTo>
                    <a:cubicBezTo>
                      <a:pt x="707" y="623"/>
                      <a:pt x="726" y="599"/>
                      <a:pt x="749" y="579"/>
                    </a:cubicBezTo>
                    <a:cubicBezTo>
                      <a:pt x="753" y="575"/>
                      <a:pt x="759" y="573"/>
                      <a:pt x="764" y="569"/>
                    </a:cubicBezTo>
                    <a:cubicBezTo>
                      <a:pt x="774" y="560"/>
                      <a:pt x="784" y="546"/>
                      <a:pt x="795" y="533"/>
                    </a:cubicBezTo>
                    <a:cubicBezTo>
                      <a:pt x="809" y="516"/>
                      <a:pt x="831" y="501"/>
                      <a:pt x="831" y="475"/>
                    </a:cubicBezTo>
                    <a:cubicBezTo>
                      <a:pt x="831" y="435"/>
                      <a:pt x="821" y="396"/>
                      <a:pt x="816" y="356"/>
                    </a:cubicBezTo>
                    <a:cubicBezTo>
                      <a:pt x="814" y="341"/>
                      <a:pt x="815" y="326"/>
                      <a:pt x="813" y="310"/>
                    </a:cubicBezTo>
                    <a:cubicBezTo>
                      <a:pt x="812" y="301"/>
                      <a:pt x="808" y="291"/>
                      <a:pt x="806" y="282"/>
                    </a:cubicBezTo>
                    <a:cubicBezTo>
                      <a:pt x="801" y="256"/>
                      <a:pt x="796" y="225"/>
                      <a:pt x="783" y="200"/>
                    </a:cubicBezTo>
                    <a:cubicBezTo>
                      <a:pt x="783" y="212"/>
                      <a:pt x="774" y="215"/>
                      <a:pt x="771" y="224"/>
                    </a:cubicBezTo>
                    <a:cubicBezTo>
                      <a:pt x="763" y="227"/>
                      <a:pt x="759" y="234"/>
                      <a:pt x="754" y="239"/>
                    </a:cubicBezTo>
                    <a:cubicBezTo>
                      <a:pt x="736" y="249"/>
                      <a:pt x="718" y="269"/>
                      <a:pt x="698" y="277"/>
                    </a:cubicBezTo>
                    <a:cubicBezTo>
                      <a:pt x="692" y="279"/>
                      <a:pt x="681" y="285"/>
                      <a:pt x="675" y="278"/>
                    </a:cubicBezTo>
                    <a:cubicBezTo>
                      <a:pt x="699" y="269"/>
                      <a:pt x="713" y="255"/>
                      <a:pt x="734" y="241"/>
                    </a:cubicBezTo>
                    <a:cubicBezTo>
                      <a:pt x="754" y="227"/>
                      <a:pt x="773" y="218"/>
                      <a:pt x="775" y="190"/>
                    </a:cubicBezTo>
                    <a:cubicBezTo>
                      <a:pt x="772" y="188"/>
                      <a:pt x="770" y="186"/>
                      <a:pt x="769" y="183"/>
                    </a:cubicBezTo>
                    <a:cubicBezTo>
                      <a:pt x="741" y="177"/>
                      <a:pt x="711" y="166"/>
                      <a:pt x="678" y="163"/>
                    </a:cubicBezTo>
                    <a:cubicBezTo>
                      <a:pt x="677" y="168"/>
                      <a:pt x="678" y="170"/>
                      <a:pt x="680" y="172"/>
                    </a:cubicBezTo>
                    <a:cubicBezTo>
                      <a:pt x="664" y="182"/>
                      <a:pt x="655" y="207"/>
                      <a:pt x="634" y="202"/>
                    </a:cubicBezTo>
                    <a:cubicBezTo>
                      <a:pt x="628" y="212"/>
                      <a:pt x="610" y="217"/>
                      <a:pt x="600" y="218"/>
                    </a:cubicBezTo>
                    <a:cubicBezTo>
                      <a:pt x="601" y="218"/>
                      <a:pt x="602" y="217"/>
                      <a:pt x="600" y="217"/>
                    </a:cubicBezTo>
                    <a:cubicBezTo>
                      <a:pt x="600" y="219"/>
                      <a:pt x="599" y="219"/>
                      <a:pt x="599" y="221"/>
                    </a:cubicBezTo>
                    <a:close/>
                    <a:moveTo>
                      <a:pt x="567" y="222"/>
                    </a:moveTo>
                    <a:cubicBezTo>
                      <a:pt x="572" y="220"/>
                      <a:pt x="577" y="219"/>
                      <a:pt x="582" y="217"/>
                    </a:cubicBezTo>
                    <a:cubicBezTo>
                      <a:pt x="575" y="217"/>
                      <a:pt x="570" y="219"/>
                      <a:pt x="56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2143" y="1459"/>
                <a:ext cx="1269" cy="331"/>
              </a:xfrm>
              <a:custGeom>
                <a:avLst/>
                <a:gdLst>
                  <a:gd name="T0" fmla="*/ 5 w 537"/>
                  <a:gd name="T1" fmla="*/ 42 h 140"/>
                  <a:gd name="T2" fmla="*/ 19 w 537"/>
                  <a:gd name="T3" fmla="*/ 22 h 140"/>
                  <a:gd name="T4" fmla="*/ 120 w 537"/>
                  <a:gd name="T5" fmla="*/ 0 h 140"/>
                  <a:gd name="T6" fmla="*/ 159 w 537"/>
                  <a:gd name="T7" fmla="*/ 8 h 140"/>
                  <a:gd name="T8" fmla="*/ 182 w 537"/>
                  <a:gd name="T9" fmla="*/ 10 h 140"/>
                  <a:gd name="T10" fmla="*/ 202 w 537"/>
                  <a:gd name="T11" fmla="*/ 16 h 140"/>
                  <a:gd name="T12" fmla="*/ 245 w 537"/>
                  <a:gd name="T13" fmla="*/ 21 h 140"/>
                  <a:gd name="T14" fmla="*/ 285 w 537"/>
                  <a:gd name="T15" fmla="*/ 31 h 140"/>
                  <a:gd name="T16" fmla="*/ 514 w 537"/>
                  <a:gd name="T17" fmla="*/ 65 h 140"/>
                  <a:gd name="T18" fmla="*/ 523 w 537"/>
                  <a:gd name="T19" fmla="*/ 107 h 140"/>
                  <a:gd name="T20" fmla="*/ 524 w 537"/>
                  <a:gd name="T21" fmla="*/ 140 h 140"/>
                  <a:gd name="T22" fmla="*/ 448 w 537"/>
                  <a:gd name="T23" fmla="*/ 129 h 140"/>
                  <a:gd name="T24" fmla="*/ 392 w 537"/>
                  <a:gd name="T25" fmla="*/ 126 h 140"/>
                  <a:gd name="T26" fmla="*/ 304 w 537"/>
                  <a:gd name="T27" fmla="*/ 107 h 140"/>
                  <a:gd name="T28" fmla="*/ 264 w 537"/>
                  <a:gd name="T29" fmla="*/ 101 h 140"/>
                  <a:gd name="T30" fmla="*/ 264 w 537"/>
                  <a:gd name="T31" fmla="*/ 99 h 140"/>
                  <a:gd name="T32" fmla="*/ 265 w 537"/>
                  <a:gd name="T33" fmla="*/ 99 h 140"/>
                  <a:gd name="T34" fmla="*/ 100 w 537"/>
                  <a:gd name="T35" fmla="*/ 66 h 140"/>
                  <a:gd name="T36" fmla="*/ 65 w 537"/>
                  <a:gd name="T37" fmla="*/ 56 h 140"/>
                  <a:gd name="T38" fmla="*/ 29 w 537"/>
                  <a:gd name="T39" fmla="*/ 46 h 140"/>
                  <a:gd name="T40" fmla="*/ 5 w 537"/>
                  <a:gd name="T41" fmla="*/ 42 h 140"/>
                  <a:gd name="T42" fmla="*/ 318 w 537"/>
                  <a:gd name="T43" fmla="*/ 45 h 140"/>
                  <a:gd name="T44" fmla="*/ 344 w 537"/>
                  <a:gd name="T45" fmla="*/ 53 h 140"/>
                  <a:gd name="T46" fmla="*/ 288 w 537"/>
                  <a:gd name="T47" fmla="*/ 48 h 140"/>
                  <a:gd name="T48" fmla="*/ 334 w 537"/>
                  <a:gd name="T49" fmla="*/ 68 h 140"/>
                  <a:gd name="T50" fmla="*/ 291 w 537"/>
                  <a:gd name="T51" fmla="*/ 61 h 140"/>
                  <a:gd name="T52" fmla="*/ 329 w 537"/>
                  <a:gd name="T53" fmla="*/ 73 h 140"/>
                  <a:gd name="T54" fmla="*/ 360 w 537"/>
                  <a:gd name="T55" fmla="*/ 87 h 140"/>
                  <a:gd name="T56" fmla="*/ 290 w 537"/>
                  <a:gd name="T57" fmla="*/ 71 h 140"/>
                  <a:gd name="T58" fmla="*/ 328 w 537"/>
                  <a:gd name="T59" fmla="*/ 87 h 140"/>
                  <a:gd name="T60" fmla="*/ 324 w 537"/>
                  <a:gd name="T61" fmla="*/ 91 h 140"/>
                  <a:gd name="T62" fmla="*/ 299 w 537"/>
                  <a:gd name="T63" fmla="*/ 84 h 140"/>
                  <a:gd name="T64" fmla="*/ 408 w 537"/>
                  <a:gd name="T65" fmla="*/ 114 h 140"/>
                  <a:gd name="T66" fmla="*/ 442 w 537"/>
                  <a:gd name="T67" fmla="*/ 117 h 140"/>
                  <a:gd name="T68" fmla="*/ 385 w 537"/>
                  <a:gd name="T69" fmla="*/ 102 h 140"/>
                  <a:gd name="T70" fmla="*/ 430 w 537"/>
                  <a:gd name="T71" fmla="*/ 108 h 140"/>
                  <a:gd name="T72" fmla="*/ 440 w 537"/>
                  <a:gd name="T73" fmla="*/ 98 h 140"/>
                  <a:gd name="T74" fmla="*/ 397 w 537"/>
                  <a:gd name="T75" fmla="*/ 82 h 140"/>
                  <a:gd name="T76" fmla="*/ 435 w 537"/>
                  <a:gd name="T77" fmla="*/ 86 h 140"/>
                  <a:gd name="T78" fmla="*/ 437 w 537"/>
                  <a:gd name="T79" fmla="*/ 76 h 140"/>
                  <a:gd name="T80" fmla="*/ 394 w 537"/>
                  <a:gd name="T81" fmla="*/ 60 h 140"/>
                  <a:gd name="T82" fmla="*/ 440 w 537"/>
                  <a:gd name="T83" fmla="*/ 65 h 140"/>
                  <a:gd name="T84" fmla="*/ 432 w 537"/>
                  <a:gd name="T85" fmla="*/ 56 h 140"/>
                  <a:gd name="T86" fmla="*/ 318 w 537"/>
                  <a:gd name="T87" fmla="*/ 4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7" h="140">
                    <a:moveTo>
                      <a:pt x="5" y="42"/>
                    </a:moveTo>
                    <a:cubicBezTo>
                      <a:pt x="0" y="36"/>
                      <a:pt x="16" y="30"/>
                      <a:pt x="19" y="22"/>
                    </a:cubicBezTo>
                    <a:cubicBezTo>
                      <a:pt x="52" y="18"/>
                      <a:pt x="84" y="0"/>
                      <a:pt x="120" y="0"/>
                    </a:cubicBezTo>
                    <a:cubicBezTo>
                      <a:pt x="132" y="0"/>
                      <a:pt x="145" y="6"/>
                      <a:pt x="159" y="8"/>
                    </a:cubicBezTo>
                    <a:cubicBezTo>
                      <a:pt x="166" y="10"/>
                      <a:pt x="174" y="8"/>
                      <a:pt x="182" y="10"/>
                    </a:cubicBezTo>
                    <a:cubicBezTo>
                      <a:pt x="189" y="11"/>
                      <a:pt x="195" y="15"/>
                      <a:pt x="202" y="16"/>
                    </a:cubicBezTo>
                    <a:cubicBezTo>
                      <a:pt x="216" y="18"/>
                      <a:pt x="231" y="18"/>
                      <a:pt x="245" y="21"/>
                    </a:cubicBezTo>
                    <a:cubicBezTo>
                      <a:pt x="259" y="24"/>
                      <a:pt x="271" y="29"/>
                      <a:pt x="285" y="31"/>
                    </a:cubicBezTo>
                    <a:cubicBezTo>
                      <a:pt x="350" y="42"/>
                      <a:pt x="446" y="43"/>
                      <a:pt x="514" y="65"/>
                    </a:cubicBezTo>
                    <a:cubicBezTo>
                      <a:pt x="521" y="74"/>
                      <a:pt x="520" y="91"/>
                      <a:pt x="523" y="107"/>
                    </a:cubicBezTo>
                    <a:cubicBezTo>
                      <a:pt x="525" y="118"/>
                      <a:pt x="537" y="129"/>
                      <a:pt x="524" y="140"/>
                    </a:cubicBezTo>
                    <a:cubicBezTo>
                      <a:pt x="501" y="140"/>
                      <a:pt x="474" y="132"/>
                      <a:pt x="448" y="129"/>
                    </a:cubicBezTo>
                    <a:cubicBezTo>
                      <a:pt x="430" y="127"/>
                      <a:pt x="411" y="129"/>
                      <a:pt x="392" y="126"/>
                    </a:cubicBezTo>
                    <a:cubicBezTo>
                      <a:pt x="364" y="120"/>
                      <a:pt x="335" y="114"/>
                      <a:pt x="304" y="107"/>
                    </a:cubicBezTo>
                    <a:cubicBezTo>
                      <a:pt x="291" y="104"/>
                      <a:pt x="275" y="100"/>
                      <a:pt x="264" y="101"/>
                    </a:cubicBezTo>
                    <a:cubicBezTo>
                      <a:pt x="263" y="102"/>
                      <a:pt x="264" y="101"/>
                      <a:pt x="264" y="99"/>
                    </a:cubicBezTo>
                    <a:cubicBezTo>
                      <a:pt x="264" y="99"/>
                      <a:pt x="265" y="99"/>
                      <a:pt x="265" y="99"/>
                    </a:cubicBezTo>
                    <a:cubicBezTo>
                      <a:pt x="212" y="85"/>
                      <a:pt x="153" y="78"/>
                      <a:pt x="100" y="66"/>
                    </a:cubicBezTo>
                    <a:cubicBezTo>
                      <a:pt x="88" y="63"/>
                      <a:pt x="77" y="58"/>
                      <a:pt x="65" y="56"/>
                    </a:cubicBezTo>
                    <a:cubicBezTo>
                      <a:pt x="52" y="53"/>
                      <a:pt x="40" y="48"/>
                      <a:pt x="29" y="46"/>
                    </a:cubicBezTo>
                    <a:cubicBezTo>
                      <a:pt x="22" y="45"/>
                      <a:pt x="10" y="49"/>
                      <a:pt x="5" y="42"/>
                    </a:cubicBezTo>
                    <a:close/>
                    <a:moveTo>
                      <a:pt x="318" y="45"/>
                    </a:moveTo>
                    <a:cubicBezTo>
                      <a:pt x="326" y="47"/>
                      <a:pt x="340" y="45"/>
                      <a:pt x="344" y="53"/>
                    </a:cubicBezTo>
                    <a:cubicBezTo>
                      <a:pt x="331" y="56"/>
                      <a:pt x="303" y="47"/>
                      <a:pt x="288" y="48"/>
                    </a:cubicBezTo>
                    <a:cubicBezTo>
                      <a:pt x="303" y="54"/>
                      <a:pt x="329" y="54"/>
                      <a:pt x="334" y="68"/>
                    </a:cubicBezTo>
                    <a:cubicBezTo>
                      <a:pt x="320" y="67"/>
                      <a:pt x="304" y="60"/>
                      <a:pt x="291" y="61"/>
                    </a:cubicBezTo>
                    <a:cubicBezTo>
                      <a:pt x="298" y="67"/>
                      <a:pt x="315" y="71"/>
                      <a:pt x="329" y="73"/>
                    </a:cubicBezTo>
                    <a:cubicBezTo>
                      <a:pt x="335" y="82"/>
                      <a:pt x="355" y="77"/>
                      <a:pt x="360" y="87"/>
                    </a:cubicBezTo>
                    <a:cubicBezTo>
                      <a:pt x="335" y="89"/>
                      <a:pt x="315" y="68"/>
                      <a:pt x="290" y="71"/>
                    </a:cubicBezTo>
                    <a:cubicBezTo>
                      <a:pt x="304" y="77"/>
                      <a:pt x="318" y="77"/>
                      <a:pt x="328" y="87"/>
                    </a:cubicBezTo>
                    <a:cubicBezTo>
                      <a:pt x="327" y="89"/>
                      <a:pt x="326" y="90"/>
                      <a:pt x="324" y="91"/>
                    </a:cubicBezTo>
                    <a:cubicBezTo>
                      <a:pt x="316" y="89"/>
                      <a:pt x="304" y="84"/>
                      <a:pt x="299" y="84"/>
                    </a:cubicBezTo>
                    <a:cubicBezTo>
                      <a:pt x="328" y="100"/>
                      <a:pt x="371" y="102"/>
                      <a:pt x="408" y="114"/>
                    </a:cubicBezTo>
                    <a:cubicBezTo>
                      <a:pt x="419" y="113"/>
                      <a:pt x="432" y="119"/>
                      <a:pt x="442" y="117"/>
                    </a:cubicBezTo>
                    <a:cubicBezTo>
                      <a:pt x="424" y="110"/>
                      <a:pt x="399" y="111"/>
                      <a:pt x="385" y="102"/>
                    </a:cubicBezTo>
                    <a:cubicBezTo>
                      <a:pt x="402" y="102"/>
                      <a:pt x="414" y="106"/>
                      <a:pt x="430" y="108"/>
                    </a:cubicBezTo>
                    <a:cubicBezTo>
                      <a:pt x="428" y="103"/>
                      <a:pt x="436" y="102"/>
                      <a:pt x="440" y="98"/>
                    </a:cubicBezTo>
                    <a:cubicBezTo>
                      <a:pt x="427" y="89"/>
                      <a:pt x="411" y="92"/>
                      <a:pt x="397" y="82"/>
                    </a:cubicBezTo>
                    <a:cubicBezTo>
                      <a:pt x="409" y="76"/>
                      <a:pt x="423" y="84"/>
                      <a:pt x="435" y="86"/>
                    </a:cubicBezTo>
                    <a:cubicBezTo>
                      <a:pt x="436" y="83"/>
                      <a:pt x="437" y="80"/>
                      <a:pt x="437" y="76"/>
                    </a:cubicBezTo>
                    <a:cubicBezTo>
                      <a:pt x="427" y="71"/>
                      <a:pt x="375" y="71"/>
                      <a:pt x="394" y="60"/>
                    </a:cubicBezTo>
                    <a:cubicBezTo>
                      <a:pt x="407" y="62"/>
                      <a:pt x="429" y="68"/>
                      <a:pt x="440" y="65"/>
                    </a:cubicBezTo>
                    <a:cubicBezTo>
                      <a:pt x="435" y="63"/>
                      <a:pt x="425" y="60"/>
                      <a:pt x="432" y="56"/>
                    </a:cubicBezTo>
                    <a:cubicBezTo>
                      <a:pt x="395" y="52"/>
                      <a:pt x="348" y="41"/>
                      <a:pt x="31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8" name="Freeform 10"/>
              <p:cNvSpPr>
                <a:spLocks noEditPoints="1"/>
              </p:cNvSpPr>
              <p:nvPr/>
            </p:nvSpPr>
            <p:spPr bwMode="auto">
              <a:xfrm>
                <a:off x="1957" y="1584"/>
                <a:ext cx="1452" cy="704"/>
              </a:xfrm>
              <a:custGeom>
                <a:avLst/>
                <a:gdLst>
                  <a:gd name="T0" fmla="*/ 157 w 615"/>
                  <a:gd name="T1" fmla="*/ 24 h 298"/>
                  <a:gd name="T2" fmla="*/ 263 w 615"/>
                  <a:gd name="T3" fmla="*/ 49 h 298"/>
                  <a:gd name="T4" fmla="*/ 354 w 615"/>
                  <a:gd name="T5" fmla="*/ 69 h 298"/>
                  <a:gd name="T6" fmla="*/ 444 w 615"/>
                  <a:gd name="T7" fmla="*/ 87 h 298"/>
                  <a:gd name="T8" fmla="*/ 608 w 615"/>
                  <a:gd name="T9" fmla="*/ 263 h 298"/>
                  <a:gd name="T10" fmla="*/ 517 w 615"/>
                  <a:gd name="T11" fmla="*/ 284 h 298"/>
                  <a:gd name="T12" fmla="*/ 390 w 615"/>
                  <a:gd name="T13" fmla="*/ 269 h 298"/>
                  <a:gd name="T14" fmla="*/ 103 w 615"/>
                  <a:gd name="T15" fmla="*/ 210 h 298"/>
                  <a:gd name="T16" fmla="*/ 24 w 615"/>
                  <a:gd name="T17" fmla="*/ 177 h 298"/>
                  <a:gd name="T18" fmla="*/ 14 w 615"/>
                  <a:gd name="T19" fmla="*/ 102 h 298"/>
                  <a:gd name="T20" fmla="*/ 58 w 615"/>
                  <a:gd name="T21" fmla="*/ 5 h 298"/>
                  <a:gd name="T22" fmla="*/ 68 w 615"/>
                  <a:gd name="T23" fmla="*/ 0 h 298"/>
                  <a:gd name="T24" fmla="*/ 195 w 615"/>
                  <a:gd name="T25" fmla="*/ 106 h 298"/>
                  <a:gd name="T26" fmla="*/ 161 w 615"/>
                  <a:gd name="T27" fmla="*/ 104 h 298"/>
                  <a:gd name="T28" fmla="*/ 266 w 615"/>
                  <a:gd name="T29" fmla="*/ 132 h 298"/>
                  <a:gd name="T30" fmla="*/ 214 w 615"/>
                  <a:gd name="T31" fmla="*/ 131 h 298"/>
                  <a:gd name="T32" fmla="*/ 184 w 615"/>
                  <a:gd name="T33" fmla="*/ 130 h 298"/>
                  <a:gd name="T34" fmla="*/ 246 w 615"/>
                  <a:gd name="T35" fmla="*/ 157 h 298"/>
                  <a:gd name="T36" fmla="*/ 195 w 615"/>
                  <a:gd name="T37" fmla="*/ 149 h 298"/>
                  <a:gd name="T38" fmla="*/ 293 w 615"/>
                  <a:gd name="T39" fmla="*/ 178 h 298"/>
                  <a:gd name="T40" fmla="*/ 191 w 615"/>
                  <a:gd name="T41" fmla="*/ 163 h 298"/>
                  <a:gd name="T42" fmla="*/ 170 w 615"/>
                  <a:gd name="T43" fmla="*/ 168 h 298"/>
                  <a:gd name="T44" fmla="*/ 211 w 615"/>
                  <a:gd name="T45" fmla="*/ 188 h 298"/>
                  <a:gd name="T46" fmla="*/ 322 w 615"/>
                  <a:gd name="T47" fmla="*/ 216 h 298"/>
                  <a:gd name="T48" fmla="*/ 363 w 615"/>
                  <a:gd name="T49" fmla="*/ 234 h 298"/>
                  <a:gd name="T50" fmla="*/ 385 w 615"/>
                  <a:gd name="T51" fmla="*/ 238 h 298"/>
                  <a:gd name="T52" fmla="*/ 348 w 615"/>
                  <a:gd name="T53" fmla="*/ 223 h 298"/>
                  <a:gd name="T54" fmla="*/ 382 w 615"/>
                  <a:gd name="T55" fmla="*/ 212 h 298"/>
                  <a:gd name="T56" fmla="*/ 312 w 615"/>
                  <a:gd name="T57" fmla="*/ 195 h 298"/>
                  <a:gd name="T58" fmla="*/ 384 w 615"/>
                  <a:gd name="T59" fmla="*/ 196 h 298"/>
                  <a:gd name="T60" fmla="*/ 385 w 615"/>
                  <a:gd name="T61" fmla="*/ 188 h 298"/>
                  <a:gd name="T62" fmla="*/ 372 w 615"/>
                  <a:gd name="T63" fmla="*/ 177 h 298"/>
                  <a:gd name="T64" fmla="*/ 316 w 615"/>
                  <a:gd name="T65" fmla="*/ 161 h 298"/>
                  <a:gd name="T66" fmla="*/ 339 w 615"/>
                  <a:gd name="T67" fmla="*/ 155 h 298"/>
                  <a:gd name="T68" fmla="*/ 332 w 615"/>
                  <a:gd name="T69" fmla="*/ 145 h 298"/>
                  <a:gd name="T70" fmla="*/ 277 w 615"/>
                  <a:gd name="T71" fmla="*/ 130 h 298"/>
                  <a:gd name="T72" fmla="*/ 337 w 615"/>
                  <a:gd name="T73" fmla="*/ 130 h 298"/>
                  <a:gd name="T74" fmla="*/ 333 w 615"/>
                  <a:gd name="T75" fmla="*/ 124 h 298"/>
                  <a:gd name="T76" fmla="*/ 251 w 615"/>
                  <a:gd name="T77" fmla="*/ 100 h 298"/>
                  <a:gd name="T78" fmla="*/ 347 w 615"/>
                  <a:gd name="T79" fmla="*/ 96 h 298"/>
                  <a:gd name="T80" fmla="*/ 298 w 615"/>
                  <a:gd name="T81" fmla="*/ 87 h 298"/>
                  <a:gd name="T82" fmla="*/ 308 w 615"/>
                  <a:gd name="T83" fmla="*/ 76 h 298"/>
                  <a:gd name="T84" fmla="*/ 299 w 615"/>
                  <a:gd name="T85" fmla="*/ 68 h 298"/>
                  <a:gd name="T86" fmla="*/ 293 w 615"/>
                  <a:gd name="T87" fmla="*/ 69 h 298"/>
                  <a:gd name="T88" fmla="*/ 278 w 615"/>
                  <a:gd name="T89" fmla="*/ 80 h 298"/>
                  <a:gd name="T90" fmla="*/ 265 w 615"/>
                  <a:gd name="T91" fmla="*/ 91 h 298"/>
                  <a:gd name="T92" fmla="*/ 243 w 615"/>
                  <a:gd name="T93" fmla="*/ 101 h 298"/>
                  <a:gd name="T94" fmla="*/ 154 w 615"/>
                  <a:gd name="T95" fmla="*/ 85 h 298"/>
                  <a:gd name="T96" fmla="*/ 182 w 615"/>
                  <a:gd name="T97" fmla="*/ 161 h 298"/>
                  <a:gd name="T98" fmla="*/ 182 w 615"/>
                  <a:gd name="T99" fmla="*/ 161 h 298"/>
                  <a:gd name="T100" fmla="*/ 200 w 615"/>
                  <a:gd name="T101" fmla="*/ 202 h 298"/>
                  <a:gd name="T102" fmla="*/ 209 w 615"/>
                  <a:gd name="T103" fmla="*/ 217 h 298"/>
                  <a:gd name="T104" fmla="*/ 209 w 615"/>
                  <a:gd name="T105" fmla="*/ 217 h 298"/>
                  <a:gd name="T106" fmla="*/ 246 w 615"/>
                  <a:gd name="T107" fmla="*/ 219 h 298"/>
                  <a:gd name="T108" fmla="*/ 372 w 615"/>
                  <a:gd name="T109" fmla="*/ 24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5" h="298">
                    <a:moveTo>
                      <a:pt x="68" y="0"/>
                    </a:moveTo>
                    <a:cubicBezTo>
                      <a:pt x="91" y="11"/>
                      <a:pt x="128" y="17"/>
                      <a:pt x="157" y="24"/>
                    </a:cubicBezTo>
                    <a:cubicBezTo>
                      <a:pt x="167" y="26"/>
                      <a:pt x="176" y="31"/>
                      <a:pt x="186" y="34"/>
                    </a:cubicBezTo>
                    <a:cubicBezTo>
                      <a:pt x="211" y="41"/>
                      <a:pt x="238" y="44"/>
                      <a:pt x="263" y="49"/>
                    </a:cubicBezTo>
                    <a:cubicBezTo>
                      <a:pt x="274" y="51"/>
                      <a:pt x="284" y="55"/>
                      <a:pt x="294" y="58"/>
                    </a:cubicBezTo>
                    <a:cubicBezTo>
                      <a:pt x="314" y="62"/>
                      <a:pt x="335" y="64"/>
                      <a:pt x="354" y="69"/>
                    </a:cubicBezTo>
                    <a:cubicBezTo>
                      <a:pt x="361" y="71"/>
                      <a:pt x="368" y="75"/>
                      <a:pt x="375" y="76"/>
                    </a:cubicBezTo>
                    <a:cubicBezTo>
                      <a:pt x="397" y="81"/>
                      <a:pt x="421" y="84"/>
                      <a:pt x="444" y="87"/>
                    </a:cubicBezTo>
                    <a:cubicBezTo>
                      <a:pt x="497" y="95"/>
                      <a:pt x="550" y="103"/>
                      <a:pt x="606" y="115"/>
                    </a:cubicBezTo>
                    <a:cubicBezTo>
                      <a:pt x="606" y="163"/>
                      <a:pt x="611" y="214"/>
                      <a:pt x="608" y="263"/>
                    </a:cubicBezTo>
                    <a:cubicBezTo>
                      <a:pt x="608" y="274"/>
                      <a:pt x="615" y="288"/>
                      <a:pt x="603" y="297"/>
                    </a:cubicBezTo>
                    <a:cubicBezTo>
                      <a:pt x="574" y="298"/>
                      <a:pt x="546" y="290"/>
                      <a:pt x="517" y="284"/>
                    </a:cubicBezTo>
                    <a:cubicBezTo>
                      <a:pt x="489" y="279"/>
                      <a:pt x="461" y="280"/>
                      <a:pt x="431" y="277"/>
                    </a:cubicBezTo>
                    <a:cubicBezTo>
                      <a:pt x="418" y="275"/>
                      <a:pt x="404" y="271"/>
                      <a:pt x="390" y="269"/>
                    </a:cubicBezTo>
                    <a:cubicBezTo>
                      <a:pt x="347" y="263"/>
                      <a:pt x="308" y="257"/>
                      <a:pt x="270" y="248"/>
                    </a:cubicBezTo>
                    <a:cubicBezTo>
                      <a:pt x="214" y="236"/>
                      <a:pt x="157" y="226"/>
                      <a:pt x="103" y="210"/>
                    </a:cubicBezTo>
                    <a:cubicBezTo>
                      <a:pt x="89" y="205"/>
                      <a:pt x="76" y="199"/>
                      <a:pt x="63" y="195"/>
                    </a:cubicBezTo>
                    <a:cubicBezTo>
                      <a:pt x="49" y="190"/>
                      <a:pt x="34" y="184"/>
                      <a:pt x="24" y="177"/>
                    </a:cubicBezTo>
                    <a:cubicBezTo>
                      <a:pt x="18" y="173"/>
                      <a:pt x="4" y="158"/>
                      <a:pt x="3" y="151"/>
                    </a:cubicBezTo>
                    <a:cubicBezTo>
                      <a:pt x="0" y="137"/>
                      <a:pt x="10" y="116"/>
                      <a:pt x="14" y="102"/>
                    </a:cubicBezTo>
                    <a:cubicBezTo>
                      <a:pt x="24" y="74"/>
                      <a:pt x="29" y="54"/>
                      <a:pt x="42" y="33"/>
                    </a:cubicBezTo>
                    <a:cubicBezTo>
                      <a:pt x="47" y="24"/>
                      <a:pt x="54" y="17"/>
                      <a:pt x="58" y="5"/>
                    </a:cubicBezTo>
                    <a:cubicBezTo>
                      <a:pt x="61" y="6"/>
                      <a:pt x="61" y="4"/>
                      <a:pt x="64" y="4"/>
                    </a:cubicBezTo>
                    <a:cubicBezTo>
                      <a:pt x="65" y="2"/>
                      <a:pt x="66" y="1"/>
                      <a:pt x="68" y="0"/>
                    </a:cubicBezTo>
                    <a:close/>
                    <a:moveTo>
                      <a:pt x="257" y="122"/>
                    </a:moveTo>
                    <a:cubicBezTo>
                      <a:pt x="234" y="120"/>
                      <a:pt x="216" y="106"/>
                      <a:pt x="195" y="106"/>
                    </a:cubicBezTo>
                    <a:cubicBezTo>
                      <a:pt x="196" y="107"/>
                      <a:pt x="199" y="107"/>
                      <a:pt x="199" y="110"/>
                    </a:cubicBezTo>
                    <a:cubicBezTo>
                      <a:pt x="186" y="114"/>
                      <a:pt x="175" y="99"/>
                      <a:pt x="161" y="104"/>
                    </a:cubicBezTo>
                    <a:cubicBezTo>
                      <a:pt x="176" y="106"/>
                      <a:pt x="189" y="113"/>
                      <a:pt x="205" y="117"/>
                    </a:cubicBezTo>
                    <a:cubicBezTo>
                      <a:pt x="225" y="123"/>
                      <a:pt x="254" y="123"/>
                      <a:pt x="266" y="132"/>
                    </a:cubicBezTo>
                    <a:cubicBezTo>
                      <a:pt x="235" y="131"/>
                      <a:pt x="201" y="121"/>
                      <a:pt x="169" y="119"/>
                    </a:cubicBezTo>
                    <a:cubicBezTo>
                      <a:pt x="184" y="121"/>
                      <a:pt x="198" y="128"/>
                      <a:pt x="214" y="131"/>
                    </a:cubicBezTo>
                    <a:cubicBezTo>
                      <a:pt x="241" y="137"/>
                      <a:pt x="271" y="138"/>
                      <a:pt x="292" y="152"/>
                    </a:cubicBezTo>
                    <a:cubicBezTo>
                      <a:pt x="253" y="146"/>
                      <a:pt x="221" y="139"/>
                      <a:pt x="184" y="130"/>
                    </a:cubicBezTo>
                    <a:cubicBezTo>
                      <a:pt x="182" y="136"/>
                      <a:pt x="176" y="135"/>
                      <a:pt x="174" y="137"/>
                    </a:cubicBezTo>
                    <a:cubicBezTo>
                      <a:pt x="199" y="141"/>
                      <a:pt x="222" y="152"/>
                      <a:pt x="246" y="157"/>
                    </a:cubicBezTo>
                    <a:cubicBezTo>
                      <a:pt x="258" y="160"/>
                      <a:pt x="273" y="157"/>
                      <a:pt x="282" y="168"/>
                    </a:cubicBezTo>
                    <a:cubicBezTo>
                      <a:pt x="255" y="162"/>
                      <a:pt x="224" y="157"/>
                      <a:pt x="195" y="149"/>
                    </a:cubicBezTo>
                    <a:cubicBezTo>
                      <a:pt x="195" y="152"/>
                      <a:pt x="198" y="153"/>
                      <a:pt x="199" y="156"/>
                    </a:cubicBezTo>
                    <a:cubicBezTo>
                      <a:pt x="231" y="165"/>
                      <a:pt x="269" y="164"/>
                      <a:pt x="293" y="178"/>
                    </a:cubicBezTo>
                    <a:cubicBezTo>
                      <a:pt x="265" y="175"/>
                      <a:pt x="236" y="167"/>
                      <a:pt x="206" y="162"/>
                    </a:cubicBezTo>
                    <a:cubicBezTo>
                      <a:pt x="202" y="162"/>
                      <a:pt x="193" y="156"/>
                      <a:pt x="191" y="163"/>
                    </a:cubicBezTo>
                    <a:cubicBezTo>
                      <a:pt x="218" y="177"/>
                      <a:pt x="268" y="176"/>
                      <a:pt x="296" y="191"/>
                    </a:cubicBezTo>
                    <a:cubicBezTo>
                      <a:pt x="254" y="186"/>
                      <a:pt x="215" y="176"/>
                      <a:pt x="170" y="168"/>
                    </a:cubicBezTo>
                    <a:cubicBezTo>
                      <a:pt x="214" y="190"/>
                      <a:pt x="279" y="183"/>
                      <a:pt x="319" y="207"/>
                    </a:cubicBezTo>
                    <a:cubicBezTo>
                      <a:pt x="281" y="199"/>
                      <a:pt x="251" y="191"/>
                      <a:pt x="211" y="188"/>
                    </a:cubicBezTo>
                    <a:cubicBezTo>
                      <a:pt x="217" y="189"/>
                      <a:pt x="217" y="194"/>
                      <a:pt x="221" y="196"/>
                    </a:cubicBezTo>
                    <a:cubicBezTo>
                      <a:pt x="253" y="205"/>
                      <a:pt x="294" y="202"/>
                      <a:pt x="322" y="216"/>
                    </a:cubicBezTo>
                    <a:cubicBezTo>
                      <a:pt x="278" y="215"/>
                      <a:pt x="255" y="199"/>
                      <a:pt x="216" y="207"/>
                    </a:cubicBezTo>
                    <a:cubicBezTo>
                      <a:pt x="263" y="215"/>
                      <a:pt x="317" y="226"/>
                      <a:pt x="363" y="234"/>
                    </a:cubicBezTo>
                    <a:cubicBezTo>
                      <a:pt x="366" y="235"/>
                      <a:pt x="366" y="238"/>
                      <a:pt x="368" y="239"/>
                    </a:cubicBezTo>
                    <a:cubicBezTo>
                      <a:pt x="373" y="236"/>
                      <a:pt x="384" y="242"/>
                      <a:pt x="385" y="238"/>
                    </a:cubicBezTo>
                    <a:cubicBezTo>
                      <a:pt x="383" y="234"/>
                      <a:pt x="376" y="235"/>
                      <a:pt x="378" y="228"/>
                    </a:cubicBezTo>
                    <a:cubicBezTo>
                      <a:pt x="366" y="226"/>
                      <a:pt x="357" y="228"/>
                      <a:pt x="348" y="223"/>
                    </a:cubicBezTo>
                    <a:cubicBezTo>
                      <a:pt x="354" y="216"/>
                      <a:pt x="344" y="219"/>
                      <a:pt x="344" y="211"/>
                    </a:cubicBezTo>
                    <a:cubicBezTo>
                      <a:pt x="355" y="208"/>
                      <a:pt x="372" y="209"/>
                      <a:pt x="382" y="212"/>
                    </a:cubicBezTo>
                    <a:cubicBezTo>
                      <a:pt x="382" y="210"/>
                      <a:pt x="379" y="204"/>
                      <a:pt x="385" y="203"/>
                    </a:cubicBezTo>
                    <a:cubicBezTo>
                      <a:pt x="362" y="198"/>
                      <a:pt x="335" y="201"/>
                      <a:pt x="312" y="195"/>
                    </a:cubicBezTo>
                    <a:cubicBezTo>
                      <a:pt x="325" y="190"/>
                      <a:pt x="344" y="198"/>
                      <a:pt x="355" y="192"/>
                    </a:cubicBezTo>
                    <a:cubicBezTo>
                      <a:pt x="364" y="196"/>
                      <a:pt x="375" y="199"/>
                      <a:pt x="384" y="196"/>
                    </a:cubicBezTo>
                    <a:cubicBezTo>
                      <a:pt x="382" y="193"/>
                      <a:pt x="375" y="196"/>
                      <a:pt x="375" y="192"/>
                    </a:cubicBezTo>
                    <a:cubicBezTo>
                      <a:pt x="377" y="189"/>
                      <a:pt x="383" y="191"/>
                      <a:pt x="385" y="188"/>
                    </a:cubicBezTo>
                    <a:cubicBezTo>
                      <a:pt x="361" y="183"/>
                      <a:pt x="340" y="182"/>
                      <a:pt x="318" y="173"/>
                    </a:cubicBezTo>
                    <a:cubicBezTo>
                      <a:pt x="335" y="171"/>
                      <a:pt x="355" y="176"/>
                      <a:pt x="372" y="177"/>
                    </a:cubicBezTo>
                    <a:cubicBezTo>
                      <a:pt x="373" y="169"/>
                      <a:pt x="384" y="176"/>
                      <a:pt x="389" y="171"/>
                    </a:cubicBezTo>
                    <a:cubicBezTo>
                      <a:pt x="366" y="166"/>
                      <a:pt x="337" y="167"/>
                      <a:pt x="316" y="161"/>
                    </a:cubicBezTo>
                    <a:cubicBezTo>
                      <a:pt x="312" y="160"/>
                      <a:pt x="306" y="158"/>
                      <a:pt x="306" y="153"/>
                    </a:cubicBezTo>
                    <a:cubicBezTo>
                      <a:pt x="313" y="149"/>
                      <a:pt x="327" y="154"/>
                      <a:pt x="339" y="155"/>
                    </a:cubicBezTo>
                    <a:cubicBezTo>
                      <a:pt x="360" y="156"/>
                      <a:pt x="386" y="165"/>
                      <a:pt x="397" y="158"/>
                    </a:cubicBezTo>
                    <a:cubicBezTo>
                      <a:pt x="375" y="154"/>
                      <a:pt x="347" y="155"/>
                      <a:pt x="332" y="145"/>
                    </a:cubicBezTo>
                    <a:cubicBezTo>
                      <a:pt x="353" y="145"/>
                      <a:pt x="351" y="146"/>
                      <a:pt x="369" y="146"/>
                    </a:cubicBezTo>
                    <a:cubicBezTo>
                      <a:pt x="345" y="133"/>
                      <a:pt x="311" y="137"/>
                      <a:pt x="277" y="130"/>
                    </a:cubicBezTo>
                    <a:cubicBezTo>
                      <a:pt x="276" y="128"/>
                      <a:pt x="271" y="124"/>
                      <a:pt x="275" y="122"/>
                    </a:cubicBezTo>
                    <a:cubicBezTo>
                      <a:pt x="286" y="130"/>
                      <a:pt x="320" y="127"/>
                      <a:pt x="337" y="130"/>
                    </a:cubicBezTo>
                    <a:cubicBezTo>
                      <a:pt x="342" y="126"/>
                      <a:pt x="345" y="127"/>
                      <a:pt x="354" y="127"/>
                    </a:cubicBezTo>
                    <a:cubicBezTo>
                      <a:pt x="351" y="122"/>
                      <a:pt x="341" y="124"/>
                      <a:pt x="333" y="124"/>
                    </a:cubicBezTo>
                    <a:cubicBezTo>
                      <a:pt x="333" y="121"/>
                      <a:pt x="333" y="119"/>
                      <a:pt x="334" y="117"/>
                    </a:cubicBezTo>
                    <a:cubicBezTo>
                      <a:pt x="307" y="113"/>
                      <a:pt x="278" y="102"/>
                      <a:pt x="251" y="100"/>
                    </a:cubicBezTo>
                    <a:cubicBezTo>
                      <a:pt x="288" y="94"/>
                      <a:pt x="321" y="106"/>
                      <a:pt x="352" y="106"/>
                    </a:cubicBezTo>
                    <a:cubicBezTo>
                      <a:pt x="352" y="100"/>
                      <a:pt x="342" y="103"/>
                      <a:pt x="347" y="96"/>
                    </a:cubicBezTo>
                    <a:cubicBezTo>
                      <a:pt x="337" y="98"/>
                      <a:pt x="327" y="93"/>
                      <a:pt x="318" y="91"/>
                    </a:cubicBezTo>
                    <a:cubicBezTo>
                      <a:pt x="311" y="90"/>
                      <a:pt x="302" y="95"/>
                      <a:pt x="298" y="87"/>
                    </a:cubicBezTo>
                    <a:cubicBezTo>
                      <a:pt x="317" y="84"/>
                      <a:pt x="340" y="89"/>
                      <a:pt x="358" y="85"/>
                    </a:cubicBezTo>
                    <a:cubicBezTo>
                      <a:pt x="340" y="81"/>
                      <a:pt x="323" y="83"/>
                      <a:pt x="308" y="76"/>
                    </a:cubicBezTo>
                    <a:cubicBezTo>
                      <a:pt x="323" y="74"/>
                      <a:pt x="336" y="80"/>
                      <a:pt x="354" y="78"/>
                    </a:cubicBezTo>
                    <a:cubicBezTo>
                      <a:pt x="335" y="75"/>
                      <a:pt x="317" y="71"/>
                      <a:pt x="299" y="68"/>
                    </a:cubicBezTo>
                    <a:cubicBezTo>
                      <a:pt x="299" y="70"/>
                      <a:pt x="301" y="74"/>
                      <a:pt x="297" y="73"/>
                    </a:cubicBezTo>
                    <a:cubicBezTo>
                      <a:pt x="294" y="73"/>
                      <a:pt x="298" y="67"/>
                      <a:pt x="293" y="69"/>
                    </a:cubicBezTo>
                    <a:cubicBezTo>
                      <a:pt x="273" y="66"/>
                      <a:pt x="259" y="65"/>
                      <a:pt x="238" y="63"/>
                    </a:cubicBezTo>
                    <a:cubicBezTo>
                      <a:pt x="249" y="73"/>
                      <a:pt x="278" y="64"/>
                      <a:pt x="278" y="80"/>
                    </a:cubicBezTo>
                    <a:cubicBezTo>
                      <a:pt x="262" y="76"/>
                      <a:pt x="237" y="71"/>
                      <a:pt x="226" y="75"/>
                    </a:cubicBezTo>
                    <a:cubicBezTo>
                      <a:pt x="233" y="82"/>
                      <a:pt x="262" y="76"/>
                      <a:pt x="265" y="91"/>
                    </a:cubicBezTo>
                    <a:cubicBezTo>
                      <a:pt x="246" y="90"/>
                      <a:pt x="227" y="81"/>
                      <a:pt x="210" y="85"/>
                    </a:cubicBezTo>
                    <a:cubicBezTo>
                      <a:pt x="219" y="94"/>
                      <a:pt x="242" y="90"/>
                      <a:pt x="243" y="101"/>
                    </a:cubicBezTo>
                    <a:cubicBezTo>
                      <a:pt x="226" y="101"/>
                      <a:pt x="207" y="89"/>
                      <a:pt x="194" y="96"/>
                    </a:cubicBezTo>
                    <a:cubicBezTo>
                      <a:pt x="182" y="90"/>
                      <a:pt x="167" y="89"/>
                      <a:pt x="154" y="85"/>
                    </a:cubicBezTo>
                    <a:cubicBezTo>
                      <a:pt x="187" y="101"/>
                      <a:pt x="235" y="100"/>
                      <a:pt x="257" y="122"/>
                    </a:cubicBezTo>
                    <a:close/>
                    <a:moveTo>
                      <a:pt x="182" y="161"/>
                    </a:moveTo>
                    <a:cubicBezTo>
                      <a:pt x="177" y="159"/>
                      <a:pt x="167" y="155"/>
                      <a:pt x="161" y="157"/>
                    </a:cubicBezTo>
                    <a:cubicBezTo>
                      <a:pt x="168" y="158"/>
                      <a:pt x="177" y="163"/>
                      <a:pt x="182" y="161"/>
                    </a:cubicBezTo>
                    <a:close/>
                    <a:moveTo>
                      <a:pt x="212" y="206"/>
                    </a:moveTo>
                    <a:cubicBezTo>
                      <a:pt x="212" y="202"/>
                      <a:pt x="203" y="199"/>
                      <a:pt x="200" y="202"/>
                    </a:cubicBezTo>
                    <a:cubicBezTo>
                      <a:pt x="205" y="202"/>
                      <a:pt x="207" y="206"/>
                      <a:pt x="212" y="206"/>
                    </a:cubicBezTo>
                    <a:close/>
                    <a:moveTo>
                      <a:pt x="209" y="217"/>
                    </a:moveTo>
                    <a:cubicBezTo>
                      <a:pt x="211" y="222"/>
                      <a:pt x="230" y="221"/>
                      <a:pt x="237" y="224"/>
                    </a:cubicBezTo>
                    <a:cubicBezTo>
                      <a:pt x="229" y="219"/>
                      <a:pt x="215" y="217"/>
                      <a:pt x="209" y="217"/>
                    </a:cubicBezTo>
                    <a:close/>
                    <a:moveTo>
                      <a:pt x="302" y="232"/>
                    </a:moveTo>
                    <a:cubicBezTo>
                      <a:pt x="289" y="222"/>
                      <a:pt x="265" y="221"/>
                      <a:pt x="246" y="219"/>
                    </a:cubicBezTo>
                    <a:cubicBezTo>
                      <a:pt x="251" y="223"/>
                      <a:pt x="241" y="223"/>
                      <a:pt x="240" y="224"/>
                    </a:cubicBezTo>
                    <a:cubicBezTo>
                      <a:pt x="283" y="231"/>
                      <a:pt x="327" y="252"/>
                      <a:pt x="372" y="246"/>
                    </a:cubicBezTo>
                    <a:cubicBezTo>
                      <a:pt x="348" y="242"/>
                      <a:pt x="327" y="235"/>
                      <a:pt x="302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2838" y="1459"/>
                <a:ext cx="618" cy="493"/>
              </a:xfrm>
              <a:custGeom>
                <a:avLst/>
                <a:gdLst>
                  <a:gd name="T0" fmla="*/ 245 w 262"/>
                  <a:gd name="T1" fmla="*/ 26 h 209"/>
                  <a:gd name="T2" fmla="*/ 256 w 262"/>
                  <a:gd name="T3" fmla="*/ 50 h 209"/>
                  <a:gd name="T4" fmla="*/ 260 w 262"/>
                  <a:gd name="T5" fmla="*/ 209 h 209"/>
                  <a:gd name="T6" fmla="*/ 250 w 262"/>
                  <a:gd name="T7" fmla="*/ 175 h 209"/>
                  <a:gd name="T8" fmla="*/ 246 w 262"/>
                  <a:gd name="T9" fmla="*/ 82 h 209"/>
                  <a:gd name="T10" fmla="*/ 237 w 262"/>
                  <a:gd name="T11" fmla="*/ 38 h 209"/>
                  <a:gd name="T12" fmla="*/ 228 w 262"/>
                  <a:gd name="T13" fmla="*/ 33 h 209"/>
                  <a:gd name="T14" fmla="*/ 212 w 262"/>
                  <a:gd name="T15" fmla="*/ 31 h 209"/>
                  <a:gd name="T16" fmla="*/ 51 w 262"/>
                  <a:gd name="T17" fmla="*/ 16 h 209"/>
                  <a:gd name="T18" fmla="*/ 0 w 262"/>
                  <a:gd name="T19" fmla="*/ 5 h 209"/>
                  <a:gd name="T20" fmla="*/ 1 w 262"/>
                  <a:gd name="T21" fmla="*/ 1 h 209"/>
                  <a:gd name="T22" fmla="*/ 4 w 262"/>
                  <a:gd name="T23" fmla="*/ 0 h 209"/>
                  <a:gd name="T24" fmla="*/ 245 w 262"/>
                  <a:gd name="T25" fmla="*/ 2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" h="209">
                    <a:moveTo>
                      <a:pt x="245" y="26"/>
                    </a:moveTo>
                    <a:cubicBezTo>
                      <a:pt x="250" y="33"/>
                      <a:pt x="248" y="46"/>
                      <a:pt x="256" y="50"/>
                    </a:cubicBezTo>
                    <a:cubicBezTo>
                      <a:pt x="250" y="91"/>
                      <a:pt x="262" y="159"/>
                      <a:pt x="260" y="209"/>
                    </a:cubicBezTo>
                    <a:cubicBezTo>
                      <a:pt x="250" y="204"/>
                      <a:pt x="251" y="186"/>
                      <a:pt x="250" y="175"/>
                    </a:cubicBezTo>
                    <a:cubicBezTo>
                      <a:pt x="249" y="146"/>
                      <a:pt x="249" y="113"/>
                      <a:pt x="246" y="82"/>
                    </a:cubicBezTo>
                    <a:cubicBezTo>
                      <a:pt x="239" y="70"/>
                      <a:pt x="242" y="47"/>
                      <a:pt x="237" y="38"/>
                    </a:cubicBezTo>
                    <a:cubicBezTo>
                      <a:pt x="234" y="37"/>
                      <a:pt x="229" y="38"/>
                      <a:pt x="228" y="33"/>
                    </a:cubicBezTo>
                    <a:cubicBezTo>
                      <a:pt x="223" y="36"/>
                      <a:pt x="216" y="33"/>
                      <a:pt x="212" y="31"/>
                    </a:cubicBezTo>
                    <a:cubicBezTo>
                      <a:pt x="158" y="28"/>
                      <a:pt x="107" y="25"/>
                      <a:pt x="51" y="16"/>
                    </a:cubicBezTo>
                    <a:cubicBezTo>
                      <a:pt x="34" y="13"/>
                      <a:pt x="15" y="14"/>
                      <a:pt x="0" y="5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77" y="17"/>
                      <a:pt x="171" y="18"/>
                      <a:pt x="24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985436" y="1680167"/>
            <a:ext cx="2456328" cy="2416350"/>
            <a:chOff x="5985436" y="1680167"/>
            <a:chExt cx="2456328" cy="2416350"/>
          </a:xfrm>
        </p:grpSpPr>
        <p:sp>
          <p:nvSpPr>
            <p:cNvPr id="4" name="Freeform 90"/>
            <p:cNvSpPr>
              <a:spLocks noEditPoints="1"/>
            </p:cNvSpPr>
            <p:nvPr/>
          </p:nvSpPr>
          <p:spPr bwMode="auto">
            <a:xfrm>
              <a:off x="5985436" y="1680167"/>
              <a:ext cx="2456328" cy="2416350"/>
            </a:xfrm>
            <a:custGeom>
              <a:avLst/>
              <a:gdLst>
                <a:gd name="T0" fmla="*/ 203 w 234"/>
                <a:gd name="T1" fmla="*/ 32 h 230"/>
                <a:gd name="T2" fmla="*/ 60 w 234"/>
                <a:gd name="T3" fmla="*/ 208 h 230"/>
                <a:gd name="T4" fmla="*/ 125 w 234"/>
                <a:gd name="T5" fmla="*/ 8 h 230"/>
                <a:gd name="T6" fmla="*/ 148 w 234"/>
                <a:gd name="T7" fmla="*/ 14 h 230"/>
                <a:gd name="T8" fmla="*/ 168 w 234"/>
                <a:gd name="T9" fmla="*/ 15 h 230"/>
                <a:gd name="T10" fmla="*/ 157 w 234"/>
                <a:gd name="T11" fmla="*/ 18 h 230"/>
                <a:gd name="T12" fmla="*/ 140 w 234"/>
                <a:gd name="T13" fmla="*/ 19 h 230"/>
                <a:gd name="T14" fmla="*/ 119 w 234"/>
                <a:gd name="T15" fmla="*/ 20 h 230"/>
                <a:gd name="T16" fmla="*/ 101 w 234"/>
                <a:gd name="T17" fmla="*/ 20 h 230"/>
                <a:gd name="T18" fmla="*/ 180 w 234"/>
                <a:gd name="T19" fmla="*/ 25 h 230"/>
                <a:gd name="T20" fmla="*/ 191 w 234"/>
                <a:gd name="T21" fmla="*/ 113 h 230"/>
                <a:gd name="T22" fmla="*/ 189 w 234"/>
                <a:gd name="T23" fmla="*/ 25 h 230"/>
                <a:gd name="T24" fmla="*/ 185 w 234"/>
                <a:gd name="T25" fmla="*/ 25 h 230"/>
                <a:gd name="T26" fmla="*/ 188 w 234"/>
                <a:gd name="T27" fmla="*/ 28 h 230"/>
                <a:gd name="T28" fmla="*/ 175 w 234"/>
                <a:gd name="T29" fmla="*/ 32 h 230"/>
                <a:gd name="T30" fmla="*/ 40 w 234"/>
                <a:gd name="T31" fmla="*/ 41 h 230"/>
                <a:gd name="T32" fmla="*/ 54 w 234"/>
                <a:gd name="T33" fmla="*/ 43 h 230"/>
                <a:gd name="T34" fmla="*/ 197 w 234"/>
                <a:gd name="T35" fmla="*/ 43 h 230"/>
                <a:gd name="T36" fmla="*/ 39 w 234"/>
                <a:gd name="T37" fmla="*/ 47 h 230"/>
                <a:gd name="T38" fmla="*/ 204 w 234"/>
                <a:gd name="T39" fmla="*/ 54 h 230"/>
                <a:gd name="T40" fmla="*/ 22 w 234"/>
                <a:gd name="T41" fmla="*/ 57 h 230"/>
                <a:gd name="T42" fmla="*/ 222 w 234"/>
                <a:gd name="T43" fmla="*/ 68 h 230"/>
                <a:gd name="T44" fmla="*/ 21 w 234"/>
                <a:gd name="T45" fmla="*/ 69 h 230"/>
                <a:gd name="T46" fmla="*/ 223 w 234"/>
                <a:gd name="T47" fmla="*/ 84 h 230"/>
                <a:gd name="T48" fmla="*/ 10 w 234"/>
                <a:gd name="T49" fmla="*/ 94 h 230"/>
                <a:gd name="T50" fmla="*/ 18 w 234"/>
                <a:gd name="T51" fmla="*/ 87 h 230"/>
                <a:gd name="T52" fmla="*/ 213 w 234"/>
                <a:gd name="T53" fmla="*/ 101 h 230"/>
                <a:gd name="T54" fmla="*/ 229 w 234"/>
                <a:gd name="T55" fmla="*/ 93 h 230"/>
                <a:gd name="T56" fmla="*/ 4 w 234"/>
                <a:gd name="T57" fmla="*/ 100 h 230"/>
                <a:gd name="T58" fmla="*/ 207 w 234"/>
                <a:gd name="T59" fmla="*/ 106 h 230"/>
                <a:gd name="T60" fmla="*/ 10 w 234"/>
                <a:gd name="T61" fmla="*/ 127 h 230"/>
                <a:gd name="T62" fmla="*/ 21 w 234"/>
                <a:gd name="T63" fmla="*/ 107 h 230"/>
                <a:gd name="T64" fmla="*/ 215 w 234"/>
                <a:gd name="T65" fmla="*/ 118 h 230"/>
                <a:gd name="T66" fmla="*/ 222 w 234"/>
                <a:gd name="T67" fmla="*/ 116 h 230"/>
                <a:gd name="T68" fmla="*/ 192 w 234"/>
                <a:gd name="T69" fmla="*/ 125 h 230"/>
                <a:gd name="T70" fmla="*/ 207 w 234"/>
                <a:gd name="T71" fmla="*/ 122 h 230"/>
                <a:gd name="T72" fmla="*/ 186 w 234"/>
                <a:gd name="T73" fmla="*/ 128 h 230"/>
                <a:gd name="T74" fmla="*/ 33 w 234"/>
                <a:gd name="T75" fmla="*/ 140 h 230"/>
                <a:gd name="T76" fmla="*/ 185 w 234"/>
                <a:gd name="T77" fmla="*/ 133 h 230"/>
                <a:gd name="T78" fmla="*/ 46 w 234"/>
                <a:gd name="T79" fmla="*/ 136 h 230"/>
                <a:gd name="T80" fmla="*/ 177 w 234"/>
                <a:gd name="T81" fmla="*/ 138 h 230"/>
                <a:gd name="T82" fmla="*/ 123 w 234"/>
                <a:gd name="T83" fmla="*/ 142 h 230"/>
                <a:gd name="T84" fmla="*/ 30 w 234"/>
                <a:gd name="T85" fmla="*/ 141 h 230"/>
                <a:gd name="T86" fmla="*/ 57 w 234"/>
                <a:gd name="T87" fmla="*/ 143 h 230"/>
                <a:gd name="T88" fmla="*/ 167 w 234"/>
                <a:gd name="T89" fmla="*/ 145 h 230"/>
                <a:gd name="T90" fmla="*/ 134 w 234"/>
                <a:gd name="T91" fmla="*/ 149 h 230"/>
                <a:gd name="T92" fmla="*/ 68 w 234"/>
                <a:gd name="T93" fmla="*/ 147 h 230"/>
                <a:gd name="T94" fmla="*/ 88 w 234"/>
                <a:gd name="T95" fmla="*/ 149 h 230"/>
                <a:gd name="T96" fmla="*/ 57 w 234"/>
                <a:gd name="T97" fmla="*/ 150 h 230"/>
                <a:gd name="T98" fmla="*/ 134 w 234"/>
                <a:gd name="T99" fmla="*/ 151 h 230"/>
                <a:gd name="T100" fmla="*/ 93 w 234"/>
                <a:gd name="T101" fmla="*/ 153 h 230"/>
                <a:gd name="T102" fmla="*/ 142 w 234"/>
                <a:gd name="T103" fmla="*/ 154 h 230"/>
                <a:gd name="T104" fmla="*/ 89 w 234"/>
                <a:gd name="T105" fmla="*/ 156 h 230"/>
                <a:gd name="T106" fmla="*/ 56 w 234"/>
                <a:gd name="T107" fmla="*/ 193 h 230"/>
                <a:gd name="T108" fmla="*/ 67 w 234"/>
                <a:gd name="T109" fmla="*/ 166 h 230"/>
                <a:gd name="T110" fmla="*/ 62 w 234"/>
                <a:gd name="T111" fmla="*/ 182 h 230"/>
                <a:gd name="T112" fmla="*/ 73 w 234"/>
                <a:gd name="T113" fmla="*/ 19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4" h="230">
                  <a:moveTo>
                    <a:pt x="35" y="154"/>
                  </a:moveTo>
                  <a:cubicBezTo>
                    <a:pt x="28" y="151"/>
                    <a:pt x="26" y="149"/>
                    <a:pt x="20" y="145"/>
                  </a:cubicBezTo>
                  <a:cubicBezTo>
                    <a:pt x="9" y="136"/>
                    <a:pt x="0" y="119"/>
                    <a:pt x="1" y="98"/>
                  </a:cubicBezTo>
                  <a:cubicBezTo>
                    <a:pt x="3" y="78"/>
                    <a:pt x="13" y="62"/>
                    <a:pt x="24" y="50"/>
                  </a:cubicBezTo>
                  <a:cubicBezTo>
                    <a:pt x="35" y="37"/>
                    <a:pt x="46" y="29"/>
                    <a:pt x="62" y="22"/>
                  </a:cubicBezTo>
                  <a:cubicBezTo>
                    <a:pt x="69" y="18"/>
                    <a:pt x="77" y="14"/>
                    <a:pt x="84" y="11"/>
                  </a:cubicBezTo>
                  <a:cubicBezTo>
                    <a:pt x="107" y="4"/>
                    <a:pt x="138" y="0"/>
                    <a:pt x="162" y="8"/>
                  </a:cubicBezTo>
                  <a:cubicBezTo>
                    <a:pt x="171" y="11"/>
                    <a:pt x="177" y="14"/>
                    <a:pt x="184" y="18"/>
                  </a:cubicBezTo>
                  <a:cubicBezTo>
                    <a:pt x="191" y="23"/>
                    <a:pt x="198" y="26"/>
                    <a:pt x="203" y="32"/>
                  </a:cubicBezTo>
                  <a:cubicBezTo>
                    <a:pt x="209" y="37"/>
                    <a:pt x="214" y="42"/>
                    <a:pt x="218" y="49"/>
                  </a:cubicBezTo>
                  <a:cubicBezTo>
                    <a:pt x="225" y="59"/>
                    <a:pt x="232" y="72"/>
                    <a:pt x="233" y="87"/>
                  </a:cubicBezTo>
                  <a:cubicBezTo>
                    <a:pt x="234" y="105"/>
                    <a:pt x="225" y="119"/>
                    <a:pt x="215" y="129"/>
                  </a:cubicBezTo>
                  <a:cubicBezTo>
                    <a:pt x="210" y="133"/>
                    <a:pt x="203" y="137"/>
                    <a:pt x="196" y="141"/>
                  </a:cubicBezTo>
                  <a:cubicBezTo>
                    <a:pt x="165" y="156"/>
                    <a:pt x="131" y="164"/>
                    <a:pt x="91" y="162"/>
                  </a:cubicBezTo>
                  <a:cubicBezTo>
                    <a:pt x="79" y="173"/>
                    <a:pt x="71" y="198"/>
                    <a:pt x="77" y="219"/>
                  </a:cubicBezTo>
                  <a:cubicBezTo>
                    <a:pt x="78" y="223"/>
                    <a:pt x="82" y="226"/>
                    <a:pt x="81" y="230"/>
                  </a:cubicBezTo>
                  <a:cubicBezTo>
                    <a:pt x="77" y="229"/>
                    <a:pt x="73" y="225"/>
                    <a:pt x="69" y="221"/>
                  </a:cubicBezTo>
                  <a:cubicBezTo>
                    <a:pt x="66" y="217"/>
                    <a:pt x="62" y="213"/>
                    <a:pt x="60" y="208"/>
                  </a:cubicBezTo>
                  <a:cubicBezTo>
                    <a:pt x="52" y="196"/>
                    <a:pt x="46" y="176"/>
                    <a:pt x="49" y="159"/>
                  </a:cubicBezTo>
                  <a:cubicBezTo>
                    <a:pt x="42" y="159"/>
                    <a:pt x="39" y="157"/>
                    <a:pt x="35" y="154"/>
                  </a:cubicBezTo>
                  <a:close/>
                  <a:moveTo>
                    <a:pt x="139" y="6"/>
                  </a:moveTo>
                  <a:cubicBezTo>
                    <a:pt x="138" y="8"/>
                    <a:pt x="145" y="9"/>
                    <a:pt x="148" y="8"/>
                  </a:cubicBezTo>
                  <a:cubicBezTo>
                    <a:pt x="145" y="7"/>
                    <a:pt x="141" y="8"/>
                    <a:pt x="139" y="6"/>
                  </a:cubicBezTo>
                  <a:close/>
                  <a:moveTo>
                    <a:pt x="84" y="14"/>
                  </a:moveTo>
                  <a:cubicBezTo>
                    <a:pt x="96" y="13"/>
                    <a:pt x="110" y="8"/>
                    <a:pt x="122" y="8"/>
                  </a:cubicBezTo>
                  <a:cubicBezTo>
                    <a:pt x="111" y="5"/>
                    <a:pt x="95" y="11"/>
                    <a:pt x="84" y="14"/>
                  </a:cubicBezTo>
                  <a:close/>
                  <a:moveTo>
                    <a:pt x="125" y="8"/>
                  </a:moveTo>
                  <a:cubicBezTo>
                    <a:pt x="126" y="9"/>
                    <a:pt x="133" y="9"/>
                    <a:pt x="133" y="8"/>
                  </a:cubicBezTo>
                  <a:cubicBezTo>
                    <a:pt x="131" y="7"/>
                    <a:pt x="128" y="8"/>
                    <a:pt x="125" y="8"/>
                  </a:cubicBezTo>
                  <a:close/>
                  <a:moveTo>
                    <a:pt x="146" y="11"/>
                  </a:moveTo>
                  <a:cubicBezTo>
                    <a:pt x="146" y="13"/>
                    <a:pt x="149" y="11"/>
                    <a:pt x="151" y="11"/>
                  </a:cubicBezTo>
                  <a:cubicBezTo>
                    <a:pt x="150" y="11"/>
                    <a:pt x="147" y="10"/>
                    <a:pt x="146" y="11"/>
                  </a:cubicBezTo>
                  <a:close/>
                  <a:moveTo>
                    <a:pt x="122" y="13"/>
                  </a:moveTo>
                  <a:cubicBezTo>
                    <a:pt x="120" y="13"/>
                    <a:pt x="119" y="12"/>
                    <a:pt x="119" y="14"/>
                  </a:cubicBezTo>
                  <a:cubicBezTo>
                    <a:pt x="119" y="13"/>
                    <a:pt x="122" y="14"/>
                    <a:pt x="122" y="13"/>
                  </a:cubicBezTo>
                  <a:close/>
                  <a:moveTo>
                    <a:pt x="148" y="14"/>
                  </a:moveTo>
                  <a:cubicBezTo>
                    <a:pt x="147" y="13"/>
                    <a:pt x="144" y="14"/>
                    <a:pt x="143" y="14"/>
                  </a:cubicBezTo>
                  <a:cubicBezTo>
                    <a:pt x="144" y="16"/>
                    <a:pt x="147" y="15"/>
                    <a:pt x="148" y="14"/>
                  </a:cubicBezTo>
                  <a:close/>
                  <a:moveTo>
                    <a:pt x="131" y="15"/>
                  </a:moveTo>
                  <a:cubicBezTo>
                    <a:pt x="127" y="16"/>
                    <a:pt x="123" y="14"/>
                    <a:pt x="120" y="18"/>
                  </a:cubicBezTo>
                  <a:cubicBezTo>
                    <a:pt x="123" y="16"/>
                    <a:pt x="129" y="17"/>
                    <a:pt x="131" y="15"/>
                  </a:cubicBezTo>
                  <a:close/>
                  <a:moveTo>
                    <a:pt x="168" y="15"/>
                  </a:moveTo>
                  <a:cubicBezTo>
                    <a:pt x="167" y="15"/>
                    <a:pt x="168" y="17"/>
                    <a:pt x="167" y="18"/>
                  </a:cubicBezTo>
                  <a:cubicBezTo>
                    <a:pt x="168" y="19"/>
                    <a:pt x="171" y="19"/>
                    <a:pt x="171" y="18"/>
                  </a:cubicBezTo>
                  <a:cubicBezTo>
                    <a:pt x="171" y="16"/>
                    <a:pt x="169" y="16"/>
                    <a:pt x="168" y="15"/>
                  </a:cubicBezTo>
                  <a:close/>
                  <a:moveTo>
                    <a:pt x="98" y="18"/>
                  </a:moveTo>
                  <a:cubicBezTo>
                    <a:pt x="99" y="18"/>
                    <a:pt x="100" y="17"/>
                    <a:pt x="102" y="17"/>
                  </a:cubicBezTo>
                  <a:cubicBezTo>
                    <a:pt x="101" y="16"/>
                    <a:pt x="98" y="15"/>
                    <a:pt x="98" y="18"/>
                  </a:cubicBezTo>
                  <a:close/>
                  <a:moveTo>
                    <a:pt x="75" y="22"/>
                  </a:moveTo>
                  <a:cubicBezTo>
                    <a:pt x="75" y="22"/>
                    <a:pt x="76" y="22"/>
                    <a:pt x="76" y="23"/>
                  </a:cubicBezTo>
                  <a:cubicBezTo>
                    <a:pt x="79" y="22"/>
                    <a:pt x="83" y="21"/>
                    <a:pt x="84" y="18"/>
                  </a:cubicBezTo>
                  <a:cubicBezTo>
                    <a:pt x="81" y="17"/>
                    <a:pt x="78" y="20"/>
                    <a:pt x="75" y="22"/>
                  </a:cubicBezTo>
                  <a:close/>
                  <a:moveTo>
                    <a:pt x="160" y="18"/>
                  </a:moveTo>
                  <a:cubicBezTo>
                    <a:pt x="159" y="18"/>
                    <a:pt x="158" y="18"/>
                    <a:pt x="157" y="18"/>
                  </a:cubicBezTo>
                  <a:cubicBezTo>
                    <a:pt x="157" y="20"/>
                    <a:pt x="160" y="19"/>
                    <a:pt x="160" y="18"/>
                  </a:cubicBezTo>
                  <a:close/>
                  <a:moveTo>
                    <a:pt x="117" y="18"/>
                  </a:moveTo>
                  <a:cubicBezTo>
                    <a:pt x="116" y="17"/>
                    <a:pt x="113" y="18"/>
                    <a:pt x="114" y="20"/>
                  </a:cubicBezTo>
                  <a:cubicBezTo>
                    <a:pt x="115" y="20"/>
                    <a:pt x="115" y="19"/>
                    <a:pt x="117" y="18"/>
                  </a:cubicBezTo>
                  <a:close/>
                  <a:moveTo>
                    <a:pt x="172" y="20"/>
                  </a:moveTo>
                  <a:cubicBezTo>
                    <a:pt x="173" y="20"/>
                    <a:pt x="173" y="21"/>
                    <a:pt x="174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4" y="19"/>
                    <a:pt x="172" y="19"/>
                    <a:pt x="172" y="20"/>
                  </a:cubicBezTo>
                  <a:close/>
                  <a:moveTo>
                    <a:pt x="140" y="19"/>
                  </a:moveTo>
                  <a:cubicBezTo>
                    <a:pt x="141" y="20"/>
                    <a:pt x="143" y="20"/>
                    <a:pt x="144" y="21"/>
                  </a:cubicBezTo>
                  <a:cubicBezTo>
                    <a:pt x="145" y="20"/>
                    <a:pt x="141" y="19"/>
                    <a:pt x="140" y="19"/>
                  </a:cubicBezTo>
                  <a:close/>
                  <a:moveTo>
                    <a:pt x="86" y="20"/>
                  </a:moveTo>
                  <a:cubicBezTo>
                    <a:pt x="87" y="21"/>
                    <a:pt x="89" y="20"/>
                    <a:pt x="91" y="20"/>
                  </a:cubicBezTo>
                  <a:cubicBezTo>
                    <a:pt x="89" y="18"/>
                    <a:pt x="87" y="20"/>
                    <a:pt x="86" y="20"/>
                  </a:cubicBezTo>
                  <a:close/>
                  <a:moveTo>
                    <a:pt x="74" y="20"/>
                  </a:moveTo>
                  <a:cubicBezTo>
                    <a:pt x="72" y="19"/>
                    <a:pt x="70" y="21"/>
                    <a:pt x="68" y="22"/>
                  </a:cubicBezTo>
                  <a:cubicBezTo>
                    <a:pt x="70" y="22"/>
                    <a:pt x="73" y="21"/>
                    <a:pt x="74" y="20"/>
                  </a:cubicBezTo>
                  <a:close/>
                  <a:moveTo>
                    <a:pt x="119" y="20"/>
                  </a:moveTo>
                  <a:cubicBezTo>
                    <a:pt x="119" y="22"/>
                    <a:pt x="123" y="21"/>
                    <a:pt x="125" y="21"/>
                  </a:cubicBezTo>
                  <a:cubicBezTo>
                    <a:pt x="124" y="20"/>
                    <a:pt x="122" y="20"/>
                    <a:pt x="119" y="20"/>
                  </a:cubicBezTo>
                  <a:close/>
                  <a:moveTo>
                    <a:pt x="136" y="22"/>
                  </a:moveTo>
                  <a:cubicBezTo>
                    <a:pt x="139" y="22"/>
                    <a:pt x="139" y="22"/>
                    <a:pt x="141" y="22"/>
                  </a:cubicBezTo>
                  <a:cubicBezTo>
                    <a:pt x="141" y="21"/>
                    <a:pt x="136" y="19"/>
                    <a:pt x="136" y="22"/>
                  </a:cubicBezTo>
                  <a:close/>
                  <a:moveTo>
                    <a:pt x="101" y="20"/>
                  </a:moveTo>
                  <a:cubicBezTo>
                    <a:pt x="98" y="22"/>
                    <a:pt x="95" y="22"/>
                    <a:pt x="93" y="25"/>
                  </a:cubicBezTo>
                  <a:cubicBezTo>
                    <a:pt x="96" y="24"/>
                    <a:pt x="99" y="23"/>
                    <a:pt x="102" y="22"/>
                  </a:cubicBezTo>
                  <a:cubicBezTo>
                    <a:pt x="102" y="21"/>
                    <a:pt x="101" y="22"/>
                    <a:pt x="101" y="20"/>
                  </a:cubicBezTo>
                  <a:close/>
                  <a:moveTo>
                    <a:pt x="95" y="21"/>
                  </a:moveTo>
                  <a:cubicBezTo>
                    <a:pt x="94" y="20"/>
                    <a:pt x="91" y="21"/>
                    <a:pt x="90" y="23"/>
                  </a:cubicBezTo>
                  <a:cubicBezTo>
                    <a:pt x="92" y="22"/>
                    <a:pt x="94" y="21"/>
                    <a:pt x="95" y="21"/>
                  </a:cubicBezTo>
                  <a:close/>
                  <a:moveTo>
                    <a:pt x="183" y="21"/>
                  </a:moveTo>
                  <a:cubicBezTo>
                    <a:pt x="183" y="21"/>
                    <a:pt x="183" y="22"/>
                    <a:pt x="183" y="22"/>
                  </a:cubicBezTo>
                  <a:cubicBezTo>
                    <a:pt x="183" y="23"/>
                    <a:pt x="185" y="22"/>
                    <a:pt x="185" y="23"/>
                  </a:cubicBezTo>
                  <a:cubicBezTo>
                    <a:pt x="186" y="22"/>
                    <a:pt x="184" y="21"/>
                    <a:pt x="183" y="21"/>
                  </a:cubicBezTo>
                  <a:close/>
                  <a:moveTo>
                    <a:pt x="177" y="23"/>
                  </a:moveTo>
                  <a:cubicBezTo>
                    <a:pt x="178" y="23"/>
                    <a:pt x="178" y="25"/>
                    <a:pt x="180" y="25"/>
                  </a:cubicBezTo>
                  <a:cubicBezTo>
                    <a:pt x="180" y="23"/>
                    <a:pt x="178" y="22"/>
                    <a:pt x="177" y="23"/>
                  </a:cubicBezTo>
                  <a:close/>
                  <a:moveTo>
                    <a:pt x="52" y="48"/>
                  </a:moveTo>
                  <a:cubicBezTo>
                    <a:pt x="48" y="54"/>
                    <a:pt x="43" y="59"/>
                    <a:pt x="36" y="62"/>
                  </a:cubicBezTo>
                  <a:cubicBezTo>
                    <a:pt x="29" y="73"/>
                    <a:pt x="21" y="81"/>
                    <a:pt x="22" y="100"/>
                  </a:cubicBezTo>
                  <a:cubicBezTo>
                    <a:pt x="24" y="119"/>
                    <a:pt x="36" y="130"/>
                    <a:pt x="52" y="136"/>
                  </a:cubicBezTo>
                  <a:cubicBezTo>
                    <a:pt x="75" y="144"/>
                    <a:pt x="100" y="143"/>
                    <a:pt x="125" y="140"/>
                  </a:cubicBezTo>
                  <a:cubicBezTo>
                    <a:pt x="137" y="138"/>
                    <a:pt x="148" y="135"/>
                    <a:pt x="159" y="131"/>
                  </a:cubicBezTo>
                  <a:cubicBezTo>
                    <a:pt x="171" y="128"/>
                    <a:pt x="181" y="123"/>
                    <a:pt x="188" y="117"/>
                  </a:cubicBezTo>
                  <a:cubicBezTo>
                    <a:pt x="189" y="116"/>
                    <a:pt x="190" y="114"/>
                    <a:pt x="191" y="113"/>
                  </a:cubicBezTo>
                  <a:cubicBezTo>
                    <a:pt x="194" y="111"/>
                    <a:pt x="197" y="110"/>
                    <a:pt x="200" y="108"/>
                  </a:cubicBezTo>
                  <a:cubicBezTo>
                    <a:pt x="207" y="101"/>
                    <a:pt x="211" y="92"/>
                    <a:pt x="212" y="81"/>
                  </a:cubicBezTo>
                  <a:cubicBezTo>
                    <a:pt x="212" y="72"/>
                    <a:pt x="207" y="62"/>
                    <a:pt x="203" y="56"/>
                  </a:cubicBezTo>
                  <a:cubicBezTo>
                    <a:pt x="198" y="50"/>
                    <a:pt x="190" y="44"/>
                    <a:pt x="182" y="39"/>
                  </a:cubicBezTo>
                  <a:cubicBezTo>
                    <a:pt x="174" y="34"/>
                    <a:pt x="164" y="29"/>
                    <a:pt x="155" y="27"/>
                  </a:cubicBezTo>
                  <a:cubicBezTo>
                    <a:pt x="146" y="25"/>
                    <a:pt x="136" y="24"/>
                    <a:pt x="128" y="24"/>
                  </a:cubicBezTo>
                  <a:cubicBezTo>
                    <a:pt x="94" y="22"/>
                    <a:pt x="72" y="34"/>
                    <a:pt x="52" y="48"/>
                  </a:cubicBezTo>
                  <a:close/>
                  <a:moveTo>
                    <a:pt x="188" y="24"/>
                  </a:moveTo>
                  <a:cubicBezTo>
                    <a:pt x="187" y="25"/>
                    <a:pt x="188" y="25"/>
                    <a:pt x="189" y="25"/>
                  </a:cubicBezTo>
                  <a:cubicBezTo>
                    <a:pt x="189" y="24"/>
                    <a:pt x="189" y="24"/>
                    <a:pt x="188" y="24"/>
                  </a:cubicBezTo>
                  <a:close/>
                  <a:moveTo>
                    <a:pt x="64" y="25"/>
                  </a:moveTo>
                  <a:cubicBezTo>
                    <a:pt x="63" y="24"/>
                    <a:pt x="60" y="26"/>
                    <a:pt x="61" y="27"/>
                  </a:cubicBezTo>
                  <a:cubicBezTo>
                    <a:pt x="63" y="27"/>
                    <a:pt x="63" y="28"/>
                    <a:pt x="65" y="28"/>
                  </a:cubicBezTo>
                  <a:cubicBezTo>
                    <a:pt x="65" y="28"/>
                    <a:pt x="65" y="28"/>
                    <a:pt x="65" y="27"/>
                  </a:cubicBezTo>
                  <a:cubicBezTo>
                    <a:pt x="65" y="26"/>
                    <a:pt x="62" y="26"/>
                    <a:pt x="64" y="25"/>
                  </a:cubicBezTo>
                  <a:close/>
                  <a:moveTo>
                    <a:pt x="184" y="25"/>
                  </a:moveTo>
                  <a:cubicBezTo>
                    <a:pt x="183" y="26"/>
                    <a:pt x="184" y="26"/>
                    <a:pt x="184" y="27"/>
                  </a:cubicBezTo>
                  <a:cubicBezTo>
                    <a:pt x="185" y="27"/>
                    <a:pt x="185" y="26"/>
                    <a:pt x="185" y="25"/>
                  </a:cubicBezTo>
                  <a:cubicBezTo>
                    <a:pt x="185" y="25"/>
                    <a:pt x="185" y="24"/>
                    <a:pt x="184" y="25"/>
                  </a:cubicBezTo>
                  <a:close/>
                  <a:moveTo>
                    <a:pt x="90" y="25"/>
                  </a:moveTo>
                  <a:cubicBezTo>
                    <a:pt x="90" y="25"/>
                    <a:pt x="86" y="26"/>
                    <a:pt x="86" y="26"/>
                  </a:cubicBezTo>
                  <a:cubicBezTo>
                    <a:pt x="87" y="27"/>
                    <a:pt x="88" y="25"/>
                    <a:pt x="90" y="25"/>
                  </a:cubicBezTo>
                  <a:close/>
                  <a:moveTo>
                    <a:pt x="79" y="26"/>
                  </a:moveTo>
                  <a:cubicBezTo>
                    <a:pt x="77" y="26"/>
                    <a:pt x="76" y="27"/>
                    <a:pt x="74" y="28"/>
                  </a:cubicBezTo>
                  <a:cubicBezTo>
                    <a:pt x="75" y="28"/>
                    <a:pt x="78" y="27"/>
                    <a:pt x="79" y="26"/>
                  </a:cubicBezTo>
                  <a:close/>
                  <a:moveTo>
                    <a:pt x="191" y="27"/>
                  </a:moveTo>
                  <a:cubicBezTo>
                    <a:pt x="189" y="27"/>
                    <a:pt x="189" y="28"/>
                    <a:pt x="188" y="28"/>
                  </a:cubicBezTo>
                  <a:cubicBezTo>
                    <a:pt x="188" y="30"/>
                    <a:pt x="189" y="30"/>
                    <a:pt x="191" y="30"/>
                  </a:cubicBezTo>
                  <a:cubicBezTo>
                    <a:pt x="191" y="29"/>
                    <a:pt x="191" y="28"/>
                    <a:pt x="191" y="27"/>
                  </a:cubicBezTo>
                  <a:close/>
                  <a:moveTo>
                    <a:pt x="56" y="29"/>
                  </a:moveTo>
                  <a:cubicBezTo>
                    <a:pt x="54" y="28"/>
                    <a:pt x="50" y="29"/>
                    <a:pt x="50" y="32"/>
                  </a:cubicBezTo>
                  <a:cubicBezTo>
                    <a:pt x="53" y="31"/>
                    <a:pt x="54" y="30"/>
                    <a:pt x="56" y="29"/>
                  </a:cubicBezTo>
                  <a:close/>
                  <a:moveTo>
                    <a:pt x="78" y="29"/>
                  </a:moveTo>
                  <a:cubicBezTo>
                    <a:pt x="73" y="31"/>
                    <a:pt x="61" y="33"/>
                    <a:pt x="60" y="38"/>
                  </a:cubicBezTo>
                  <a:cubicBezTo>
                    <a:pt x="67" y="36"/>
                    <a:pt x="72" y="32"/>
                    <a:pt x="78" y="29"/>
                  </a:cubicBezTo>
                  <a:close/>
                  <a:moveTo>
                    <a:pt x="175" y="32"/>
                  </a:moveTo>
                  <a:cubicBezTo>
                    <a:pt x="175" y="33"/>
                    <a:pt x="177" y="33"/>
                    <a:pt x="178" y="34"/>
                  </a:cubicBezTo>
                  <a:cubicBezTo>
                    <a:pt x="178" y="33"/>
                    <a:pt x="176" y="32"/>
                    <a:pt x="175" y="32"/>
                  </a:cubicBezTo>
                  <a:close/>
                  <a:moveTo>
                    <a:pt x="54" y="32"/>
                  </a:moveTo>
                  <a:cubicBezTo>
                    <a:pt x="52" y="33"/>
                    <a:pt x="50" y="35"/>
                    <a:pt x="49" y="38"/>
                  </a:cubicBezTo>
                  <a:cubicBezTo>
                    <a:pt x="52" y="37"/>
                    <a:pt x="54" y="35"/>
                    <a:pt x="54" y="32"/>
                  </a:cubicBezTo>
                  <a:close/>
                  <a:moveTo>
                    <a:pt x="44" y="35"/>
                  </a:moveTo>
                  <a:cubicBezTo>
                    <a:pt x="37" y="38"/>
                    <a:pt x="31" y="46"/>
                    <a:pt x="26" y="52"/>
                  </a:cubicBezTo>
                  <a:cubicBezTo>
                    <a:pt x="28" y="52"/>
                    <a:pt x="29" y="48"/>
                    <a:pt x="32" y="46"/>
                  </a:cubicBezTo>
                  <a:cubicBezTo>
                    <a:pt x="34" y="44"/>
                    <a:pt x="37" y="42"/>
                    <a:pt x="40" y="41"/>
                  </a:cubicBezTo>
                  <a:cubicBezTo>
                    <a:pt x="41" y="39"/>
                    <a:pt x="43" y="37"/>
                    <a:pt x="44" y="35"/>
                  </a:cubicBezTo>
                  <a:close/>
                  <a:moveTo>
                    <a:pt x="47" y="39"/>
                  </a:moveTo>
                  <a:cubicBezTo>
                    <a:pt x="45" y="40"/>
                    <a:pt x="44" y="42"/>
                    <a:pt x="43" y="44"/>
                  </a:cubicBezTo>
                  <a:cubicBezTo>
                    <a:pt x="45" y="43"/>
                    <a:pt x="46" y="41"/>
                    <a:pt x="47" y="39"/>
                  </a:cubicBezTo>
                  <a:close/>
                  <a:moveTo>
                    <a:pt x="190" y="40"/>
                  </a:moveTo>
                  <a:cubicBezTo>
                    <a:pt x="189" y="42"/>
                    <a:pt x="191" y="41"/>
                    <a:pt x="191" y="42"/>
                  </a:cubicBezTo>
                  <a:cubicBezTo>
                    <a:pt x="192" y="42"/>
                    <a:pt x="191" y="40"/>
                    <a:pt x="190" y="40"/>
                  </a:cubicBezTo>
                  <a:close/>
                  <a:moveTo>
                    <a:pt x="57" y="41"/>
                  </a:moveTo>
                  <a:cubicBezTo>
                    <a:pt x="55" y="41"/>
                    <a:pt x="55" y="43"/>
                    <a:pt x="54" y="43"/>
                  </a:cubicBezTo>
                  <a:cubicBezTo>
                    <a:pt x="54" y="44"/>
                    <a:pt x="57" y="42"/>
                    <a:pt x="57" y="41"/>
                  </a:cubicBezTo>
                  <a:close/>
                  <a:moveTo>
                    <a:pt x="207" y="43"/>
                  </a:moveTo>
                  <a:cubicBezTo>
                    <a:pt x="206" y="43"/>
                    <a:pt x="206" y="46"/>
                    <a:pt x="206" y="46"/>
                  </a:cubicBezTo>
                  <a:cubicBezTo>
                    <a:pt x="207" y="46"/>
                    <a:pt x="207" y="44"/>
                    <a:pt x="207" y="43"/>
                  </a:cubicBezTo>
                  <a:close/>
                  <a:moveTo>
                    <a:pt x="194" y="43"/>
                  </a:moveTo>
                  <a:cubicBezTo>
                    <a:pt x="196" y="46"/>
                    <a:pt x="198" y="48"/>
                    <a:pt x="201" y="50"/>
                  </a:cubicBezTo>
                  <a:cubicBezTo>
                    <a:pt x="200" y="48"/>
                    <a:pt x="201" y="48"/>
                    <a:pt x="200" y="46"/>
                  </a:cubicBezTo>
                  <a:cubicBezTo>
                    <a:pt x="200" y="46"/>
                    <a:pt x="198" y="47"/>
                    <a:pt x="197" y="46"/>
                  </a:cubicBezTo>
                  <a:cubicBezTo>
                    <a:pt x="197" y="45"/>
                    <a:pt x="198" y="45"/>
                    <a:pt x="197" y="43"/>
                  </a:cubicBezTo>
                  <a:cubicBezTo>
                    <a:pt x="197" y="43"/>
                    <a:pt x="195" y="43"/>
                    <a:pt x="194" y="43"/>
                  </a:cubicBezTo>
                  <a:close/>
                  <a:moveTo>
                    <a:pt x="212" y="45"/>
                  </a:moveTo>
                  <a:cubicBezTo>
                    <a:pt x="211" y="47"/>
                    <a:pt x="212" y="47"/>
                    <a:pt x="212" y="48"/>
                  </a:cubicBezTo>
                  <a:cubicBezTo>
                    <a:pt x="213" y="49"/>
                    <a:pt x="215" y="48"/>
                    <a:pt x="215" y="50"/>
                  </a:cubicBezTo>
                  <a:cubicBezTo>
                    <a:pt x="215" y="49"/>
                    <a:pt x="213" y="46"/>
                    <a:pt x="212" y="45"/>
                  </a:cubicBezTo>
                  <a:close/>
                  <a:moveTo>
                    <a:pt x="210" y="47"/>
                  </a:moveTo>
                  <a:cubicBezTo>
                    <a:pt x="208" y="47"/>
                    <a:pt x="208" y="50"/>
                    <a:pt x="209" y="50"/>
                  </a:cubicBezTo>
                  <a:cubicBezTo>
                    <a:pt x="212" y="50"/>
                    <a:pt x="210" y="48"/>
                    <a:pt x="210" y="47"/>
                  </a:cubicBezTo>
                  <a:close/>
                  <a:moveTo>
                    <a:pt x="39" y="47"/>
                  </a:moveTo>
                  <a:cubicBezTo>
                    <a:pt x="36" y="50"/>
                    <a:pt x="33" y="54"/>
                    <a:pt x="32" y="59"/>
                  </a:cubicBezTo>
                  <a:cubicBezTo>
                    <a:pt x="35" y="56"/>
                    <a:pt x="38" y="52"/>
                    <a:pt x="39" y="47"/>
                  </a:cubicBezTo>
                  <a:close/>
                  <a:moveTo>
                    <a:pt x="45" y="50"/>
                  </a:moveTo>
                  <a:cubicBezTo>
                    <a:pt x="45" y="49"/>
                    <a:pt x="42" y="51"/>
                    <a:pt x="41" y="50"/>
                  </a:cubicBezTo>
                  <a:cubicBezTo>
                    <a:pt x="39" y="52"/>
                    <a:pt x="38" y="55"/>
                    <a:pt x="36" y="57"/>
                  </a:cubicBezTo>
                  <a:cubicBezTo>
                    <a:pt x="39" y="56"/>
                    <a:pt x="41" y="51"/>
                    <a:pt x="45" y="50"/>
                  </a:cubicBezTo>
                  <a:close/>
                  <a:moveTo>
                    <a:pt x="203" y="50"/>
                  </a:moveTo>
                  <a:cubicBezTo>
                    <a:pt x="202" y="50"/>
                    <a:pt x="202" y="50"/>
                    <a:pt x="201" y="50"/>
                  </a:cubicBezTo>
                  <a:cubicBezTo>
                    <a:pt x="202" y="52"/>
                    <a:pt x="203" y="53"/>
                    <a:pt x="204" y="54"/>
                  </a:cubicBezTo>
                  <a:cubicBezTo>
                    <a:pt x="205" y="52"/>
                    <a:pt x="203" y="53"/>
                    <a:pt x="203" y="50"/>
                  </a:cubicBezTo>
                  <a:close/>
                  <a:moveTo>
                    <a:pt x="213" y="51"/>
                  </a:moveTo>
                  <a:cubicBezTo>
                    <a:pt x="212" y="53"/>
                    <a:pt x="212" y="57"/>
                    <a:pt x="215" y="57"/>
                  </a:cubicBezTo>
                  <a:cubicBezTo>
                    <a:pt x="216" y="55"/>
                    <a:pt x="215" y="53"/>
                    <a:pt x="213" y="51"/>
                  </a:cubicBezTo>
                  <a:close/>
                  <a:moveTo>
                    <a:pt x="218" y="54"/>
                  </a:moveTo>
                  <a:cubicBezTo>
                    <a:pt x="216" y="55"/>
                    <a:pt x="220" y="57"/>
                    <a:pt x="219" y="60"/>
                  </a:cubicBezTo>
                  <a:cubicBezTo>
                    <a:pt x="220" y="60"/>
                    <a:pt x="221" y="60"/>
                    <a:pt x="221" y="61"/>
                  </a:cubicBezTo>
                  <a:cubicBezTo>
                    <a:pt x="222" y="58"/>
                    <a:pt x="218" y="57"/>
                    <a:pt x="218" y="54"/>
                  </a:cubicBezTo>
                  <a:close/>
                  <a:moveTo>
                    <a:pt x="22" y="57"/>
                  </a:moveTo>
                  <a:cubicBezTo>
                    <a:pt x="15" y="65"/>
                    <a:pt x="9" y="75"/>
                    <a:pt x="6" y="88"/>
                  </a:cubicBezTo>
                  <a:cubicBezTo>
                    <a:pt x="10" y="76"/>
                    <a:pt x="17" y="67"/>
                    <a:pt x="22" y="57"/>
                  </a:cubicBezTo>
                  <a:close/>
                  <a:moveTo>
                    <a:pt x="210" y="62"/>
                  </a:moveTo>
                  <a:cubicBezTo>
                    <a:pt x="210" y="65"/>
                    <a:pt x="214" y="69"/>
                    <a:pt x="213" y="74"/>
                  </a:cubicBezTo>
                  <a:cubicBezTo>
                    <a:pt x="214" y="74"/>
                    <a:pt x="215" y="73"/>
                    <a:pt x="215" y="71"/>
                  </a:cubicBezTo>
                  <a:cubicBezTo>
                    <a:pt x="213" y="71"/>
                    <a:pt x="214" y="67"/>
                    <a:pt x="215" y="66"/>
                  </a:cubicBezTo>
                  <a:cubicBezTo>
                    <a:pt x="213" y="65"/>
                    <a:pt x="211" y="64"/>
                    <a:pt x="210" y="62"/>
                  </a:cubicBezTo>
                  <a:close/>
                  <a:moveTo>
                    <a:pt x="223" y="62"/>
                  </a:moveTo>
                  <a:cubicBezTo>
                    <a:pt x="222" y="63"/>
                    <a:pt x="223" y="66"/>
                    <a:pt x="222" y="68"/>
                  </a:cubicBezTo>
                  <a:cubicBezTo>
                    <a:pt x="225" y="68"/>
                    <a:pt x="225" y="72"/>
                    <a:pt x="227" y="73"/>
                  </a:cubicBezTo>
                  <a:cubicBezTo>
                    <a:pt x="226" y="69"/>
                    <a:pt x="224" y="66"/>
                    <a:pt x="223" y="62"/>
                  </a:cubicBezTo>
                  <a:close/>
                  <a:moveTo>
                    <a:pt x="28" y="68"/>
                  </a:moveTo>
                  <a:cubicBezTo>
                    <a:pt x="26" y="68"/>
                    <a:pt x="24" y="73"/>
                    <a:pt x="24" y="76"/>
                  </a:cubicBezTo>
                  <a:cubicBezTo>
                    <a:pt x="25" y="73"/>
                    <a:pt x="26" y="70"/>
                    <a:pt x="28" y="68"/>
                  </a:cubicBezTo>
                  <a:close/>
                  <a:moveTo>
                    <a:pt x="21" y="69"/>
                  </a:moveTo>
                  <a:cubicBezTo>
                    <a:pt x="21" y="70"/>
                    <a:pt x="20" y="71"/>
                    <a:pt x="20" y="72"/>
                  </a:cubicBezTo>
                  <a:cubicBezTo>
                    <a:pt x="21" y="72"/>
                    <a:pt x="22" y="71"/>
                    <a:pt x="22" y="70"/>
                  </a:cubicBezTo>
                  <a:cubicBezTo>
                    <a:pt x="21" y="70"/>
                    <a:pt x="22" y="69"/>
                    <a:pt x="21" y="69"/>
                  </a:cubicBezTo>
                  <a:close/>
                  <a:moveTo>
                    <a:pt x="222" y="71"/>
                  </a:moveTo>
                  <a:cubicBezTo>
                    <a:pt x="221" y="71"/>
                    <a:pt x="221" y="73"/>
                    <a:pt x="223" y="73"/>
                  </a:cubicBezTo>
                  <a:cubicBezTo>
                    <a:pt x="223" y="72"/>
                    <a:pt x="222" y="71"/>
                    <a:pt x="222" y="71"/>
                  </a:cubicBezTo>
                  <a:close/>
                  <a:moveTo>
                    <a:pt x="215" y="81"/>
                  </a:moveTo>
                  <a:cubicBezTo>
                    <a:pt x="217" y="79"/>
                    <a:pt x="215" y="76"/>
                    <a:pt x="217" y="74"/>
                  </a:cubicBezTo>
                  <a:cubicBezTo>
                    <a:pt x="215" y="75"/>
                    <a:pt x="215" y="80"/>
                    <a:pt x="215" y="81"/>
                  </a:cubicBezTo>
                  <a:close/>
                  <a:moveTo>
                    <a:pt x="226" y="76"/>
                  </a:moveTo>
                  <a:cubicBezTo>
                    <a:pt x="224" y="76"/>
                    <a:pt x="226" y="78"/>
                    <a:pt x="226" y="79"/>
                  </a:cubicBezTo>
                  <a:cubicBezTo>
                    <a:pt x="225" y="81"/>
                    <a:pt x="223" y="81"/>
                    <a:pt x="223" y="84"/>
                  </a:cubicBezTo>
                  <a:cubicBezTo>
                    <a:pt x="224" y="84"/>
                    <a:pt x="224" y="85"/>
                    <a:pt x="225" y="85"/>
                  </a:cubicBezTo>
                  <a:cubicBezTo>
                    <a:pt x="225" y="87"/>
                    <a:pt x="225" y="88"/>
                    <a:pt x="225" y="89"/>
                  </a:cubicBezTo>
                  <a:cubicBezTo>
                    <a:pt x="227" y="87"/>
                    <a:pt x="227" y="80"/>
                    <a:pt x="226" y="76"/>
                  </a:cubicBezTo>
                  <a:close/>
                  <a:moveTo>
                    <a:pt x="221" y="76"/>
                  </a:moveTo>
                  <a:cubicBezTo>
                    <a:pt x="220" y="76"/>
                    <a:pt x="220" y="77"/>
                    <a:pt x="220" y="77"/>
                  </a:cubicBezTo>
                  <a:cubicBezTo>
                    <a:pt x="219" y="77"/>
                    <a:pt x="221" y="78"/>
                    <a:pt x="220" y="78"/>
                  </a:cubicBezTo>
                  <a:cubicBezTo>
                    <a:pt x="220" y="80"/>
                    <a:pt x="222" y="77"/>
                    <a:pt x="221" y="76"/>
                  </a:cubicBezTo>
                  <a:close/>
                  <a:moveTo>
                    <a:pt x="18" y="80"/>
                  </a:moveTo>
                  <a:cubicBezTo>
                    <a:pt x="15" y="84"/>
                    <a:pt x="10" y="88"/>
                    <a:pt x="10" y="94"/>
                  </a:cubicBezTo>
                  <a:cubicBezTo>
                    <a:pt x="13" y="94"/>
                    <a:pt x="12" y="90"/>
                    <a:pt x="13" y="88"/>
                  </a:cubicBezTo>
                  <a:cubicBezTo>
                    <a:pt x="14" y="85"/>
                    <a:pt x="17" y="83"/>
                    <a:pt x="18" y="80"/>
                  </a:cubicBezTo>
                  <a:close/>
                  <a:moveTo>
                    <a:pt x="229" y="90"/>
                  </a:moveTo>
                  <a:cubicBezTo>
                    <a:pt x="230" y="88"/>
                    <a:pt x="229" y="83"/>
                    <a:pt x="229" y="80"/>
                  </a:cubicBezTo>
                  <a:cubicBezTo>
                    <a:pt x="228" y="84"/>
                    <a:pt x="228" y="88"/>
                    <a:pt x="226" y="91"/>
                  </a:cubicBezTo>
                  <a:cubicBezTo>
                    <a:pt x="227" y="92"/>
                    <a:pt x="229" y="88"/>
                    <a:pt x="229" y="90"/>
                  </a:cubicBezTo>
                  <a:close/>
                  <a:moveTo>
                    <a:pt x="18" y="87"/>
                  </a:moveTo>
                  <a:cubicBezTo>
                    <a:pt x="17" y="88"/>
                    <a:pt x="15" y="90"/>
                    <a:pt x="17" y="91"/>
                  </a:cubicBezTo>
                  <a:cubicBezTo>
                    <a:pt x="18" y="91"/>
                    <a:pt x="19" y="88"/>
                    <a:pt x="18" y="87"/>
                  </a:cubicBezTo>
                  <a:close/>
                  <a:moveTo>
                    <a:pt x="222" y="88"/>
                  </a:moveTo>
                  <a:cubicBezTo>
                    <a:pt x="220" y="89"/>
                    <a:pt x="218" y="93"/>
                    <a:pt x="220" y="96"/>
                  </a:cubicBezTo>
                  <a:cubicBezTo>
                    <a:pt x="222" y="94"/>
                    <a:pt x="223" y="92"/>
                    <a:pt x="222" y="88"/>
                  </a:cubicBezTo>
                  <a:close/>
                  <a:moveTo>
                    <a:pt x="9" y="88"/>
                  </a:moveTo>
                  <a:cubicBezTo>
                    <a:pt x="7" y="90"/>
                    <a:pt x="6" y="95"/>
                    <a:pt x="6" y="98"/>
                  </a:cubicBezTo>
                  <a:cubicBezTo>
                    <a:pt x="8" y="96"/>
                    <a:pt x="8" y="91"/>
                    <a:pt x="9" y="88"/>
                  </a:cubicBezTo>
                  <a:close/>
                  <a:moveTo>
                    <a:pt x="216" y="90"/>
                  </a:moveTo>
                  <a:cubicBezTo>
                    <a:pt x="213" y="93"/>
                    <a:pt x="212" y="97"/>
                    <a:pt x="211" y="102"/>
                  </a:cubicBezTo>
                  <a:cubicBezTo>
                    <a:pt x="211" y="101"/>
                    <a:pt x="212" y="101"/>
                    <a:pt x="213" y="101"/>
                  </a:cubicBezTo>
                  <a:cubicBezTo>
                    <a:pt x="214" y="98"/>
                    <a:pt x="218" y="94"/>
                    <a:pt x="216" y="90"/>
                  </a:cubicBezTo>
                  <a:close/>
                  <a:moveTo>
                    <a:pt x="19" y="92"/>
                  </a:moveTo>
                  <a:cubicBezTo>
                    <a:pt x="18" y="95"/>
                    <a:pt x="19" y="101"/>
                    <a:pt x="17" y="105"/>
                  </a:cubicBezTo>
                  <a:cubicBezTo>
                    <a:pt x="18" y="104"/>
                    <a:pt x="19" y="104"/>
                    <a:pt x="20" y="106"/>
                  </a:cubicBezTo>
                  <a:cubicBezTo>
                    <a:pt x="20" y="102"/>
                    <a:pt x="19" y="97"/>
                    <a:pt x="19" y="92"/>
                  </a:cubicBezTo>
                  <a:close/>
                  <a:moveTo>
                    <a:pt x="15" y="92"/>
                  </a:moveTo>
                  <a:cubicBezTo>
                    <a:pt x="13" y="94"/>
                    <a:pt x="12" y="96"/>
                    <a:pt x="12" y="99"/>
                  </a:cubicBezTo>
                  <a:cubicBezTo>
                    <a:pt x="15" y="100"/>
                    <a:pt x="16" y="95"/>
                    <a:pt x="15" y="92"/>
                  </a:cubicBezTo>
                  <a:close/>
                  <a:moveTo>
                    <a:pt x="229" y="93"/>
                  </a:moveTo>
                  <a:cubicBezTo>
                    <a:pt x="228" y="94"/>
                    <a:pt x="227" y="95"/>
                    <a:pt x="227" y="97"/>
                  </a:cubicBezTo>
                  <a:cubicBezTo>
                    <a:pt x="228" y="96"/>
                    <a:pt x="230" y="96"/>
                    <a:pt x="229" y="93"/>
                  </a:cubicBezTo>
                  <a:close/>
                  <a:moveTo>
                    <a:pt x="224" y="97"/>
                  </a:moveTo>
                  <a:cubicBezTo>
                    <a:pt x="222" y="96"/>
                    <a:pt x="220" y="99"/>
                    <a:pt x="220" y="101"/>
                  </a:cubicBezTo>
                  <a:cubicBezTo>
                    <a:pt x="222" y="101"/>
                    <a:pt x="223" y="99"/>
                    <a:pt x="224" y="97"/>
                  </a:cubicBezTo>
                  <a:close/>
                  <a:moveTo>
                    <a:pt x="229" y="99"/>
                  </a:moveTo>
                  <a:cubicBezTo>
                    <a:pt x="228" y="97"/>
                    <a:pt x="226" y="100"/>
                    <a:pt x="228" y="101"/>
                  </a:cubicBezTo>
                  <a:cubicBezTo>
                    <a:pt x="229" y="101"/>
                    <a:pt x="228" y="99"/>
                    <a:pt x="229" y="99"/>
                  </a:cubicBezTo>
                  <a:close/>
                  <a:moveTo>
                    <a:pt x="4" y="100"/>
                  </a:moveTo>
                  <a:cubicBezTo>
                    <a:pt x="3" y="100"/>
                    <a:pt x="4" y="102"/>
                    <a:pt x="4" y="103"/>
                  </a:cubicBezTo>
                  <a:cubicBezTo>
                    <a:pt x="5" y="103"/>
                    <a:pt x="5" y="102"/>
                    <a:pt x="7" y="102"/>
                  </a:cubicBezTo>
                  <a:cubicBezTo>
                    <a:pt x="8" y="100"/>
                    <a:pt x="5" y="101"/>
                    <a:pt x="4" y="100"/>
                  </a:cubicBezTo>
                  <a:close/>
                  <a:moveTo>
                    <a:pt x="222" y="107"/>
                  </a:moveTo>
                  <a:cubicBezTo>
                    <a:pt x="223" y="105"/>
                    <a:pt x="225" y="104"/>
                    <a:pt x="226" y="102"/>
                  </a:cubicBezTo>
                  <a:cubicBezTo>
                    <a:pt x="224" y="101"/>
                    <a:pt x="223" y="105"/>
                    <a:pt x="222" y="107"/>
                  </a:cubicBezTo>
                  <a:close/>
                  <a:moveTo>
                    <a:pt x="208" y="103"/>
                  </a:moveTo>
                  <a:cubicBezTo>
                    <a:pt x="206" y="104"/>
                    <a:pt x="204" y="106"/>
                    <a:pt x="203" y="108"/>
                  </a:cubicBezTo>
                  <a:cubicBezTo>
                    <a:pt x="205" y="107"/>
                    <a:pt x="205" y="106"/>
                    <a:pt x="207" y="106"/>
                  </a:cubicBezTo>
                  <a:cubicBezTo>
                    <a:pt x="207" y="104"/>
                    <a:pt x="208" y="104"/>
                    <a:pt x="208" y="103"/>
                  </a:cubicBezTo>
                  <a:close/>
                  <a:moveTo>
                    <a:pt x="227" y="104"/>
                  </a:moveTo>
                  <a:cubicBezTo>
                    <a:pt x="226" y="105"/>
                    <a:pt x="225" y="107"/>
                    <a:pt x="224" y="108"/>
                  </a:cubicBezTo>
                  <a:cubicBezTo>
                    <a:pt x="224" y="109"/>
                    <a:pt x="225" y="109"/>
                    <a:pt x="225" y="111"/>
                  </a:cubicBezTo>
                  <a:cubicBezTo>
                    <a:pt x="226" y="109"/>
                    <a:pt x="227" y="107"/>
                    <a:pt x="227" y="104"/>
                  </a:cubicBezTo>
                  <a:close/>
                  <a:moveTo>
                    <a:pt x="4" y="104"/>
                  </a:moveTo>
                  <a:cubicBezTo>
                    <a:pt x="4" y="120"/>
                    <a:pt x="10" y="136"/>
                    <a:pt x="22" y="142"/>
                  </a:cubicBezTo>
                  <a:cubicBezTo>
                    <a:pt x="19" y="138"/>
                    <a:pt x="14" y="136"/>
                    <a:pt x="13" y="129"/>
                  </a:cubicBezTo>
                  <a:cubicBezTo>
                    <a:pt x="12" y="128"/>
                    <a:pt x="10" y="128"/>
                    <a:pt x="10" y="127"/>
                  </a:cubicBezTo>
                  <a:cubicBezTo>
                    <a:pt x="9" y="125"/>
                    <a:pt x="10" y="124"/>
                    <a:pt x="10" y="123"/>
                  </a:cubicBezTo>
                  <a:cubicBezTo>
                    <a:pt x="6" y="119"/>
                    <a:pt x="7" y="109"/>
                    <a:pt x="4" y="104"/>
                  </a:cubicBezTo>
                  <a:close/>
                  <a:moveTo>
                    <a:pt x="219" y="106"/>
                  </a:moveTo>
                  <a:cubicBezTo>
                    <a:pt x="217" y="108"/>
                    <a:pt x="214" y="109"/>
                    <a:pt x="212" y="112"/>
                  </a:cubicBezTo>
                  <a:cubicBezTo>
                    <a:pt x="214" y="110"/>
                    <a:pt x="219" y="110"/>
                    <a:pt x="219" y="106"/>
                  </a:cubicBezTo>
                  <a:close/>
                  <a:moveTo>
                    <a:pt x="21" y="107"/>
                  </a:moveTo>
                  <a:cubicBezTo>
                    <a:pt x="17" y="110"/>
                    <a:pt x="21" y="114"/>
                    <a:pt x="21" y="118"/>
                  </a:cubicBezTo>
                  <a:cubicBezTo>
                    <a:pt x="23" y="118"/>
                    <a:pt x="25" y="119"/>
                    <a:pt x="25" y="121"/>
                  </a:cubicBezTo>
                  <a:cubicBezTo>
                    <a:pt x="26" y="118"/>
                    <a:pt x="21" y="113"/>
                    <a:pt x="21" y="107"/>
                  </a:cubicBezTo>
                  <a:close/>
                  <a:moveTo>
                    <a:pt x="204" y="109"/>
                  </a:moveTo>
                  <a:cubicBezTo>
                    <a:pt x="202" y="110"/>
                    <a:pt x="199" y="111"/>
                    <a:pt x="198" y="114"/>
                  </a:cubicBezTo>
                  <a:cubicBezTo>
                    <a:pt x="200" y="112"/>
                    <a:pt x="204" y="112"/>
                    <a:pt x="204" y="109"/>
                  </a:cubicBezTo>
                  <a:close/>
                  <a:moveTo>
                    <a:pt x="196" y="117"/>
                  </a:moveTo>
                  <a:cubicBezTo>
                    <a:pt x="201" y="118"/>
                    <a:pt x="206" y="113"/>
                    <a:pt x="210" y="111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04" y="110"/>
                    <a:pt x="200" y="115"/>
                    <a:pt x="196" y="117"/>
                  </a:cubicBezTo>
                  <a:close/>
                  <a:moveTo>
                    <a:pt x="221" y="111"/>
                  </a:moveTo>
                  <a:cubicBezTo>
                    <a:pt x="219" y="113"/>
                    <a:pt x="215" y="115"/>
                    <a:pt x="215" y="118"/>
                  </a:cubicBezTo>
                  <a:cubicBezTo>
                    <a:pt x="218" y="117"/>
                    <a:pt x="220" y="114"/>
                    <a:pt x="221" y="111"/>
                  </a:cubicBezTo>
                  <a:close/>
                  <a:moveTo>
                    <a:pt x="204" y="119"/>
                  </a:moveTo>
                  <a:cubicBezTo>
                    <a:pt x="206" y="118"/>
                    <a:pt x="211" y="117"/>
                    <a:pt x="211" y="115"/>
                  </a:cubicBezTo>
                  <a:cubicBezTo>
                    <a:pt x="209" y="115"/>
                    <a:pt x="204" y="116"/>
                    <a:pt x="204" y="119"/>
                  </a:cubicBezTo>
                  <a:close/>
                  <a:moveTo>
                    <a:pt x="222" y="116"/>
                  </a:moveTo>
                  <a:cubicBezTo>
                    <a:pt x="217" y="118"/>
                    <a:pt x="215" y="123"/>
                    <a:pt x="211" y="126"/>
                  </a:cubicBezTo>
                  <a:cubicBezTo>
                    <a:pt x="197" y="138"/>
                    <a:pt x="179" y="144"/>
                    <a:pt x="161" y="152"/>
                  </a:cubicBezTo>
                  <a:cubicBezTo>
                    <a:pt x="165" y="152"/>
                    <a:pt x="169" y="150"/>
                    <a:pt x="172" y="148"/>
                  </a:cubicBezTo>
                  <a:cubicBezTo>
                    <a:pt x="192" y="141"/>
                    <a:pt x="211" y="133"/>
                    <a:pt x="222" y="116"/>
                  </a:cubicBezTo>
                  <a:close/>
                  <a:moveTo>
                    <a:pt x="213" y="118"/>
                  </a:moveTo>
                  <a:cubicBezTo>
                    <a:pt x="211" y="119"/>
                    <a:pt x="209" y="119"/>
                    <a:pt x="209" y="122"/>
                  </a:cubicBezTo>
                  <a:cubicBezTo>
                    <a:pt x="211" y="122"/>
                    <a:pt x="213" y="120"/>
                    <a:pt x="213" y="118"/>
                  </a:cubicBezTo>
                  <a:close/>
                  <a:moveTo>
                    <a:pt x="193" y="118"/>
                  </a:moveTo>
                  <a:cubicBezTo>
                    <a:pt x="191" y="119"/>
                    <a:pt x="190" y="121"/>
                    <a:pt x="189" y="122"/>
                  </a:cubicBezTo>
                  <a:cubicBezTo>
                    <a:pt x="190" y="122"/>
                    <a:pt x="192" y="120"/>
                    <a:pt x="194" y="121"/>
                  </a:cubicBezTo>
                  <a:cubicBezTo>
                    <a:pt x="194" y="119"/>
                    <a:pt x="192" y="120"/>
                    <a:pt x="193" y="118"/>
                  </a:cubicBezTo>
                  <a:close/>
                  <a:moveTo>
                    <a:pt x="201" y="120"/>
                  </a:moveTo>
                  <a:cubicBezTo>
                    <a:pt x="198" y="120"/>
                    <a:pt x="195" y="123"/>
                    <a:pt x="192" y="125"/>
                  </a:cubicBezTo>
                  <a:cubicBezTo>
                    <a:pt x="195" y="125"/>
                    <a:pt x="198" y="121"/>
                    <a:pt x="201" y="120"/>
                  </a:cubicBezTo>
                  <a:close/>
                  <a:moveTo>
                    <a:pt x="21" y="121"/>
                  </a:moveTo>
                  <a:cubicBezTo>
                    <a:pt x="20" y="121"/>
                    <a:pt x="20" y="122"/>
                    <a:pt x="20" y="122"/>
                  </a:cubicBezTo>
                  <a:cubicBezTo>
                    <a:pt x="20" y="123"/>
                    <a:pt x="21" y="125"/>
                    <a:pt x="21" y="127"/>
                  </a:cubicBezTo>
                  <a:cubicBezTo>
                    <a:pt x="22" y="125"/>
                    <a:pt x="20" y="123"/>
                    <a:pt x="21" y="121"/>
                  </a:cubicBezTo>
                  <a:close/>
                  <a:moveTo>
                    <a:pt x="207" y="122"/>
                  </a:moveTo>
                  <a:cubicBezTo>
                    <a:pt x="204" y="122"/>
                    <a:pt x="203" y="124"/>
                    <a:pt x="201" y="125"/>
                  </a:cubicBezTo>
                  <a:cubicBezTo>
                    <a:pt x="201" y="126"/>
                    <a:pt x="202" y="126"/>
                    <a:pt x="202" y="126"/>
                  </a:cubicBezTo>
                  <a:cubicBezTo>
                    <a:pt x="204" y="125"/>
                    <a:pt x="206" y="124"/>
                    <a:pt x="207" y="122"/>
                  </a:cubicBezTo>
                  <a:close/>
                  <a:moveTo>
                    <a:pt x="18" y="124"/>
                  </a:moveTo>
                  <a:cubicBezTo>
                    <a:pt x="17" y="124"/>
                    <a:pt x="16" y="125"/>
                    <a:pt x="16" y="126"/>
                  </a:cubicBezTo>
                  <a:cubicBezTo>
                    <a:pt x="17" y="127"/>
                    <a:pt x="17" y="128"/>
                    <a:pt x="18" y="129"/>
                  </a:cubicBezTo>
                  <a:cubicBezTo>
                    <a:pt x="20" y="128"/>
                    <a:pt x="19" y="125"/>
                    <a:pt x="18" y="124"/>
                  </a:cubicBezTo>
                  <a:close/>
                  <a:moveTo>
                    <a:pt x="28" y="124"/>
                  </a:moveTo>
                  <a:cubicBezTo>
                    <a:pt x="28" y="125"/>
                    <a:pt x="29" y="128"/>
                    <a:pt x="31" y="127"/>
                  </a:cubicBezTo>
                  <a:cubicBezTo>
                    <a:pt x="30" y="125"/>
                    <a:pt x="29" y="124"/>
                    <a:pt x="28" y="124"/>
                  </a:cubicBezTo>
                  <a:close/>
                  <a:moveTo>
                    <a:pt x="190" y="127"/>
                  </a:moveTo>
                  <a:cubicBezTo>
                    <a:pt x="190" y="126"/>
                    <a:pt x="186" y="127"/>
                    <a:pt x="186" y="128"/>
                  </a:cubicBezTo>
                  <a:cubicBezTo>
                    <a:pt x="186" y="129"/>
                    <a:pt x="188" y="127"/>
                    <a:pt x="190" y="127"/>
                  </a:cubicBezTo>
                  <a:close/>
                  <a:moveTo>
                    <a:pt x="23" y="127"/>
                  </a:moveTo>
                  <a:cubicBezTo>
                    <a:pt x="24" y="128"/>
                    <a:pt x="23" y="129"/>
                    <a:pt x="25" y="129"/>
                  </a:cubicBezTo>
                  <a:cubicBezTo>
                    <a:pt x="24" y="129"/>
                    <a:pt x="25" y="127"/>
                    <a:pt x="23" y="127"/>
                  </a:cubicBezTo>
                  <a:close/>
                  <a:moveTo>
                    <a:pt x="180" y="131"/>
                  </a:moveTo>
                  <a:cubicBezTo>
                    <a:pt x="181" y="132"/>
                    <a:pt x="183" y="131"/>
                    <a:pt x="183" y="130"/>
                  </a:cubicBezTo>
                  <a:cubicBezTo>
                    <a:pt x="182" y="129"/>
                    <a:pt x="181" y="131"/>
                    <a:pt x="180" y="131"/>
                  </a:cubicBezTo>
                  <a:close/>
                  <a:moveTo>
                    <a:pt x="29" y="130"/>
                  </a:moveTo>
                  <a:cubicBezTo>
                    <a:pt x="29" y="133"/>
                    <a:pt x="29" y="139"/>
                    <a:pt x="33" y="140"/>
                  </a:cubicBezTo>
                  <a:cubicBezTo>
                    <a:pt x="32" y="136"/>
                    <a:pt x="31" y="133"/>
                    <a:pt x="29" y="130"/>
                  </a:cubicBezTo>
                  <a:close/>
                  <a:moveTo>
                    <a:pt x="23" y="131"/>
                  </a:moveTo>
                  <a:cubicBezTo>
                    <a:pt x="23" y="134"/>
                    <a:pt x="24" y="137"/>
                    <a:pt x="27" y="137"/>
                  </a:cubicBezTo>
                  <a:cubicBezTo>
                    <a:pt x="26" y="135"/>
                    <a:pt x="26" y="131"/>
                    <a:pt x="23" y="131"/>
                  </a:cubicBezTo>
                  <a:close/>
                  <a:moveTo>
                    <a:pt x="167" y="132"/>
                  </a:moveTo>
                  <a:cubicBezTo>
                    <a:pt x="168" y="131"/>
                    <a:pt x="164" y="133"/>
                    <a:pt x="162" y="133"/>
                  </a:cubicBezTo>
                  <a:cubicBezTo>
                    <a:pt x="156" y="135"/>
                    <a:pt x="147" y="137"/>
                    <a:pt x="142" y="140"/>
                  </a:cubicBezTo>
                  <a:cubicBezTo>
                    <a:pt x="151" y="140"/>
                    <a:pt x="161" y="135"/>
                    <a:pt x="167" y="132"/>
                  </a:cubicBezTo>
                  <a:close/>
                  <a:moveTo>
                    <a:pt x="185" y="133"/>
                  </a:moveTo>
                  <a:cubicBezTo>
                    <a:pt x="186" y="134"/>
                    <a:pt x="188" y="133"/>
                    <a:pt x="189" y="133"/>
                  </a:cubicBezTo>
                  <a:cubicBezTo>
                    <a:pt x="188" y="132"/>
                    <a:pt x="186" y="132"/>
                    <a:pt x="185" y="133"/>
                  </a:cubicBezTo>
                  <a:close/>
                  <a:moveTo>
                    <a:pt x="176" y="133"/>
                  </a:moveTo>
                  <a:cubicBezTo>
                    <a:pt x="174" y="133"/>
                    <a:pt x="174" y="134"/>
                    <a:pt x="173" y="135"/>
                  </a:cubicBezTo>
                  <a:cubicBezTo>
                    <a:pt x="172" y="135"/>
                    <a:pt x="176" y="134"/>
                    <a:pt x="176" y="133"/>
                  </a:cubicBezTo>
                  <a:close/>
                  <a:moveTo>
                    <a:pt x="192" y="136"/>
                  </a:moveTo>
                  <a:cubicBezTo>
                    <a:pt x="190" y="136"/>
                    <a:pt x="188" y="138"/>
                    <a:pt x="185" y="139"/>
                  </a:cubicBezTo>
                  <a:cubicBezTo>
                    <a:pt x="188" y="140"/>
                    <a:pt x="190" y="137"/>
                    <a:pt x="192" y="136"/>
                  </a:cubicBezTo>
                  <a:close/>
                  <a:moveTo>
                    <a:pt x="46" y="136"/>
                  </a:moveTo>
                  <a:cubicBezTo>
                    <a:pt x="44" y="135"/>
                    <a:pt x="47" y="138"/>
                    <a:pt x="47" y="140"/>
                  </a:cubicBezTo>
                  <a:cubicBezTo>
                    <a:pt x="48" y="141"/>
                    <a:pt x="50" y="140"/>
                    <a:pt x="51" y="140"/>
                  </a:cubicBezTo>
                  <a:cubicBezTo>
                    <a:pt x="50" y="138"/>
                    <a:pt x="47" y="138"/>
                    <a:pt x="46" y="136"/>
                  </a:cubicBezTo>
                  <a:close/>
                  <a:moveTo>
                    <a:pt x="36" y="138"/>
                  </a:moveTo>
                  <a:cubicBezTo>
                    <a:pt x="36" y="140"/>
                    <a:pt x="35" y="142"/>
                    <a:pt x="39" y="142"/>
                  </a:cubicBezTo>
                  <a:cubicBezTo>
                    <a:pt x="39" y="140"/>
                    <a:pt x="39" y="137"/>
                    <a:pt x="36" y="138"/>
                  </a:cubicBezTo>
                  <a:close/>
                  <a:moveTo>
                    <a:pt x="177" y="138"/>
                  </a:moveTo>
                  <a:cubicBezTo>
                    <a:pt x="178" y="140"/>
                    <a:pt x="180" y="140"/>
                    <a:pt x="181" y="139"/>
                  </a:cubicBezTo>
                  <a:cubicBezTo>
                    <a:pt x="180" y="137"/>
                    <a:pt x="178" y="138"/>
                    <a:pt x="177" y="138"/>
                  </a:cubicBezTo>
                  <a:close/>
                  <a:moveTo>
                    <a:pt x="167" y="138"/>
                  </a:moveTo>
                  <a:cubicBezTo>
                    <a:pt x="166" y="139"/>
                    <a:pt x="165" y="138"/>
                    <a:pt x="165" y="140"/>
                  </a:cubicBezTo>
                  <a:cubicBezTo>
                    <a:pt x="166" y="140"/>
                    <a:pt x="167" y="139"/>
                    <a:pt x="167" y="138"/>
                  </a:cubicBezTo>
                  <a:close/>
                  <a:moveTo>
                    <a:pt x="153" y="140"/>
                  </a:moveTo>
                  <a:cubicBezTo>
                    <a:pt x="149" y="141"/>
                    <a:pt x="142" y="141"/>
                    <a:pt x="139" y="143"/>
                  </a:cubicBezTo>
                  <a:cubicBezTo>
                    <a:pt x="145" y="144"/>
                    <a:pt x="148" y="141"/>
                    <a:pt x="153" y="140"/>
                  </a:cubicBezTo>
                  <a:close/>
                  <a:moveTo>
                    <a:pt x="136" y="141"/>
                  </a:moveTo>
                  <a:cubicBezTo>
                    <a:pt x="136" y="141"/>
                    <a:pt x="136" y="141"/>
                    <a:pt x="135" y="141"/>
                  </a:cubicBezTo>
                  <a:cubicBezTo>
                    <a:pt x="132" y="141"/>
                    <a:pt x="127" y="142"/>
                    <a:pt x="123" y="142"/>
                  </a:cubicBezTo>
                  <a:cubicBezTo>
                    <a:pt x="119" y="143"/>
                    <a:pt x="113" y="142"/>
                    <a:pt x="113" y="146"/>
                  </a:cubicBezTo>
                  <a:cubicBezTo>
                    <a:pt x="122" y="146"/>
                    <a:pt x="127" y="142"/>
                    <a:pt x="136" y="141"/>
                  </a:cubicBezTo>
                  <a:close/>
                  <a:moveTo>
                    <a:pt x="174" y="142"/>
                  </a:moveTo>
                  <a:cubicBezTo>
                    <a:pt x="172" y="141"/>
                    <a:pt x="169" y="142"/>
                    <a:pt x="168" y="142"/>
                  </a:cubicBezTo>
                  <a:cubicBezTo>
                    <a:pt x="169" y="143"/>
                    <a:pt x="172" y="142"/>
                    <a:pt x="174" y="142"/>
                  </a:cubicBezTo>
                  <a:close/>
                  <a:moveTo>
                    <a:pt x="30" y="141"/>
                  </a:moveTo>
                  <a:cubicBezTo>
                    <a:pt x="29" y="141"/>
                    <a:pt x="29" y="142"/>
                    <a:pt x="28" y="142"/>
                  </a:cubicBezTo>
                  <a:cubicBezTo>
                    <a:pt x="29" y="144"/>
                    <a:pt x="32" y="145"/>
                    <a:pt x="33" y="147"/>
                  </a:cubicBezTo>
                  <a:cubicBezTo>
                    <a:pt x="33" y="145"/>
                    <a:pt x="30" y="144"/>
                    <a:pt x="30" y="141"/>
                  </a:cubicBezTo>
                  <a:close/>
                  <a:moveTo>
                    <a:pt x="67" y="142"/>
                  </a:moveTo>
                  <a:cubicBezTo>
                    <a:pt x="68" y="144"/>
                    <a:pt x="70" y="145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6" y="145"/>
                    <a:pt x="77" y="146"/>
                    <a:pt x="77" y="147"/>
                  </a:cubicBezTo>
                  <a:cubicBezTo>
                    <a:pt x="78" y="147"/>
                    <a:pt x="77" y="144"/>
                    <a:pt x="79" y="144"/>
                  </a:cubicBezTo>
                  <a:cubicBezTo>
                    <a:pt x="75" y="143"/>
                    <a:pt x="71" y="143"/>
                    <a:pt x="67" y="142"/>
                  </a:cubicBezTo>
                  <a:close/>
                  <a:moveTo>
                    <a:pt x="57" y="143"/>
                  </a:moveTo>
                  <a:cubicBezTo>
                    <a:pt x="59" y="144"/>
                    <a:pt x="59" y="146"/>
                    <a:pt x="61" y="147"/>
                  </a:cubicBezTo>
                  <a:cubicBezTo>
                    <a:pt x="61" y="144"/>
                    <a:pt x="59" y="142"/>
                    <a:pt x="57" y="143"/>
                  </a:cubicBezTo>
                  <a:close/>
                  <a:moveTo>
                    <a:pt x="129" y="145"/>
                  </a:moveTo>
                  <a:cubicBezTo>
                    <a:pt x="131" y="145"/>
                    <a:pt x="134" y="144"/>
                    <a:pt x="137" y="144"/>
                  </a:cubicBezTo>
                  <a:cubicBezTo>
                    <a:pt x="136" y="142"/>
                    <a:pt x="131" y="144"/>
                    <a:pt x="129" y="145"/>
                  </a:cubicBezTo>
                  <a:close/>
                  <a:moveTo>
                    <a:pt x="63" y="143"/>
                  </a:moveTo>
                  <a:cubicBezTo>
                    <a:pt x="62" y="144"/>
                    <a:pt x="64" y="145"/>
                    <a:pt x="64" y="147"/>
                  </a:cubicBezTo>
                  <a:cubicBezTo>
                    <a:pt x="66" y="147"/>
                    <a:pt x="65" y="146"/>
                    <a:pt x="66" y="145"/>
                  </a:cubicBezTo>
                  <a:cubicBezTo>
                    <a:pt x="66" y="144"/>
                    <a:pt x="64" y="144"/>
                    <a:pt x="63" y="143"/>
                  </a:cubicBezTo>
                  <a:close/>
                  <a:moveTo>
                    <a:pt x="149" y="147"/>
                  </a:moveTo>
                  <a:cubicBezTo>
                    <a:pt x="156" y="148"/>
                    <a:pt x="163" y="146"/>
                    <a:pt x="167" y="145"/>
                  </a:cubicBezTo>
                  <a:cubicBezTo>
                    <a:pt x="160" y="145"/>
                    <a:pt x="154" y="143"/>
                    <a:pt x="149" y="147"/>
                  </a:cubicBezTo>
                  <a:close/>
                  <a:moveTo>
                    <a:pt x="96" y="147"/>
                  </a:moveTo>
                  <a:cubicBezTo>
                    <a:pt x="100" y="147"/>
                    <a:pt x="108" y="148"/>
                    <a:pt x="110" y="145"/>
                  </a:cubicBezTo>
                  <a:cubicBezTo>
                    <a:pt x="107" y="143"/>
                    <a:pt x="100" y="146"/>
                    <a:pt x="96" y="147"/>
                  </a:cubicBezTo>
                  <a:close/>
                  <a:moveTo>
                    <a:pt x="80" y="144"/>
                  </a:moveTo>
                  <a:cubicBezTo>
                    <a:pt x="82" y="148"/>
                    <a:pt x="89" y="147"/>
                    <a:pt x="93" y="145"/>
                  </a:cubicBezTo>
                  <a:cubicBezTo>
                    <a:pt x="89" y="144"/>
                    <a:pt x="84" y="145"/>
                    <a:pt x="80" y="144"/>
                  </a:cubicBezTo>
                  <a:close/>
                  <a:moveTo>
                    <a:pt x="147" y="146"/>
                  </a:moveTo>
                  <a:cubicBezTo>
                    <a:pt x="143" y="147"/>
                    <a:pt x="137" y="147"/>
                    <a:pt x="134" y="149"/>
                  </a:cubicBezTo>
                  <a:cubicBezTo>
                    <a:pt x="139" y="149"/>
                    <a:pt x="145" y="149"/>
                    <a:pt x="147" y="146"/>
                  </a:cubicBezTo>
                  <a:close/>
                  <a:moveTo>
                    <a:pt x="72" y="149"/>
                  </a:moveTo>
                  <a:cubicBezTo>
                    <a:pt x="75" y="154"/>
                    <a:pt x="74" y="160"/>
                    <a:pt x="72" y="166"/>
                  </a:cubicBezTo>
                  <a:cubicBezTo>
                    <a:pt x="73" y="166"/>
                    <a:pt x="74" y="166"/>
                    <a:pt x="74" y="167"/>
                  </a:cubicBezTo>
                  <a:cubicBezTo>
                    <a:pt x="73" y="163"/>
                    <a:pt x="77" y="154"/>
                    <a:pt x="77" y="150"/>
                  </a:cubicBezTo>
                  <a:cubicBezTo>
                    <a:pt x="76" y="149"/>
                    <a:pt x="75" y="146"/>
                    <a:pt x="72" y="149"/>
                  </a:cubicBezTo>
                  <a:close/>
                  <a:moveTo>
                    <a:pt x="68" y="147"/>
                  </a:moveTo>
                  <a:cubicBezTo>
                    <a:pt x="66" y="151"/>
                    <a:pt x="67" y="155"/>
                    <a:pt x="68" y="159"/>
                  </a:cubicBezTo>
                  <a:cubicBezTo>
                    <a:pt x="68" y="155"/>
                    <a:pt x="72" y="149"/>
                    <a:pt x="68" y="147"/>
                  </a:cubicBezTo>
                  <a:close/>
                  <a:moveTo>
                    <a:pt x="54" y="148"/>
                  </a:moveTo>
                  <a:cubicBezTo>
                    <a:pt x="52" y="148"/>
                    <a:pt x="53" y="151"/>
                    <a:pt x="54" y="150"/>
                  </a:cubicBezTo>
                  <a:cubicBezTo>
                    <a:pt x="54" y="149"/>
                    <a:pt x="53" y="149"/>
                    <a:pt x="54" y="148"/>
                  </a:cubicBezTo>
                  <a:close/>
                  <a:moveTo>
                    <a:pt x="80" y="148"/>
                  </a:moveTo>
                  <a:cubicBezTo>
                    <a:pt x="79" y="149"/>
                    <a:pt x="79" y="151"/>
                    <a:pt x="79" y="152"/>
                  </a:cubicBezTo>
                  <a:cubicBezTo>
                    <a:pt x="80" y="151"/>
                    <a:pt x="81" y="149"/>
                    <a:pt x="80" y="148"/>
                  </a:cubicBezTo>
                  <a:close/>
                  <a:moveTo>
                    <a:pt x="88" y="149"/>
                  </a:moveTo>
                  <a:cubicBezTo>
                    <a:pt x="91" y="152"/>
                    <a:pt x="97" y="149"/>
                    <a:pt x="103" y="149"/>
                  </a:cubicBezTo>
                  <a:cubicBezTo>
                    <a:pt x="99" y="148"/>
                    <a:pt x="94" y="150"/>
                    <a:pt x="88" y="149"/>
                  </a:cubicBezTo>
                  <a:close/>
                  <a:moveTo>
                    <a:pt x="155" y="149"/>
                  </a:moveTo>
                  <a:cubicBezTo>
                    <a:pt x="152" y="149"/>
                    <a:pt x="149" y="150"/>
                    <a:pt x="146" y="150"/>
                  </a:cubicBezTo>
                  <a:cubicBezTo>
                    <a:pt x="147" y="153"/>
                    <a:pt x="152" y="150"/>
                    <a:pt x="155" y="149"/>
                  </a:cubicBezTo>
                  <a:close/>
                  <a:moveTo>
                    <a:pt x="144" y="150"/>
                  </a:moveTo>
                  <a:cubicBezTo>
                    <a:pt x="142" y="150"/>
                    <a:pt x="140" y="151"/>
                    <a:pt x="138" y="150"/>
                  </a:cubicBezTo>
                  <a:cubicBezTo>
                    <a:pt x="138" y="151"/>
                    <a:pt x="138" y="153"/>
                    <a:pt x="137" y="152"/>
                  </a:cubicBezTo>
                  <a:cubicBezTo>
                    <a:pt x="139" y="153"/>
                    <a:pt x="142" y="152"/>
                    <a:pt x="144" y="152"/>
                  </a:cubicBezTo>
                  <a:cubicBezTo>
                    <a:pt x="145" y="151"/>
                    <a:pt x="144" y="151"/>
                    <a:pt x="144" y="150"/>
                  </a:cubicBezTo>
                  <a:close/>
                  <a:moveTo>
                    <a:pt x="57" y="150"/>
                  </a:moveTo>
                  <a:cubicBezTo>
                    <a:pt x="55" y="153"/>
                    <a:pt x="56" y="158"/>
                    <a:pt x="56" y="161"/>
                  </a:cubicBezTo>
                  <a:cubicBezTo>
                    <a:pt x="59" y="159"/>
                    <a:pt x="59" y="153"/>
                    <a:pt x="57" y="150"/>
                  </a:cubicBezTo>
                  <a:close/>
                  <a:moveTo>
                    <a:pt x="36" y="150"/>
                  </a:moveTo>
                  <a:cubicBezTo>
                    <a:pt x="37" y="153"/>
                    <a:pt x="39" y="154"/>
                    <a:pt x="42" y="154"/>
                  </a:cubicBezTo>
                  <a:cubicBezTo>
                    <a:pt x="40" y="153"/>
                    <a:pt x="39" y="151"/>
                    <a:pt x="36" y="150"/>
                  </a:cubicBezTo>
                  <a:close/>
                  <a:moveTo>
                    <a:pt x="83" y="151"/>
                  </a:moveTo>
                  <a:cubicBezTo>
                    <a:pt x="82" y="153"/>
                    <a:pt x="80" y="158"/>
                    <a:pt x="81" y="161"/>
                  </a:cubicBezTo>
                  <a:cubicBezTo>
                    <a:pt x="83" y="159"/>
                    <a:pt x="85" y="154"/>
                    <a:pt x="83" y="151"/>
                  </a:cubicBezTo>
                  <a:close/>
                  <a:moveTo>
                    <a:pt x="134" y="151"/>
                  </a:moveTo>
                  <a:cubicBezTo>
                    <a:pt x="127" y="152"/>
                    <a:pt x="118" y="153"/>
                    <a:pt x="113" y="154"/>
                  </a:cubicBezTo>
                  <a:cubicBezTo>
                    <a:pt x="120" y="155"/>
                    <a:pt x="127" y="154"/>
                    <a:pt x="134" y="151"/>
                  </a:cubicBezTo>
                  <a:close/>
                  <a:moveTo>
                    <a:pt x="62" y="152"/>
                  </a:moveTo>
                  <a:cubicBezTo>
                    <a:pt x="60" y="153"/>
                    <a:pt x="63" y="157"/>
                    <a:pt x="62" y="159"/>
                  </a:cubicBezTo>
                  <a:cubicBezTo>
                    <a:pt x="63" y="157"/>
                    <a:pt x="64" y="153"/>
                    <a:pt x="62" y="152"/>
                  </a:cubicBezTo>
                  <a:close/>
                  <a:moveTo>
                    <a:pt x="94" y="153"/>
                  </a:moveTo>
                  <a:cubicBezTo>
                    <a:pt x="93" y="152"/>
                    <a:pt x="91" y="153"/>
                    <a:pt x="90" y="153"/>
                  </a:cubicBezTo>
                  <a:cubicBezTo>
                    <a:pt x="90" y="155"/>
                    <a:pt x="92" y="154"/>
                    <a:pt x="93" y="155"/>
                  </a:cubicBezTo>
                  <a:cubicBezTo>
                    <a:pt x="94" y="155"/>
                    <a:pt x="92" y="154"/>
                    <a:pt x="93" y="153"/>
                  </a:cubicBezTo>
                  <a:cubicBezTo>
                    <a:pt x="93" y="153"/>
                    <a:pt x="94" y="153"/>
                    <a:pt x="94" y="153"/>
                  </a:cubicBezTo>
                  <a:close/>
                  <a:moveTo>
                    <a:pt x="105" y="153"/>
                  </a:moveTo>
                  <a:cubicBezTo>
                    <a:pt x="103" y="154"/>
                    <a:pt x="101" y="153"/>
                    <a:pt x="99" y="154"/>
                  </a:cubicBezTo>
                  <a:cubicBezTo>
                    <a:pt x="100" y="155"/>
                    <a:pt x="104" y="156"/>
                    <a:pt x="106" y="156"/>
                  </a:cubicBezTo>
                  <a:cubicBezTo>
                    <a:pt x="105" y="155"/>
                    <a:pt x="105" y="154"/>
                    <a:pt x="105" y="153"/>
                  </a:cubicBezTo>
                  <a:close/>
                  <a:moveTo>
                    <a:pt x="72" y="153"/>
                  </a:moveTo>
                  <a:cubicBezTo>
                    <a:pt x="70" y="156"/>
                    <a:pt x="69" y="161"/>
                    <a:pt x="70" y="164"/>
                  </a:cubicBezTo>
                  <a:cubicBezTo>
                    <a:pt x="72" y="162"/>
                    <a:pt x="72" y="157"/>
                    <a:pt x="72" y="153"/>
                  </a:cubicBezTo>
                  <a:close/>
                  <a:moveTo>
                    <a:pt x="142" y="154"/>
                  </a:moveTo>
                  <a:cubicBezTo>
                    <a:pt x="138" y="153"/>
                    <a:pt x="134" y="156"/>
                    <a:pt x="130" y="155"/>
                  </a:cubicBezTo>
                  <a:cubicBezTo>
                    <a:pt x="133" y="156"/>
                    <a:pt x="138" y="155"/>
                    <a:pt x="142" y="154"/>
                  </a:cubicBezTo>
                  <a:close/>
                  <a:moveTo>
                    <a:pt x="148" y="155"/>
                  </a:moveTo>
                  <a:cubicBezTo>
                    <a:pt x="145" y="156"/>
                    <a:pt x="140" y="156"/>
                    <a:pt x="138" y="157"/>
                  </a:cubicBezTo>
                  <a:cubicBezTo>
                    <a:pt x="137" y="157"/>
                    <a:pt x="135" y="157"/>
                    <a:pt x="137" y="157"/>
                  </a:cubicBezTo>
                  <a:cubicBezTo>
                    <a:pt x="141" y="158"/>
                    <a:pt x="145" y="156"/>
                    <a:pt x="148" y="155"/>
                  </a:cubicBezTo>
                  <a:close/>
                  <a:moveTo>
                    <a:pt x="89" y="156"/>
                  </a:moveTo>
                  <a:cubicBezTo>
                    <a:pt x="88" y="156"/>
                    <a:pt x="87" y="156"/>
                    <a:pt x="87" y="157"/>
                  </a:cubicBezTo>
                  <a:cubicBezTo>
                    <a:pt x="88" y="157"/>
                    <a:pt x="89" y="157"/>
                    <a:pt x="89" y="156"/>
                  </a:cubicBezTo>
                  <a:close/>
                  <a:moveTo>
                    <a:pt x="132" y="157"/>
                  </a:moveTo>
                  <a:cubicBezTo>
                    <a:pt x="127" y="159"/>
                    <a:pt x="120" y="157"/>
                    <a:pt x="116" y="160"/>
                  </a:cubicBezTo>
                  <a:cubicBezTo>
                    <a:pt x="121" y="158"/>
                    <a:pt x="129" y="160"/>
                    <a:pt x="132" y="157"/>
                  </a:cubicBezTo>
                  <a:close/>
                  <a:moveTo>
                    <a:pt x="100" y="158"/>
                  </a:moveTo>
                  <a:cubicBezTo>
                    <a:pt x="100" y="158"/>
                    <a:pt x="100" y="159"/>
                    <a:pt x="100" y="159"/>
                  </a:cubicBezTo>
                  <a:cubicBezTo>
                    <a:pt x="101" y="159"/>
                    <a:pt x="101" y="158"/>
                    <a:pt x="102" y="159"/>
                  </a:cubicBezTo>
                  <a:cubicBezTo>
                    <a:pt x="101" y="158"/>
                    <a:pt x="100" y="157"/>
                    <a:pt x="100" y="158"/>
                  </a:cubicBezTo>
                  <a:close/>
                  <a:moveTo>
                    <a:pt x="52" y="165"/>
                  </a:moveTo>
                  <a:cubicBezTo>
                    <a:pt x="49" y="174"/>
                    <a:pt x="52" y="186"/>
                    <a:pt x="56" y="193"/>
                  </a:cubicBezTo>
                  <a:cubicBezTo>
                    <a:pt x="55" y="185"/>
                    <a:pt x="52" y="174"/>
                    <a:pt x="52" y="165"/>
                  </a:cubicBezTo>
                  <a:close/>
                  <a:moveTo>
                    <a:pt x="83" y="166"/>
                  </a:moveTo>
                  <a:cubicBezTo>
                    <a:pt x="82" y="167"/>
                    <a:pt x="80" y="168"/>
                    <a:pt x="80" y="170"/>
                  </a:cubicBezTo>
                  <a:cubicBezTo>
                    <a:pt x="82" y="169"/>
                    <a:pt x="83" y="168"/>
                    <a:pt x="83" y="166"/>
                  </a:cubicBezTo>
                  <a:close/>
                  <a:moveTo>
                    <a:pt x="78" y="166"/>
                  </a:moveTo>
                  <a:cubicBezTo>
                    <a:pt x="77" y="167"/>
                    <a:pt x="76" y="168"/>
                    <a:pt x="75" y="168"/>
                  </a:cubicBezTo>
                  <a:cubicBezTo>
                    <a:pt x="76" y="171"/>
                    <a:pt x="75" y="175"/>
                    <a:pt x="75" y="178"/>
                  </a:cubicBezTo>
                  <a:cubicBezTo>
                    <a:pt x="77" y="176"/>
                    <a:pt x="78" y="171"/>
                    <a:pt x="78" y="166"/>
                  </a:cubicBezTo>
                  <a:close/>
                  <a:moveTo>
                    <a:pt x="67" y="166"/>
                  </a:moveTo>
                  <a:cubicBezTo>
                    <a:pt x="65" y="167"/>
                    <a:pt x="65" y="169"/>
                    <a:pt x="63" y="170"/>
                  </a:cubicBezTo>
                  <a:cubicBezTo>
                    <a:pt x="64" y="175"/>
                    <a:pt x="65" y="182"/>
                    <a:pt x="66" y="186"/>
                  </a:cubicBezTo>
                  <a:cubicBezTo>
                    <a:pt x="68" y="181"/>
                    <a:pt x="67" y="172"/>
                    <a:pt x="67" y="166"/>
                  </a:cubicBezTo>
                  <a:close/>
                  <a:moveTo>
                    <a:pt x="71" y="175"/>
                  </a:moveTo>
                  <a:cubicBezTo>
                    <a:pt x="69" y="177"/>
                    <a:pt x="71" y="181"/>
                    <a:pt x="71" y="184"/>
                  </a:cubicBezTo>
                  <a:cubicBezTo>
                    <a:pt x="71" y="182"/>
                    <a:pt x="71" y="178"/>
                    <a:pt x="71" y="175"/>
                  </a:cubicBezTo>
                  <a:close/>
                  <a:moveTo>
                    <a:pt x="62" y="182"/>
                  </a:moveTo>
                  <a:cubicBezTo>
                    <a:pt x="60" y="184"/>
                    <a:pt x="61" y="189"/>
                    <a:pt x="62" y="191"/>
                  </a:cubicBezTo>
                  <a:cubicBezTo>
                    <a:pt x="64" y="189"/>
                    <a:pt x="62" y="185"/>
                    <a:pt x="62" y="182"/>
                  </a:cubicBezTo>
                  <a:close/>
                  <a:moveTo>
                    <a:pt x="75" y="184"/>
                  </a:moveTo>
                  <a:cubicBezTo>
                    <a:pt x="73" y="184"/>
                    <a:pt x="74" y="187"/>
                    <a:pt x="73" y="189"/>
                  </a:cubicBezTo>
                  <a:cubicBezTo>
                    <a:pt x="74" y="188"/>
                    <a:pt x="75" y="186"/>
                    <a:pt x="75" y="184"/>
                  </a:cubicBezTo>
                  <a:close/>
                  <a:moveTo>
                    <a:pt x="68" y="190"/>
                  </a:moveTo>
                  <a:cubicBezTo>
                    <a:pt x="66" y="192"/>
                    <a:pt x="68" y="195"/>
                    <a:pt x="68" y="198"/>
                  </a:cubicBezTo>
                  <a:cubicBezTo>
                    <a:pt x="69" y="195"/>
                    <a:pt x="69" y="193"/>
                    <a:pt x="68" y="190"/>
                  </a:cubicBezTo>
                  <a:close/>
                  <a:moveTo>
                    <a:pt x="73" y="193"/>
                  </a:moveTo>
                  <a:cubicBezTo>
                    <a:pt x="70" y="199"/>
                    <a:pt x="72" y="203"/>
                    <a:pt x="72" y="210"/>
                  </a:cubicBezTo>
                  <a:cubicBezTo>
                    <a:pt x="73" y="206"/>
                    <a:pt x="72" y="199"/>
                    <a:pt x="73" y="193"/>
                  </a:cubicBezTo>
                  <a:close/>
                  <a:moveTo>
                    <a:pt x="59" y="196"/>
                  </a:moveTo>
                  <a:cubicBezTo>
                    <a:pt x="58" y="196"/>
                    <a:pt x="58" y="197"/>
                    <a:pt x="57" y="197"/>
                  </a:cubicBezTo>
                  <a:cubicBezTo>
                    <a:pt x="61" y="203"/>
                    <a:pt x="63" y="210"/>
                    <a:pt x="68" y="215"/>
                  </a:cubicBezTo>
                  <a:cubicBezTo>
                    <a:pt x="66" y="207"/>
                    <a:pt x="59" y="205"/>
                    <a:pt x="59" y="196"/>
                  </a:cubicBezTo>
                  <a:close/>
                  <a:moveTo>
                    <a:pt x="73" y="210"/>
                  </a:moveTo>
                  <a:cubicBezTo>
                    <a:pt x="71" y="213"/>
                    <a:pt x="75" y="219"/>
                    <a:pt x="74" y="222"/>
                  </a:cubicBezTo>
                  <a:cubicBezTo>
                    <a:pt x="75" y="223"/>
                    <a:pt x="75" y="224"/>
                    <a:pt x="77" y="224"/>
                  </a:cubicBezTo>
                  <a:cubicBezTo>
                    <a:pt x="74" y="221"/>
                    <a:pt x="74" y="215"/>
                    <a:pt x="73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 bwMode="auto">
            <a:xfrm>
              <a:off x="6995857" y="2059045"/>
              <a:ext cx="537058" cy="804575"/>
              <a:chOff x="569" y="1195"/>
              <a:chExt cx="265" cy="397"/>
            </a:xfrm>
            <a:solidFill>
              <a:schemeClr val="bg1"/>
            </a:solidFill>
          </p:grpSpPr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605" y="1195"/>
                <a:ext cx="229" cy="397"/>
              </a:xfrm>
              <a:custGeom>
                <a:avLst/>
                <a:gdLst>
                  <a:gd name="T0" fmla="*/ 76 w 97"/>
                  <a:gd name="T1" fmla="*/ 24 h 168"/>
                  <a:gd name="T2" fmla="*/ 80 w 97"/>
                  <a:gd name="T3" fmla="*/ 116 h 168"/>
                  <a:gd name="T4" fmla="*/ 63 w 97"/>
                  <a:gd name="T5" fmla="*/ 130 h 168"/>
                  <a:gd name="T6" fmla="*/ 74 w 97"/>
                  <a:gd name="T7" fmla="*/ 147 h 168"/>
                  <a:gd name="T8" fmla="*/ 1 w 97"/>
                  <a:gd name="T9" fmla="*/ 168 h 168"/>
                  <a:gd name="T10" fmla="*/ 16 w 97"/>
                  <a:gd name="T11" fmla="*/ 152 h 168"/>
                  <a:gd name="T12" fmla="*/ 8 w 97"/>
                  <a:gd name="T13" fmla="*/ 123 h 168"/>
                  <a:gd name="T14" fmla="*/ 34 w 97"/>
                  <a:gd name="T15" fmla="*/ 125 h 168"/>
                  <a:gd name="T16" fmla="*/ 76 w 97"/>
                  <a:gd name="T17" fmla="*/ 101 h 168"/>
                  <a:gd name="T18" fmla="*/ 75 w 97"/>
                  <a:gd name="T19" fmla="*/ 39 h 168"/>
                  <a:gd name="T20" fmla="*/ 51 w 97"/>
                  <a:gd name="T21" fmla="*/ 6 h 168"/>
                  <a:gd name="T22" fmla="*/ 55 w 97"/>
                  <a:gd name="T23" fmla="*/ 8 h 168"/>
                  <a:gd name="T24" fmla="*/ 49 w 97"/>
                  <a:gd name="T25" fmla="*/ 10 h 168"/>
                  <a:gd name="T26" fmla="*/ 48 w 97"/>
                  <a:gd name="T27" fmla="*/ 15 h 168"/>
                  <a:gd name="T28" fmla="*/ 58 w 97"/>
                  <a:gd name="T29" fmla="*/ 20 h 168"/>
                  <a:gd name="T30" fmla="*/ 67 w 97"/>
                  <a:gd name="T31" fmla="*/ 19 h 168"/>
                  <a:gd name="T32" fmla="*/ 70 w 97"/>
                  <a:gd name="T33" fmla="*/ 27 h 168"/>
                  <a:gd name="T34" fmla="*/ 73 w 97"/>
                  <a:gd name="T35" fmla="*/ 31 h 168"/>
                  <a:gd name="T36" fmla="*/ 74 w 97"/>
                  <a:gd name="T37" fmla="*/ 29 h 168"/>
                  <a:gd name="T38" fmla="*/ 79 w 97"/>
                  <a:gd name="T39" fmla="*/ 38 h 168"/>
                  <a:gd name="T40" fmla="*/ 87 w 97"/>
                  <a:gd name="T41" fmla="*/ 71 h 168"/>
                  <a:gd name="T42" fmla="*/ 92 w 97"/>
                  <a:gd name="T43" fmla="*/ 68 h 168"/>
                  <a:gd name="T44" fmla="*/ 91 w 97"/>
                  <a:gd name="T45" fmla="*/ 75 h 168"/>
                  <a:gd name="T46" fmla="*/ 88 w 97"/>
                  <a:gd name="T47" fmla="*/ 79 h 168"/>
                  <a:gd name="T48" fmla="*/ 93 w 97"/>
                  <a:gd name="T49" fmla="*/ 84 h 168"/>
                  <a:gd name="T50" fmla="*/ 85 w 97"/>
                  <a:gd name="T51" fmla="*/ 90 h 168"/>
                  <a:gd name="T52" fmla="*/ 82 w 97"/>
                  <a:gd name="T53" fmla="*/ 97 h 168"/>
                  <a:gd name="T54" fmla="*/ 89 w 97"/>
                  <a:gd name="T55" fmla="*/ 98 h 168"/>
                  <a:gd name="T56" fmla="*/ 85 w 97"/>
                  <a:gd name="T57" fmla="*/ 97 h 168"/>
                  <a:gd name="T58" fmla="*/ 81 w 97"/>
                  <a:gd name="T59" fmla="*/ 110 h 168"/>
                  <a:gd name="T60" fmla="*/ 71 w 97"/>
                  <a:gd name="T61" fmla="*/ 114 h 168"/>
                  <a:gd name="T62" fmla="*/ 68 w 97"/>
                  <a:gd name="T63" fmla="*/ 116 h 168"/>
                  <a:gd name="T64" fmla="*/ 16 w 97"/>
                  <a:gd name="T65" fmla="*/ 124 h 168"/>
                  <a:gd name="T66" fmla="*/ 23 w 97"/>
                  <a:gd name="T67" fmla="*/ 126 h 168"/>
                  <a:gd name="T68" fmla="*/ 61 w 97"/>
                  <a:gd name="T69" fmla="*/ 123 h 168"/>
                  <a:gd name="T70" fmla="*/ 66 w 97"/>
                  <a:gd name="T71" fmla="*/ 122 h 168"/>
                  <a:gd name="T72" fmla="*/ 30 w 97"/>
                  <a:gd name="T73" fmla="*/ 130 h 168"/>
                  <a:gd name="T74" fmla="*/ 14 w 97"/>
                  <a:gd name="T75" fmla="*/ 132 h 168"/>
                  <a:gd name="T76" fmla="*/ 37 w 97"/>
                  <a:gd name="T77" fmla="*/ 128 h 168"/>
                  <a:gd name="T78" fmla="*/ 47 w 97"/>
                  <a:gd name="T79" fmla="*/ 126 h 168"/>
                  <a:gd name="T80" fmla="*/ 59 w 97"/>
                  <a:gd name="T81" fmla="*/ 126 h 168"/>
                  <a:gd name="T82" fmla="*/ 44 w 97"/>
                  <a:gd name="T83" fmla="*/ 130 h 168"/>
                  <a:gd name="T84" fmla="*/ 18 w 97"/>
                  <a:gd name="T85" fmla="*/ 134 h 168"/>
                  <a:gd name="T86" fmla="*/ 25 w 97"/>
                  <a:gd name="T87" fmla="*/ 135 h 168"/>
                  <a:gd name="T88" fmla="*/ 58 w 97"/>
                  <a:gd name="T89" fmla="*/ 130 h 168"/>
                  <a:gd name="T90" fmla="*/ 37 w 97"/>
                  <a:gd name="T91" fmla="*/ 136 h 168"/>
                  <a:gd name="T92" fmla="*/ 39 w 97"/>
                  <a:gd name="T93" fmla="*/ 144 h 168"/>
                  <a:gd name="T94" fmla="*/ 29 w 97"/>
                  <a:gd name="T95" fmla="*/ 145 h 168"/>
                  <a:gd name="T96" fmla="*/ 43 w 97"/>
                  <a:gd name="T97" fmla="*/ 143 h 168"/>
                  <a:gd name="T98" fmla="*/ 34 w 97"/>
                  <a:gd name="T99" fmla="*/ 155 h 168"/>
                  <a:gd name="T100" fmla="*/ 58 w 97"/>
                  <a:gd name="T101" fmla="*/ 146 h 168"/>
                  <a:gd name="T102" fmla="*/ 50 w 97"/>
                  <a:gd name="T103" fmla="*/ 147 h 168"/>
                  <a:gd name="T104" fmla="*/ 54 w 97"/>
                  <a:gd name="T105" fmla="*/ 150 h 168"/>
                  <a:gd name="T106" fmla="*/ 28 w 97"/>
                  <a:gd name="T107" fmla="*/ 159 h 168"/>
                  <a:gd name="T108" fmla="*/ 67 w 97"/>
                  <a:gd name="T109" fmla="*/ 150 h 168"/>
                  <a:gd name="T110" fmla="*/ 10 w 97"/>
                  <a:gd name="T111" fmla="*/ 162 h 168"/>
                  <a:gd name="T112" fmla="*/ 39 w 97"/>
                  <a:gd name="T113" fmla="*/ 157 h 168"/>
                  <a:gd name="T114" fmla="*/ 44 w 97"/>
                  <a:gd name="T115" fmla="*/ 156 h 168"/>
                  <a:gd name="T116" fmla="*/ 67 w 97"/>
                  <a:gd name="T117" fmla="*/ 153 h 168"/>
                  <a:gd name="T118" fmla="*/ 42 w 97"/>
                  <a:gd name="T119" fmla="*/ 159 h 168"/>
                  <a:gd name="T120" fmla="*/ 42 w 97"/>
                  <a:gd name="T121" fmla="*/ 159 h 168"/>
                  <a:gd name="T122" fmla="*/ 55 w 97"/>
                  <a:gd name="T123" fmla="*/ 15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168">
                    <a:moveTo>
                      <a:pt x="60" y="10"/>
                    </a:moveTo>
                    <a:cubicBezTo>
                      <a:pt x="62" y="12"/>
                      <a:pt x="64" y="13"/>
                      <a:pt x="66" y="14"/>
                    </a:cubicBezTo>
                    <a:cubicBezTo>
                      <a:pt x="66" y="15"/>
                      <a:pt x="67" y="15"/>
                      <a:pt x="67" y="16"/>
                    </a:cubicBezTo>
                    <a:cubicBezTo>
                      <a:pt x="70" y="18"/>
                      <a:pt x="73" y="21"/>
                      <a:pt x="76" y="24"/>
                    </a:cubicBezTo>
                    <a:cubicBezTo>
                      <a:pt x="79" y="27"/>
                      <a:pt x="83" y="32"/>
                      <a:pt x="86" y="37"/>
                    </a:cubicBezTo>
                    <a:cubicBezTo>
                      <a:pt x="93" y="46"/>
                      <a:pt x="96" y="61"/>
                      <a:pt x="97" y="75"/>
                    </a:cubicBezTo>
                    <a:cubicBezTo>
                      <a:pt x="97" y="88"/>
                      <a:pt x="90" y="104"/>
                      <a:pt x="82" y="115"/>
                    </a:cubicBezTo>
                    <a:cubicBezTo>
                      <a:pt x="81" y="115"/>
                      <a:pt x="80" y="115"/>
                      <a:pt x="80" y="116"/>
                    </a:cubicBezTo>
                    <a:cubicBezTo>
                      <a:pt x="79" y="116"/>
                      <a:pt x="79" y="117"/>
                      <a:pt x="79" y="118"/>
                    </a:cubicBezTo>
                    <a:cubicBezTo>
                      <a:pt x="76" y="121"/>
                      <a:pt x="72" y="124"/>
                      <a:pt x="69" y="126"/>
                    </a:cubicBezTo>
                    <a:cubicBezTo>
                      <a:pt x="68" y="126"/>
                      <a:pt x="68" y="127"/>
                      <a:pt x="67" y="128"/>
                    </a:cubicBezTo>
                    <a:cubicBezTo>
                      <a:pt x="66" y="129"/>
                      <a:pt x="64" y="129"/>
                      <a:pt x="63" y="130"/>
                    </a:cubicBezTo>
                    <a:cubicBezTo>
                      <a:pt x="60" y="131"/>
                      <a:pt x="55" y="133"/>
                      <a:pt x="51" y="134"/>
                    </a:cubicBezTo>
                    <a:cubicBezTo>
                      <a:pt x="49" y="140"/>
                      <a:pt x="53" y="143"/>
                      <a:pt x="58" y="142"/>
                    </a:cubicBezTo>
                    <a:cubicBezTo>
                      <a:pt x="59" y="144"/>
                      <a:pt x="60" y="146"/>
                      <a:pt x="61" y="147"/>
                    </a:cubicBezTo>
                    <a:cubicBezTo>
                      <a:pt x="65" y="149"/>
                      <a:pt x="70" y="146"/>
                      <a:pt x="74" y="147"/>
                    </a:cubicBezTo>
                    <a:cubicBezTo>
                      <a:pt x="77" y="149"/>
                      <a:pt x="77" y="153"/>
                      <a:pt x="79" y="157"/>
                    </a:cubicBezTo>
                    <a:cubicBezTo>
                      <a:pt x="78" y="158"/>
                      <a:pt x="77" y="158"/>
                      <a:pt x="76" y="157"/>
                    </a:cubicBezTo>
                    <a:cubicBezTo>
                      <a:pt x="61" y="160"/>
                      <a:pt x="44" y="161"/>
                      <a:pt x="27" y="164"/>
                    </a:cubicBezTo>
                    <a:cubicBezTo>
                      <a:pt x="19" y="166"/>
                      <a:pt x="10" y="167"/>
                      <a:pt x="1" y="168"/>
                    </a:cubicBezTo>
                    <a:cubicBezTo>
                      <a:pt x="0" y="167"/>
                      <a:pt x="2" y="167"/>
                      <a:pt x="3" y="165"/>
                    </a:cubicBezTo>
                    <a:cubicBezTo>
                      <a:pt x="3" y="163"/>
                      <a:pt x="3" y="161"/>
                      <a:pt x="3" y="159"/>
                    </a:cubicBezTo>
                    <a:cubicBezTo>
                      <a:pt x="3" y="158"/>
                      <a:pt x="5" y="158"/>
                      <a:pt x="4" y="156"/>
                    </a:cubicBezTo>
                    <a:cubicBezTo>
                      <a:pt x="8" y="154"/>
                      <a:pt x="11" y="152"/>
                      <a:pt x="16" y="152"/>
                    </a:cubicBezTo>
                    <a:cubicBezTo>
                      <a:pt x="16" y="144"/>
                      <a:pt x="31" y="148"/>
                      <a:pt x="26" y="137"/>
                    </a:cubicBezTo>
                    <a:cubicBezTo>
                      <a:pt x="20" y="136"/>
                      <a:pt x="13" y="135"/>
                      <a:pt x="7" y="132"/>
                    </a:cubicBezTo>
                    <a:cubicBezTo>
                      <a:pt x="7" y="129"/>
                      <a:pt x="6" y="125"/>
                      <a:pt x="7" y="123"/>
                    </a:cubicBezTo>
                    <a:cubicBezTo>
                      <a:pt x="7" y="123"/>
                      <a:pt x="8" y="123"/>
                      <a:pt x="8" y="123"/>
                    </a:cubicBezTo>
                    <a:cubicBezTo>
                      <a:pt x="9" y="122"/>
                      <a:pt x="9" y="120"/>
                      <a:pt x="10" y="120"/>
                    </a:cubicBezTo>
                    <a:cubicBezTo>
                      <a:pt x="14" y="119"/>
                      <a:pt x="19" y="123"/>
                      <a:pt x="22" y="124"/>
                    </a:cubicBezTo>
                    <a:cubicBezTo>
                      <a:pt x="24" y="124"/>
                      <a:pt x="26" y="125"/>
                      <a:pt x="28" y="125"/>
                    </a:cubicBezTo>
                    <a:cubicBezTo>
                      <a:pt x="30" y="125"/>
                      <a:pt x="32" y="126"/>
                      <a:pt x="34" y="125"/>
                    </a:cubicBezTo>
                    <a:cubicBezTo>
                      <a:pt x="39" y="125"/>
                      <a:pt x="43" y="125"/>
                      <a:pt x="47" y="124"/>
                    </a:cubicBezTo>
                    <a:cubicBezTo>
                      <a:pt x="50" y="123"/>
                      <a:pt x="55" y="122"/>
                      <a:pt x="59" y="118"/>
                    </a:cubicBezTo>
                    <a:cubicBezTo>
                      <a:pt x="62" y="118"/>
                      <a:pt x="65" y="115"/>
                      <a:pt x="68" y="113"/>
                    </a:cubicBezTo>
                    <a:cubicBezTo>
                      <a:pt x="71" y="110"/>
                      <a:pt x="74" y="105"/>
                      <a:pt x="76" y="101"/>
                    </a:cubicBezTo>
                    <a:cubicBezTo>
                      <a:pt x="77" y="100"/>
                      <a:pt x="79" y="98"/>
                      <a:pt x="79" y="97"/>
                    </a:cubicBezTo>
                    <a:cubicBezTo>
                      <a:pt x="80" y="94"/>
                      <a:pt x="81" y="91"/>
                      <a:pt x="82" y="88"/>
                    </a:cubicBezTo>
                    <a:cubicBezTo>
                      <a:pt x="84" y="80"/>
                      <a:pt x="86" y="70"/>
                      <a:pt x="84" y="60"/>
                    </a:cubicBezTo>
                    <a:cubicBezTo>
                      <a:pt x="82" y="53"/>
                      <a:pt x="79" y="45"/>
                      <a:pt x="75" y="39"/>
                    </a:cubicBezTo>
                    <a:cubicBezTo>
                      <a:pt x="71" y="32"/>
                      <a:pt x="64" y="26"/>
                      <a:pt x="57" y="23"/>
                    </a:cubicBezTo>
                    <a:cubicBezTo>
                      <a:pt x="52" y="18"/>
                      <a:pt x="43" y="18"/>
                      <a:pt x="36" y="15"/>
                    </a:cubicBezTo>
                    <a:cubicBezTo>
                      <a:pt x="35" y="11"/>
                      <a:pt x="39" y="9"/>
                      <a:pt x="40" y="6"/>
                    </a:cubicBezTo>
                    <a:cubicBezTo>
                      <a:pt x="44" y="4"/>
                      <a:pt x="49" y="4"/>
                      <a:pt x="51" y="6"/>
                    </a:cubicBezTo>
                    <a:cubicBezTo>
                      <a:pt x="51" y="0"/>
                      <a:pt x="62" y="1"/>
                      <a:pt x="61" y="7"/>
                    </a:cubicBezTo>
                    <a:cubicBezTo>
                      <a:pt x="61" y="8"/>
                      <a:pt x="60" y="8"/>
                      <a:pt x="60" y="10"/>
                    </a:cubicBezTo>
                    <a:close/>
                    <a:moveTo>
                      <a:pt x="54" y="7"/>
                    </a:moveTo>
                    <a:cubicBezTo>
                      <a:pt x="54" y="7"/>
                      <a:pt x="54" y="8"/>
                      <a:pt x="55" y="8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4" y="6"/>
                      <a:pt x="53" y="6"/>
                      <a:pt x="54" y="7"/>
                    </a:cubicBezTo>
                    <a:close/>
                    <a:moveTo>
                      <a:pt x="47" y="13"/>
                    </a:moveTo>
                    <a:cubicBezTo>
                      <a:pt x="48" y="12"/>
                      <a:pt x="47" y="10"/>
                      <a:pt x="49" y="10"/>
                    </a:cubicBezTo>
                    <a:cubicBezTo>
                      <a:pt x="48" y="9"/>
                      <a:pt x="48" y="8"/>
                      <a:pt x="46" y="8"/>
                    </a:cubicBezTo>
                    <a:cubicBezTo>
                      <a:pt x="47" y="9"/>
                      <a:pt x="47" y="11"/>
                      <a:pt x="47" y="13"/>
                    </a:cubicBezTo>
                    <a:close/>
                    <a:moveTo>
                      <a:pt x="50" y="16"/>
                    </a:moveTo>
                    <a:cubicBezTo>
                      <a:pt x="49" y="16"/>
                      <a:pt x="49" y="15"/>
                      <a:pt x="48" y="15"/>
                    </a:cubicBezTo>
                    <a:cubicBezTo>
                      <a:pt x="47" y="15"/>
                      <a:pt x="46" y="15"/>
                      <a:pt x="46" y="15"/>
                    </a:cubicBezTo>
                    <a:cubicBezTo>
                      <a:pt x="47" y="16"/>
                      <a:pt x="51" y="17"/>
                      <a:pt x="50" y="16"/>
                    </a:cubicBezTo>
                    <a:close/>
                    <a:moveTo>
                      <a:pt x="56" y="19"/>
                    </a:moveTo>
                    <a:cubicBezTo>
                      <a:pt x="57" y="19"/>
                      <a:pt x="57" y="20"/>
                      <a:pt x="58" y="20"/>
                    </a:cubicBezTo>
                    <a:cubicBezTo>
                      <a:pt x="58" y="18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4"/>
                    </a:cubicBezTo>
                    <a:cubicBezTo>
                      <a:pt x="57" y="15"/>
                      <a:pt x="57" y="18"/>
                      <a:pt x="56" y="19"/>
                    </a:cubicBezTo>
                    <a:close/>
                    <a:moveTo>
                      <a:pt x="67" y="19"/>
                    </a:moveTo>
                    <a:cubicBezTo>
                      <a:pt x="66" y="18"/>
                      <a:pt x="64" y="16"/>
                      <a:pt x="63" y="15"/>
                    </a:cubicBezTo>
                    <a:cubicBezTo>
                      <a:pt x="64" y="16"/>
                      <a:pt x="65" y="19"/>
                      <a:pt x="67" y="19"/>
                    </a:cubicBezTo>
                    <a:close/>
                    <a:moveTo>
                      <a:pt x="69" y="27"/>
                    </a:moveTo>
                    <a:cubicBezTo>
                      <a:pt x="69" y="27"/>
                      <a:pt x="70" y="27"/>
                      <a:pt x="70" y="27"/>
                    </a:cubicBezTo>
                    <a:cubicBezTo>
                      <a:pt x="70" y="26"/>
                      <a:pt x="70" y="24"/>
                      <a:pt x="69" y="25"/>
                    </a:cubicBezTo>
                    <a:cubicBezTo>
                      <a:pt x="68" y="25"/>
                      <a:pt x="69" y="26"/>
                      <a:pt x="69" y="27"/>
                    </a:cubicBezTo>
                    <a:close/>
                    <a:moveTo>
                      <a:pt x="70" y="29"/>
                    </a:moveTo>
                    <a:cubicBezTo>
                      <a:pt x="71" y="30"/>
                      <a:pt x="72" y="31"/>
                      <a:pt x="73" y="31"/>
                    </a:cubicBezTo>
                    <a:cubicBezTo>
                      <a:pt x="72" y="31"/>
                      <a:pt x="72" y="29"/>
                      <a:pt x="72" y="29"/>
                    </a:cubicBezTo>
                    <a:cubicBezTo>
                      <a:pt x="71" y="29"/>
                      <a:pt x="71" y="29"/>
                      <a:pt x="70" y="29"/>
                    </a:cubicBezTo>
                    <a:close/>
                    <a:moveTo>
                      <a:pt x="75" y="31"/>
                    </a:moveTo>
                    <a:cubicBezTo>
                      <a:pt x="75" y="30"/>
                      <a:pt x="75" y="30"/>
                      <a:pt x="74" y="29"/>
                    </a:cubicBezTo>
                    <a:cubicBezTo>
                      <a:pt x="74" y="30"/>
                      <a:pt x="74" y="31"/>
                      <a:pt x="75" y="31"/>
                    </a:cubicBezTo>
                    <a:close/>
                    <a:moveTo>
                      <a:pt x="79" y="38"/>
                    </a:moveTo>
                    <a:cubicBezTo>
                      <a:pt x="79" y="37"/>
                      <a:pt x="79" y="35"/>
                      <a:pt x="78" y="35"/>
                    </a:cubicBezTo>
                    <a:cubicBezTo>
                      <a:pt x="78" y="36"/>
                      <a:pt x="78" y="38"/>
                      <a:pt x="79" y="38"/>
                    </a:cubicBezTo>
                    <a:close/>
                    <a:moveTo>
                      <a:pt x="91" y="62"/>
                    </a:moveTo>
                    <a:cubicBezTo>
                      <a:pt x="92" y="61"/>
                      <a:pt x="92" y="60"/>
                      <a:pt x="91" y="60"/>
                    </a:cubicBezTo>
                    <a:cubicBezTo>
                      <a:pt x="91" y="60"/>
                      <a:pt x="91" y="62"/>
                      <a:pt x="91" y="62"/>
                    </a:cubicBezTo>
                    <a:close/>
                    <a:moveTo>
                      <a:pt x="87" y="71"/>
                    </a:moveTo>
                    <a:cubicBezTo>
                      <a:pt x="88" y="70"/>
                      <a:pt x="88" y="66"/>
                      <a:pt x="87" y="64"/>
                    </a:cubicBezTo>
                    <a:cubicBezTo>
                      <a:pt x="86" y="66"/>
                      <a:pt x="86" y="70"/>
                      <a:pt x="87" y="71"/>
                    </a:cubicBezTo>
                    <a:close/>
                    <a:moveTo>
                      <a:pt x="91" y="67"/>
                    </a:moveTo>
                    <a:cubicBezTo>
                      <a:pt x="91" y="67"/>
                      <a:pt x="91" y="68"/>
                      <a:pt x="92" y="68"/>
                    </a:cubicBezTo>
                    <a:cubicBezTo>
                      <a:pt x="91" y="67"/>
                      <a:pt x="92" y="65"/>
                      <a:pt x="91" y="65"/>
                    </a:cubicBezTo>
                    <a:cubicBezTo>
                      <a:pt x="92" y="66"/>
                      <a:pt x="90" y="66"/>
                      <a:pt x="91" y="67"/>
                    </a:cubicBezTo>
                    <a:close/>
                    <a:moveTo>
                      <a:pt x="90" y="80"/>
                    </a:moveTo>
                    <a:cubicBezTo>
                      <a:pt x="92" y="79"/>
                      <a:pt x="91" y="76"/>
                      <a:pt x="91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7"/>
                      <a:pt x="90" y="78"/>
                      <a:pt x="90" y="80"/>
                    </a:cubicBezTo>
                    <a:close/>
                    <a:moveTo>
                      <a:pt x="89" y="82"/>
                    </a:moveTo>
                    <a:cubicBezTo>
                      <a:pt x="89" y="81"/>
                      <a:pt x="89" y="79"/>
                      <a:pt x="88" y="79"/>
                    </a:cubicBezTo>
                    <a:cubicBezTo>
                      <a:pt x="88" y="80"/>
                      <a:pt x="87" y="82"/>
                      <a:pt x="89" y="82"/>
                    </a:cubicBezTo>
                    <a:close/>
                    <a:moveTo>
                      <a:pt x="93" y="84"/>
                    </a:moveTo>
                    <a:cubicBezTo>
                      <a:pt x="94" y="84"/>
                      <a:pt x="94" y="82"/>
                      <a:pt x="93" y="81"/>
                    </a:cubicBezTo>
                    <a:cubicBezTo>
                      <a:pt x="94" y="82"/>
                      <a:pt x="93" y="84"/>
                      <a:pt x="93" y="84"/>
                    </a:cubicBezTo>
                    <a:close/>
                    <a:moveTo>
                      <a:pt x="90" y="87"/>
                    </a:moveTo>
                    <a:cubicBezTo>
                      <a:pt x="90" y="86"/>
                      <a:pt x="91" y="85"/>
                      <a:pt x="90" y="83"/>
                    </a:cubicBezTo>
                    <a:cubicBezTo>
                      <a:pt x="89" y="84"/>
                      <a:pt x="89" y="86"/>
                      <a:pt x="90" y="87"/>
                    </a:cubicBezTo>
                    <a:close/>
                    <a:moveTo>
                      <a:pt x="85" y="90"/>
                    </a:moveTo>
                    <a:cubicBezTo>
                      <a:pt x="86" y="90"/>
                      <a:pt x="86" y="91"/>
                      <a:pt x="87" y="90"/>
                    </a:cubicBezTo>
                    <a:cubicBezTo>
                      <a:pt x="86" y="88"/>
                      <a:pt x="87" y="87"/>
                      <a:pt x="87" y="86"/>
                    </a:cubicBezTo>
                    <a:cubicBezTo>
                      <a:pt x="86" y="87"/>
                      <a:pt x="85" y="89"/>
                      <a:pt x="85" y="90"/>
                    </a:cubicBezTo>
                    <a:close/>
                    <a:moveTo>
                      <a:pt x="82" y="97"/>
                    </a:moveTo>
                    <a:cubicBezTo>
                      <a:pt x="82" y="98"/>
                      <a:pt x="80" y="99"/>
                      <a:pt x="81" y="100"/>
                    </a:cubicBezTo>
                    <a:cubicBezTo>
                      <a:pt x="82" y="99"/>
                      <a:pt x="84" y="97"/>
                      <a:pt x="84" y="95"/>
                    </a:cubicBezTo>
                    <a:cubicBezTo>
                      <a:pt x="83" y="96"/>
                      <a:pt x="83" y="97"/>
                      <a:pt x="82" y="97"/>
                    </a:cubicBezTo>
                    <a:close/>
                    <a:moveTo>
                      <a:pt x="89" y="98"/>
                    </a:moveTo>
                    <a:cubicBezTo>
                      <a:pt x="89" y="97"/>
                      <a:pt x="91" y="95"/>
                      <a:pt x="90" y="95"/>
                    </a:cubicBezTo>
                    <a:cubicBezTo>
                      <a:pt x="90" y="96"/>
                      <a:pt x="88" y="97"/>
                      <a:pt x="89" y="98"/>
                    </a:cubicBezTo>
                    <a:close/>
                    <a:moveTo>
                      <a:pt x="84" y="99"/>
                    </a:moveTo>
                    <a:cubicBezTo>
                      <a:pt x="85" y="99"/>
                      <a:pt x="86" y="97"/>
                      <a:pt x="85" y="97"/>
                    </a:cubicBezTo>
                    <a:cubicBezTo>
                      <a:pt x="85" y="98"/>
                      <a:pt x="84" y="98"/>
                      <a:pt x="84" y="99"/>
                    </a:cubicBezTo>
                    <a:close/>
                    <a:moveTo>
                      <a:pt x="81" y="110"/>
                    </a:moveTo>
                    <a:cubicBezTo>
                      <a:pt x="82" y="109"/>
                      <a:pt x="84" y="108"/>
                      <a:pt x="83" y="106"/>
                    </a:cubicBezTo>
                    <a:cubicBezTo>
                      <a:pt x="81" y="107"/>
                      <a:pt x="81" y="108"/>
                      <a:pt x="81" y="110"/>
                    </a:cubicBezTo>
                    <a:close/>
                    <a:moveTo>
                      <a:pt x="71" y="114"/>
                    </a:moveTo>
                    <a:cubicBezTo>
                      <a:pt x="72" y="113"/>
                      <a:pt x="73" y="113"/>
                      <a:pt x="74" y="113"/>
                    </a:cubicBezTo>
                    <a:cubicBezTo>
                      <a:pt x="74" y="113"/>
                      <a:pt x="74" y="112"/>
                      <a:pt x="74" y="111"/>
                    </a:cubicBezTo>
                    <a:cubicBezTo>
                      <a:pt x="73" y="112"/>
                      <a:pt x="72" y="113"/>
                      <a:pt x="71" y="114"/>
                    </a:cubicBezTo>
                    <a:close/>
                    <a:moveTo>
                      <a:pt x="68" y="116"/>
                    </a:moveTo>
                    <a:cubicBezTo>
                      <a:pt x="69" y="117"/>
                      <a:pt x="69" y="118"/>
                      <a:pt x="70" y="118"/>
                    </a:cubicBezTo>
                    <a:cubicBezTo>
                      <a:pt x="69" y="116"/>
                      <a:pt x="71" y="114"/>
                      <a:pt x="70" y="114"/>
                    </a:cubicBezTo>
                    <a:cubicBezTo>
                      <a:pt x="70" y="115"/>
                      <a:pt x="69" y="115"/>
                      <a:pt x="68" y="116"/>
                    </a:cubicBezTo>
                    <a:close/>
                    <a:moveTo>
                      <a:pt x="16" y="128"/>
                    </a:moveTo>
                    <a:cubicBezTo>
                      <a:pt x="17" y="128"/>
                      <a:pt x="17" y="128"/>
                      <a:pt x="18" y="128"/>
                    </a:cubicBezTo>
                    <a:cubicBezTo>
                      <a:pt x="18" y="126"/>
                      <a:pt x="18" y="125"/>
                      <a:pt x="18" y="124"/>
                    </a:cubicBezTo>
                    <a:cubicBezTo>
                      <a:pt x="17" y="124"/>
                      <a:pt x="17" y="124"/>
                      <a:pt x="16" y="124"/>
                    </a:cubicBezTo>
                    <a:cubicBezTo>
                      <a:pt x="16" y="125"/>
                      <a:pt x="15" y="126"/>
                      <a:pt x="16" y="128"/>
                    </a:cubicBezTo>
                    <a:close/>
                    <a:moveTo>
                      <a:pt x="21" y="128"/>
                    </a:moveTo>
                    <a:cubicBezTo>
                      <a:pt x="22" y="129"/>
                      <a:pt x="22" y="129"/>
                      <a:pt x="23" y="129"/>
                    </a:cubicBezTo>
                    <a:cubicBezTo>
                      <a:pt x="23" y="128"/>
                      <a:pt x="24" y="127"/>
                      <a:pt x="23" y="126"/>
                    </a:cubicBezTo>
                    <a:cubicBezTo>
                      <a:pt x="23" y="126"/>
                      <a:pt x="22" y="126"/>
                      <a:pt x="21" y="126"/>
                    </a:cubicBezTo>
                    <a:cubicBezTo>
                      <a:pt x="21" y="127"/>
                      <a:pt x="21" y="127"/>
                      <a:pt x="21" y="128"/>
                    </a:cubicBezTo>
                    <a:close/>
                    <a:moveTo>
                      <a:pt x="58" y="123"/>
                    </a:moveTo>
                    <a:cubicBezTo>
                      <a:pt x="59" y="123"/>
                      <a:pt x="60" y="123"/>
                      <a:pt x="61" y="123"/>
                    </a:cubicBezTo>
                    <a:cubicBezTo>
                      <a:pt x="61" y="122"/>
                      <a:pt x="61" y="122"/>
                      <a:pt x="61" y="121"/>
                    </a:cubicBezTo>
                    <a:cubicBezTo>
                      <a:pt x="60" y="121"/>
                      <a:pt x="58" y="122"/>
                      <a:pt x="58" y="123"/>
                    </a:cubicBezTo>
                    <a:close/>
                    <a:moveTo>
                      <a:pt x="64" y="124"/>
                    </a:moveTo>
                    <a:cubicBezTo>
                      <a:pt x="65" y="124"/>
                      <a:pt x="65" y="123"/>
                      <a:pt x="66" y="122"/>
                    </a:cubicBezTo>
                    <a:cubicBezTo>
                      <a:pt x="66" y="122"/>
                      <a:pt x="66" y="121"/>
                      <a:pt x="66" y="121"/>
                    </a:cubicBezTo>
                    <a:cubicBezTo>
                      <a:pt x="65" y="122"/>
                      <a:pt x="64" y="122"/>
                      <a:pt x="64" y="124"/>
                    </a:cubicBezTo>
                    <a:close/>
                    <a:moveTo>
                      <a:pt x="28" y="128"/>
                    </a:moveTo>
                    <a:cubicBezTo>
                      <a:pt x="29" y="129"/>
                      <a:pt x="29" y="130"/>
                      <a:pt x="30" y="130"/>
                    </a:cubicBezTo>
                    <a:cubicBezTo>
                      <a:pt x="29" y="129"/>
                      <a:pt x="31" y="128"/>
                      <a:pt x="30" y="128"/>
                    </a:cubicBezTo>
                    <a:cubicBezTo>
                      <a:pt x="29" y="128"/>
                      <a:pt x="29" y="128"/>
                      <a:pt x="28" y="128"/>
                    </a:cubicBezTo>
                    <a:close/>
                    <a:moveTo>
                      <a:pt x="12" y="132"/>
                    </a:moveTo>
                    <a:cubicBezTo>
                      <a:pt x="13" y="132"/>
                      <a:pt x="13" y="132"/>
                      <a:pt x="14" y="132"/>
                    </a:cubicBezTo>
                    <a:cubicBezTo>
                      <a:pt x="14" y="131"/>
                      <a:pt x="12" y="131"/>
                      <a:pt x="12" y="132"/>
                    </a:cubicBezTo>
                    <a:close/>
                    <a:moveTo>
                      <a:pt x="40" y="130"/>
                    </a:moveTo>
                    <a:cubicBezTo>
                      <a:pt x="39" y="129"/>
                      <a:pt x="40" y="128"/>
                      <a:pt x="40" y="127"/>
                    </a:cubicBezTo>
                    <a:cubicBezTo>
                      <a:pt x="39" y="127"/>
                      <a:pt x="38" y="127"/>
                      <a:pt x="37" y="128"/>
                    </a:cubicBezTo>
                    <a:cubicBezTo>
                      <a:pt x="37" y="129"/>
                      <a:pt x="38" y="130"/>
                      <a:pt x="40" y="130"/>
                    </a:cubicBezTo>
                    <a:close/>
                    <a:moveTo>
                      <a:pt x="50" y="127"/>
                    </a:moveTo>
                    <a:cubicBezTo>
                      <a:pt x="50" y="126"/>
                      <a:pt x="50" y="126"/>
                      <a:pt x="50" y="126"/>
                    </a:cubicBezTo>
                    <a:cubicBezTo>
                      <a:pt x="49" y="126"/>
                      <a:pt x="47" y="126"/>
                      <a:pt x="47" y="126"/>
                    </a:cubicBezTo>
                    <a:cubicBezTo>
                      <a:pt x="48" y="127"/>
                      <a:pt x="49" y="127"/>
                      <a:pt x="50" y="127"/>
                    </a:cubicBezTo>
                    <a:close/>
                    <a:moveTo>
                      <a:pt x="59" y="126"/>
                    </a:moveTo>
                    <a:cubicBezTo>
                      <a:pt x="58" y="126"/>
                      <a:pt x="60" y="126"/>
                      <a:pt x="60" y="125"/>
                    </a:cubicBezTo>
                    <a:cubicBezTo>
                      <a:pt x="59" y="125"/>
                      <a:pt x="57" y="126"/>
                      <a:pt x="59" y="126"/>
                    </a:cubicBezTo>
                    <a:close/>
                    <a:moveTo>
                      <a:pt x="44" y="130"/>
                    </a:moveTo>
                    <a:cubicBezTo>
                      <a:pt x="45" y="130"/>
                      <a:pt x="45" y="129"/>
                      <a:pt x="45" y="128"/>
                    </a:cubicBezTo>
                    <a:cubicBezTo>
                      <a:pt x="44" y="128"/>
                      <a:pt x="44" y="128"/>
                      <a:pt x="43" y="128"/>
                    </a:cubicBezTo>
                    <a:cubicBezTo>
                      <a:pt x="43" y="129"/>
                      <a:pt x="43" y="129"/>
                      <a:pt x="44" y="130"/>
                    </a:cubicBezTo>
                    <a:close/>
                    <a:moveTo>
                      <a:pt x="18" y="134"/>
                    </a:moveTo>
                    <a:cubicBezTo>
                      <a:pt x="18" y="134"/>
                      <a:pt x="19" y="134"/>
                      <a:pt x="19" y="134"/>
                    </a:cubicBezTo>
                    <a:cubicBezTo>
                      <a:pt x="19" y="133"/>
                      <a:pt x="19" y="132"/>
                      <a:pt x="18" y="132"/>
                    </a:cubicBezTo>
                    <a:cubicBezTo>
                      <a:pt x="18" y="133"/>
                      <a:pt x="18" y="133"/>
                      <a:pt x="18" y="134"/>
                    </a:cubicBezTo>
                    <a:close/>
                    <a:moveTo>
                      <a:pt x="59" y="129"/>
                    </a:moveTo>
                    <a:cubicBezTo>
                      <a:pt x="61" y="129"/>
                      <a:pt x="62" y="128"/>
                      <a:pt x="63" y="127"/>
                    </a:cubicBezTo>
                    <a:cubicBezTo>
                      <a:pt x="61" y="127"/>
                      <a:pt x="60" y="128"/>
                      <a:pt x="59" y="129"/>
                    </a:cubicBezTo>
                    <a:close/>
                    <a:moveTo>
                      <a:pt x="25" y="135"/>
                    </a:moveTo>
                    <a:cubicBezTo>
                      <a:pt x="24" y="134"/>
                      <a:pt x="23" y="134"/>
                      <a:pt x="21" y="134"/>
                    </a:cubicBezTo>
                    <a:cubicBezTo>
                      <a:pt x="21" y="136"/>
                      <a:pt x="24" y="134"/>
                      <a:pt x="25" y="135"/>
                    </a:cubicBezTo>
                    <a:close/>
                    <a:moveTo>
                      <a:pt x="55" y="131"/>
                    </a:moveTo>
                    <a:cubicBezTo>
                      <a:pt x="56" y="130"/>
                      <a:pt x="58" y="131"/>
                      <a:pt x="58" y="130"/>
                    </a:cubicBezTo>
                    <a:cubicBezTo>
                      <a:pt x="57" y="129"/>
                      <a:pt x="55" y="130"/>
                      <a:pt x="55" y="131"/>
                    </a:cubicBezTo>
                    <a:close/>
                    <a:moveTo>
                      <a:pt x="37" y="136"/>
                    </a:moveTo>
                    <a:cubicBezTo>
                      <a:pt x="37" y="136"/>
                      <a:pt x="35" y="137"/>
                      <a:pt x="35" y="136"/>
                    </a:cubicBezTo>
                    <a:cubicBezTo>
                      <a:pt x="35" y="137"/>
                      <a:pt x="37" y="138"/>
                      <a:pt x="37" y="136"/>
                    </a:cubicBezTo>
                    <a:close/>
                    <a:moveTo>
                      <a:pt x="42" y="136"/>
                    </a:moveTo>
                    <a:cubicBezTo>
                      <a:pt x="41" y="136"/>
                      <a:pt x="40" y="136"/>
                      <a:pt x="39" y="136"/>
                    </a:cubicBezTo>
                    <a:cubicBezTo>
                      <a:pt x="40" y="138"/>
                      <a:pt x="42" y="137"/>
                      <a:pt x="42" y="136"/>
                    </a:cubicBezTo>
                    <a:close/>
                    <a:moveTo>
                      <a:pt x="39" y="144"/>
                    </a:moveTo>
                    <a:cubicBezTo>
                      <a:pt x="40" y="144"/>
                      <a:pt x="40" y="143"/>
                      <a:pt x="41" y="143"/>
                    </a:cubicBezTo>
                    <a:cubicBezTo>
                      <a:pt x="40" y="143"/>
                      <a:pt x="40" y="141"/>
                      <a:pt x="39" y="142"/>
                    </a:cubicBezTo>
                    <a:cubicBezTo>
                      <a:pt x="39" y="142"/>
                      <a:pt x="39" y="143"/>
                      <a:pt x="39" y="144"/>
                    </a:cubicBezTo>
                    <a:close/>
                    <a:moveTo>
                      <a:pt x="29" y="145"/>
                    </a:moveTo>
                    <a:cubicBezTo>
                      <a:pt x="29" y="144"/>
                      <a:pt x="30" y="144"/>
                      <a:pt x="30" y="144"/>
                    </a:cubicBezTo>
                    <a:cubicBezTo>
                      <a:pt x="29" y="143"/>
                      <a:pt x="28" y="145"/>
                      <a:pt x="29" y="145"/>
                    </a:cubicBezTo>
                    <a:close/>
                    <a:moveTo>
                      <a:pt x="44" y="146"/>
                    </a:moveTo>
                    <a:cubicBezTo>
                      <a:pt x="44" y="145"/>
                      <a:pt x="44" y="144"/>
                      <a:pt x="43" y="143"/>
                    </a:cubicBezTo>
                    <a:cubicBezTo>
                      <a:pt x="43" y="144"/>
                      <a:pt x="43" y="145"/>
                      <a:pt x="44" y="146"/>
                    </a:cubicBezTo>
                    <a:close/>
                    <a:moveTo>
                      <a:pt x="34" y="155"/>
                    </a:moveTo>
                    <a:cubicBezTo>
                      <a:pt x="38" y="154"/>
                      <a:pt x="38" y="150"/>
                      <a:pt x="36" y="147"/>
                    </a:cubicBezTo>
                    <a:cubicBezTo>
                      <a:pt x="36" y="150"/>
                      <a:pt x="35" y="152"/>
                      <a:pt x="34" y="155"/>
                    </a:cubicBezTo>
                    <a:close/>
                    <a:moveTo>
                      <a:pt x="40" y="153"/>
                    </a:moveTo>
                    <a:cubicBezTo>
                      <a:pt x="41" y="151"/>
                      <a:pt x="41" y="148"/>
                      <a:pt x="40" y="146"/>
                    </a:cubicBezTo>
                    <a:cubicBezTo>
                      <a:pt x="39" y="148"/>
                      <a:pt x="39" y="152"/>
                      <a:pt x="40" y="153"/>
                    </a:cubicBezTo>
                    <a:close/>
                    <a:moveTo>
                      <a:pt x="58" y="146"/>
                    </a:moveTo>
                    <a:cubicBezTo>
                      <a:pt x="57" y="146"/>
                      <a:pt x="56" y="144"/>
                      <a:pt x="55" y="145"/>
                    </a:cubicBezTo>
                    <a:cubicBezTo>
                      <a:pt x="57" y="145"/>
                      <a:pt x="57" y="146"/>
                      <a:pt x="58" y="146"/>
                    </a:cubicBezTo>
                    <a:close/>
                    <a:moveTo>
                      <a:pt x="51" y="153"/>
                    </a:moveTo>
                    <a:cubicBezTo>
                      <a:pt x="52" y="151"/>
                      <a:pt x="52" y="148"/>
                      <a:pt x="50" y="147"/>
                    </a:cubicBezTo>
                    <a:cubicBezTo>
                      <a:pt x="50" y="148"/>
                      <a:pt x="50" y="152"/>
                      <a:pt x="51" y="153"/>
                    </a:cubicBezTo>
                    <a:close/>
                    <a:moveTo>
                      <a:pt x="54" y="150"/>
                    </a:moveTo>
                    <a:cubicBezTo>
                      <a:pt x="55" y="150"/>
                      <a:pt x="55" y="147"/>
                      <a:pt x="54" y="148"/>
                    </a:cubicBezTo>
                    <a:cubicBezTo>
                      <a:pt x="54" y="148"/>
                      <a:pt x="54" y="150"/>
                      <a:pt x="54" y="150"/>
                    </a:cubicBezTo>
                    <a:close/>
                    <a:moveTo>
                      <a:pt x="44" y="152"/>
                    </a:moveTo>
                    <a:cubicBezTo>
                      <a:pt x="44" y="151"/>
                      <a:pt x="45" y="150"/>
                      <a:pt x="44" y="149"/>
                    </a:cubicBezTo>
                    <a:cubicBezTo>
                      <a:pt x="44" y="150"/>
                      <a:pt x="43" y="152"/>
                      <a:pt x="44" y="152"/>
                    </a:cubicBezTo>
                    <a:close/>
                    <a:moveTo>
                      <a:pt x="28" y="159"/>
                    </a:moveTo>
                    <a:cubicBezTo>
                      <a:pt x="30" y="159"/>
                      <a:pt x="31" y="157"/>
                      <a:pt x="30" y="155"/>
                    </a:cubicBezTo>
                    <a:cubicBezTo>
                      <a:pt x="29" y="156"/>
                      <a:pt x="27" y="157"/>
                      <a:pt x="28" y="159"/>
                    </a:cubicBezTo>
                    <a:close/>
                    <a:moveTo>
                      <a:pt x="74" y="150"/>
                    </a:moveTo>
                    <a:cubicBezTo>
                      <a:pt x="73" y="149"/>
                      <a:pt x="69" y="149"/>
                      <a:pt x="67" y="150"/>
                    </a:cubicBezTo>
                    <a:cubicBezTo>
                      <a:pt x="70" y="149"/>
                      <a:pt x="72" y="151"/>
                      <a:pt x="74" y="150"/>
                    </a:cubicBezTo>
                    <a:close/>
                    <a:moveTo>
                      <a:pt x="10" y="162"/>
                    </a:moveTo>
                    <a:cubicBezTo>
                      <a:pt x="11" y="162"/>
                      <a:pt x="11" y="159"/>
                      <a:pt x="10" y="159"/>
                    </a:cubicBezTo>
                    <a:cubicBezTo>
                      <a:pt x="11" y="160"/>
                      <a:pt x="10" y="161"/>
                      <a:pt x="10" y="162"/>
                    </a:cubicBezTo>
                    <a:close/>
                    <a:moveTo>
                      <a:pt x="39" y="157"/>
                    </a:moveTo>
                    <a:cubicBezTo>
                      <a:pt x="40" y="157"/>
                      <a:pt x="40" y="156"/>
                      <a:pt x="40" y="155"/>
                    </a:cubicBezTo>
                    <a:cubicBezTo>
                      <a:pt x="39" y="155"/>
                      <a:pt x="39" y="155"/>
                      <a:pt x="38" y="155"/>
                    </a:cubicBezTo>
                    <a:cubicBezTo>
                      <a:pt x="38" y="156"/>
                      <a:pt x="39" y="156"/>
                      <a:pt x="39" y="157"/>
                    </a:cubicBezTo>
                    <a:close/>
                    <a:moveTo>
                      <a:pt x="44" y="156"/>
                    </a:moveTo>
                    <a:cubicBezTo>
                      <a:pt x="45" y="158"/>
                      <a:pt x="48" y="158"/>
                      <a:pt x="49" y="156"/>
                    </a:cubicBezTo>
                    <a:cubicBezTo>
                      <a:pt x="48" y="156"/>
                      <a:pt x="49" y="154"/>
                      <a:pt x="48" y="154"/>
                    </a:cubicBezTo>
                    <a:cubicBezTo>
                      <a:pt x="48" y="156"/>
                      <a:pt x="45" y="155"/>
                      <a:pt x="44" y="156"/>
                    </a:cubicBezTo>
                    <a:close/>
                    <a:moveTo>
                      <a:pt x="67" y="153"/>
                    </a:moveTo>
                    <a:cubicBezTo>
                      <a:pt x="67" y="154"/>
                      <a:pt x="67" y="155"/>
                      <a:pt x="68" y="155"/>
                    </a:cubicBezTo>
                    <a:cubicBezTo>
                      <a:pt x="69" y="155"/>
                      <a:pt x="69" y="153"/>
                      <a:pt x="69" y="153"/>
                    </a:cubicBezTo>
                    <a:cubicBezTo>
                      <a:pt x="68" y="153"/>
                      <a:pt x="68" y="153"/>
                      <a:pt x="67" y="153"/>
                    </a:cubicBezTo>
                    <a:close/>
                    <a:moveTo>
                      <a:pt x="51" y="157"/>
                    </a:moveTo>
                    <a:cubicBezTo>
                      <a:pt x="52" y="156"/>
                      <a:pt x="53" y="156"/>
                      <a:pt x="53" y="155"/>
                    </a:cubicBezTo>
                    <a:cubicBezTo>
                      <a:pt x="52" y="156"/>
                      <a:pt x="51" y="156"/>
                      <a:pt x="51" y="157"/>
                    </a:cubicBezTo>
                    <a:close/>
                    <a:moveTo>
                      <a:pt x="42" y="159"/>
                    </a:moveTo>
                    <a:cubicBezTo>
                      <a:pt x="43" y="159"/>
                      <a:pt x="43" y="159"/>
                      <a:pt x="44" y="159"/>
                    </a:cubicBezTo>
                    <a:cubicBezTo>
                      <a:pt x="44" y="159"/>
                      <a:pt x="44" y="159"/>
                      <a:pt x="43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3" y="159"/>
                      <a:pt x="42" y="159"/>
                      <a:pt x="42" y="159"/>
                    </a:cubicBezTo>
                    <a:close/>
                    <a:moveTo>
                      <a:pt x="55" y="158"/>
                    </a:moveTo>
                    <a:cubicBezTo>
                      <a:pt x="56" y="157"/>
                      <a:pt x="57" y="157"/>
                      <a:pt x="58" y="157"/>
                    </a:cubicBezTo>
                    <a:cubicBezTo>
                      <a:pt x="58" y="157"/>
                      <a:pt x="57" y="156"/>
                      <a:pt x="57" y="156"/>
                    </a:cubicBezTo>
                    <a:cubicBezTo>
                      <a:pt x="56" y="157"/>
                      <a:pt x="54" y="156"/>
                      <a:pt x="55" y="158"/>
                    </a:cubicBezTo>
                    <a:close/>
                    <a:moveTo>
                      <a:pt x="18" y="163"/>
                    </a:moveTo>
                    <a:cubicBezTo>
                      <a:pt x="20" y="163"/>
                      <a:pt x="21" y="164"/>
                      <a:pt x="21" y="162"/>
                    </a:cubicBezTo>
                    <a:cubicBezTo>
                      <a:pt x="20" y="163"/>
                      <a:pt x="18" y="161"/>
                      <a:pt x="1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569" y="1228"/>
                <a:ext cx="227" cy="253"/>
              </a:xfrm>
              <a:custGeom>
                <a:avLst/>
                <a:gdLst>
                  <a:gd name="T0" fmla="*/ 41 w 96"/>
                  <a:gd name="T1" fmla="*/ 105 h 107"/>
                  <a:gd name="T2" fmla="*/ 6 w 96"/>
                  <a:gd name="T3" fmla="*/ 76 h 107"/>
                  <a:gd name="T4" fmla="*/ 18 w 96"/>
                  <a:gd name="T5" fmla="*/ 14 h 107"/>
                  <a:gd name="T6" fmla="*/ 91 w 96"/>
                  <a:gd name="T7" fmla="*/ 32 h 107"/>
                  <a:gd name="T8" fmla="*/ 94 w 96"/>
                  <a:gd name="T9" fmla="*/ 63 h 107"/>
                  <a:gd name="T10" fmla="*/ 42 w 96"/>
                  <a:gd name="T11" fmla="*/ 7 h 107"/>
                  <a:gd name="T12" fmla="*/ 48 w 96"/>
                  <a:gd name="T13" fmla="*/ 14 h 107"/>
                  <a:gd name="T14" fmla="*/ 29 w 96"/>
                  <a:gd name="T15" fmla="*/ 13 h 107"/>
                  <a:gd name="T16" fmla="*/ 35 w 96"/>
                  <a:gd name="T17" fmla="*/ 8 h 107"/>
                  <a:gd name="T18" fmla="*/ 51 w 96"/>
                  <a:gd name="T19" fmla="*/ 15 h 107"/>
                  <a:gd name="T20" fmla="*/ 51 w 96"/>
                  <a:gd name="T21" fmla="*/ 15 h 107"/>
                  <a:gd name="T22" fmla="*/ 26 w 96"/>
                  <a:gd name="T23" fmla="*/ 15 h 107"/>
                  <a:gd name="T24" fmla="*/ 20 w 96"/>
                  <a:gd name="T25" fmla="*/ 27 h 107"/>
                  <a:gd name="T26" fmla="*/ 30 w 96"/>
                  <a:gd name="T27" fmla="*/ 15 h 107"/>
                  <a:gd name="T28" fmla="*/ 70 w 96"/>
                  <a:gd name="T29" fmla="*/ 24 h 107"/>
                  <a:gd name="T30" fmla="*/ 49 w 96"/>
                  <a:gd name="T31" fmla="*/ 16 h 107"/>
                  <a:gd name="T32" fmla="*/ 59 w 96"/>
                  <a:gd name="T33" fmla="*/ 20 h 107"/>
                  <a:gd name="T34" fmla="*/ 84 w 96"/>
                  <a:gd name="T35" fmla="*/ 35 h 107"/>
                  <a:gd name="T36" fmla="*/ 73 w 96"/>
                  <a:gd name="T37" fmla="*/ 26 h 107"/>
                  <a:gd name="T38" fmla="*/ 16 w 96"/>
                  <a:gd name="T39" fmla="*/ 29 h 107"/>
                  <a:gd name="T40" fmla="*/ 67 w 96"/>
                  <a:gd name="T41" fmla="*/ 49 h 107"/>
                  <a:gd name="T42" fmla="*/ 55 w 96"/>
                  <a:gd name="T43" fmla="*/ 40 h 107"/>
                  <a:gd name="T44" fmla="*/ 32 w 96"/>
                  <a:gd name="T45" fmla="*/ 33 h 107"/>
                  <a:gd name="T46" fmla="*/ 8 w 96"/>
                  <a:gd name="T47" fmla="*/ 50 h 107"/>
                  <a:gd name="T48" fmla="*/ 8 w 96"/>
                  <a:gd name="T49" fmla="*/ 50 h 107"/>
                  <a:gd name="T50" fmla="*/ 93 w 96"/>
                  <a:gd name="T51" fmla="*/ 45 h 107"/>
                  <a:gd name="T52" fmla="*/ 47 w 96"/>
                  <a:gd name="T53" fmla="*/ 54 h 107"/>
                  <a:gd name="T54" fmla="*/ 72 w 96"/>
                  <a:gd name="T55" fmla="*/ 39 h 107"/>
                  <a:gd name="T56" fmla="*/ 82 w 96"/>
                  <a:gd name="T57" fmla="*/ 60 h 107"/>
                  <a:gd name="T58" fmla="*/ 72 w 96"/>
                  <a:gd name="T59" fmla="*/ 39 h 107"/>
                  <a:gd name="T60" fmla="*/ 21 w 96"/>
                  <a:gd name="T61" fmla="*/ 65 h 107"/>
                  <a:gd name="T62" fmla="*/ 5 w 96"/>
                  <a:gd name="T63" fmla="*/ 64 h 107"/>
                  <a:gd name="T64" fmla="*/ 5 w 96"/>
                  <a:gd name="T65" fmla="*/ 64 h 107"/>
                  <a:gd name="T66" fmla="*/ 66 w 96"/>
                  <a:gd name="T67" fmla="*/ 51 h 107"/>
                  <a:gd name="T68" fmla="*/ 23 w 96"/>
                  <a:gd name="T69" fmla="*/ 67 h 107"/>
                  <a:gd name="T70" fmla="*/ 46 w 96"/>
                  <a:gd name="T71" fmla="*/ 56 h 107"/>
                  <a:gd name="T72" fmla="*/ 84 w 96"/>
                  <a:gd name="T73" fmla="*/ 62 h 107"/>
                  <a:gd name="T74" fmla="*/ 87 w 96"/>
                  <a:gd name="T75" fmla="*/ 41 h 107"/>
                  <a:gd name="T76" fmla="*/ 19 w 96"/>
                  <a:gd name="T77" fmla="*/ 82 h 107"/>
                  <a:gd name="T78" fmla="*/ 9 w 96"/>
                  <a:gd name="T79" fmla="*/ 71 h 107"/>
                  <a:gd name="T80" fmla="*/ 81 w 96"/>
                  <a:gd name="T81" fmla="*/ 62 h 107"/>
                  <a:gd name="T82" fmla="*/ 48 w 96"/>
                  <a:gd name="T83" fmla="*/ 58 h 107"/>
                  <a:gd name="T84" fmla="*/ 62 w 96"/>
                  <a:gd name="T85" fmla="*/ 65 h 107"/>
                  <a:gd name="T86" fmla="*/ 33 w 96"/>
                  <a:gd name="T87" fmla="*/ 91 h 107"/>
                  <a:gd name="T88" fmla="*/ 22 w 96"/>
                  <a:gd name="T89" fmla="*/ 84 h 107"/>
                  <a:gd name="T90" fmla="*/ 8 w 96"/>
                  <a:gd name="T91" fmla="*/ 74 h 107"/>
                  <a:gd name="T92" fmla="*/ 56 w 96"/>
                  <a:gd name="T93" fmla="*/ 83 h 107"/>
                  <a:gd name="T94" fmla="*/ 64 w 96"/>
                  <a:gd name="T95" fmla="*/ 66 h 107"/>
                  <a:gd name="T96" fmla="*/ 84 w 96"/>
                  <a:gd name="T97" fmla="*/ 65 h 107"/>
                  <a:gd name="T98" fmla="*/ 35 w 96"/>
                  <a:gd name="T99" fmla="*/ 92 h 107"/>
                  <a:gd name="T100" fmla="*/ 39 w 96"/>
                  <a:gd name="T101" fmla="*/ 80 h 107"/>
                  <a:gd name="T102" fmla="*/ 87 w 96"/>
                  <a:gd name="T103" fmla="*/ 78 h 107"/>
                  <a:gd name="T104" fmla="*/ 23 w 96"/>
                  <a:gd name="T105" fmla="*/ 94 h 107"/>
                  <a:gd name="T106" fmla="*/ 22 w 96"/>
                  <a:gd name="T107" fmla="*/ 88 h 107"/>
                  <a:gd name="T108" fmla="*/ 46 w 96"/>
                  <a:gd name="T109" fmla="*/ 96 h 107"/>
                  <a:gd name="T110" fmla="*/ 55 w 96"/>
                  <a:gd name="T111" fmla="*/ 85 h 107"/>
                  <a:gd name="T112" fmla="*/ 81 w 96"/>
                  <a:gd name="T113" fmla="*/ 89 h 107"/>
                  <a:gd name="T114" fmla="*/ 37 w 96"/>
                  <a:gd name="T115" fmla="*/ 102 h 107"/>
                  <a:gd name="T116" fmla="*/ 32 w 96"/>
                  <a:gd name="T117" fmla="*/ 99 h 107"/>
                  <a:gd name="T118" fmla="*/ 47 w 96"/>
                  <a:gd name="T119" fmla="*/ 104 h 107"/>
                  <a:gd name="T120" fmla="*/ 52 w 96"/>
                  <a:gd name="T121" fmla="*/ 10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107">
                    <a:moveTo>
                      <a:pt x="82" y="91"/>
                    </a:moveTo>
                    <a:cubicBezTo>
                      <a:pt x="80" y="92"/>
                      <a:pt x="78" y="95"/>
                      <a:pt x="76" y="97"/>
                    </a:cubicBezTo>
                    <a:cubicBezTo>
                      <a:pt x="66" y="105"/>
                      <a:pt x="53" y="107"/>
                      <a:pt x="41" y="105"/>
                    </a:cubicBezTo>
                    <a:cubicBezTo>
                      <a:pt x="33" y="103"/>
                      <a:pt x="24" y="100"/>
                      <a:pt x="18" y="94"/>
                    </a:cubicBezTo>
                    <a:cubicBezTo>
                      <a:pt x="16" y="91"/>
                      <a:pt x="14" y="88"/>
                      <a:pt x="12" y="85"/>
                    </a:cubicBezTo>
                    <a:cubicBezTo>
                      <a:pt x="10" y="82"/>
                      <a:pt x="8" y="79"/>
                      <a:pt x="6" y="76"/>
                    </a:cubicBezTo>
                    <a:cubicBezTo>
                      <a:pt x="2" y="65"/>
                      <a:pt x="0" y="55"/>
                      <a:pt x="0" y="44"/>
                    </a:cubicBezTo>
                    <a:cubicBezTo>
                      <a:pt x="3" y="35"/>
                      <a:pt x="6" y="26"/>
                      <a:pt x="12" y="19"/>
                    </a:cubicBezTo>
                    <a:cubicBezTo>
                      <a:pt x="14" y="17"/>
                      <a:pt x="16" y="16"/>
                      <a:pt x="18" y="14"/>
                    </a:cubicBezTo>
                    <a:cubicBezTo>
                      <a:pt x="36" y="0"/>
                      <a:pt x="63" y="2"/>
                      <a:pt x="79" y="15"/>
                    </a:cubicBezTo>
                    <a:cubicBezTo>
                      <a:pt x="82" y="17"/>
                      <a:pt x="84" y="20"/>
                      <a:pt x="86" y="23"/>
                    </a:cubicBezTo>
                    <a:cubicBezTo>
                      <a:pt x="89" y="26"/>
                      <a:pt x="89" y="28"/>
                      <a:pt x="91" y="32"/>
                    </a:cubicBezTo>
                    <a:cubicBezTo>
                      <a:pt x="91" y="34"/>
                      <a:pt x="93" y="35"/>
                      <a:pt x="93" y="36"/>
                    </a:cubicBezTo>
                    <a:cubicBezTo>
                      <a:pt x="95" y="41"/>
                      <a:pt x="96" y="46"/>
                      <a:pt x="96" y="51"/>
                    </a:cubicBezTo>
                    <a:cubicBezTo>
                      <a:pt x="96" y="55"/>
                      <a:pt x="95" y="59"/>
                      <a:pt x="94" y="63"/>
                    </a:cubicBezTo>
                    <a:cubicBezTo>
                      <a:pt x="93" y="67"/>
                      <a:pt x="93" y="70"/>
                      <a:pt x="92" y="73"/>
                    </a:cubicBezTo>
                    <a:cubicBezTo>
                      <a:pt x="89" y="80"/>
                      <a:pt x="85" y="86"/>
                      <a:pt x="82" y="91"/>
                    </a:cubicBezTo>
                    <a:close/>
                    <a:moveTo>
                      <a:pt x="42" y="7"/>
                    </a:moveTo>
                    <a:cubicBezTo>
                      <a:pt x="42" y="7"/>
                      <a:pt x="42" y="8"/>
                      <a:pt x="42" y="8"/>
                    </a:cubicBezTo>
                    <a:cubicBezTo>
                      <a:pt x="40" y="9"/>
                      <a:pt x="37" y="11"/>
                      <a:pt x="34" y="13"/>
                    </a:cubicBezTo>
                    <a:cubicBezTo>
                      <a:pt x="39" y="12"/>
                      <a:pt x="43" y="14"/>
                      <a:pt x="48" y="14"/>
                    </a:cubicBezTo>
                    <a:cubicBezTo>
                      <a:pt x="50" y="11"/>
                      <a:pt x="54" y="10"/>
                      <a:pt x="56" y="7"/>
                    </a:cubicBezTo>
                    <a:cubicBezTo>
                      <a:pt x="52" y="7"/>
                      <a:pt x="47" y="7"/>
                      <a:pt x="42" y="7"/>
                    </a:cubicBezTo>
                    <a:close/>
                    <a:moveTo>
                      <a:pt x="29" y="13"/>
                    </a:moveTo>
                    <a:cubicBezTo>
                      <a:pt x="31" y="11"/>
                      <a:pt x="32" y="10"/>
                      <a:pt x="35" y="9"/>
                    </a:cubicBezTo>
                    <a:cubicBezTo>
                      <a:pt x="35" y="9"/>
                      <a:pt x="37" y="8"/>
                      <a:pt x="35" y="8"/>
                    </a:cubicBezTo>
                    <a:cubicBezTo>
                      <a:pt x="35" y="9"/>
                      <a:pt x="35" y="9"/>
                      <a:pt x="35" y="8"/>
                    </a:cubicBezTo>
                    <a:cubicBezTo>
                      <a:pt x="31" y="10"/>
                      <a:pt x="27" y="11"/>
                      <a:pt x="24" y="13"/>
                    </a:cubicBezTo>
                    <a:cubicBezTo>
                      <a:pt x="26" y="12"/>
                      <a:pt x="28" y="13"/>
                      <a:pt x="29" y="13"/>
                    </a:cubicBezTo>
                    <a:close/>
                    <a:moveTo>
                      <a:pt x="51" y="15"/>
                    </a:moveTo>
                    <a:cubicBezTo>
                      <a:pt x="54" y="16"/>
                      <a:pt x="56" y="18"/>
                      <a:pt x="60" y="18"/>
                    </a:cubicBezTo>
                    <a:cubicBezTo>
                      <a:pt x="60" y="15"/>
                      <a:pt x="62" y="13"/>
                      <a:pt x="62" y="9"/>
                    </a:cubicBezTo>
                    <a:cubicBezTo>
                      <a:pt x="58" y="8"/>
                      <a:pt x="54" y="13"/>
                      <a:pt x="51" y="15"/>
                    </a:cubicBezTo>
                    <a:close/>
                    <a:moveTo>
                      <a:pt x="11" y="26"/>
                    </a:moveTo>
                    <a:cubicBezTo>
                      <a:pt x="13" y="26"/>
                      <a:pt x="15" y="26"/>
                      <a:pt x="18" y="27"/>
                    </a:cubicBezTo>
                    <a:cubicBezTo>
                      <a:pt x="19" y="22"/>
                      <a:pt x="23" y="19"/>
                      <a:pt x="26" y="15"/>
                    </a:cubicBezTo>
                    <a:cubicBezTo>
                      <a:pt x="18" y="14"/>
                      <a:pt x="15" y="21"/>
                      <a:pt x="11" y="26"/>
                    </a:cubicBezTo>
                    <a:close/>
                    <a:moveTo>
                      <a:pt x="30" y="15"/>
                    </a:moveTo>
                    <a:cubicBezTo>
                      <a:pt x="27" y="19"/>
                      <a:pt x="22" y="22"/>
                      <a:pt x="20" y="27"/>
                    </a:cubicBezTo>
                    <a:cubicBezTo>
                      <a:pt x="25" y="28"/>
                      <a:pt x="29" y="29"/>
                      <a:pt x="33" y="30"/>
                    </a:cubicBezTo>
                    <a:cubicBezTo>
                      <a:pt x="36" y="25"/>
                      <a:pt x="40" y="20"/>
                      <a:pt x="45" y="17"/>
                    </a:cubicBezTo>
                    <a:cubicBezTo>
                      <a:pt x="42" y="14"/>
                      <a:pt x="35" y="15"/>
                      <a:pt x="30" y="15"/>
                    </a:cubicBezTo>
                    <a:close/>
                    <a:moveTo>
                      <a:pt x="65" y="10"/>
                    </a:moveTo>
                    <a:cubicBezTo>
                      <a:pt x="64" y="14"/>
                      <a:pt x="63" y="17"/>
                      <a:pt x="62" y="20"/>
                    </a:cubicBezTo>
                    <a:cubicBezTo>
                      <a:pt x="65" y="21"/>
                      <a:pt x="67" y="23"/>
                      <a:pt x="70" y="24"/>
                    </a:cubicBezTo>
                    <a:cubicBezTo>
                      <a:pt x="70" y="19"/>
                      <a:pt x="70" y="16"/>
                      <a:pt x="69" y="12"/>
                    </a:cubicBezTo>
                    <a:cubicBezTo>
                      <a:pt x="68" y="11"/>
                      <a:pt x="67" y="10"/>
                      <a:pt x="65" y="10"/>
                    </a:cubicBezTo>
                    <a:close/>
                    <a:moveTo>
                      <a:pt x="49" y="16"/>
                    </a:moveTo>
                    <a:cubicBezTo>
                      <a:pt x="44" y="21"/>
                      <a:pt x="39" y="26"/>
                      <a:pt x="35" y="31"/>
                    </a:cubicBezTo>
                    <a:cubicBezTo>
                      <a:pt x="41" y="33"/>
                      <a:pt x="47" y="36"/>
                      <a:pt x="53" y="39"/>
                    </a:cubicBezTo>
                    <a:cubicBezTo>
                      <a:pt x="54" y="32"/>
                      <a:pt x="57" y="27"/>
                      <a:pt x="59" y="20"/>
                    </a:cubicBezTo>
                    <a:cubicBezTo>
                      <a:pt x="56" y="19"/>
                      <a:pt x="52" y="18"/>
                      <a:pt x="49" y="16"/>
                    </a:cubicBezTo>
                    <a:close/>
                    <a:moveTo>
                      <a:pt x="73" y="26"/>
                    </a:moveTo>
                    <a:cubicBezTo>
                      <a:pt x="77" y="29"/>
                      <a:pt x="80" y="32"/>
                      <a:pt x="84" y="35"/>
                    </a:cubicBezTo>
                    <a:cubicBezTo>
                      <a:pt x="84" y="29"/>
                      <a:pt x="82" y="24"/>
                      <a:pt x="80" y="18"/>
                    </a:cubicBezTo>
                    <a:cubicBezTo>
                      <a:pt x="77" y="17"/>
                      <a:pt x="75" y="14"/>
                      <a:pt x="72" y="13"/>
                    </a:cubicBezTo>
                    <a:cubicBezTo>
                      <a:pt x="73" y="19"/>
                      <a:pt x="72" y="21"/>
                      <a:pt x="73" y="26"/>
                    </a:cubicBezTo>
                    <a:close/>
                    <a:moveTo>
                      <a:pt x="7" y="32"/>
                    </a:moveTo>
                    <a:cubicBezTo>
                      <a:pt x="9" y="33"/>
                      <a:pt x="10" y="35"/>
                      <a:pt x="13" y="35"/>
                    </a:cubicBezTo>
                    <a:cubicBezTo>
                      <a:pt x="14" y="33"/>
                      <a:pt x="15" y="31"/>
                      <a:pt x="16" y="29"/>
                    </a:cubicBezTo>
                    <a:cubicBezTo>
                      <a:pt x="13" y="27"/>
                      <a:pt x="7" y="27"/>
                      <a:pt x="7" y="32"/>
                    </a:cubicBezTo>
                    <a:close/>
                    <a:moveTo>
                      <a:pt x="55" y="40"/>
                    </a:moveTo>
                    <a:cubicBezTo>
                      <a:pt x="59" y="43"/>
                      <a:pt x="63" y="45"/>
                      <a:pt x="67" y="49"/>
                    </a:cubicBezTo>
                    <a:cubicBezTo>
                      <a:pt x="69" y="42"/>
                      <a:pt x="70" y="35"/>
                      <a:pt x="70" y="27"/>
                    </a:cubicBezTo>
                    <a:cubicBezTo>
                      <a:pt x="67" y="25"/>
                      <a:pt x="64" y="23"/>
                      <a:pt x="61" y="22"/>
                    </a:cubicBezTo>
                    <a:cubicBezTo>
                      <a:pt x="59" y="28"/>
                      <a:pt x="56" y="34"/>
                      <a:pt x="55" y="40"/>
                    </a:cubicBezTo>
                    <a:close/>
                    <a:moveTo>
                      <a:pt x="15" y="37"/>
                    </a:moveTo>
                    <a:cubicBezTo>
                      <a:pt x="19" y="39"/>
                      <a:pt x="23" y="42"/>
                      <a:pt x="27" y="43"/>
                    </a:cubicBezTo>
                    <a:cubicBezTo>
                      <a:pt x="28" y="40"/>
                      <a:pt x="30" y="36"/>
                      <a:pt x="32" y="33"/>
                    </a:cubicBezTo>
                    <a:cubicBezTo>
                      <a:pt x="28" y="31"/>
                      <a:pt x="24" y="29"/>
                      <a:pt x="19" y="29"/>
                    </a:cubicBezTo>
                    <a:cubicBezTo>
                      <a:pt x="17" y="32"/>
                      <a:pt x="16" y="34"/>
                      <a:pt x="15" y="37"/>
                    </a:cubicBezTo>
                    <a:close/>
                    <a:moveTo>
                      <a:pt x="8" y="50"/>
                    </a:moveTo>
                    <a:cubicBezTo>
                      <a:pt x="8" y="45"/>
                      <a:pt x="10" y="42"/>
                      <a:pt x="11" y="38"/>
                    </a:cubicBezTo>
                    <a:cubicBezTo>
                      <a:pt x="10" y="37"/>
                      <a:pt x="8" y="35"/>
                      <a:pt x="6" y="35"/>
                    </a:cubicBezTo>
                    <a:cubicBezTo>
                      <a:pt x="4" y="39"/>
                      <a:pt x="3" y="46"/>
                      <a:pt x="8" y="50"/>
                    </a:cubicBezTo>
                    <a:close/>
                    <a:moveTo>
                      <a:pt x="93" y="45"/>
                    </a:moveTo>
                    <a:cubicBezTo>
                      <a:pt x="91" y="36"/>
                      <a:pt x="88" y="30"/>
                      <a:pt x="84" y="24"/>
                    </a:cubicBezTo>
                    <a:cubicBezTo>
                      <a:pt x="87" y="32"/>
                      <a:pt x="86" y="40"/>
                      <a:pt x="93" y="45"/>
                    </a:cubicBezTo>
                    <a:close/>
                    <a:moveTo>
                      <a:pt x="34" y="33"/>
                    </a:moveTo>
                    <a:cubicBezTo>
                      <a:pt x="32" y="37"/>
                      <a:pt x="30" y="40"/>
                      <a:pt x="29" y="45"/>
                    </a:cubicBezTo>
                    <a:cubicBezTo>
                      <a:pt x="35" y="48"/>
                      <a:pt x="41" y="51"/>
                      <a:pt x="47" y="54"/>
                    </a:cubicBezTo>
                    <a:cubicBezTo>
                      <a:pt x="48" y="50"/>
                      <a:pt x="50" y="46"/>
                      <a:pt x="51" y="41"/>
                    </a:cubicBezTo>
                    <a:cubicBezTo>
                      <a:pt x="46" y="38"/>
                      <a:pt x="40" y="35"/>
                      <a:pt x="34" y="33"/>
                    </a:cubicBezTo>
                    <a:close/>
                    <a:moveTo>
                      <a:pt x="72" y="39"/>
                    </a:moveTo>
                    <a:cubicBezTo>
                      <a:pt x="71" y="43"/>
                      <a:pt x="69" y="47"/>
                      <a:pt x="69" y="50"/>
                    </a:cubicBezTo>
                    <a:cubicBezTo>
                      <a:pt x="70" y="52"/>
                      <a:pt x="74" y="54"/>
                      <a:pt x="76" y="55"/>
                    </a:cubicBezTo>
                    <a:cubicBezTo>
                      <a:pt x="78" y="57"/>
                      <a:pt x="80" y="59"/>
                      <a:pt x="82" y="60"/>
                    </a:cubicBezTo>
                    <a:cubicBezTo>
                      <a:pt x="83" y="53"/>
                      <a:pt x="85" y="46"/>
                      <a:pt x="84" y="38"/>
                    </a:cubicBezTo>
                    <a:cubicBezTo>
                      <a:pt x="81" y="35"/>
                      <a:pt x="77" y="31"/>
                      <a:pt x="73" y="29"/>
                    </a:cubicBezTo>
                    <a:cubicBezTo>
                      <a:pt x="72" y="32"/>
                      <a:pt x="72" y="35"/>
                      <a:pt x="72" y="39"/>
                    </a:cubicBezTo>
                    <a:close/>
                    <a:moveTo>
                      <a:pt x="13" y="39"/>
                    </a:moveTo>
                    <a:cubicBezTo>
                      <a:pt x="12" y="44"/>
                      <a:pt x="10" y="48"/>
                      <a:pt x="10" y="53"/>
                    </a:cubicBezTo>
                    <a:cubicBezTo>
                      <a:pt x="13" y="58"/>
                      <a:pt x="16" y="62"/>
                      <a:pt x="21" y="65"/>
                    </a:cubicBezTo>
                    <a:cubicBezTo>
                      <a:pt x="22" y="58"/>
                      <a:pt x="24" y="52"/>
                      <a:pt x="26" y="46"/>
                    </a:cubicBezTo>
                    <a:cubicBezTo>
                      <a:pt x="21" y="44"/>
                      <a:pt x="18" y="40"/>
                      <a:pt x="13" y="39"/>
                    </a:cubicBezTo>
                    <a:close/>
                    <a:moveTo>
                      <a:pt x="5" y="64"/>
                    </a:moveTo>
                    <a:cubicBezTo>
                      <a:pt x="6" y="60"/>
                      <a:pt x="6" y="56"/>
                      <a:pt x="7" y="53"/>
                    </a:cubicBezTo>
                    <a:cubicBezTo>
                      <a:pt x="5" y="52"/>
                      <a:pt x="5" y="49"/>
                      <a:pt x="3" y="48"/>
                    </a:cubicBezTo>
                    <a:cubicBezTo>
                      <a:pt x="3" y="53"/>
                      <a:pt x="3" y="59"/>
                      <a:pt x="5" y="64"/>
                    </a:cubicBezTo>
                    <a:close/>
                    <a:moveTo>
                      <a:pt x="49" y="55"/>
                    </a:moveTo>
                    <a:cubicBezTo>
                      <a:pt x="53" y="58"/>
                      <a:pt x="58" y="60"/>
                      <a:pt x="63" y="62"/>
                    </a:cubicBezTo>
                    <a:cubicBezTo>
                      <a:pt x="65" y="59"/>
                      <a:pt x="65" y="55"/>
                      <a:pt x="66" y="51"/>
                    </a:cubicBezTo>
                    <a:cubicBezTo>
                      <a:pt x="63" y="47"/>
                      <a:pt x="58" y="45"/>
                      <a:pt x="54" y="42"/>
                    </a:cubicBezTo>
                    <a:cubicBezTo>
                      <a:pt x="52" y="46"/>
                      <a:pt x="51" y="51"/>
                      <a:pt x="49" y="55"/>
                    </a:cubicBezTo>
                    <a:close/>
                    <a:moveTo>
                      <a:pt x="23" y="67"/>
                    </a:moveTo>
                    <a:cubicBezTo>
                      <a:pt x="28" y="70"/>
                      <a:pt x="32" y="74"/>
                      <a:pt x="38" y="76"/>
                    </a:cubicBezTo>
                    <a:cubicBezTo>
                      <a:pt x="40" y="75"/>
                      <a:pt x="39" y="72"/>
                      <a:pt x="41" y="71"/>
                    </a:cubicBezTo>
                    <a:cubicBezTo>
                      <a:pt x="41" y="65"/>
                      <a:pt x="45" y="62"/>
                      <a:pt x="46" y="56"/>
                    </a:cubicBezTo>
                    <a:cubicBezTo>
                      <a:pt x="39" y="53"/>
                      <a:pt x="34" y="49"/>
                      <a:pt x="28" y="47"/>
                    </a:cubicBezTo>
                    <a:cubicBezTo>
                      <a:pt x="26" y="53"/>
                      <a:pt x="24" y="60"/>
                      <a:pt x="23" y="67"/>
                    </a:cubicBezTo>
                    <a:close/>
                    <a:moveTo>
                      <a:pt x="84" y="62"/>
                    </a:moveTo>
                    <a:cubicBezTo>
                      <a:pt x="87" y="64"/>
                      <a:pt x="89" y="67"/>
                      <a:pt x="91" y="69"/>
                    </a:cubicBezTo>
                    <a:cubicBezTo>
                      <a:pt x="92" y="62"/>
                      <a:pt x="94" y="58"/>
                      <a:pt x="93" y="51"/>
                    </a:cubicBezTo>
                    <a:cubicBezTo>
                      <a:pt x="91" y="47"/>
                      <a:pt x="90" y="44"/>
                      <a:pt x="87" y="41"/>
                    </a:cubicBezTo>
                    <a:cubicBezTo>
                      <a:pt x="87" y="49"/>
                      <a:pt x="86" y="56"/>
                      <a:pt x="84" y="62"/>
                    </a:cubicBezTo>
                    <a:close/>
                    <a:moveTo>
                      <a:pt x="9" y="71"/>
                    </a:moveTo>
                    <a:cubicBezTo>
                      <a:pt x="11" y="75"/>
                      <a:pt x="17" y="80"/>
                      <a:pt x="19" y="82"/>
                    </a:cubicBezTo>
                    <a:cubicBezTo>
                      <a:pt x="19" y="76"/>
                      <a:pt x="19" y="72"/>
                      <a:pt x="20" y="67"/>
                    </a:cubicBezTo>
                    <a:cubicBezTo>
                      <a:pt x="15" y="65"/>
                      <a:pt x="13" y="60"/>
                      <a:pt x="9" y="57"/>
                    </a:cubicBezTo>
                    <a:cubicBezTo>
                      <a:pt x="8" y="62"/>
                      <a:pt x="6" y="67"/>
                      <a:pt x="9" y="71"/>
                    </a:cubicBezTo>
                    <a:close/>
                    <a:moveTo>
                      <a:pt x="65" y="64"/>
                    </a:moveTo>
                    <a:cubicBezTo>
                      <a:pt x="70" y="66"/>
                      <a:pt x="74" y="69"/>
                      <a:pt x="79" y="71"/>
                    </a:cubicBezTo>
                    <a:cubicBezTo>
                      <a:pt x="80" y="68"/>
                      <a:pt x="81" y="65"/>
                      <a:pt x="81" y="62"/>
                    </a:cubicBezTo>
                    <a:cubicBezTo>
                      <a:pt x="77" y="58"/>
                      <a:pt x="73" y="55"/>
                      <a:pt x="69" y="52"/>
                    </a:cubicBezTo>
                    <a:cubicBezTo>
                      <a:pt x="68" y="57"/>
                      <a:pt x="66" y="60"/>
                      <a:pt x="65" y="64"/>
                    </a:cubicBezTo>
                    <a:close/>
                    <a:moveTo>
                      <a:pt x="48" y="58"/>
                    </a:moveTo>
                    <a:cubicBezTo>
                      <a:pt x="45" y="64"/>
                      <a:pt x="43" y="70"/>
                      <a:pt x="41" y="77"/>
                    </a:cubicBezTo>
                    <a:cubicBezTo>
                      <a:pt x="45" y="79"/>
                      <a:pt x="49" y="80"/>
                      <a:pt x="54" y="81"/>
                    </a:cubicBezTo>
                    <a:cubicBezTo>
                      <a:pt x="56" y="75"/>
                      <a:pt x="60" y="71"/>
                      <a:pt x="62" y="65"/>
                    </a:cubicBezTo>
                    <a:cubicBezTo>
                      <a:pt x="57" y="62"/>
                      <a:pt x="53" y="60"/>
                      <a:pt x="48" y="58"/>
                    </a:cubicBezTo>
                    <a:close/>
                    <a:moveTo>
                      <a:pt x="22" y="84"/>
                    </a:moveTo>
                    <a:cubicBezTo>
                      <a:pt x="25" y="87"/>
                      <a:pt x="29" y="89"/>
                      <a:pt x="33" y="91"/>
                    </a:cubicBezTo>
                    <a:cubicBezTo>
                      <a:pt x="34" y="86"/>
                      <a:pt x="36" y="83"/>
                      <a:pt x="37" y="78"/>
                    </a:cubicBezTo>
                    <a:cubicBezTo>
                      <a:pt x="32" y="76"/>
                      <a:pt x="27" y="72"/>
                      <a:pt x="22" y="69"/>
                    </a:cubicBezTo>
                    <a:cubicBezTo>
                      <a:pt x="21" y="74"/>
                      <a:pt x="21" y="78"/>
                      <a:pt x="22" y="84"/>
                    </a:cubicBezTo>
                    <a:close/>
                    <a:moveTo>
                      <a:pt x="20" y="92"/>
                    </a:moveTo>
                    <a:cubicBezTo>
                      <a:pt x="20" y="90"/>
                      <a:pt x="20" y="88"/>
                      <a:pt x="20" y="86"/>
                    </a:cubicBezTo>
                    <a:cubicBezTo>
                      <a:pt x="16" y="82"/>
                      <a:pt x="12" y="79"/>
                      <a:pt x="8" y="74"/>
                    </a:cubicBezTo>
                    <a:cubicBezTo>
                      <a:pt x="11" y="82"/>
                      <a:pt x="16" y="87"/>
                      <a:pt x="20" y="92"/>
                    </a:cubicBezTo>
                    <a:close/>
                    <a:moveTo>
                      <a:pt x="64" y="66"/>
                    </a:moveTo>
                    <a:cubicBezTo>
                      <a:pt x="62" y="72"/>
                      <a:pt x="58" y="77"/>
                      <a:pt x="56" y="83"/>
                    </a:cubicBezTo>
                    <a:cubicBezTo>
                      <a:pt x="61" y="83"/>
                      <a:pt x="65" y="84"/>
                      <a:pt x="69" y="85"/>
                    </a:cubicBezTo>
                    <a:cubicBezTo>
                      <a:pt x="72" y="81"/>
                      <a:pt x="75" y="78"/>
                      <a:pt x="77" y="73"/>
                    </a:cubicBezTo>
                    <a:cubicBezTo>
                      <a:pt x="73" y="71"/>
                      <a:pt x="69" y="68"/>
                      <a:pt x="64" y="66"/>
                    </a:cubicBezTo>
                    <a:close/>
                    <a:moveTo>
                      <a:pt x="80" y="73"/>
                    </a:moveTo>
                    <a:cubicBezTo>
                      <a:pt x="84" y="74"/>
                      <a:pt x="85" y="76"/>
                      <a:pt x="89" y="75"/>
                    </a:cubicBezTo>
                    <a:cubicBezTo>
                      <a:pt x="92" y="70"/>
                      <a:pt x="86" y="67"/>
                      <a:pt x="84" y="65"/>
                    </a:cubicBezTo>
                    <a:cubicBezTo>
                      <a:pt x="82" y="67"/>
                      <a:pt x="81" y="70"/>
                      <a:pt x="80" y="73"/>
                    </a:cubicBezTo>
                    <a:close/>
                    <a:moveTo>
                      <a:pt x="39" y="80"/>
                    </a:moveTo>
                    <a:cubicBezTo>
                      <a:pt x="38" y="84"/>
                      <a:pt x="35" y="87"/>
                      <a:pt x="35" y="92"/>
                    </a:cubicBezTo>
                    <a:cubicBezTo>
                      <a:pt x="38" y="93"/>
                      <a:pt x="40" y="95"/>
                      <a:pt x="44" y="95"/>
                    </a:cubicBezTo>
                    <a:cubicBezTo>
                      <a:pt x="47" y="91"/>
                      <a:pt x="51" y="88"/>
                      <a:pt x="52" y="84"/>
                    </a:cubicBezTo>
                    <a:cubicBezTo>
                      <a:pt x="48" y="82"/>
                      <a:pt x="44" y="81"/>
                      <a:pt x="39" y="80"/>
                    </a:cubicBezTo>
                    <a:close/>
                    <a:moveTo>
                      <a:pt x="72" y="86"/>
                    </a:moveTo>
                    <a:cubicBezTo>
                      <a:pt x="76" y="87"/>
                      <a:pt x="79" y="86"/>
                      <a:pt x="82" y="87"/>
                    </a:cubicBezTo>
                    <a:cubicBezTo>
                      <a:pt x="84" y="84"/>
                      <a:pt x="86" y="82"/>
                      <a:pt x="87" y="78"/>
                    </a:cubicBezTo>
                    <a:cubicBezTo>
                      <a:pt x="84" y="78"/>
                      <a:pt x="82" y="76"/>
                      <a:pt x="79" y="74"/>
                    </a:cubicBezTo>
                    <a:cubicBezTo>
                      <a:pt x="77" y="79"/>
                      <a:pt x="74" y="82"/>
                      <a:pt x="72" y="86"/>
                    </a:cubicBezTo>
                    <a:close/>
                    <a:moveTo>
                      <a:pt x="23" y="94"/>
                    </a:moveTo>
                    <a:cubicBezTo>
                      <a:pt x="24" y="96"/>
                      <a:pt x="26" y="97"/>
                      <a:pt x="29" y="98"/>
                    </a:cubicBezTo>
                    <a:cubicBezTo>
                      <a:pt x="30" y="97"/>
                      <a:pt x="31" y="95"/>
                      <a:pt x="32" y="93"/>
                    </a:cubicBezTo>
                    <a:cubicBezTo>
                      <a:pt x="28" y="91"/>
                      <a:pt x="25" y="89"/>
                      <a:pt x="22" y="88"/>
                    </a:cubicBezTo>
                    <a:cubicBezTo>
                      <a:pt x="22" y="90"/>
                      <a:pt x="24" y="93"/>
                      <a:pt x="23" y="94"/>
                    </a:cubicBezTo>
                    <a:close/>
                    <a:moveTo>
                      <a:pt x="55" y="85"/>
                    </a:moveTo>
                    <a:cubicBezTo>
                      <a:pt x="52" y="89"/>
                      <a:pt x="49" y="92"/>
                      <a:pt x="46" y="96"/>
                    </a:cubicBezTo>
                    <a:cubicBezTo>
                      <a:pt x="50" y="97"/>
                      <a:pt x="53" y="97"/>
                      <a:pt x="57" y="97"/>
                    </a:cubicBezTo>
                    <a:cubicBezTo>
                      <a:pt x="61" y="94"/>
                      <a:pt x="65" y="91"/>
                      <a:pt x="67" y="87"/>
                    </a:cubicBezTo>
                    <a:cubicBezTo>
                      <a:pt x="63" y="86"/>
                      <a:pt x="59" y="85"/>
                      <a:pt x="55" y="85"/>
                    </a:cubicBezTo>
                    <a:close/>
                    <a:moveTo>
                      <a:pt x="70" y="88"/>
                    </a:moveTo>
                    <a:cubicBezTo>
                      <a:pt x="68" y="92"/>
                      <a:pt x="64" y="94"/>
                      <a:pt x="61" y="97"/>
                    </a:cubicBezTo>
                    <a:cubicBezTo>
                      <a:pt x="70" y="99"/>
                      <a:pt x="78" y="95"/>
                      <a:pt x="81" y="89"/>
                    </a:cubicBezTo>
                    <a:cubicBezTo>
                      <a:pt x="76" y="89"/>
                      <a:pt x="74" y="88"/>
                      <a:pt x="70" y="88"/>
                    </a:cubicBezTo>
                    <a:close/>
                    <a:moveTo>
                      <a:pt x="32" y="99"/>
                    </a:moveTo>
                    <a:cubicBezTo>
                      <a:pt x="33" y="101"/>
                      <a:pt x="35" y="101"/>
                      <a:pt x="37" y="102"/>
                    </a:cubicBezTo>
                    <a:cubicBezTo>
                      <a:pt x="38" y="99"/>
                      <a:pt x="41" y="99"/>
                      <a:pt x="42" y="97"/>
                    </a:cubicBezTo>
                    <a:cubicBezTo>
                      <a:pt x="39" y="96"/>
                      <a:pt x="37" y="95"/>
                      <a:pt x="33" y="94"/>
                    </a:cubicBezTo>
                    <a:cubicBezTo>
                      <a:pt x="33" y="96"/>
                      <a:pt x="32" y="98"/>
                      <a:pt x="32" y="99"/>
                    </a:cubicBezTo>
                    <a:close/>
                    <a:moveTo>
                      <a:pt x="44" y="98"/>
                    </a:moveTo>
                    <a:cubicBezTo>
                      <a:pt x="44" y="100"/>
                      <a:pt x="41" y="100"/>
                      <a:pt x="40" y="103"/>
                    </a:cubicBezTo>
                    <a:cubicBezTo>
                      <a:pt x="42" y="103"/>
                      <a:pt x="45" y="103"/>
                      <a:pt x="47" y="104"/>
                    </a:cubicBezTo>
                    <a:cubicBezTo>
                      <a:pt x="48" y="101"/>
                      <a:pt x="53" y="102"/>
                      <a:pt x="54" y="99"/>
                    </a:cubicBezTo>
                    <a:cubicBezTo>
                      <a:pt x="50" y="99"/>
                      <a:pt x="48" y="98"/>
                      <a:pt x="44" y="98"/>
                    </a:cubicBezTo>
                    <a:close/>
                    <a:moveTo>
                      <a:pt x="52" y="104"/>
                    </a:moveTo>
                    <a:cubicBezTo>
                      <a:pt x="57" y="104"/>
                      <a:pt x="63" y="103"/>
                      <a:pt x="67" y="100"/>
                    </a:cubicBezTo>
                    <a:cubicBezTo>
                      <a:pt x="60" y="99"/>
                      <a:pt x="55" y="100"/>
                      <a:pt x="52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32304" y="1169370"/>
            <a:ext cx="9657225" cy="5556086"/>
            <a:chOff x="1132304" y="1169370"/>
            <a:chExt cx="9657225" cy="555608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875397" y="3655682"/>
              <a:ext cx="2514232" cy="3069774"/>
            </a:xfrm>
            <a:prstGeom prst="rect">
              <a:avLst/>
            </a:prstGeom>
          </p:spPr>
        </p:pic>
        <p:sp>
          <p:nvSpPr>
            <p:cNvPr id="33" name="任意多边形: 形状 32"/>
            <p:cNvSpPr/>
            <p:nvPr/>
          </p:nvSpPr>
          <p:spPr>
            <a:xfrm>
              <a:off x="3019393" y="1169370"/>
              <a:ext cx="6101526" cy="5064328"/>
            </a:xfrm>
            <a:custGeom>
              <a:avLst/>
              <a:gdLst>
                <a:gd name="connsiteX0" fmla="*/ 2054499 w 6101526"/>
                <a:gd name="connsiteY0" fmla="*/ 0 h 5064328"/>
                <a:gd name="connsiteX1" fmla="*/ 2538024 w 6101526"/>
                <a:gd name="connsiteY1" fmla="*/ 382363 h 5064328"/>
                <a:gd name="connsiteX2" fmla="*/ 2553364 w 6101526"/>
                <a:gd name="connsiteY2" fmla="*/ 441317 h 5064328"/>
                <a:gd name="connsiteX3" fmla="*/ 2636748 w 6101526"/>
                <a:gd name="connsiteY3" fmla="*/ 425706 h 5064328"/>
                <a:gd name="connsiteX4" fmla="*/ 3095774 w 6101526"/>
                <a:gd name="connsiteY4" fmla="*/ 392750 h 5064328"/>
                <a:gd name="connsiteX5" fmla="*/ 3666780 w 6101526"/>
                <a:gd name="connsiteY5" fmla="*/ 448726 h 5064328"/>
                <a:gd name="connsiteX6" fmla="*/ 3715800 w 6101526"/>
                <a:gd name="connsiteY6" fmla="*/ 460709 h 5064328"/>
                <a:gd name="connsiteX7" fmla="*/ 3750754 w 6101526"/>
                <a:gd name="connsiteY7" fmla="*/ 383881 h 5064328"/>
                <a:gd name="connsiteX8" fmla="*/ 4185896 w 6101526"/>
                <a:gd name="connsiteY8" fmla="*/ 107862 h 5064328"/>
                <a:gd name="connsiteX9" fmla="*/ 4710659 w 6101526"/>
                <a:gd name="connsiteY9" fmla="*/ 733911 h 5064328"/>
                <a:gd name="connsiteX10" fmla="*/ 4699998 w 6101526"/>
                <a:gd name="connsiteY10" fmla="*/ 860082 h 5064328"/>
                <a:gd name="connsiteX11" fmla="*/ 4698198 w 6101526"/>
                <a:gd name="connsiteY11" fmla="*/ 867000 h 5064328"/>
                <a:gd name="connsiteX12" fmla="*/ 4895682 w 6101526"/>
                <a:gd name="connsiteY12" fmla="*/ 1008745 h 5064328"/>
                <a:gd name="connsiteX13" fmla="*/ 5093141 w 6101526"/>
                <a:gd name="connsiteY13" fmla="*/ 1182730 h 5064328"/>
                <a:gd name="connsiteX14" fmla="*/ 5196105 w 6101526"/>
                <a:gd name="connsiteY14" fmla="*/ 1291835 h 5064328"/>
                <a:gd name="connsiteX15" fmla="*/ 5196205 w 6101526"/>
                <a:gd name="connsiteY15" fmla="*/ 1291770 h 5064328"/>
                <a:gd name="connsiteX16" fmla="*/ 5400466 w 6101526"/>
                <a:gd name="connsiteY16" fmla="*/ 1242572 h 5064328"/>
                <a:gd name="connsiteX17" fmla="*/ 5925229 w 6101526"/>
                <a:gd name="connsiteY17" fmla="*/ 1868621 h 5064328"/>
                <a:gd name="connsiteX18" fmla="*/ 5771530 w 6101526"/>
                <a:gd name="connsiteY18" fmla="*/ 2311305 h 5064328"/>
                <a:gd name="connsiteX19" fmla="*/ 5747748 w 6101526"/>
                <a:gd name="connsiteY19" fmla="*/ 2334714 h 5064328"/>
                <a:gd name="connsiteX20" fmla="*/ 5775735 w 6101526"/>
                <a:gd name="connsiteY20" fmla="*/ 2460994 h 5064328"/>
                <a:gd name="connsiteX21" fmla="*/ 5786949 w 6101526"/>
                <a:gd name="connsiteY21" fmla="*/ 3109709 h 5064328"/>
                <a:gd name="connsiteX22" fmla="*/ 5780842 w 6101526"/>
                <a:gd name="connsiteY22" fmla="*/ 3142821 h 5064328"/>
                <a:gd name="connsiteX23" fmla="*/ 5781025 w 6101526"/>
                <a:gd name="connsiteY23" fmla="*/ 3142888 h 5064328"/>
                <a:gd name="connsiteX24" fmla="*/ 6101526 w 6101526"/>
                <a:gd name="connsiteY24" fmla="*/ 3719739 h 5064328"/>
                <a:gd name="connsiteX25" fmla="*/ 5576763 w 6101526"/>
                <a:gd name="connsiteY25" fmla="*/ 4345788 h 5064328"/>
                <a:gd name="connsiteX26" fmla="*/ 5372501 w 6101526"/>
                <a:gd name="connsiteY26" fmla="*/ 4296590 h 5064328"/>
                <a:gd name="connsiteX27" fmla="*/ 5289508 w 6101526"/>
                <a:gd name="connsiteY27" fmla="*/ 4242848 h 5064328"/>
                <a:gd name="connsiteX28" fmla="*/ 5264075 w 6101526"/>
                <a:gd name="connsiteY28" fmla="*/ 4276172 h 5064328"/>
                <a:gd name="connsiteX29" fmla="*/ 4129469 w 6101526"/>
                <a:gd name="connsiteY29" fmla="*/ 5064328 h 5064328"/>
                <a:gd name="connsiteX30" fmla="*/ 2018999 w 6101526"/>
                <a:gd name="connsiteY30" fmla="*/ 5056415 h 5064328"/>
                <a:gd name="connsiteX31" fmla="*/ 1000926 w 6101526"/>
                <a:gd name="connsiteY31" fmla="*/ 4383811 h 5064328"/>
                <a:gd name="connsiteX32" fmla="*/ 945914 w 6101526"/>
                <a:gd name="connsiteY32" fmla="*/ 4320510 h 5064328"/>
                <a:gd name="connsiteX33" fmla="*/ 889624 w 6101526"/>
                <a:gd name="connsiteY33" fmla="*/ 4375918 h 5064328"/>
                <a:gd name="connsiteX34" fmla="*/ 596224 w 6101526"/>
                <a:gd name="connsiteY34" fmla="*/ 4482837 h 5064328"/>
                <a:gd name="connsiteX35" fmla="*/ 71461 w 6101526"/>
                <a:gd name="connsiteY35" fmla="*/ 3856788 h 5064328"/>
                <a:gd name="connsiteX36" fmla="*/ 391963 w 6101526"/>
                <a:gd name="connsiteY36" fmla="*/ 3279937 h 5064328"/>
                <a:gd name="connsiteX37" fmla="*/ 412415 w 6101526"/>
                <a:gd name="connsiteY37" fmla="*/ 3272363 h 5064328"/>
                <a:gd name="connsiteX38" fmla="*/ 400058 w 6101526"/>
                <a:gd name="connsiteY38" fmla="*/ 3218807 h 5064328"/>
                <a:gd name="connsiteX39" fmla="*/ 369853 w 6101526"/>
                <a:gd name="connsiteY39" fmla="*/ 2655283 h 5064328"/>
                <a:gd name="connsiteX40" fmla="*/ 371482 w 6101526"/>
                <a:gd name="connsiteY40" fmla="*/ 2642632 h 5064328"/>
                <a:gd name="connsiteX41" fmla="*/ 320501 w 6101526"/>
                <a:gd name="connsiteY41" fmla="*/ 2623752 h 5064328"/>
                <a:gd name="connsiteX42" fmla="*/ 0 w 6101526"/>
                <a:gd name="connsiteY42" fmla="*/ 2046901 h 5064328"/>
                <a:gd name="connsiteX43" fmla="*/ 524763 w 6101526"/>
                <a:gd name="connsiteY43" fmla="*/ 1420852 h 5064328"/>
                <a:gd name="connsiteX44" fmla="*/ 729025 w 6101526"/>
                <a:gd name="connsiteY44" fmla="*/ 1470050 h 5064328"/>
                <a:gd name="connsiteX45" fmla="*/ 794364 w 6101526"/>
                <a:gd name="connsiteY45" fmla="*/ 1512361 h 5064328"/>
                <a:gd name="connsiteX46" fmla="*/ 817601 w 6101526"/>
                <a:gd name="connsiteY46" fmla="*/ 1478130 h 5064328"/>
                <a:gd name="connsiteX47" fmla="*/ 1420755 w 6101526"/>
                <a:gd name="connsiteY47" fmla="*/ 899852 h 5064328"/>
                <a:gd name="connsiteX48" fmla="*/ 1556435 w 6101526"/>
                <a:gd name="connsiteY48" fmla="*/ 813857 h 5064328"/>
                <a:gd name="connsiteX49" fmla="*/ 1540398 w 6101526"/>
                <a:gd name="connsiteY49" fmla="*/ 752220 h 5064328"/>
                <a:gd name="connsiteX50" fmla="*/ 1529736 w 6101526"/>
                <a:gd name="connsiteY50" fmla="*/ 626049 h 5064328"/>
                <a:gd name="connsiteX51" fmla="*/ 2054499 w 6101526"/>
                <a:gd name="connsiteY51" fmla="*/ 0 h 5064328"/>
                <a:gd name="connsiteX0-1" fmla="*/ 2054499 w 6101526"/>
                <a:gd name="connsiteY0-2" fmla="*/ 0 h 5064328"/>
                <a:gd name="connsiteX1-3" fmla="*/ 2538024 w 6101526"/>
                <a:gd name="connsiteY1-4" fmla="*/ 382363 h 5064328"/>
                <a:gd name="connsiteX2-5" fmla="*/ 2553364 w 6101526"/>
                <a:gd name="connsiteY2-6" fmla="*/ 441317 h 5064328"/>
                <a:gd name="connsiteX3-7" fmla="*/ 2636748 w 6101526"/>
                <a:gd name="connsiteY3-8" fmla="*/ 425706 h 5064328"/>
                <a:gd name="connsiteX4-9" fmla="*/ 3095774 w 6101526"/>
                <a:gd name="connsiteY4-10" fmla="*/ 392750 h 5064328"/>
                <a:gd name="connsiteX5-11" fmla="*/ 3666780 w 6101526"/>
                <a:gd name="connsiteY5-12" fmla="*/ 448726 h 5064328"/>
                <a:gd name="connsiteX6-13" fmla="*/ 3715800 w 6101526"/>
                <a:gd name="connsiteY6-14" fmla="*/ 460709 h 5064328"/>
                <a:gd name="connsiteX7-15" fmla="*/ 3750754 w 6101526"/>
                <a:gd name="connsiteY7-16" fmla="*/ 383881 h 5064328"/>
                <a:gd name="connsiteX8-17" fmla="*/ 4185896 w 6101526"/>
                <a:gd name="connsiteY8-18" fmla="*/ 107862 h 5064328"/>
                <a:gd name="connsiteX9-19" fmla="*/ 4710659 w 6101526"/>
                <a:gd name="connsiteY9-20" fmla="*/ 733911 h 5064328"/>
                <a:gd name="connsiteX10-21" fmla="*/ 4699998 w 6101526"/>
                <a:gd name="connsiteY10-22" fmla="*/ 860082 h 5064328"/>
                <a:gd name="connsiteX11-23" fmla="*/ 4698198 w 6101526"/>
                <a:gd name="connsiteY11-24" fmla="*/ 867000 h 5064328"/>
                <a:gd name="connsiteX12-25" fmla="*/ 4895682 w 6101526"/>
                <a:gd name="connsiteY12-26" fmla="*/ 1008745 h 5064328"/>
                <a:gd name="connsiteX13-27" fmla="*/ 5093141 w 6101526"/>
                <a:gd name="connsiteY13-28" fmla="*/ 1182730 h 5064328"/>
                <a:gd name="connsiteX14-29" fmla="*/ 5196105 w 6101526"/>
                <a:gd name="connsiteY14-30" fmla="*/ 1291835 h 5064328"/>
                <a:gd name="connsiteX15-31" fmla="*/ 5196205 w 6101526"/>
                <a:gd name="connsiteY15-32" fmla="*/ 1291770 h 5064328"/>
                <a:gd name="connsiteX16-33" fmla="*/ 5400466 w 6101526"/>
                <a:gd name="connsiteY16-34" fmla="*/ 1242572 h 5064328"/>
                <a:gd name="connsiteX17-35" fmla="*/ 5925229 w 6101526"/>
                <a:gd name="connsiteY17-36" fmla="*/ 1868621 h 5064328"/>
                <a:gd name="connsiteX18-37" fmla="*/ 5771530 w 6101526"/>
                <a:gd name="connsiteY18-38" fmla="*/ 2311305 h 5064328"/>
                <a:gd name="connsiteX19-39" fmla="*/ 5747748 w 6101526"/>
                <a:gd name="connsiteY19-40" fmla="*/ 2334714 h 5064328"/>
                <a:gd name="connsiteX20-41" fmla="*/ 5775735 w 6101526"/>
                <a:gd name="connsiteY20-42" fmla="*/ 2460994 h 5064328"/>
                <a:gd name="connsiteX21-43" fmla="*/ 5786949 w 6101526"/>
                <a:gd name="connsiteY21-44" fmla="*/ 3109709 h 5064328"/>
                <a:gd name="connsiteX22-45" fmla="*/ 5780842 w 6101526"/>
                <a:gd name="connsiteY22-46" fmla="*/ 3142821 h 5064328"/>
                <a:gd name="connsiteX23-47" fmla="*/ 5781025 w 6101526"/>
                <a:gd name="connsiteY23-48" fmla="*/ 3142888 h 5064328"/>
                <a:gd name="connsiteX24-49" fmla="*/ 6101526 w 6101526"/>
                <a:gd name="connsiteY24-50" fmla="*/ 3719739 h 5064328"/>
                <a:gd name="connsiteX25-51" fmla="*/ 5576763 w 6101526"/>
                <a:gd name="connsiteY25-52" fmla="*/ 4345788 h 5064328"/>
                <a:gd name="connsiteX26-53" fmla="*/ 5372501 w 6101526"/>
                <a:gd name="connsiteY26-54" fmla="*/ 4296590 h 5064328"/>
                <a:gd name="connsiteX27-55" fmla="*/ 5289508 w 6101526"/>
                <a:gd name="connsiteY27-56" fmla="*/ 4242848 h 5064328"/>
                <a:gd name="connsiteX28-57" fmla="*/ 5264075 w 6101526"/>
                <a:gd name="connsiteY28-58" fmla="*/ 4276172 h 5064328"/>
                <a:gd name="connsiteX29-59" fmla="*/ 4129469 w 6101526"/>
                <a:gd name="connsiteY29-60" fmla="*/ 5064328 h 5064328"/>
                <a:gd name="connsiteX30-61" fmla="*/ 4054507 w 6101526"/>
                <a:gd name="connsiteY30-62" fmla="*/ 5059980 h 5064328"/>
                <a:gd name="connsiteX31-63" fmla="*/ 2018999 w 6101526"/>
                <a:gd name="connsiteY31-64" fmla="*/ 5056415 h 5064328"/>
                <a:gd name="connsiteX32-65" fmla="*/ 1000926 w 6101526"/>
                <a:gd name="connsiteY32-66" fmla="*/ 4383811 h 5064328"/>
                <a:gd name="connsiteX33-67" fmla="*/ 945914 w 6101526"/>
                <a:gd name="connsiteY33-68" fmla="*/ 4320510 h 5064328"/>
                <a:gd name="connsiteX34-69" fmla="*/ 889624 w 6101526"/>
                <a:gd name="connsiteY34-70" fmla="*/ 4375918 h 5064328"/>
                <a:gd name="connsiteX35-71" fmla="*/ 596224 w 6101526"/>
                <a:gd name="connsiteY35-72" fmla="*/ 4482837 h 5064328"/>
                <a:gd name="connsiteX36-73" fmla="*/ 71461 w 6101526"/>
                <a:gd name="connsiteY36-74" fmla="*/ 3856788 h 5064328"/>
                <a:gd name="connsiteX37-75" fmla="*/ 391963 w 6101526"/>
                <a:gd name="connsiteY37-76" fmla="*/ 3279937 h 5064328"/>
                <a:gd name="connsiteX38-77" fmla="*/ 412415 w 6101526"/>
                <a:gd name="connsiteY38-78" fmla="*/ 3272363 h 5064328"/>
                <a:gd name="connsiteX39-79" fmla="*/ 400058 w 6101526"/>
                <a:gd name="connsiteY39-80" fmla="*/ 3218807 h 5064328"/>
                <a:gd name="connsiteX40-81" fmla="*/ 369853 w 6101526"/>
                <a:gd name="connsiteY40-82" fmla="*/ 2655283 h 5064328"/>
                <a:gd name="connsiteX41-83" fmla="*/ 371482 w 6101526"/>
                <a:gd name="connsiteY41-84" fmla="*/ 2642632 h 5064328"/>
                <a:gd name="connsiteX42-85" fmla="*/ 320501 w 6101526"/>
                <a:gd name="connsiteY42-86" fmla="*/ 2623752 h 5064328"/>
                <a:gd name="connsiteX43-87" fmla="*/ 0 w 6101526"/>
                <a:gd name="connsiteY43-88" fmla="*/ 2046901 h 5064328"/>
                <a:gd name="connsiteX44-89" fmla="*/ 524763 w 6101526"/>
                <a:gd name="connsiteY44-90" fmla="*/ 1420852 h 5064328"/>
                <a:gd name="connsiteX45-91" fmla="*/ 729025 w 6101526"/>
                <a:gd name="connsiteY45-92" fmla="*/ 1470050 h 5064328"/>
                <a:gd name="connsiteX46-93" fmla="*/ 794364 w 6101526"/>
                <a:gd name="connsiteY46-94" fmla="*/ 1512361 h 5064328"/>
                <a:gd name="connsiteX47-95" fmla="*/ 817601 w 6101526"/>
                <a:gd name="connsiteY47-96" fmla="*/ 1478130 h 5064328"/>
                <a:gd name="connsiteX48-97" fmla="*/ 1420755 w 6101526"/>
                <a:gd name="connsiteY48-98" fmla="*/ 899852 h 5064328"/>
                <a:gd name="connsiteX49-99" fmla="*/ 1556435 w 6101526"/>
                <a:gd name="connsiteY49-100" fmla="*/ 813857 h 5064328"/>
                <a:gd name="connsiteX50-101" fmla="*/ 1540398 w 6101526"/>
                <a:gd name="connsiteY50-102" fmla="*/ 752220 h 5064328"/>
                <a:gd name="connsiteX51-103" fmla="*/ 1529736 w 6101526"/>
                <a:gd name="connsiteY51-104" fmla="*/ 626049 h 5064328"/>
                <a:gd name="connsiteX52" fmla="*/ 2054499 w 6101526"/>
                <a:gd name="connsiteY52" fmla="*/ 0 h 5064328"/>
                <a:gd name="connsiteX0-105" fmla="*/ 2054499 w 6101526"/>
                <a:gd name="connsiteY0-106" fmla="*/ 0 h 5064328"/>
                <a:gd name="connsiteX1-107" fmla="*/ 2538024 w 6101526"/>
                <a:gd name="connsiteY1-108" fmla="*/ 382363 h 5064328"/>
                <a:gd name="connsiteX2-109" fmla="*/ 2553364 w 6101526"/>
                <a:gd name="connsiteY2-110" fmla="*/ 441317 h 5064328"/>
                <a:gd name="connsiteX3-111" fmla="*/ 2636748 w 6101526"/>
                <a:gd name="connsiteY3-112" fmla="*/ 425706 h 5064328"/>
                <a:gd name="connsiteX4-113" fmla="*/ 3095774 w 6101526"/>
                <a:gd name="connsiteY4-114" fmla="*/ 392750 h 5064328"/>
                <a:gd name="connsiteX5-115" fmla="*/ 3666780 w 6101526"/>
                <a:gd name="connsiteY5-116" fmla="*/ 448726 h 5064328"/>
                <a:gd name="connsiteX6-117" fmla="*/ 3715800 w 6101526"/>
                <a:gd name="connsiteY6-118" fmla="*/ 460709 h 5064328"/>
                <a:gd name="connsiteX7-119" fmla="*/ 3750754 w 6101526"/>
                <a:gd name="connsiteY7-120" fmla="*/ 383881 h 5064328"/>
                <a:gd name="connsiteX8-121" fmla="*/ 4185896 w 6101526"/>
                <a:gd name="connsiteY8-122" fmla="*/ 107862 h 5064328"/>
                <a:gd name="connsiteX9-123" fmla="*/ 4710659 w 6101526"/>
                <a:gd name="connsiteY9-124" fmla="*/ 733911 h 5064328"/>
                <a:gd name="connsiteX10-125" fmla="*/ 4699998 w 6101526"/>
                <a:gd name="connsiteY10-126" fmla="*/ 860082 h 5064328"/>
                <a:gd name="connsiteX11-127" fmla="*/ 4698198 w 6101526"/>
                <a:gd name="connsiteY11-128" fmla="*/ 867000 h 5064328"/>
                <a:gd name="connsiteX12-129" fmla="*/ 4895682 w 6101526"/>
                <a:gd name="connsiteY12-130" fmla="*/ 1008745 h 5064328"/>
                <a:gd name="connsiteX13-131" fmla="*/ 5093141 w 6101526"/>
                <a:gd name="connsiteY13-132" fmla="*/ 1182730 h 5064328"/>
                <a:gd name="connsiteX14-133" fmla="*/ 5196105 w 6101526"/>
                <a:gd name="connsiteY14-134" fmla="*/ 1291835 h 5064328"/>
                <a:gd name="connsiteX15-135" fmla="*/ 5196205 w 6101526"/>
                <a:gd name="connsiteY15-136" fmla="*/ 1291770 h 5064328"/>
                <a:gd name="connsiteX16-137" fmla="*/ 5400466 w 6101526"/>
                <a:gd name="connsiteY16-138" fmla="*/ 1242572 h 5064328"/>
                <a:gd name="connsiteX17-139" fmla="*/ 5925229 w 6101526"/>
                <a:gd name="connsiteY17-140" fmla="*/ 1868621 h 5064328"/>
                <a:gd name="connsiteX18-141" fmla="*/ 5771530 w 6101526"/>
                <a:gd name="connsiteY18-142" fmla="*/ 2311305 h 5064328"/>
                <a:gd name="connsiteX19-143" fmla="*/ 5747748 w 6101526"/>
                <a:gd name="connsiteY19-144" fmla="*/ 2334714 h 5064328"/>
                <a:gd name="connsiteX20-145" fmla="*/ 5775735 w 6101526"/>
                <a:gd name="connsiteY20-146" fmla="*/ 2460994 h 5064328"/>
                <a:gd name="connsiteX21-147" fmla="*/ 5786949 w 6101526"/>
                <a:gd name="connsiteY21-148" fmla="*/ 3109709 h 5064328"/>
                <a:gd name="connsiteX22-149" fmla="*/ 5780842 w 6101526"/>
                <a:gd name="connsiteY22-150" fmla="*/ 3142821 h 5064328"/>
                <a:gd name="connsiteX23-151" fmla="*/ 5781025 w 6101526"/>
                <a:gd name="connsiteY23-152" fmla="*/ 3142888 h 5064328"/>
                <a:gd name="connsiteX24-153" fmla="*/ 6101526 w 6101526"/>
                <a:gd name="connsiteY24-154" fmla="*/ 3719739 h 5064328"/>
                <a:gd name="connsiteX25-155" fmla="*/ 5576763 w 6101526"/>
                <a:gd name="connsiteY25-156" fmla="*/ 4345788 h 5064328"/>
                <a:gd name="connsiteX26-157" fmla="*/ 5372501 w 6101526"/>
                <a:gd name="connsiteY26-158" fmla="*/ 4296590 h 5064328"/>
                <a:gd name="connsiteX27-159" fmla="*/ 5289508 w 6101526"/>
                <a:gd name="connsiteY27-160" fmla="*/ 4242848 h 5064328"/>
                <a:gd name="connsiteX28-161" fmla="*/ 5264075 w 6101526"/>
                <a:gd name="connsiteY28-162" fmla="*/ 4276172 h 5064328"/>
                <a:gd name="connsiteX29-163" fmla="*/ 4129469 w 6101526"/>
                <a:gd name="connsiteY29-164" fmla="*/ 5064328 h 5064328"/>
                <a:gd name="connsiteX30-165" fmla="*/ 4054507 w 6101526"/>
                <a:gd name="connsiteY30-166" fmla="*/ 5059980 h 5064328"/>
                <a:gd name="connsiteX31-167" fmla="*/ 2079657 w 6101526"/>
                <a:gd name="connsiteY31-168" fmla="*/ 5053630 h 5064328"/>
                <a:gd name="connsiteX32-169" fmla="*/ 2018999 w 6101526"/>
                <a:gd name="connsiteY32-170" fmla="*/ 5056415 h 5064328"/>
                <a:gd name="connsiteX33-171" fmla="*/ 1000926 w 6101526"/>
                <a:gd name="connsiteY33-172" fmla="*/ 4383811 h 5064328"/>
                <a:gd name="connsiteX34-173" fmla="*/ 945914 w 6101526"/>
                <a:gd name="connsiteY34-174" fmla="*/ 4320510 h 5064328"/>
                <a:gd name="connsiteX35-175" fmla="*/ 889624 w 6101526"/>
                <a:gd name="connsiteY35-176" fmla="*/ 4375918 h 5064328"/>
                <a:gd name="connsiteX36-177" fmla="*/ 596224 w 6101526"/>
                <a:gd name="connsiteY36-178" fmla="*/ 4482837 h 5064328"/>
                <a:gd name="connsiteX37-179" fmla="*/ 71461 w 6101526"/>
                <a:gd name="connsiteY37-180" fmla="*/ 3856788 h 5064328"/>
                <a:gd name="connsiteX38-181" fmla="*/ 391963 w 6101526"/>
                <a:gd name="connsiteY38-182" fmla="*/ 3279937 h 5064328"/>
                <a:gd name="connsiteX39-183" fmla="*/ 412415 w 6101526"/>
                <a:gd name="connsiteY39-184" fmla="*/ 3272363 h 5064328"/>
                <a:gd name="connsiteX40-185" fmla="*/ 400058 w 6101526"/>
                <a:gd name="connsiteY40-186" fmla="*/ 3218807 h 5064328"/>
                <a:gd name="connsiteX41-187" fmla="*/ 369853 w 6101526"/>
                <a:gd name="connsiteY41-188" fmla="*/ 2655283 h 5064328"/>
                <a:gd name="connsiteX42-189" fmla="*/ 371482 w 6101526"/>
                <a:gd name="connsiteY42-190" fmla="*/ 2642632 h 5064328"/>
                <a:gd name="connsiteX43-191" fmla="*/ 320501 w 6101526"/>
                <a:gd name="connsiteY43-192" fmla="*/ 2623752 h 5064328"/>
                <a:gd name="connsiteX44-193" fmla="*/ 0 w 6101526"/>
                <a:gd name="connsiteY44-194" fmla="*/ 2046901 h 5064328"/>
                <a:gd name="connsiteX45-195" fmla="*/ 524763 w 6101526"/>
                <a:gd name="connsiteY45-196" fmla="*/ 1420852 h 5064328"/>
                <a:gd name="connsiteX46-197" fmla="*/ 729025 w 6101526"/>
                <a:gd name="connsiteY46-198" fmla="*/ 1470050 h 5064328"/>
                <a:gd name="connsiteX47-199" fmla="*/ 794364 w 6101526"/>
                <a:gd name="connsiteY47-200" fmla="*/ 1512361 h 5064328"/>
                <a:gd name="connsiteX48-201" fmla="*/ 817601 w 6101526"/>
                <a:gd name="connsiteY48-202" fmla="*/ 1478130 h 5064328"/>
                <a:gd name="connsiteX49-203" fmla="*/ 1420755 w 6101526"/>
                <a:gd name="connsiteY49-204" fmla="*/ 899852 h 5064328"/>
                <a:gd name="connsiteX50-205" fmla="*/ 1556435 w 6101526"/>
                <a:gd name="connsiteY50-206" fmla="*/ 813857 h 5064328"/>
                <a:gd name="connsiteX51-207" fmla="*/ 1540398 w 6101526"/>
                <a:gd name="connsiteY51-208" fmla="*/ 752220 h 5064328"/>
                <a:gd name="connsiteX52-209" fmla="*/ 1529736 w 6101526"/>
                <a:gd name="connsiteY52-210" fmla="*/ 626049 h 5064328"/>
                <a:gd name="connsiteX53" fmla="*/ 2054499 w 6101526"/>
                <a:gd name="connsiteY53" fmla="*/ 0 h 5064328"/>
                <a:gd name="connsiteX0-211" fmla="*/ 2079657 w 6101526"/>
                <a:gd name="connsiteY0-212" fmla="*/ 5053630 h 5145070"/>
                <a:gd name="connsiteX1-213" fmla="*/ 2018999 w 6101526"/>
                <a:gd name="connsiteY1-214" fmla="*/ 5056415 h 5145070"/>
                <a:gd name="connsiteX2-215" fmla="*/ 1000926 w 6101526"/>
                <a:gd name="connsiteY2-216" fmla="*/ 4383811 h 5145070"/>
                <a:gd name="connsiteX3-217" fmla="*/ 945914 w 6101526"/>
                <a:gd name="connsiteY3-218" fmla="*/ 4320510 h 5145070"/>
                <a:gd name="connsiteX4-219" fmla="*/ 889624 w 6101526"/>
                <a:gd name="connsiteY4-220" fmla="*/ 4375918 h 5145070"/>
                <a:gd name="connsiteX5-221" fmla="*/ 596224 w 6101526"/>
                <a:gd name="connsiteY5-222" fmla="*/ 4482837 h 5145070"/>
                <a:gd name="connsiteX6-223" fmla="*/ 71461 w 6101526"/>
                <a:gd name="connsiteY6-224" fmla="*/ 3856788 h 5145070"/>
                <a:gd name="connsiteX7-225" fmla="*/ 391963 w 6101526"/>
                <a:gd name="connsiteY7-226" fmla="*/ 3279937 h 5145070"/>
                <a:gd name="connsiteX8-227" fmla="*/ 412415 w 6101526"/>
                <a:gd name="connsiteY8-228" fmla="*/ 3272363 h 5145070"/>
                <a:gd name="connsiteX9-229" fmla="*/ 400058 w 6101526"/>
                <a:gd name="connsiteY9-230" fmla="*/ 3218807 h 5145070"/>
                <a:gd name="connsiteX10-231" fmla="*/ 369853 w 6101526"/>
                <a:gd name="connsiteY10-232" fmla="*/ 2655283 h 5145070"/>
                <a:gd name="connsiteX11-233" fmla="*/ 371482 w 6101526"/>
                <a:gd name="connsiteY11-234" fmla="*/ 2642632 h 5145070"/>
                <a:gd name="connsiteX12-235" fmla="*/ 320501 w 6101526"/>
                <a:gd name="connsiteY12-236" fmla="*/ 2623752 h 5145070"/>
                <a:gd name="connsiteX13-237" fmla="*/ 0 w 6101526"/>
                <a:gd name="connsiteY13-238" fmla="*/ 2046901 h 5145070"/>
                <a:gd name="connsiteX14-239" fmla="*/ 524763 w 6101526"/>
                <a:gd name="connsiteY14-240" fmla="*/ 1420852 h 5145070"/>
                <a:gd name="connsiteX15-241" fmla="*/ 729025 w 6101526"/>
                <a:gd name="connsiteY15-242" fmla="*/ 1470050 h 5145070"/>
                <a:gd name="connsiteX16-243" fmla="*/ 794364 w 6101526"/>
                <a:gd name="connsiteY16-244" fmla="*/ 1512361 h 5145070"/>
                <a:gd name="connsiteX17-245" fmla="*/ 817601 w 6101526"/>
                <a:gd name="connsiteY17-246" fmla="*/ 1478130 h 5145070"/>
                <a:gd name="connsiteX18-247" fmla="*/ 1420755 w 6101526"/>
                <a:gd name="connsiteY18-248" fmla="*/ 899852 h 5145070"/>
                <a:gd name="connsiteX19-249" fmla="*/ 1556435 w 6101526"/>
                <a:gd name="connsiteY19-250" fmla="*/ 813857 h 5145070"/>
                <a:gd name="connsiteX20-251" fmla="*/ 1540398 w 6101526"/>
                <a:gd name="connsiteY20-252" fmla="*/ 752220 h 5145070"/>
                <a:gd name="connsiteX21-253" fmla="*/ 1529736 w 6101526"/>
                <a:gd name="connsiteY21-254" fmla="*/ 626049 h 5145070"/>
                <a:gd name="connsiteX22-255" fmla="*/ 2054499 w 6101526"/>
                <a:gd name="connsiteY22-256" fmla="*/ 0 h 5145070"/>
                <a:gd name="connsiteX23-257" fmla="*/ 2538024 w 6101526"/>
                <a:gd name="connsiteY23-258" fmla="*/ 382363 h 5145070"/>
                <a:gd name="connsiteX24-259" fmla="*/ 2553364 w 6101526"/>
                <a:gd name="connsiteY24-260" fmla="*/ 441317 h 5145070"/>
                <a:gd name="connsiteX25-261" fmla="*/ 2636748 w 6101526"/>
                <a:gd name="connsiteY25-262" fmla="*/ 425706 h 5145070"/>
                <a:gd name="connsiteX26-263" fmla="*/ 3095774 w 6101526"/>
                <a:gd name="connsiteY26-264" fmla="*/ 392750 h 5145070"/>
                <a:gd name="connsiteX27-265" fmla="*/ 3666780 w 6101526"/>
                <a:gd name="connsiteY27-266" fmla="*/ 448726 h 5145070"/>
                <a:gd name="connsiteX28-267" fmla="*/ 3715800 w 6101526"/>
                <a:gd name="connsiteY28-268" fmla="*/ 460709 h 5145070"/>
                <a:gd name="connsiteX29-269" fmla="*/ 3750754 w 6101526"/>
                <a:gd name="connsiteY29-270" fmla="*/ 383881 h 5145070"/>
                <a:gd name="connsiteX30-271" fmla="*/ 4185896 w 6101526"/>
                <a:gd name="connsiteY30-272" fmla="*/ 107862 h 5145070"/>
                <a:gd name="connsiteX31-273" fmla="*/ 4710659 w 6101526"/>
                <a:gd name="connsiteY31-274" fmla="*/ 733911 h 5145070"/>
                <a:gd name="connsiteX32-275" fmla="*/ 4699998 w 6101526"/>
                <a:gd name="connsiteY32-276" fmla="*/ 860082 h 5145070"/>
                <a:gd name="connsiteX33-277" fmla="*/ 4698198 w 6101526"/>
                <a:gd name="connsiteY33-278" fmla="*/ 867000 h 5145070"/>
                <a:gd name="connsiteX34-279" fmla="*/ 4895682 w 6101526"/>
                <a:gd name="connsiteY34-280" fmla="*/ 1008745 h 5145070"/>
                <a:gd name="connsiteX35-281" fmla="*/ 5093141 w 6101526"/>
                <a:gd name="connsiteY35-282" fmla="*/ 1182730 h 5145070"/>
                <a:gd name="connsiteX36-283" fmla="*/ 5196105 w 6101526"/>
                <a:gd name="connsiteY36-284" fmla="*/ 1291835 h 5145070"/>
                <a:gd name="connsiteX37-285" fmla="*/ 5196205 w 6101526"/>
                <a:gd name="connsiteY37-286" fmla="*/ 1291770 h 5145070"/>
                <a:gd name="connsiteX38-287" fmla="*/ 5400466 w 6101526"/>
                <a:gd name="connsiteY38-288" fmla="*/ 1242572 h 5145070"/>
                <a:gd name="connsiteX39-289" fmla="*/ 5925229 w 6101526"/>
                <a:gd name="connsiteY39-290" fmla="*/ 1868621 h 5145070"/>
                <a:gd name="connsiteX40-291" fmla="*/ 5771530 w 6101526"/>
                <a:gd name="connsiteY40-292" fmla="*/ 2311305 h 5145070"/>
                <a:gd name="connsiteX41-293" fmla="*/ 5747748 w 6101526"/>
                <a:gd name="connsiteY41-294" fmla="*/ 2334714 h 5145070"/>
                <a:gd name="connsiteX42-295" fmla="*/ 5775735 w 6101526"/>
                <a:gd name="connsiteY42-296" fmla="*/ 2460994 h 5145070"/>
                <a:gd name="connsiteX43-297" fmla="*/ 5786949 w 6101526"/>
                <a:gd name="connsiteY43-298" fmla="*/ 3109709 h 5145070"/>
                <a:gd name="connsiteX44-299" fmla="*/ 5780842 w 6101526"/>
                <a:gd name="connsiteY44-300" fmla="*/ 3142821 h 5145070"/>
                <a:gd name="connsiteX45-301" fmla="*/ 5781025 w 6101526"/>
                <a:gd name="connsiteY45-302" fmla="*/ 3142888 h 5145070"/>
                <a:gd name="connsiteX46-303" fmla="*/ 6101526 w 6101526"/>
                <a:gd name="connsiteY46-304" fmla="*/ 3719739 h 5145070"/>
                <a:gd name="connsiteX47-305" fmla="*/ 5576763 w 6101526"/>
                <a:gd name="connsiteY47-306" fmla="*/ 4345788 h 5145070"/>
                <a:gd name="connsiteX48-307" fmla="*/ 5372501 w 6101526"/>
                <a:gd name="connsiteY48-308" fmla="*/ 4296590 h 5145070"/>
                <a:gd name="connsiteX49-309" fmla="*/ 5289508 w 6101526"/>
                <a:gd name="connsiteY49-310" fmla="*/ 4242848 h 5145070"/>
                <a:gd name="connsiteX50-311" fmla="*/ 5264075 w 6101526"/>
                <a:gd name="connsiteY50-312" fmla="*/ 4276172 h 5145070"/>
                <a:gd name="connsiteX51-313" fmla="*/ 4129469 w 6101526"/>
                <a:gd name="connsiteY51-314" fmla="*/ 5064328 h 5145070"/>
                <a:gd name="connsiteX52-315" fmla="*/ 4054507 w 6101526"/>
                <a:gd name="connsiteY52-316" fmla="*/ 5059980 h 5145070"/>
                <a:gd name="connsiteX53-317" fmla="*/ 2171097 w 6101526"/>
                <a:gd name="connsiteY53-318" fmla="*/ 5145070 h 5145070"/>
                <a:gd name="connsiteX0-319" fmla="*/ 2079657 w 6101526"/>
                <a:gd name="connsiteY0-320" fmla="*/ 5053630 h 5145070"/>
                <a:gd name="connsiteX1-321" fmla="*/ 2018999 w 6101526"/>
                <a:gd name="connsiteY1-322" fmla="*/ 5056415 h 5145070"/>
                <a:gd name="connsiteX2-323" fmla="*/ 1000926 w 6101526"/>
                <a:gd name="connsiteY2-324" fmla="*/ 4383811 h 5145070"/>
                <a:gd name="connsiteX3-325" fmla="*/ 945914 w 6101526"/>
                <a:gd name="connsiteY3-326" fmla="*/ 4320510 h 5145070"/>
                <a:gd name="connsiteX4-327" fmla="*/ 889624 w 6101526"/>
                <a:gd name="connsiteY4-328" fmla="*/ 4375918 h 5145070"/>
                <a:gd name="connsiteX5-329" fmla="*/ 596224 w 6101526"/>
                <a:gd name="connsiteY5-330" fmla="*/ 4482837 h 5145070"/>
                <a:gd name="connsiteX6-331" fmla="*/ 71461 w 6101526"/>
                <a:gd name="connsiteY6-332" fmla="*/ 3856788 h 5145070"/>
                <a:gd name="connsiteX7-333" fmla="*/ 391963 w 6101526"/>
                <a:gd name="connsiteY7-334" fmla="*/ 3279937 h 5145070"/>
                <a:gd name="connsiteX8-335" fmla="*/ 412415 w 6101526"/>
                <a:gd name="connsiteY8-336" fmla="*/ 3272363 h 5145070"/>
                <a:gd name="connsiteX9-337" fmla="*/ 400058 w 6101526"/>
                <a:gd name="connsiteY9-338" fmla="*/ 3218807 h 5145070"/>
                <a:gd name="connsiteX10-339" fmla="*/ 369853 w 6101526"/>
                <a:gd name="connsiteY10-340" fmla="*/ 2655283 h 5145070"/>
                <a:gd name="connsiteX11-341" fmla="*/ 371482 w 6101526"/>
                <a:gd name="connsiteY11-342" fmla="*/ 2642632 h 5145070"/>
                <a:gd name="connsiteX12-343" fmla="*/ 320501 w 6101526"/>
                <a:gd name="connsiteY12-344" fmla="*/ 2623752 h 5145070"/>
                <a:gd name="connsiteX13-345" fmla="*/ 0 w 6101526"/>
                <a:gd name="connsiteY13-346" fmla="*/ 2046901 h 5145070"/>
                <a:gd name="connsiteX14-347" fmla="*/ 524763 w 6101526"/>
                <a:gd name="connsiteY14-348" fmla="*/ 1420852 h 5145070"/>
                <a:gd name="connsiteX15-349" fmla="*/ 729025 w 6101526"/>
                <a:gd name="connsiteY15-350" fmla="*/ 1470050 h 5145070"/>
                <a:gd name="connsiteX16-351" fmla="*/ 794364 w 6101526"/>
                <a:gd name="connsiteY16-352" fmla="*/ 1512361 h 5145070"/>
                <a:gd name="connsiteX17-353" fmla="*/ 817601 w 6101526"/>
                <a:gd name="connsiteY17-354" fmla="*/ 1478130 h 5145070"/>
                <a:gd name="connsiteX18-355" fmla="*/ 1420755 w 6101526"/>
                <a:gd name="connsiteY18-356" fmla="*/ 899852 h 5145070"/>
                <a:gd name="connsiteX19-357" fmla="*/ 1556435 w 6101526"/>
                <a:gd name="connsiteY19-358" fmla="*/ 813857 h 5145070"/>
                <a:gd name="connsiteX20-359" fmla="*/ 1540398 w 6101526"/>
                <a:gd name="connsiteY20-360" fmla="*/ 752220 h 5145070"/>
                <a:gd name="connsiteX21-361" fmla="*/ 1529736 w 6101526"/>
                <a:gd name="connsiteY21-362" fmla="*/ 626049 h 5145070"/>
                <a:gd name="connsiteX22-363" fmla="*/ 2054499 w 6101526"/>
                <a:gd name="connsiteY22-364" fmla="*/ 0 h 5145070"/>
                <a:gd name="connsiteX23-365" fmla="*/ 2538024 w 6101526"/>
                <a:gd name="connsiteY23-366" fmla="*/ 382363 h 5145070"/>
                <a:gd name="connsiteX24-367" fmla="*/ 2553364 w 6101526"/>
                <a:gd name="connsiteY24-368" fmla="*/ 441317 h 5145070"/>
                <a:gd name="connsiteX25-369" fmla="*/ 2636748 w 6101526"/>
                <a:gd name="connsiteY25-370" fmla="*/ 425706 h 5145070"/>
                <a:gd name="connsiteX26-371" fmla="*/ 3095774 w 6101526"/>
                <a:gd name="connsiteY26-372" fmla="*/ 392750 h 5145070"/>
                <a:gd name="connsiteX27-373" fmla="*/ 3666780 w 6101526"/>
                <a:gd name="connsiteY27-374" fmla="*/ 448726 h 5145070"/>
                <a:gd name="connsiteX28-375" fmla="*/ 3715800 w 6101526"/>
                <a:gd name="connsiteY28-376" fmla="*/ 460709 h 5145070"/>
                <a:gd name="connsiteX29-377" fmla="*/ 3750754 w 6101526"/>
                <a:gd name="connsiteY29-378" fmla="*/ 383881 h 5145070"/>
                <a:gd name="connsiteX30-379" fmla="*/ 4185896 w 6101526"/>
                <a:gd name="connsiteY30-380" fmla="*/ 107862 h 5145070"/>
                <a:gd name="connsiteX31-381" fmla="*/ 4710659 w 6101526"/>
                <a:gd name="connsiteY31-382" fmla="*/ 733911 h 5145070"/>
                <a:gd name="connsiteX32-383" fmla="*/ 4699998 w 6101526"/>
                <a:gd name="connsiteY32-384" fmla="*/ 860082 h 5145070"/>
                <a:gd name="connsiteX33-385" fmla="*/ 4698198 w 6101526"/>
                <a:gd name="connsiteY33-386" fmla="*/ 867000 h 5145070"/>
                <a:gd name="connsiteX34-387" fmla="*/ 4895682 w 6101526"/>
                <a:gd name="connsiteY34-388" fmla="*/ 1008745 h 5145070"/>
                <a:gd name="connsiteX35-389" fmla="*/ 5093141 w 6101526"/>
                <a:gd name="connsiteY35-390" fmla="*/ 1182730 h 5145070"/>
                <a:gd name="connsiteX36-391" fmla="*/ 5196105 w 6101526"/>
                <a:gd name="connsiteY36-392" fmla="*/ 1291835 h 5145070"/>
                <a:gd name="connsiteX37-393" fmla="*/ 5196205 w 6101526"/>
                <a:gd name="connsiteY37-394" fmla="*/ 1291770 h 5145070"/>
                <a:gd name="connsiteX38-395" fmla="*/ 5400466 w 6101526"/>
                <a:gd name="connsiteY38-396" fmla="*/ 1242572 h 5145070"/>
                <a:gd name="connsiteX39-397" fmla="*/ 5925229 w 6101526"/>
                <a:gd name="connsiteY39-398" fmla="*/ 1868621 h 5145070"/>
                <a:gd name="connsiteX40-399" fmla="*/ 5771530 w 6101526"/>
                <a:gd name="connsiteY40-400" fmla="*/ 2311305 h 5145070"/>
                <a:gd name="connsiteX41-401" fmla="*/ 5747748 w 6101526"/>
                <a:gd name="connsiteY41-402" fmla="*/ 2334714 h 5145070"/>
                <a:gd name="connsiteX42-403" fmla="*/ 5775735 w 6101526"/>
                <a:gd name="connsiteY42-404" fmla="*/ 2460994 h 5145070"/>
                <a:gd name="connsiteX43-405" fmla="*/ 5786949 w 6101526"/>
                <a:gd name="connsiteY43-406" fmla="*/ 3109709 h 5145070"/>
                <a:gd name="connsiteX44-407" fmla="*/ 5780842 w 6101526"/>
                <a:gd name="connsiteY44-408" fmla="*/ 3142821 h 5145070"/>
                <a:gd name="connsiteX45-409" fmla="*/ 5781025 w 6101526"/>
                <a:gd name="connsiteY45-410" fmla="*/ 3142888 h 5145070"/>
                <a:gd name="connsiteX46-411" fmla="*/ 6101526 w 6101526"/>
                <a:gd name="connsiteY46-412" fmla="*/ 3719739 h 5145070"/>
                <a:gd name="connsiteX47-413" fmla="*/ 5576763 w 6101526"/>
                <a:gd name="connsiteY47-414" fmla="*/ 4345788 h 5145070"/>
                <a:gd name="connsiteX48-415" fmla="*/ 5372501 w 6101526"/>
                <a:gd name="connsiteY48-416" fmla="*/ 4296590 h 5145070"/>
                <a:gd name="connsiteX49-417" fmla="*/ 5289508 w 6101526"/>
                <a:gd name="connsiteY49-418" fmla="*/ 4242848 h 5145070"/>
                <a:gd name="connsiteX50-419" fmla="*/ 5264075 w 6101526"/>
                <a:gd name="connsiteY50-420" fmla="*/ 4276172 h 5145070"/>
                <a:gd name="connsiteX51-421" fmla="*/ 4129469 w 6101526"/>
                <a:gd name="connsiteY51-422" fmla="*/ 5064328 h 5145070"/>
                <a:gd name="connsiteX52-423" fmla="*/ 2171097 w 6101526"/>
                <a:gd name="connsiteY52-424" fmla="*/ 5145070 h 5145070"/>
                <a:gd name="connsiteX0-425" fmla="*/ 2079657 w 6101526"/>
                <a:gd name="connsiteY0-426" fmla="*/ 5053630 h 5064328"/>
                <a:gd name="connsiteX1-427" fmla="*/ 2018999 w 6101526"/>
                <a:gd name="connsiteY1-428" fmla="*/ 5056415 h 5064328"/>
                <a:gd name="connsiteX2-429" fmla="*/ 1000926 w 6101526"/>
                <a:gd name="connsiteY2-430" fmla="*/ 4383811 h 5064328"/>
                <a:gd name="connsiteX3-431" fmla="*/ 945914 w 6101526"/>
                <a:gd name="connsiteY3-432" fmla="*/ 4320510 h 5064328"/>
                <a:gd name="connsiteX4-433" fmla="*/ 889624 w 6101526"/>
                <a:gd name="connsiteY4-434" fmla="*/ 4375918 h 5064328"/>
                <a:gd name="connsiteX5-435" fmla="*/ 596224 w 6101526"/>
                <a:gd name="connsiteY5-436" fmla="*/ 4482837 h 5064328"/>
                <a:gd name="connsiteX6-437" fmla="*/ 71461 w 6101526"/>
                <a:gd name="connsiteY6-438" fmla="*/ 3856788 h 5064328"/>
                <a:gd name="connsiteX7-439" fmla="*/ 391963 w 6101526"/>
                <a:gd name="connsiteY7-440" fmla="*/ 3279937 h 5064328"/>
                <a:gd name="connsiteX8-441" fmla="*/ 412415 w 6101526"/>
                <a:gd name="connsiteY8-442" fmla="*/ 3272363 h 5064328"/>
                <a:gd name="connsiteX9-443" fmla="*/ 400058 w 6101526"/>
                <a:gd name="connsiteY9-444" fmla="*/ 3218807 h 5064328"/>
                <a:gd name="connsiteX10-445" fmla="*/ 369853 w 6101526"/>
                <a:gd name="connsiteY10-446" fmla="*/ 2655283 h 5064328"/>
                <a:gd name="connsiteX11-447" fmla="*/ 371482 w 6101526"/>
                <a:gd name="connsiteY11-448" fmla="*/ 2642632 h 5064328"/>
                <a:gd name="connsiteX12-449" fmla="*/ 320501 w 6101526"/>
                <a:gd name="connsiteY12-450" fmla="*/ 2623752 h 5064328"/>
                <a:gd name="connsiteX13-451" fmla="*/ 0 w 6101526"/>
                <a:gd name="connsiteY13-452" fmla="*/ 2046901 h 5064328"/>
                <a:gd name="connsiteX14-453" fmla="*/ 524763 w 6101526"/>
                <a:gd name="connsiteY14-454" fmla="*/ 1420852 h 5064328"/>
                <a:gd name="connsiteX15-455" fmla="*/ 729025 w 6101526"/>
                <a:gd name="connsiteY15-456" fmla="*/ 1470050 h 5064328"/>
                <a:gd name="connsiteX16-457" fmla="*/ 794364 w 6101526"/>
                <a:gd name="connsiteY16-458" fmla="*/ 1512361 h 5064328"/>
                <a:gd name="connsiteX17-459" fmla="*/ 817601 w 6101526"/>
                <a:gd name="connsiteY17-460" fmla="*/ 1478130 h 5064328"/>
                <a:gd name="connsiteX18-461" fmla="*/ 1420755 w 6101526"/>
                <a:gd name="connsiteY18-462" fmla="*/ 899852 h 5064328"/>
                <a:gd name="connsiteX19-463" fmla="*/ 1556435 w 6101526"/>
                <a:gd name="connsiteY19-464" fmla="*/ 813857 h 5064328"/>
                <a:gd name="connsiteX20-465" fmla="*/ 1540398 w 6101526"/>
                <a:gd name="connsiteY20-466" fmla="*/ 752220 h 5064328"/>
                <a:gd name="connsiteX21-467" fmla="*/ 1529736 w 6101526"/>
                <a:gd name="connsiteY21-468" fmla="*/ 626049 h 5064328"/>
                <a:gd name="connsiteX22-469" fmla="*/ 2054499 w 6101526"/>
                <a:gd name="connsiteY22-470" fmla="*/ 0 h 5064328"/>
                <a:gd name="connsiteX23-471" fmla="*/ 2538024 w 6101526"/>
                <a:gd name="connsiteY23-472" fmla="*/ 382363 h 5064328"/>
                <a:gd name="connsiteX24-473" fmla="*/ 2553364 w 6101526"/>
                <a:gd name="connsiteY24-474" fmla="*/ 441317 h 5064328"/>
                <a:gd name="connsiteX25-475" fmla="*/ 2636748 w 6101526"/>
                <a:gd name="connsiteY25-476" fmla="*/ 425706 h 5064328"/>
                <a:gd name="connsiteX26-477" fmla="*/ 3095774 w 6101526"/>
                <a:gd name="connsiteY26-478" fmla="*/ 392750 h 5064328"/>
                <a:gd name="connsiteX27-479" fmla="*/ 3666780 w 6101526"/>
                <a:gd name="connsiteY27-480" fmla="*/ 448726 h 5064328"/>
                <a:gd name="connsiteX28-481" fmla="*/ 3715800 w 6101526"/>
                <a:gd name="connsiteY28-482" fmla="*/ 460709 h 5064328"/>
                <a:gd name="connsiteX29-483" fmla="*/ 3750754 w 6101526"/>
                <a:gd name="connsiteY29-484" fmla="*/ 383881 h 5064328"/>
                <a:gd name="connsiteX30-485" fmla="*/ 4185896 w 6101526"/>
                <a:gd name="connsiteY30-486" fmla="*/ 107862 h 5064328"/>
                <a:gd name="connsiteX31-487" fmla="*/ 4710659 w 6101526"/>
                <a:gd name="connsiteY31-488" fmla="*/ 733911 h 5064328"/>
                <a:gd name="connsiteX32-489" fmla="*/ 4699998 w 6101526"/>
                <a:gd name="connsiteY32-490" fmla="*/ 860082 h 5064328"/>
                <a:gd name="connsiteX33-491" fmla="*/ 4698198 w 6101526"/>
                <a:gd name="connsiteY33-492" fmla="*/ 867000 h 5064328"/>
                <a:gd name="connsiteX34-493" fmla="*/ 4895682 w 6101526"/>
                <a:gd name="connsiteY34-494" fmla="*/ 1008745 h 5064328"/>
                <a:gd name="connsiteX35-495" fmla="*/ 5093141 w 6101526"/>
                <a:gd name="connsiteY35-496" fmla="*/ 1182730 h 5064328"/>
                <a:gd name="connsiteX36-497" fmla="*/ 5196105 w 6101526"/>
                <a:gd name="connsiteY36-498" fmla="*/ 1291835 h 5064328"/>
                <a:gd name="connsiteX37-499" fmla="*/ 5196205 w 6101526"/>
                <a:gd name="connsiteY37-500" fmla="*/ 1291770 h 5064328"/>
                <a:gd name="connsiteX38-501" fmla="*/ 5400466 w 6101526"/>
                <a:gd name="connsiteY38-502" fmla="*/ 1242572 h 5064328"/>
                <a:gd name="connsiteX39-503" fmla="*/ 5925229 w 6101526"/>
                <a:gd name="connsiteY39-504" fmla="*/ 1868621 h 5064328"/>
                <a:gd name="connsiteX40-505" fmla="*/ 5771530 w 6101526"/>
                <a:gd name="connsiteY40-506" fmla="*/ 2311305 h 5064328"/>
                <a:gd name="connsiteX41-507" fmla="*/ 5747748 w 6101526"/>
                <a:gd name="connsiteY41-508" fmla="*/ 2334714 h 5064328"/>
                <a:gd name="connsiteX42-509" fmla="*/ 5775735 w 6101526"/>
                <a:gd name="connsiteY42-510" fmla="*/ 2460994 h 5064328"/>
                <a:gd name="connsiteX43-511" fmla="*/ 5786949 w 6101526"/>
                <a:gd name="connsiteY43-512" fmla="*/ 3109709 h 5064328"/>
                <a:gd name="connsiteX44-513" fmla="*/ 5780842 w 6101526"/>
                <a:gd name="connsiteY44-514" fmla="*/ 3142821 h 5064328"/>
                <a:gd name="connsiteX45-515" fmla="*/ 5781025 w 6101526"/>
                <a:gd name="connsiteY45-516" fmla="*/ 3142888 h 5064328"/>
                <a:gd name="connsiteX46-517" fmla="*/ 6101526 w 6101526"/>
                <a:gd name="connsiteY46-518" fmla="*/ 3719739 h 5064328"/>
                <a:gd name="connsiteX47-519" fmla="*/ 5576763 w 6101526"/>
                <a:gd name="connsiteY47-520" fmla="*/ 4345788 h 5064328"/>
                <a:gd name="connsiteX48-521" fmla="*/ 5372501 w 6101526"/>
                <a:gd name="connsiteY48-522" fmla="*/ 4296590 h 5064328"/>
                <a:gd name="connsiteX49-523" fmla="*/ 5289508 w 6101526"/>
                <a:gd name="connsiteY49-524" fmla="*/ 4242848 h 5064328"/>
                <a:gd name="connsiteX50-525" fmla="*/ 5264075 w 6101526"/>
                <a:gd name="connsiteY50-526" fmla="*/ 4276172 h 5064328"/>
                <a:gd name="connsiteX51-527" fmla="*/ 4129469 w 6101526"/>
                <a:gd name="connsiteY51-528" fmla="*/ 5064328 h 5064328"/>
                <a:gd name="connsiteX0-529" fmla="*/ 2018999 w 6101526"/>
                <a:gd name="connsiteY0-530" fmla="*/ 5056415 h 5064328"/>
                <a:gd name="connsiteX1-531" fmla="*/ 1000926 w 6101526"/>
                <a:gd name="connsiteY1-532" fmla="*/ 4383811 h 5064328"/>
                <a:gd name="connsiteX2-533" fmla="*/ 945914 w 6101526"/>
                <a:gd name="connsiteY2-534" fmla="*/ 4320510 h 5064328"/>
                <a:gd name="connsiteX3-535" fmla="*/ 889624 w 6101526"/>
                <a:gd name="connsiteY3-536" fmla="*/ 4375918 h 5064328"/>
                <a:gd name="connsiteX4-537" fmla="*/ 596224 w 6101526"/>
                <a:gd name="connsiteY4-538" fmla="*/ 4482837 h 5064328"/>
                <a:gd name="connsiteX5-539" fmla="*/ 71461 w 6101526"/>
                <a:gd name="connsiteY5-540" fmla="*/ 3856788 h 5064328"/>
                <a:gd name="connsiteX6-541" fmla="*/ 391963 w 6101526"/>
                <a:gd name="connsiteY6-542" fmla="*/ 3279937 h 5064328"/>
                <a:gd name="connsiteX7-543" fmla="*/ 412415 w 6101526"/>
                <a:gd name="connsiteY7-544" fmla="*/ 3272363 h 5064328"/>
                <a:gd name="connsiteX8-545" fmla="*/ 400058 w 6101526"/>
                <a:gd name="connsiteY8-546" fmla="*/ 3218807 h 5064328"/>
                <a:gd name="connsiteX9-547" fmla="*/ 369853 w 6101526"/>
                <a:gd name="connsiteY9-548" fmla="*/ 2655283 h 5064328"/>
                <a:gd name="connsiteX10-549" fmla="*/ 371482 w 6101526"/>
                <a:gd name="connsiteY10-550" fmla="*/ 2642632 h 5064328"/>
                <a:gd name="connsiteX11-551" fmla="*/ 320501 w 6101526"/>
                <a:gd name="connsiteY11-552" fmla="*/ 2623752 h 5064328"/>
                <a:gd name="connsiteX12-553" fmla="*/ 0 w 6101526"/>
                <a:gd name="connsiteY12-554" fmla="*/ 2046901 h 5064328"/>
                <a:gd name="connsiteX13-555" fmla="*/ 524763 w 6101526"/>
                <a:gd name="connsiteY13-556" fmla="*/ 1420852 h 5064328"/>
                <a:gd name="connsiteX14-557" fmla="*/ 729025 w 6101526"/>
                <a:gd name="connsiteY14-558" fmla="*/ 1470050 h 5064328"/>
                <a:gd name="connsiteX15-559" fmla="*/ 794364 w 6101526"/>
                <a:gd name="connsiteY15-560" fmla="*/ 1512361 h 5064328"/>
                <a:gd name="connsiteX16-561" fmla="*/ 817601 w 6101526"/>
                <a:gd name="connsiteY16-562" fmla="*/ 1478130 h 5064328"/>
                <a:gd name="connsiteX17-563" fmla="*/ 1420755 w 6101526"/>
                <a:gd name="connsiteY17-564" fmla="*/ 899852 h 5064328"/>
                <a:gd name="connsiteX18-565" fmla="*/ 1556435 w 6101526"/>
                <a:gd name="connsiteY18-566" fmla="*/ 813857 h 5064328"/>
                <a:gd name="connsiteX19-567" fmla="*/ 1540398 w 6101526"/>
                <a:gd name="connsiteY19-568" fmla="*/ 752220 h 5064328"/>
                <a:gd name="connsiteX20-569" fmla="*/ 1529736 w 6101526"/>
                <a:gd name="connsiteY20-570" fmla="*/ 626049 h 5064328"/>
                <a:gd name="connsiteX21-571" fmla="*/ 2054499 w 6101526"/>
                <a:gd name="connsiteY21-572" fmla="*/ 0 h 5064328"/>
                <a:gd name="connsiteX22-573" fmla="*/ 2538024 w 6101526"/>
                <a:gd name="connsiteY22-574" fmla="*/ 382363 h 5064328"/>
                <a:gd name="connsiteX23-575" fmla="*/ 2553364 w 6101526"/>
                <a:gd name="connsiteY23-576" fmla="*/ 441317 h 5064328"/>
                <a:gd name="connsiteX24-577" fmla="*/ 2636748 w 6101526"/>
                <a:gd name="connsiteY24-578" fmla="*/ 425706 h 5064328"/>
                <a:gd name="connsiteX25-579" fmla="*/ 3095774 w 6101526"/>
                <a:gd name="connsiteY25-580" fmla="*/ 392750 h 5064328"/>
                <a:gd name="connsiteX26-581" fmla="*/ 3666780 w 6101526"/>
                <a:gd name="connsiteY26-582" fmla="*/ 448726 h 5064328"/>
                <a:gd name="connsiteX27-583" fmla="*/ 3715800 w 6101526"/>
                <a:gd name="connsiteY27-584" fmla="*/ 460709 h 5064328"/>
                <a:gd name="connsiteX28-585" fmla="*/ 3750754 w 6101526"/>
                <a:gd name="connsiteY28-586" fmla="*/ 383881 h 5064328"/>
                <a:gd name="connsiteX29-587" fmla="*/ 4185896 w 6101526"/>
                <a:gd name="connsiteY29-588" fmla="*/ 107862 h 5064328"/>
                <a:gd name="connsiteX30-589" fmla="*/ 4710659 w 6101526"/>
                <a:gd name="connsiteY30-590" fmla="*/ 733911 h 5064328"/>
                <a:gd name="connsiteX31-591" fmla="*/ 4699998 w 6101526"/>
                <a:gd name="connsiteY31-592" fmla="*/ 860082 h 5064328"/>
                <a:gd name="connsiteX32-593" fmla="*/ 4698198 w 6101526"/>
                <a:gd name="connsiteY32-594" fmla="*/ 867000 h 5064328"/>
                <a:gd name="connsiteX33-595" fmla="*/ 4895682 w 6101526"/>
                <a:gd name="connsiteY33-596" fmla="*/ 1008745 h 5064328"/>
                <a:gd name="connsiteX34-597" fmla="*/ 5093141 w 6101526"/>
                <a:gd name="connsiteY34-598" fmla="*/ 1182730 h 5064328"/>
                <a:gd name="connsiteX35-599" fmla="*/ 5196105 w 6101526"/>
                <a:gd name="connsiteY35-600" fmla="*/ 1291835 h 5064328"/>
                <a:gd name="connsiteX36-601" fmla="*/ 5196205 w 6101526"/>
                <a:gd name="connsiteY36-602" fmla="*/ 1291770 h 5064328"/>
                <a:gd name="connsiteX37-603" fmla="*/ 5400466 w 6101526"/>
                <a:gd name="connsiteY37-604" fmla="*/ 1242572 h 5064328"/>
                <a:gd name="connsiteX38-605" fmla="*/ 5925229 w 6101526"/>
                <a:gd name="connsiteY38-606" fmla="*/ 1868621 h 5064328"/>
                <a:gd name="connsiteX39-607" fmla="*/ 5771530 w 6101526"/>
                <a:gd name="connsiteY39-608" fmla="*/ 2311305 h 5064328"/>
                <a:gd name="connsiteX40-609" fmla="*/ 5747748 w 6101526"/>
                <a:gd name="connsiteY40-610" fmla="*/ 2334714 h 5064328"/>
                <a:gd name="connsiteX41-611" fmla="*/ 5775735 w 6101526"/>
                <a:gd name="connsiteY41-612" fmla="*/ 2460994 h 5064328"/>
                <a:gd name="connsiteX42-613" fmla="*/ 5786949 w 6101526"/>
                <a:gd name="connsiteY42-614" fmla="*/ 3109709 h 5064328"/>
                <a:gd name="connsiteX43-615" fmla="*/ 5780842 w 6101526"/>
                <a:gd name="connsiteY43-616" fmla="*/ 3142821 h 5064328"/>
                <a:gd name="connsiteX44-617" fmla="*/ 5781025 w 6101526"/>
                <a:gd name="connsiteY44-618" fmla="*/ 3142888 h 5064328"/>
                <a:gd name="connsiteX45-619" fmla="*/ 6101526 w 6101526"/>
                <a:gd name="connsiteY45-620" fmla="*/ 3719739 h 5064328"/>
                <a:gd name="connsiteX46-621" fmla="*/ 5576763 w 6101526"/>
                <a:gd name="connsiteY46-622" fmla="*/ 4345788 h 5064328"/>
                <a:gd name="connsiteX47-623" fmla="*/ 5372501 w 6101526"/>
                <a:gd name="connsiteY47-624" fmla="*/ 4296590 h 5064328"/>
                <a:gd name="connsiteX48-625" fmla="*/ 5289508 w 6101526"/>
                <a:gd name="connsiteY48-626" fmla="*/ 4242848 h 5064328"/>
                <a:gd name="connsiteX49-627" fmla="*/ 5264075 w 6101526"/>
                <a:gd name="connsiteY49-628" fmla="*/ 4276172 h 5064328"/>
                <a:gd name="connsiteX50-629" fmla="*/ 4129469 w 6101526"/>
                <a:gd name="connsiteY50-630" fmla="*/ 5064328 h 5064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</a:cxnLst>
              <a:rect l="l" t="t" r="r" b="b"/>
              <a:pathLst>
                <a:path w="6101526" h="5064328">
                  <a:moveTo>
                    <a:pt x="2018999" y="5056415"/>
                  </a:moveTo>
                  <a:cubicBezTo>
                    <a:pt x="1613246" y="4902233"/>
                    <a:pt x="1268813" y="4668861"/>
                    <a:pt x="1000926" y="4383811"/>
                  </a:cubicBezTo>
                  <a:lnTo>
                    <a:pt x="945914" y="4320510"/>
                  </a:lnTo>
                  <a:lnTo>
                    <a:pt x="889624" y="4375918"/>
                  </a:lnTo>
                  <a:cubicBezTo>
                    <a:pt x="805872" y="4443421"/>
                    <a:pt x="704906" y="4482837"/>
                    <a:pt x="596224" y="4482837"/>
                  </a:cubicBezTo>
                  <a:cubicBezTo>
                    <a:pt x="306405" y="4482837"/>
                    <a:pt x="71461" y="4202545"/>
                    <a:pt x="71461" y="3856788"/>
                  </a:cubicBezTo>
                  <a:cubicBezTo>
                    <a:pt x="71461" y="3597470"/>
                    <a:pt x="203617" y="3374977"/>
                    <a:pt x="391963" y="3279937"/>
                  </a:cubicBezTo>
                  <a:lnTo>
                    <a:pt x="412415" y="3272363"/>
                  </a:lnTo>
                  <a:lnTo>
                    <a:pt x="400058" y="3218807"/>
                  </a:lnTo>
                  <a:cubicBezTo>
                    <a:pt x="365779" y="3034715"/>
                    <a:pt x="355076" y="2845727"/>
                    <a:pt x="369853" y="2655283"/>
                  </a:cubicBezTo>
                  <a:lnTo>
                    <a:pt x="371482" y="2642632"/>
                  </a:lnTo>
                  <a:lnTo>
                    <a:pt x="320501" y="2623752"/>
                  </a:lnTo>
                  <a:cubicBezTo>
                    <a:pt x="132156" y="2528713"/>
                    <a:pt x="0" y="2306219"/>
                    <a:pt x="0" y="2046901"/>
                  </a:cubicBezTo>
                  <a:cubicBezTo>
                    <a:pt x="0" y="1701144"/>
                    <a:pt x="234944" y="1420852"/>
                    <a:pt x="524763" y="1420852"/>
                  </a:cubicBezTo>
                  <a:cubicBezTo>
                    <a:pt x="597218" y="1420852"/>
                    <a:pt x="666243" y="1438370"/>
                    <a:pt x="729025" y="1470050"/>
                  </a:cubicBezTo>
                  <a:lnTo>
                    <a:pt x="794364" y="1512361"/>
                  </a:lnTo>
                  <a:lnTo>
                    <a:pt x="817601" y="1478130"/>
                  </a:lnTo>
                  <a:cubicBezTo>
                    <a:pt x="982843" y="1256030"/>
                    <a:pt x="1187151" y="1061025"/>
                    <a:pt x="1420755" y="899852"/>
                  </a:cubicBezTo>
                  <a:lnTo>
                    <a:pt x="1556435" y="813857"/>
                  </a:lnTo>
                  <a:lnTo>
                    <a:pt x="1540398" y="752220"/>
                  </a:lnTo>
                  <a:cubicBezTo>
                    <a:pt x="1533407" y="711466"/>
                    <a:pt x="1529736" y="669269"/>
                    <a:pt x="1529736" y="626049"/>
                  </a:cubicBezTo>
                  <a:cubicBezTo>
                    <a:pt x="1529736" y="280292"/>
                    <a:pt x="1764680" y="0"/>
                    <a:pt x="2054499" y="0"/>
                  </a:cubicBezTo>
                  <a:cubicBezTo>
                    <a:pt x="2271864" y="0"/>
                    <a:pt x="2458361" y="157665"/>
                    <a:pt x="2538024" y="382363"/>
                  </a:cubicBezTo>
                  <a:lnTo>
                    <a:pt x="2553364" y="441317"/>
                  </a:lnTo>
                  <a:lnTo>
                    <a:pt x="2636748" y="425706"/>
                  </a:lnTo>
                  <a:cubicBezTo>
                    <a:pt x="2786504" y="403454"/>
                    <a:pt x="2939919" y="392188"/>
                    <a:pt x="3095774" y="392750"/>
                  </a:cubicBezTo>
                  <a:cubicBezTo>
                    <a:pt x="3290900" y="393455"/>
                    <a:pt x="3482029" y="412671"/>
                    <a:pt x="3666780" y="448726"/>
                  </a:cubicBezTo>
                  <a:lnTo>
                    <a:pt x="3715800" y="460709"/>
                  </a:lnTo>
                  <a:lnTo>
                    <a:pt x="3750754" y="383881"/>
                  </a:lnTo>
                  <a:cubicBezTo>
                    <a:pt x="3845058" y="217351"/>
                    <a:pt x="4004759" y="107862"/>
                    <a:pt x="4185896" y="107862"/>
                  </a:cubicBezTo>
                  <a:cubicBezTo>
                    <a:pt x="4475715" y="107862"/>
                    <a:pt x="4710659" y="388154"/>
                    <a:pt x="4710659" y="733911"/>
                  </a:cubicBezTo>
                  <a:cubicBezTo>
                    <a:pt x="4710659" y="777131"/>
                    <a:pt x="4706988" y="819328"/>
                    <a:pt x="4699998" y="860082"/>
                  </a:cubicBezTo>
                  <a:lnTo>
                    <a:pt x="4698198" y="867000"/>
                  </a:lnTo>
                  <a:lnTo>
                    <a:pt x="4895682" y="1008745"/>
                  </a:lnTo>
                  <a:cubicBezTo>
                    <a:pt x="4964682" y="1063645"/>
                    <a:pt x="5030601" y="1121709"/>
                    <a:pt x="5093141" y="1182730"/>
                  </a:cubicBezTo>
                  <a:lnTo>
                    <a:pt x="5196105" y="1291835"/>
                  </a:lnTo>
                  <a:cubicBezTo>
                    <a:pt x="5196138" y="1291813"/>
                    <a:pt x="5196172" y="1291792"/>
                    <a:pt x="5196205" y="1291770"/>
                  </a:cubicBezTo>
                  <a:cubicBezTo>
                    <a:pt x="5258986" y="1260090"/>
                    <a:pt x="5328011" y="1242572"/>
                    <a:pt x="5400466" y="1242572"/>
                  </a:cubicBezTo>
                  <a:cubicBezTo>
                    <a:pt x="5690285" y="1242572"/>
                    <a:pt x="5925229" y="1522864"/>
                    <a:pt x="5925229" y="1868621"/>
                  </a:cubicBezTo>
                  <a:cubicBezTo>
                    <a:pt x="5925229" y="2041500"/>
                    <a:pt x="5866493" y="2198012"/>
                    <a:pt x="5771530" y="2311305"/>
                  </a:cubicBezTo>
                  <a:lnTo>
                    <a:pt x="5747748" y="2334714"/>
                  </a:lnTo>
                  <a:lnTo>
                    <a:pt x="5775735" y="2460994"/>
                  </a:lnTo>
                  <a:cubicBezTo>
                    <a:pt x="5812651" y="2679416"/>
                    <a:pt x="5815428" y="2897352"/>
                    <a:pt x="5786949" y="3109709"/>
                  </a:cubicBezTo>
                  <a:lnTo>
                    <a:pt x="5780842" y="3142821"/>
                  </a:lnTo>
                  <a:lnTo>
                    <a:pt x="5781025" y="3142888"/>
                  </a:lnTo>
                  <a:cubicBezTo>
                    <a:pt x="5969370" y="3237928"/>
                    <a:pt x="6101526" y="3460422"/>
                    <a:pt x="6101526" y="3719739"/>
                  </a:cubicBezTo>
                  <a:cubicBezTo>
                    <a:pt x="6101526" y="4065496"/>
                    <a:pt x="5866582" y="4345788"/>
                    <a:pt x="5576763" y="4345788"/>
                  </a:cubicBezTo>
                  <a:cubicBezTo>
                    <a:pt x="5504308" y="4345788"/>
                    <a:pt x="5435283" y="4328270"/>
                    <a:pt x="5372501" y="4296590"/>
                  </a:cubicBezTo>
                  <a:lnTo>
                    <a:pt x="5289508" y="4242848"/>
                  </a:lnTo>
                  <a:lnTo>
                    <a:pt x="5264075" y="4276172"/>
                  </a:lnTo>
                  <a:cubicBezTo>
                    <a:pt x="4980138" y="4615521"/>
                    <a:pt x="4594247" y="4891819"/>
                    <a:pt x="4129469" y="5064328"/>
                  </a:cubicBez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93490" y="1415673"/>
              <a:ext cx="360804" cy="75949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21582" y="3024603"/>
              <a:ext cx="562610" cy="44648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227913" y="4781547"/>
              <a:ext cx="775408" cy="48922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149984" y="2751469"/>
              <a:ext cx="539748" cy="57304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360315" y="4595982"/>
              <a:ext cx="471680" cy="58625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6847398" y="1626153"/>
              <a:ext cx="715780" cy="55425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2859631" y="1586389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06165" y="3052895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32304" y="4758073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30051" y="1583143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818611" y="3031604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831995" y="4758073"/>
              <a:ext cx="195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 rot="2220227">
            <a:off x="3941503" y="906887"/>
            <a:ext cx="270900" cy="3024000"/>
          </a:xfrm>
          <a:prstGeom prst="rect">
            <a:avLst/>
          </a:prstGeom>
        </p:spPr>
      </p:pic>
      <p:sp>
        <p:nvSpPr>
          <p:cNvPr id="12" name="饼形 11"/>
          <p:cNvSpPr/>
          <p:nvPr/>
        </p:nvSpPr>
        <p:spPr>
          <a:xfrm>
            <a:off x="2198370" y="1393540"/>
            <a:ext cx="3060000" cy="3060000"/>
          </a:xfrm>
          <a:prstGeom prst="pie">
            <a:avLst>
              <a:gd name="adj1" fmla="val 10800000"/>
              <a:gd name="adj2" fmla="val 18810"/>
            </a:avLst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饼形 15"/>
          <p:cNvSpPr/>
          <p:nvPr/>
        </p:nvSpPr>
        <p:spPr>
          <a:xfrm>
            <a:off x="2198370" y="1393540"/>
            <a:ext cx="3060000" cy="3060000"/>
          </a:xfrm>
          <a:prstGeom prst="pie">
            <a:avLst>
              <a:gd name="adj1" fmla="val 10800000"/>
              <a:gd name="adj2" fmla="val 18385688"/>
            </a:avLst>
          </a:prstGeom>
          <a:blipFill>
            <a:blip r:embed="rId4" cstate="screen"/>
            <a:stretch>
              <a:fillRect/>
            </a:stretch>
          </a:blip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 rot="-1560000">
            <a:off x="8082544" y="3420081"/>
            <a:ext cx="270900" cy="3024000"/>
          </a:xfrm>
          <a:prstGeom prst="rect">
            <a:avLst/>
          </a:prstGeom>
        </p:spPr>
      </p:pic>
      <p:sp>
        <p:nvSpPr>
          <p:cNvPr id="18" name="饼形 17"/>
          <p:cNvSpPr/>
          <p:nvPr/>
        </p:nvSpPr>
        <p:spPr>
          <a:xfrm>
            <a:off x="6930997" y="4001200"/>
            <a:ext cx="3060000" cy="3060000"/>
          </a:xfrm>
          <a:prstGeom prst="pie">
            <a:avLst>
              <a:gd name="adj1" fmla="val 10800000"/>
              <a:gd name="adj2" fmla="val 18810"/>
            </a:avLst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饼形 18"/>
          <p:cNvSpPr/>
          <p:nvPr/>
        </p:nvSpPr>
        <p:spPr>
          <a:xfrm>
            <a:off x="6930997" y="4001200"/>
            <a:ext cx="3060000" cy="3060000"/>
          </a:xfrm>
          <a:prstGeom prst="pie">
            <a:avLst>
              <a:gd name="adj1" fmla="val 10800000"/>
              <a:gd name="adj2" fmla="val 14734747"/>
            </a:avLst>
          </a:prstGeom>
          <a:blipFill>
            <a:blip r:embed="rId5" cstate="screen"/>
            <a:stretch>
              <a:fillRect/>
            </a:stretch>
          </a:blip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78890" y="1904382"/>
            <a:ext cx="128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65%</a:t>
            </a:r>
            <a:endParaRPr lang="zh-CN" altLang="en-US" sz="2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29549" y="4613179"/>
            <a:ext cx="128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35%</a:t>
            </a:r>
            <a:endParaRPr lang="zh-CN" altLang="en-US" sz="2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36706" y="3706476"/>
            <a:ext cx="21477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</a:lstStyle>
          <a:p>
            <a:r>
              <a:rPr lang="zh-CN" altLang="en-US" dirty="0"/>
              <a:t>单击输入文字单击输入文字单击输入文字单击输入文字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36414" y="2427602"/>
            <a:ext cx="21477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</a:lstStyle>
          <a:p>
            <a:r>
              <a:rPr lang="zh-CN" altLang="en-US" dirty="0"/>
              <a:t>单击输入文字单击输入文字单击输入文字单击输入文字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97929" y="3006990"/>
            <a:ext cx="1949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椭圆 287"/>
          <p:cNvSpPr/>
          <p:nvPr/>
        </p:nvSpPr>
        <p:spPr>
          <a:xfrm>
            <a:off x="3632200" y="965200"/>
            <a:ext cx="4927600" cy="4927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3817275" y="1150275"/>
            <a:ext cx="4557452" cy="4557451"/>
          </a:xfrm>
          <a:prstGeom prst="ellipse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6" name="椭圆 285"/>
          <p:cNvSpPr/>
          <p:nvPr/>
        </p:nvSpPr>
        <p:spPr>
          <a:xfrm>
            <a:off x="4181871" y="1514871"/>
            <a:ext cx="3828260" cy="3828259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491" y="2716480"/>
            <a:ext cx="2509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</a:rPr>
              <a:t>THANK </a:t>
            </a:r>
          </a:p>
          <a:p>
            <a:pPr algn="ctr"/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</a:rPr>
              <a:t>YOU</a:t>
            </a:r>
            <a:endParaRPr lang="zh-CN" alt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4890090" y="1422245"/>
            <a:ext cx="2475910" cy="2475910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7007" y="4235612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4431" y="2106202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00686" y="1881267"/>
            <a:ext cx="3199474" cy="3153522"/>
            <a:chOff x="4053014" y="2081811"/>
            <a:chExt cx="1217638" cy="1200150"/>
          </a:xfrm>
          <a:solidFill>
            <a:schemeClr val="bg1"/>
          </a:solidFill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4647556" y="2081811"/>
              <a:ext cx="623096" cy="1200150"/>
              <a:chOff x="2678" y="1228"/>
              <a:chExt cx="406" cy="782"/>
            </a:xfrm>
            <a:grpFill/>
          </p:grpSpPr>
          <p:sp>
            <p:nvSpPr>
              <p:cNvPr id="5" name="Freeform 6"/>
              <p:cNvSpPr/>
              <p:nvPr/>
            </p:nvSpPr>
            <p:spPr bwMode="auto">
              <a:xfrm>
                <a:off x="2789" y="1391"/>
                <a:ext cx="196" cy="106"/>
              </a:xfrm>
              <a:custGeom>
                <a:avLst/>
                <a:gdLst>
                  <a:gd name="T0" fmla="*/ 0 w 83"/>
                  <a:gd name="T1" fmla="*/ 17 h 45"/>
                  <a:gd name="T2" fmla="*/ 0 w 83"/>
                  <a:gd name="T3" fmla="*/ 14 h 45"/>
                  <a:gd name="T4" fmla="*/ 11 w 83"/>
                  <a:gd name="T5" fmla="*/ 13 h 45"/>
                  <a:gd name="T6" fmla="*/ 8 w 83"/>
                  <a:gd name="T7" fmla="*/ 16 h 45"/>
                  <a:gd name="T8" fmla="*/ 54 w 83"/>
                  <a:gd name="T9" fmla="*/ 34 h 45"/>
                  <a:gd name="T10" fmla="*/ 69 w 83"/>
                  <a:gd name="T11" fmla="*/ 21 h 45"/>
                  <a:gd name="T12" fmla="*/ 74 w 83"/>
                  <a:gd name="T13" fmla="*/ 6 h 45"/>
                  <a:gd name="T14" fmla="*/ 71 w 83"/>
                  <a:gd name="T15" fmla="*/ 5 h 45"/>
                  <a:gd name="T16" fmla="*/ 82 w 83"/>
                  <a:gd name="T17" fmla="*/ 9 h 45"/>
                  <a:gd name="T18" fmla="*/ 78 w 83"/>
                  <a:gd name="T19" fmla="*/ 8 h 45"/>
                  <a:gd name="T20" fmla="*/ 28 w 83"/>
                  <a:gd name="T21" fmla="*/ 39 h 45"/>
                  <a:gd name="T22" fmla="*/ 14 w 83"/>
                  <a:gd name="T23" fmla="*/ 33 h 45"/>
                  <a:gd name="T24" fmla="*/ 4 w 83"/>
                  <a:gd name="T25" fmla="*/ 18 h 45"/>
                  <a:gd name="T26" fmla="*/ 0 w 83"/>
                  <a:gd name="T2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45">
                    <a:moveTo>
                      <a:pt x="0" y="17"/>
                    </a:moveTo>
                    <a:cubicBezTo>
                      <a:pt x="0" y="16"/>
                      <a:pt x="0" y="15"/>
                      <a:pt x="0" y="14"/>
                    </a:cubicBezTo>
                    <a:cubicBezTo>
                      <a:pt x="3" y="14"/>
                      <a:pt x="9" y="9"/>
                      <a:pt x="11" y="13"/>
                    </a:cubicBezTo>
                    <a:cubicBezTo>
                      <a:pt x="11" y="16"/>
                      <a:pt x="9" y="16"/>
                      <a:pt x="8" y="16"/>
                    </a:cubicBezTo>
                    <a:cubicBezTo>
                      <a:pt x="11" y="32"/>
                      <a:pt x="36" y="42"/>
                      <a:pt x="54" y="34"/>
                    </a:cubicBezTo>
                    <a:cubicBezTo>
                      <a:pt x="61" y="31"/>
                      <a:pt x="66" y="27"/>
                      <a:pt x="69" y="21"/>
                    </a:cubicBezTo>
                    <a:cubicBezTo>
                      <a:pt x="72" y="17"/>
                      <a:pt x="75" y="12"/>
                      <a:pt x="74" y="6"/>
                    </a:cubicBezTo>
                    <a:cubicBezTo>
                      <a:pt x="73" y="6"/>
                      <a:pt x="71" y="6"/>
                      <a:pt x="71" y="5"/>
                    </a:cubicBezTo>
                    <a:cubicBezTo>
                      <a:pt x="72" y="0"/>
                      <a:pt x="83" y="5"/>
                      <a:pt x="82" y="9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4" y="30"/>
                      <a:pt x="52" y="45"/>
                      <a:pt x="28" y="39"/>
                    </a:cubicBezTo>
                    <a:cubicBezTo>
                      <a:pt x="23" y="38"/>
                      <a:pt x="19" y="36"/>
                      <a:pt x="14" y="33"/>
                    </a:cubicBezTo>
                    <a:cubicBezTo>
                      <a:pt x="9" y="30"/>
                      <a:pt x="7" y="24"/>
                      <a:pt x="4" y="18"/>
                    </a:cubicBezTo>
                    <a:cubicBezTo>
                      <a:pt x="3" y="18"/>
                      <a:pt x="1" y="18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2846" y="1365"/>
                <a:ext cx="16" cy="3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14 h 15"/>
                  <a:gd name="T4" fmla="*/ 4 w 7"/>
                  <a:gd name="T5" fmla="*/ 15 h 15"/>
                  <a:gd name="T6" fmla="*/ 6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6" y="0"/>
                    </a:moveTo>
                    <a:cubicBezTo>
                      <a:pt x="7" y="4"/>
                      <a:pt x="7" y="9"/>
                      <a:pt x="7" y="14"/>
                    </a:cubicBezTo>
                    <a:cubicBezTo>
                      <a:pt x="7" y="14"/>
                      <a:pt x="6" y="15"/>
                      <a:pt x="4" y="15"/>
                    </a:cubicBezTo>
                    <a:cubicBezTo>
                      <a:pt x="4" y="12"/>
                      <a:pt x="0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2850" y="1535"/>
                <a:ext cx="81" cy="97"/>
              </a:xfrm>
              <a:custGeom>
                <a:avLst/>
                <a:gdLst>
                  <a:gd name="T0" fmla="*/ 4 w 34"/>
                  <a:gd name="T1" fmla="*/ 27 h 41"/>
                  <a:gd name="T2" fmla="*/ 15 w 34"/>
                  <a:gd name="T3" fmla="*/ 32 h 41"/>
                  <a:gd name="T4" fmla="*/ 25 w 34"/>
                  <a:gd name="T5" fmla="*/ 8 h 41"/>
                  <a:gd name="T6" fmla="*/ 7 w 34"/>
                  <a:gd name="T7" fmla="*/ 11 h 41"/>
                  <a:gd name="T8" fmla="*/ 10 w 34"/>
                  <a:gd name="T9" fmla="*/ 21 h 41"/>
                  <a:gd name="T10" fmla="*/ 15 w 34"/>
                  <a:gd name="T11" fmla="*/ 13 h 41"/>
                  <a:gd name="T12" fmla="*/ 16 w 34"/>
                  <a:gd name="T13" fmla="*/ 16 h 41"/>
                  <a:gd name="T14" fmla="*/ 11 w 34"/>
                  <a:gd name="T15" fmla="*/ 12 h 41"/>
                  <a:gd name="T16" fmla="*/ 24 w 34"/>
                  <a:gd name="T17" fmla="*/ 13 h 41"/>
                  <a:gd name="T18" fmla="*/ 9 w 34"/>
                  <a:gd name="T19" fmla="*/ 24 h 41"/>
                  <a:gd name="T20" fmla="*/ 8 w 34"/>
                  <a:gd name="T21" fmla="*/ 5 h 41"/>
                  <a:gd name="T22" fmla="*/ 32 w 34"/>
                  <a:gd name="T23" fmla="*/ 14 h 41"/>
                  <a:gd name="T24" fmla="*/ 3 w 34"/>
                  <a:gd name="T25" fmla="*/ 30 h 41"/>
                  <a:gd name="T26" fmla="*/ 4 w 34"/>
                  <a:gd name="T27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41">
                    <a:moveTo>
                      <a:pt x="4" y="27"/>
                    </a:moveTo>
                    <a:cubicBezTo>
                      <a:pt x="9" y="29"/>
                      <a:pt x="10" y="32"/>
                      <a:pt x="15" y="32"/>
                    </a:cubicBezTo>
                    <a:cubicBezTo>
                      <a:pt x="26" y="31"/>
                      <a:pt x="33" y="15"/>
                      <a:pt x="25" y="8"/>
                    </a:cubicBezTo>
                    <a:cubicBezTo>
                      <a:pt x="20" y="3"/>
                      <a:pt x="10" y="6"/>
                      <a:pt x="7" y="11"/>
                    </a:cubicBezTo>
                    <a:cubicBezTo>
                      <a:pt x="9" y="15"/>
                      <a:pt x="8" y="19"/>
                      <a:pt x="10" y="21"/>
                    </a:cubicBezTo>
                    <a:cubicBezTo>
                      <a:pt x="17" y="26"/>
                      <a:pt x="27" y="13"/>
                      <a:pt x="15" y="13"/>
                    </a:cubicBezTo>
                    <a:cubicBezTo>
                      <a:pt x="18" y="13"/>
                      <a:pt x="17" y="14"/>
                      <a:pt x="16" y="16"/>
                    </a:cubicBezTo>
                    <a:cubicBezTo>
                      <a:pt x="13" y="16"/>
                      <a:pt x="11" y="15"/>
                      <a:pt x="11" y="12"/>
                    </a:cubicBezTo>
                    <a:cubicBezTo>
                      <a:pt x="12" y="6"/>
                      <a:pt x="22" y="10"/>
                      <a:pt x="24" y="13"/>
                    </a:cubicBezTo>
                    <a:cubicBezTo>
                      <a:pt x="27" y="20"/>
                      <a:pt x="17" y="27"/>
                      <a:pt x="9" y="24"/>
                    </a:cubicBezTo>
                    <a:cubicBezTo>
                      <a:pt x="6" y="18"/>
                      <a:pt x="0" y="10"/>
                      <a:pt x="8" y="5"/>
                    </a:cubicBezTo>
                    <a:cubicBezTo>
                      <a:pt x="15" y="0"/>
                      <a:pt x="30" y="1"/>
                      <a:pt x="32" y="14"/>
                    </a:cubicBezTo>
                    <a:cubicBezTo>
                      <a:pt x="34" y="30"/>
                      <a:pt x="15" y="41"/>
                      <a:pt x="3" y="30"/>
                    </a:cubicBezTo>
                    <a:cubicBezTo>
                      <a:pt x="3" y="28"/>
                      <a:pt x="4" y="28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2898" y="1363"/>
                <a:ext cx="19" cy="33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13 h 14"/>
                  <a:gd name="T4" fmla="*/ 6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cubicBezTo>
                      <a:pt x="6" y="5"/>
                      <a:pt x="8" y="10"/>
                      <a:pt x="6" y="13"/>
                    </a:cubicBezTo>
                    <a:cubicBezTo>
                      <a:pt x="0" y="14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2678" y="1228"/>
                <a:ext cx="406" cy="782"/>
              </a:xfrm>
              <a:custGeom>
                <a:avLst/>
                <a:gdLst>
                  <a:gd name="T0" fmla="*/ 33 w 172"/>
                  <a:gd name="T1" fmla="*/ 44 h 331"/>
                  <a:gd name="T2" fmla="*/ 24 w 172"/>
                  <a:gd name="T3" fmla="*/ 43 h 331"/>
                  <a:gd name="T4" fmla="*/ 13 w 172"/>
                  <a:gd name="T5" fmla="*/ 43 h 331"/>
                  <a:gd name="T6" fmla="*/ 3 w 172"/>
                  <a:gd name="T7" fmla="*/ 41 h 331"/>
                  <a:gd name="T8" fmla="*/ 28 w 172"/>
                  <a:gd name="T9" fmla="*/ 35 h 331"/>
                  <a:gd name="T10" fmla="*/ 52 w 172"/>
                  <a:gd name="T11" fmla="*/ 21 h 331"/>
                  <a:gd name="T12" fmla="*/ 108 w 172"/>
                  <a:gd name="T13" fmla="*/ 23 h 331"/>
                  <a:gd name="T14" fmla="*/ 121 w 172"/>
                  <a:gd name="T15" fmla="*/ 12 h 331"/>
                  <a:gd name="T16" fmla="*/ 137 w 172"/>
                  <a:gd name="T17" fmla="*/ 26 h 331"/>
                  <a:gd name="T18" fmla="*/ 149 w 172"/>
                  <a:gd name="T19" fmla="*/ 7 h 331"/>
                  <a:gd name="T20" fmla="*/ 157 w 172"/>
                  <a:gd name="T21" fmla="*/ 15 h 331"/>
                  <a:gd name="T22" fmla="*/ 144 w 172"/>
                  <a:gd name="T23" fmla="*/ 23 h 331"/>
                  <a:gd name="T24" fmla="*/ 149 w 172"/>
                  <a:gd name="T25" fmla="*/ 46 h 331"/>
                  <a:gd name="T26" fmla="*/ 151 w 172"/>
                  <a:gd name="T27" fmla="*/ 63 h 331"/>
                  <a:gd name="T28" fmla="*/ 127 w 172"/>
                  <a:gd name="T29" fmla="*/ 154 h 331"/>
                  <a:gd name="T30" fmla="*/ 158 w 172"/>
                  <a:gd name="T31" fmla="*/ 193 h 331"/>
                  <a:gd name="T32" fmla="*/ 161 w 172"/>
                  <a:gd name="T33" fmla="*/ 197 h 331"/>
                  <a:gd name="T34" fmla="*/ 162 w 172"/>
                  <a:gd name="T35" fmla="*/ 205 h 331"/>
                  <a:gd name="T36" fmla="*/ 123 w 172"/>
                  <a:gd name="T37" fmla="*/ 243 h 331"/>
                  <a:gd name="T38" fmla="*/ 146 w 172"/>
                  <a:gd name="T39" fmla="*/ 326 h 331"/>
                  <a:gd name="T40" fmla="*/ 80 w 172"/>
                  <a:gd name="T41" fmla="*/ 245 h 331"/>
                  <a:gd name="T42" fmla="*/ 82 w 172"/>
                  <a:gd name="T43" fmla="*/ 320 h 331"/>
                  <a:gd name="T44" fmla="*/ 46 w 172"/>
                  <a:gd name="T45" fmla="*/ 328 h 331"/>
                  <a:gd name="T46" fmla="*/ 76 w 172"/>
                  <a:gd name="T47" fmla="*/ 245 h 331"/>
                  <a:gd name="T48" fmla="*/ 67 w 172"/>
                  <a:gd name="T49" fmla="*/ 131 h 331"/>
                  <a:gd name="T50" fmla="*/ 13 w 172"/>
                  <a:gd name="T51" fmla="*/ 202 h 331"/>
                  <a:gd name="T52" fmla="*/ 23 w 172"/>
                  <a:gd name="T53" fmla="*/ 192 h 331"/>
                  <a:gd name="T54" fmla="*/ 27 w 172"/>
                  <a:gd name="T55" fmla="*/ 191 h 331"/>
                  <a:gd name="T56" fmla="*/ 39 w 172"/>
                  <a:gd name="T57" fmla="*/ 83 h 331"/>
                  <a:gd name="T58" fmla="*/ 42 w 172"/>
                  <a:gd name="T59" fmla="*/ 58 h 331"/>
                  <a:gd name="T60" fmla="*/ 45 w 172"/>
                  <a:gd name="T61" fmla="*/ 41 h 331"/>
                  <a:gd name="T62" fmla="*/ 36 w 172"/>
                  <a:gd name="T63" fmla="*/ 71 h 331"/>
                  <a:gd name="T64" fmla="*/ 39 w 172"/>
                  <a:gd name="T65" fmla="*/ 54 h 331"/>
                  <a:gd name="T66" fmla="*/ 39 w 172"/>
                  <a:gd name="T67" fmla="*/ 54 h 331"/>
                  <a:gd name="T68" fmla="*/ 39 w 172"/>
                  <a:gd name="T69" fmla="*/ 78 h 331"/>
                  <a:gd name="T70" fmla="*/ 49 w 172"/>
                  <a:gd name="T71" fmla="*/ 26 h 331"/>
                  <a:gd name="T72" fmla="*/ 43 w 172"/>
                  <a:gd name="T73" fmla="*/ 91 h 331"/>
                  <a:gd name="T74" fmla="*/ 124 w 172"/>
                  <a:gd name="T75" fmla="*/ 106 h 331"/>
                  <a:gd name="T76" fmla="*/ 88 w 172"/>
                  <a:gd name="T77" fmla="*/ 32 h 331"/>
                  <a:gd name="T78" fmla="*/ 52 w 172"/>
                  <a:gd name="T79" fmla="*/ 236 h 331"/>
                  <a:gd name="T80" fmla="*/ 113 w 172"/>
                  <a:gd name="T81" fmla="*/ 194 h 331"/>
                  <a:gd name="T82" fmla="*/ 60 w 172"/>
                  <a:gd name="T83" fmla="*/ 198 h 331"/>
                  <a:gd name="T84" fmla="*/ 53 w 172"/>
                  <a:gd name="T85" fmla="*/ 44 h 331"/>
                  <a:gd name="T86" fmla="*/ 78 w 172"/>
                  <a:gd name="T87" fmla="*/ 316 h 331"/>
                  <a:gd name="T88" fmla="*/ 75 w 172"/>
                  <a:gd name="T89" fmla="*/ 179 h 331"/>
                  <a:gd name="T90" fmla="*/ 75 w 172"/>
                  <a:gd name="T91" fmla="*/ 179 h 331"/>
                  <a:gd name="T92" fmla="*/ 107 w 172"/>
                  <a:gd name="T93" fmla="*/ 120 h 331"/>
                  <a:gd name="T94" fmla="*/ 118 w 172"/>
                  <a:gd name="T95" fmla="*/ 35 h 331"/>
                  <a:gd name="T96" fmla="*/ 118 w 172"/>
                  <a:gd name="T97" fmla="*/ 35 h 331"/>
                  <a:gd name="T98" fmla="*/ 110 w 172"/>
                  <a:gd name="T99" fmla="*/ 182 h 331"/>
                  <a:gd name="T100" fmla="*/ 130 w 172"/>
                  <a:gd name="T101" fmla="*/ 17 h 331"/>
                  <a:gd name="T102" fmla="*/ 145 w 172"/>
                  <a:gd name="T103" fmla="*/ 43 h 331"/>
                  <a:gd name="T104" fmla="*/ 145 w 172"/>
                  <a:gd name="T105" fmla="*/ 43 h 331"/>
                  <a:gd name="T106" fmla="*/ 129 w 172"/>
                  <a:gd name="T107" fmla="*/ 32 h 331"/>
                  <a:gd name="T108" fmla="*/ 155 w 172"/>
                  <a:gd name="T109" fmla="*/ 322 h 331"/>
                  <a:gd name="T110" fmla="*/ 138 w 172"/>
                  <a:gd name="T111" fmla="*/ 29 h 331"/>
                  <a:gd name="T112" fmla="*/ 145 w 172"/>
                  <a:gd name="T113" fmla="*/ 68 h 331"/>
                  <a:gd name="T114" fmla="*/ 138 w 172"/>
                  <a:gd name="T115" fmla="*/ 65 h 331"/>
                  <a:gd name="T116" fmla="*/ 139 w 172"/>
                  <a:gd name="T117" fmla="*/ 7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2" h="331">
                    <a:moveTo>
                      <a:pt x="45" y="41"/>
                    </a:moveTo>
                    <a:cubicBezTo>
                      <a:pt x="45" y="39"/>
                      <a:pt x="44" y="38"/>
                      <a:pt x="42" y="37"/>
                    </a:cubicBezTo>
                    <a:cubicBezTo>
                      <a:pt x="36" y="37"/>
                      <a:pt x="39" y="44"/>
                      <a:pt x="33" y="44"/>
                    </a:cubicBezTo>
                    <a:cubicBezTo>
                      <a:pt x="31" y="42"/>
                      <a:pt x="34" y="40"/>
                      <a:pt x="35" y="37"/>
                    </a:cubicBezTo>
                    <a:cubicBezTo>
                      <a:pt x="34" y="35"/>
                      <a:pt x="31" y="37"/>
                      <a:pt x="29" y="37"/>
                    </a:cubicBezTo>
                    <a:cubicBezTo>
                      <a:pt x="28" y="40"/>
                      <a:pt x="27" y="45"/>
                      <a:pt x="24" y="43"/>
                    </a:cubicBezTo>
                    <a:cubicBezTo>
                      <a:pt x="22" y="41"/>
                      <a:pt x="25" y="39"/>
                      <a:pt x="25" y="36"/>
                    </a:cubicBezTo>
                    <a:cubicBezTo>
                      <a:pt x="25" y="33"/>
                      <a:pt x="21" y="33"/>
                      <a:pt x="18" y="34"/>
                    </a:cubicBezTo>
                    <a:cubicBezTo>
                      <a:pt x="17" y="37"/>
                      <a:pt x="17" y="42"/>
                      <a:pt x="13" y="43"/>
                    </a:cubicBezTo>
                    <a:cubicBezTo>
                      <a:pt x="8" y="40"/>
                      <a:pt x="15" y="36"/>
                      <a:pt x="14" y="32"/>
                    </a:cubicBezTo>
                    <a:cubicBezTo>
                      <a:pt x="10" y="31"/>
                      <a:pt x="6" y="34"/>
                      <a:pt x="4" y="37"/>
                    </a:cubicBezTo>
                    <a:cubicBezTo>
                      <a:pt x="3" y="39"/>
                      <a:pt x="5" y="40"/>
                      <a:pt x="3" y="41"/>
                    </a:cubicBezTo>
                    <a:cubicBezTo>
                      <a:pt x="1" y="42"/>
                      <a:pt x="1" y="41"/>
                      <a:pt x="0" y="40"/>
                    </a:cubicBezTo>
                    <a:cubicBezTo>
                      <a:pt x="1" y="33"/>
                      <a:pt x="11" y="25"/>
                      <a:pt x="17" y="32"/>
                    </a:cubicBezTo>
                    <a:cubicBezTo>
                      <a:pt x="21" y="29"/>
                      <a:pt x="26" y="31"/>
                      <a:pt x="28" y="35"/>
                    </a:cubicBezTo>
                    <a:cubicBezTo>
                      <a:pt x="32" y="32"/>
                      <a:pt x="35" y="34"/>
                      <a:pt x="38" y="35"/>
                    </a:cubicBezTo>
                    <a:cubicBezTo>
                      <a:pt x="38" y="33"/>
                      <a:pt x="33" y="31"/>
                      <a:pt x="32" y="27"/>
                    </a:cubicBezTo>
                    <a:cubicBezTo>
                      <a:pt x="38" y="26"/>
                      <a:pt x="45" y="23"/>
                      <a:pt x="52" y="21"/>
                    </a:cubicBezTo>
                    <a:cubicBezTo>
                      <a:pt x="53" y="26"/>
                      <a:pt x="52" y="33"/>
                      <a:pt x="52" y="38"/>
                    </a:cubicBezTo>
                    <a:cubicBezTo>
                      <a:pt x="63" y="27"/>
                      <a:pt x="82" y="14"/>
                      <a:pt x="103" y="21"/>
                    </a:cubicBezTo>
                    <a:cubicBezTo>
                      <a:pt x="104" y="21"/>
                      <a:pt x="106" y="22"/>
                      <a:pt x="108" y="23"/>
                    </a:cubicBezTo>
                    <a:cubicBezTo>
                      <a:pt x="109" y="23"/>
                      <a:pt x="110" y="24"/>
                      <a:pt x="111" y="25"/>
                    </a:cubicBezTo>
                    <a:cubicBezTo>
                      <a:pt x="115" y="27"/>
                      <a:pt x="118" y="31"/>
                      <a:pt x="123" y="33"/>
                    </a:cubicBezTo>
                    <a:cubicBezTo>
                      <a:pt x="124" y="25"/>
                      <a:pt x="119" y="19"/>
                      <a:pt x="121" y="12"/>
                    </a:cubicBezTo>
                    <a:cubicBezTo>
                      <a:pt x="126" y="14"/>
                      <a:pt x="131" y="14"/>
                      <a:pt x="137" y="15"/>
                    </a:cubicBezTo>
                    <a:cubicBezTo>
                      <a:pt x="137" y="19"/>
                      <a:pt x="134" y="19"/>
                      <a:pt x="134" y="22"/>
                    </a:cubicBezTo>
                    <a:cubicBezTo>
                      <a:pt x="136" y="22"/>
                      <a:pt x="136" y="25"/>
                      <a:pt x="137" y="26"/>
                    </a:cubicBezTo>
                    <a:cubicBezTo>
                      <a:pt x="144" y="24"/>
                      <a:pt x="138" y="17"/>
                      <a:pt x="139" y="12"/>
                    </a:cubicBezTo>
                    <a:cubicBezTo>
                      <a:pt x="145" y="12"/>
                      <a:pt x="142" y="19"/>
                      <a:pt x="146" y="21"/>
                    </a:cubicBezTo>
                    <a:cubicBezTo>
                      <a:pt x="153" y="19"/>
                      <a:pt x="146" y="11"/>
                      <a:pt x="149" y="7"/>
                    </a:cubicBezTo>
                    <a:cubicBezTo>
                      <a:pt x="152" y="6"/>
                      <a:pt x="152" y="11"/>
                      <a:pt x="153" y="13"/>
                    </a:cubicBezTo>
                    <a:cubicBezTo>
                      <a:pt x="160" y="14"/>
                      <a:pt x="157" y="3"/>
                      <a:pt x="156" y="0"/>
                    </a:cubicBezTo>
                    <a:cubicBezTo>
                      <a:pt x="161" y="0"/>
                      <a:pt x="162" y="13"/>
                      <a:pt x="157" y="15"/>
                    </a:cubicBezTo>
                    <a:cubicBezTo>
                      <a:pt x="156" y="15"/>
                      <a:pt x="155" y="16"/>
                      <a:pt x="153" y="16"/>
                    </a:cubicBezTo>
                    <a:cubicBezTo>
                      <a:pt x="151" y="19"/>
                      <a:pt x="151" y="22"/>
                      <a:pt x="148" y="24"/>
                    </a:cubicBezTo>
                    <a:cubicBezTo>
                      <a:pt x="146" y="24"/>
                      <a:pt x="145" y="23"/>
                      <a:pt x="144" y="23"/>
                    </a:cubicBezTo>
                    <a:cubicBezTo>
                      <a:pt x="143" y="26"/>
                      <a:pt x="141" y="27"/>
                      <a:pt x="139" y="29"/>
                    </a:cubicBezTo>
                    <a:cubicBezTo>
                      <a:pt x="140" y="30"/>
                      <a:pt x="143" y="26"/>
                      <a:pt x="146" y="29"/>
                    </a:cubicBezTo>
                    <a:cubicBezTo>
                      <a:pt x="147" y="34"/>
                      <a:pt x="148" y="40"/>
                      <a:pt x="149" y="46"/>
                    </a:cubicBezTo>
                    <a:cubicBezTo>
                      <a:pt x="141" y="48"/>
                      <a:pt x="136" y="42"/>
                      <a:pt x="128" y="40"/>
                    </a:cubicBezTo>
                    <a:cubicBezTo>
                      <a:pt x="131" y="47"/>
                      <a:pt x="135" y="52"/>
                      <a:pt x="136" y="61"/>
                    </a:cubicBezTo>
                    <a:cubicBezTo>
                      <a:pt x="139" y="58"/>
                      <a:pt x="148" y="58"/>
                      <a:pt x="151" y="63"/>
                    </a:cubicBezTo>
                    <a:cubicBezTo>
                      <a:pt x="152" y="71"/>
                      <a:pt x="148" y="78"/>
                      <a:pt x="139" y="78"/>
                    </a:cubicBezTo>
                    <a:cubicBezTo>
                      <a:pt x="135" y="96"/>
                      <a:pt x="127" y="110"/>
                      <a:pt x="114" y="117"/>
                    </a:cubicBezTo>
                    <a:cubicBezTo>
                      <a:pt x="115" y="129"/>
                      <a:pt x="122" y="143"/>
                      <a:pt x="127" y="154"/>
                    </a:cubicBezTo>
                    <a:cubicBezTo>
                      <a:pt x="134" y="170"/>
                      <a:pt x="140" y="183"/>
                      <a:pt x="152" y="193"/>
                    </a:cubicBezTo>
                    <a:cubicBezTo>
                      <a:pt x="158" y="192"/>
                      <a:pt x="163" y="183"/>
                      <a:pt x="169" y="185"/>
                    </a:cubicBezTo>
                    <a:cubicBezTo>
                      <a:pt x="167" y="189"/>
                      <a:pt x="161" y="190"/>
                      <a:pt x="158" y="193"/>
                    </a:cubicBezTo>
                    <a:cubicBezTo>
                      <a:pt x="162" y="194"/>
                      <a:pt x="166" y="191"/>
                      <a:pt x="172" y="191"/>
                    </a:cubicBezTo>
                    <a:cubicBezTo>
                      <a:pt x="172" y="191"/>
                      <a:pt x="172" y="192"/>
                      <a:pt x="172" y="192"/>
                    </a:cubicBezTo>
                    <a:cubicBezTo>
                      <a:pt x="171" y="197"/>
                      <a:pt x="164" y="194"/>
                      <a:pt x="161" y="197"/>
                    </a:cubicBezTo>
                    <a:cubicBezTo>
                      <a:pt x="159" y="196"/>
                      <a:pt x="159" y="197"/>
                      <a:pt x="157" y="197"/>
                    </a:cubicBezTo>
                    <a:cubicBezTo>
                      <a:pt x="158" y="199"/>
                      <a:pt x="160" y="199"/>
                      <a:pt x="162" y="201"/>
                    </a:cubicBezTo>
                    <a:cubicBezTo>
                      <a:pt x="163" y="202"/>
                      <a:pt x="161" y="203"/>
                      <a:pt x="162" y="205"/>
                    </a:cubicBezTo>
                    <a:cubicBezTo>
                      <a:pt x="133" y="189"/>
                      <a:pt x="123" y="152"/>
                      <a:pt x="111" y="122"/>
                    </a:cubicBezTo>
                    <a:cubicBezTo>
                      <a:pt x="117" y="162"/>
                      <a:pt x="140" y="240"/>
                      <a:pt x="140" y="240"/>
                    </a:cubicBezTo>
                    <a:cubicBezTo>
                      <a:pt x="136" y="241"/>
                      <a:pt x="128" y="242"/>
                      <a:pt x="123" y="243"/>
                    </a:cubicBezTo>
                    <a:cubicBezTo>
                      <a:pt x="127" y="263"/>
                      <a:pt x="131" y="287"/>
                      <a:pt x="135" y="308"/>
                    </a:cubicBezTo>
                    <a:cubicBezTo>
                      <a:pt x="143" y="311"/>
                      <a:pt x="154" y="319"/>
                      <a:pt x="163" y="322"/>
                    </a:cubicBezTo>
                    <a:cubicBezTo>
                      <a:pt x="162" y="328"/>
                      <a:pt x="150" y="325"/>
                      <a:pt x="146" y="326"/>
                    </a:cubicBezTo>
                    <a:cubicBezTo>
                      <a:pt x="142" y="328"/>
                      <a:pt x="138" y="329"/>
                      <a:pt x="133" y="328"/>
                    </a:cubicBezTo>
                    <a:cubicBezTo>
                      <a:pt x="132" y="305"/>
                      <a:pt x="126" y="269"/>
                      <a:pt x="119" y="243"/>
                    </a:cubicBezTo>
                    <a:cubicBezTo>
                      <a:pt x="106" y="245"/>
                      <a:pt x="94" y="245"/>
                      <a:pt x="80" y="245"/>
                    </a:cubicBezTo>
                    <a:cubicBezTo>
                      <a:pt x="80" y="264"/>
                      <a:pt x="81" y="290"/>
                      <a:pt x="81" y="309"/>
                    </a:cubicBezTo>
                    <a:cubicBezTo>
                      <a:pt x="81" y="310"/>
                      <a:pt x="81" y="312"/>
                      <a:pt x="81" y="313"/>
                    </a:cubicBezTo>
                    <a:cubicBezTo>
                      <a:pt x="81" y="315"/>
                      <a:pt x="81" y="316"/>
                      <a:pt x="82" y="320"/>
                    </a:cubicBezTo>
                    <a:cubicBezTo>
                      <a:pt x="82" y="323"/>
                      <a:pt x="82" y="324"/>
                      <a:pt x="82" y="327"/>
                    </a:cubicBezTo>
                    <a:cubicBezTo>
                      <a:pt x="79" y="330"/>
                      <a:pt x="73" y="328"/>
                      <a:pt x="68" y="328"/>
                    </a:cubicBezTo>
                    <a:cubicBezTo>
                      <a:pt x="60" y="328"/>
                      <a:pt x="52" y="331"/>
                      <a:pt x="46" y="328"/>
                    </a:cubicBezTo>
                    <a:cubicBezTo>
                      <a:pt x="47" y="324"/>
                      <a:pt x="51" y="323"/>
                      <a:pt x="54" y="322"/>
                    </a:cubicBezTo>
                    <a:cubicBezTo>
                      <a:pt x="63" y="317"/>
                      <a:pt x="71" y="315"/>
                      <a:pt x="78" y="311"/>
                    </a:cubicBezTo>
                    <a:cubicBezTo>
                      <a:pt x="79" y="289"/>
                      <a:pt x="79" y="264"/>
                      <a:pt x="76" y="245"/>
                    </a:cubicBezTo>
                    <a:cubicBezTo>
                      <a:pt x="68" y="242"/>
                      <a:pt x="57" y="242"/>
                      <a:pt x="49" y="239"/>
                    </a:cubicBezTo>
                    <a:cubicBezTo>
                      <a:pt x="48" y="234"/>
                      <a:pt x="52" y="226"/>
                      <a:pt x="53" y="218"/>
                    </a:cubicBezTo>
                    <a:cubicBezTo>
                      <a:pt x="59" y="191"/>
                      <a:pt x="65" y="162"/>
                      <a:pt x="67" y="131"/>
                    </a:cubicBezTo>
                    <a:cubicBezTo>
                      <a:pt x="60" y="153"/>
                      <a:pt x="42" y="180"/>
                      <a:pt x="29" y="195"/>
                    </a:cubicBezTo>
                    <a:cubicBezTo>
                      <a:pt x="23" y="197"/>
                      <a:pt x="21" y="202"/>
                      <a:pt x="15" y="204"/>
                    </a:cubicBezTo>
                    <a:cubicBezTo>
                      <a:pt x="15" y="203"/>
                      <a:pt x="14" y="203"/>
                      <a:pt x="13" y="202"/>
                    </a:cubicBezTo>
                    <a:cubicBezTo>
                      <a:pt x="15" y="198"/>
                      <a:pt x="20" y="199"/>
                      <a:pt x="23" y="196"/>
                    </a:cubicBezTo>
                    <a:cubicBezTo>
                      <a:pt x="20" y="193"/>
                      <a:pt x="8" y="197"/>
                      <a:pt x="5" y="192"/>
                    </a:cubicBezTo>
                    <a:cubicBezTo>
                      <a:pt x="9" y="189"/>
                      <a:pt x="16" y="194"/>
                      <a:pt x="23" y="192"/>
                    </a:cubicBezTo>
                    <a:cubicBezTo>
                      <a:pt x="17" y="188"/>
                      <a:pt x="10" y="185"/>
                      <a:pt x="4" y="180"/>
                    </a:cubicBezTo>
                    <a:cubicBezTo>
                      <a:pt x="7" y="177"/>
                      <a:pt x="10" y="182"/>
                      <a:pt x="13" y="183"/>
                    </a:cubicBezTo>
                    <a:cubicBezTo>
                      <a:pt x="18" y="186"/>
                      <a:pt x="22" y="189"/>
                      <a:pt x="27" y="191"/>
                    </a:cubicBezTo>
                    <a:cubicBezTo>
                      <a:pt x="43" y="176"/>
                      <a:pt x="63" y="142"/>
                      <a:pt x="66" y="119"/>
                    </a:cubicBezTo>
                    <a:cubicBezTo>
                      <a:pt x="57" y="115"/>
                      <a:pt x="48" y="110"/>
                      <a:pt x="44" y="102"/>
                    </a:cubicBezTo>
                    <a:cubicBezTo>
                      <a:pt x="41" y="96"/>
                      <a:pt x="39" y="90"/>
                      <a:pt x="39" y="83"/>
                    </a:cubicBezTo>
                    <a:cubicBezTo>
                      <a:pt x="33" y="85"/>
                      <a:pt x="26" y="82"/>
                      <a:pt x="25" y="76"/>
                    </a:cubicBezTo>
                    <a:cubicBezTo>
                      <a:pt x="25" y="70"/>
                      <a:pt x="32" y="62"/>
                      <a:pt x="40" y="67"/>
                    </a:cubicBezTo>
                    <a:cubicBezTo>
                      <a:pt x="41" y="64"/>
                      <a:pt x="41" y="60"/>
                      <a:pt x="42" y="58"/>
                    </a:cubicBezTo>
                    <a:cubicBezTo>
                      <a:pt x="42" y="58"/>
                      <a:pt x="40" y="59"/>
                      <a:pt x="39" y="59"/>
                    </a:cubicBezTo>
                    <a:cubicBezTo>
                      <a:pt x="35" y="56"/>
                      <a:pt x="34" y="50"/>
                      <a:pt x="27" y="50"/>
                    </a:cubicBezTo>
                    <a:cubicBezTo>
                      <a:pt x="29" y="44"/>
                      <a:pt x="39" y="44"/>
                      <a:pt x="45" y="41"/>
                    </a:cubicBezTo>
                    <a:close/>
                    <a:moveTo>
                      <a:pt x="29" y="77"/>
                    </a:moveTo>
                    <a:cubicBezTo>
                      <a:pt x="30" y="79"/>
                      <a:pt x="34" y="83"/>
                      <a:pt x="36" y="80"/>
                    </a:cubicBezTo>
                    <a:cubicBezTo>
                      <a:pt x="31" y="80"/>
                      <a:pt x="31" y="72"/>
                      <a:pt x="36" y="71"/>
                    </a:cubicBezTo>
                    <a:cubicBezTo>
                      <a:pt x="38" y="70"/>
                      <a:pt x="39" y="74"/>
                      <a:pt x="39" y="71"/>
                    </a:cubicBezTo>
                    <a:cubicBezTo>
                      <a:pt x="36" y="65"/>
                      <a:pt x="27" y="71"/>
                      <a:pt x="29" y="77"/>
                    </a:cubicBezTo>
                    <a:close/>
                    <a:moveTo>
                      <a:pt x="39" y="54"/>
                    </a:moveTo>
                    <a:cubicBezTo>
                      <a:pt x="41" y="50"/>
                      <a:pt x="45" y="47"/>
                      <a:pt x="45" y="44"/>
                    </a:cubicBezTo>
                    <a:cubicBezTo>
                      <a:pt x="42" y="46"/>
                      <a:pt x="37" y="46"/>
                      <a:pt x="34" y="49"/>
                    </a:cubicBezTo>
                    <a:cubicBezTo>
                      <a:pt x="36" y="50"/>
                      <a:pt x="37" y="53"/>
                      <a:pt x="39" y="54"/>
                    </a:cubicBezTo>
                    <a:close/>
                    <a:moveTo>
                      <a:pt x="39" y="78"/>
                    </a:moveTo>
                    <a:cubicBezTo>
                      <a:pt x="39" y="76"/>
                      <a:pt x="38" y="74"/>
                      <a:pt x="36" y="74"/>
                    </a:cubicBezTo>
                    <a:cubicBezTo>
                      <a:pt x="34" y="77"/>
                      <a:pt x="36" y="79"/>
                      <a:pt x="39" y="78"/>
                    </a:cubicBezTo>
                    <a:close/>
                    <a:moveTo>
                      <a:pt x="46" y="34"/>
                    </a:moveTo>
                    <a:cubicBezTo>
                      <a:pt x="47" y="35"/>
                      <a:pt x="47" y="38"/>
                      <a:pt x="49" y="38"/>
                    </a:cubicBezTo>
                    <a:cubicBezTo>
                      <a:pt x="50" y="36"/>
                      <a:pt x="50" y="29"/>
                      <a:pt x="49" y="26"/>
                    </a:cubicBezTo>
                    <a:cubicBezTo>
                      <a:pt x="45" y="27"/>
                      <a:pt x="40" y="28"/>
                      <a:pt x="37" y="30"/>
                    </a:cubicBezTo>
                    <a:cubicBezTo>
                      <a:pt x="40" y="31"/>
                      <a:pt x="41" y="35"/>
                      <a:pt x="46" y="34"/>
                    </a:cubicBezTo>
                    <a:close/>
                    <a:moveTo>
                      <a:pt x="43" y="91"/>
                    </a:moveTo>
                    <a:cubicBezTo>
                      <a:pt x="48" y="103"/>
                      <a:pt x="53" y="110"/>
                      <a:pt x="65" y="115"/>
                    </a:cubicBezTo>
                    <a:cubicBezTo>
                      <a:pt x="74" y="118"/>
                      <a:pt x="87" y="122"/>
                      <a:pt x="98" y="120"/>
                    </a:cubicBezTo>
                    <a:cubicBezTo>
                      <a:pt x="109" y="117"/>
                      <a:pt x="117" y="111"/>
                      <a:pt x="124" y="106"/>
                    </a:cubicBezTo>
                    <a:cubicBezTo>
                      <a:pt x="133" y="91"/>
                      <a:pt x="139" y="82"/>
                      <a:pt x="131" y="54"/>
                    </a:cubicBezTo>
                    <a:cubicBezTo>
                      <a:pt x="131" y="53"/>
                      <a:pt x="125" y="43"/>
                      <a:pt x="121" y="38"/>
                    </a:cubicBezTo>
                    <a:cubicBezTo>
                      <a:pt x="109" y="41"/>
                      <a:pt x="96" y="38"/>
                      <a:pt x="88" y="32"/>
                    </a:cubicBezTo>
                    <a:cubicBezTo>
                      <a:pt x="79" y="40"/>
                      <a:pt x="62" y="46"/>
                      <a:pt x="49" y="47"/>
                    </a:cubicBezTo>
                    <a:cubicBezTo>
                      <a:pt x="44" y="60"/>
                      <a:pt x="39" y="77"/>
                      <a:pt x="43" y="91"/>
                    </a:cubicBezTo>
                    <a:close/>
                    <a:moveTo>
                      <a:pt x="52" y="236"/>
                    </a:moveTo>
                    <a:cubicBezTo>
                      <a:pt x="75" y="246"/>
                      <a:pt x="111" y="244"/>
                      <a:pt x="136" y="237"/>
                    </a:cubicBezTo>
                    <a:cubicBezTo>
                      <a:pt x="134" y="225"/>
                      <a:pt x="127" y="217"/>
                      <a:pt x="126" y="204"/>
                    </a:cubicBezTo>
                    <a:cubicBezTo>
                      <a:pt x="121" y="202"/>
                      <a:pt x="116" y="198"/>
                      <a:pt x="113" y="194"/>
                    </a:cubicBezTo>
                    <a:cubicBezTo>
                      <a:pt x="110" y="191"/>
                      <a:pt x="108" y="187"/>
                      <a:pt x="107" y="183"/>
                    </a:cubicBezTo>
                    <a:cubicBezTo>
                      <a:pt x="98" y="182"/>
                      <a:pt x="87" y="182"/>
                      <a:pt x="79" y="180"/>
                    </a:cubicBezTo>
                    <a:cubicBezTo>
                      <a:pt x="75" y="188"/>
                      <a:pt x="69" y="197"/>
                      <a:pt x="60" y="198"/>
                    </a:cubicBezTo>
                    <a:cubicBezTo>
                      <a:pt x="58" y="209"/>
                      <a:pt x="54" y="225"/>
                      <a:pt x="52" y="236"/>
                    </a:cubicBezTo>
                    <a:close/>
                    <a:moveTo>
                      <a:pt x="92" y="23"/>
                    </a:moveTo>
                    <a:cubicBezTo>
                      <a:pt x="72" y="22"/>
                      <a:pt x="62" y="33"/>
                      <a:pt x="53" y="44"/>
                    </a:cubicBezTo>
                    <a:cubicBezTo>
                      <a:pt x="70" y="41"/>
                      <a:pt x="86" y="35"/>
                      <a:pt x="92" y="23"/>
                    </a:cubicBezTo>
                    <a:close/>
                    <a:moveTo>
                      <a:pt x="78" y="324"/>
                    </a:moveTo>
                    <a:cubicBezTo>
                      <a:pt x="78" y="321"/>
                      <a:pt x="79" y="320"/>
                      <a:pt x="78" y="316"/>
                    </a:cubicBezTo>
                    <a:cubicBezTo>
                      <a:pt x="70" y="318"/>
                      <a:pt x="61" y="322"/>
                      <a:pt x="54" y="326"/>
                    </a:cubicBezTo>
                    <a:cubicBezTo>
                      <a:pt x="61" y="324"/>
                      <a:pt x="69" y="326"/>
                      <a:pt x="78" y="324"/>
                    </a:cubicBezTo>
                    <a:close/>
                    <a:moveTo>
                      <a:pt x="75" y="179"/>
                    </a:moveTo>
                    <a:cubicBezTo>
                      <a:pt x="72" y="179"/>
                      <a:pt x="66" y="178"/>
                      <a:pt x="64" y="177"/>
                    </a:cubicBezTo>
                    <a:cubicBezTo>
                      <a:pt x="63" y="183"/>
                      <a:pt x="62" y="189"/>
                      <a:pt x="61" y="195"/>
                    </a:cubicBezTo>
                    <a:cubicBezTo>
                      <a:pt x="69" y="193"/>
                      <a:pt x="73" y="187"/>
                      <a:pt x="75" y="179"/>
                    </a:cubicBezTo>
                    <a:close/>
                    <a:moveTo>
                      <a:pt x="65" y="174"/>
                    </a:moveTo>
                    <a:cubicBezTo>
                      <a:pt x="81" y="178"/>
                      <a:pt x="101" y="182"/>
                      <a:pt x="119" y="177"/>
                    </a:cubicBezTo>
                    <a:cubicBezTo>
                      <a:pt x="114" y="157"/>
                      <a:pt x="110" y="136"/>
                      <a:pt x="107" y="120"/>
                    </a:cubicBezTo>
                    <a:cubicBezTo>
                      <a:pt x="96" y="124"/>
                      <a:pt x="84" y="124"/>
                      <a:pt x="72" y="121"/>
                    </a:cubicBezTo>
                    <a:cubicBezTo>
                      <a:pt x="69" y="139"/>
                      <a:pt x="68" y="155"/>
                      <a:pt x="65" y="174"/>
                    </a:cubicBezTo>
                    <a:close/>
                    <a:moveTo>
                      <a:pt x="118" y="35"/>
                    </a:moveTo>
                    <a:cubicBezTo>
                      <a:pt x="111" y="30"/>
                      <a:pt x="106" y="26"/>
                      <a:pt x="97" y="23"/>
                    </a:cubicBezTo>
                    <a:cubicBezTo>
                      <a:pt x="94" y="25"/>
                      <a:pt x="93" y="28"/>
                      <a:pt x="91" y="30"/>
                    </a:cubicBezTo>
                    <a:cubicBezTo>
                      <a:pt x="97" y="34"/>
                      <a:pt x="109" y="39"/>
                      <a:pt x="118" y="35"/>
                    </a:cubicBezTo>
                    <a:close/>
                    <a:moveTo>
                      <a:pt x="124" y="199"/>
                    </a:moveTo>
                    <a:cubicBezTo>
                      <a:pt x="122" y="194"/>
                      <a:pt x="122" y="187"/>
                      <a:pt x="120" y="182"/>
                    </a:cubicBezTo>
                    <a:cubicBezTo>
                      <a:pt x="116" y="181"/>
                      <a:pt x="113" y="182"/>
                      <a:pt x="110" y="182"/>
                    </a:cubicBezTo>
                    <a:cubicBezTo>
                      <a:pt x="111" y="191"/>
                      <a:pt x="118" y="195"/>
                      <a:pt x="124" y="199"/>
                    </a:cubicBezTo>
                    <a:close/>
                    <a:moveTo>
                      <a:pt x="127" y="30"/>
                    </a:moveTo>
                    <a:cubicBezTo>
                      <a:pt x="127" y="25"/>
                      <a:pt x="132" y="21"/>
                      <a:pt x="130" y="17"/>
                    </a:cubicBezTo>
                    <a:cubicBezTo>
                      <a:pt x="129" y="18"/>
                      <a:pt x="126" y="17"/>
                      <a:pt x="124" y="16"/>
                    </a:cubicBezTo>
                    <a:cubicBezTo>
                      <a:pt x="125" y="22"/>
                      <a:pt x="125" y="26"/>
                      <a:pt x="127" y="30"/>
                    </a:cubicBezTo>
                    <a:close/>
                    <a:moveTo>
                      <a:pt x="145" y="43"/>
                    </a:moveTo>
                    <a:cubicBezTo>
                      <a:pt x="145" y="39"/>
                      <a:pt x="144" y="35"/>
                      <a:pt x="143" y="32"/>
                    </a:cubicBezTo>
                    <a:cubicBezTo>
                      <a:pt x="138" y="34"/>
                      <a:pt x="133" y="35"/>
                      <a:pt x="128" y="37"/>
                    </a:cubicBezTo>
                    <a:cubicBezTo>
                      <a:pt x="135" y="38"/>
                      <a:pt x="138" y="43"/>
                      <a:pt x="145" y="43"/>
                    </a:cubicBezTo>
                    <a:close/>
                    <a:moveTo>
                      <a:pt x="134" y="28"/>
                    </a:moveTo>
                    <a:cubicBezTo>
                      <a:pt x="132" y="28"/>
                      <a:pt x="133" y="25"/>
                      <a:pt x="132" y="25"/>
                    </a:cubicBezTo>
                    <a:cubicBezTo>
                      <a:pt x="131" y="28"/>
                      <a:pt x="130" y="30"/>
                      <a:pt x="129" y="32"/>
                    </a:cubicBezTo>
                    <a:cubicBezTo>
                      <a:pt x="132" y="32"/>
                      <a:pt x="133" y="30"/>
                      <a:pt x="134" y="28"/>
                    </a:cubicBezTo>
                    <a:close/>
                    <a:moveTo>
                      <a:pt x="136" y="324"/>
                    </a:moveTo>
                    <a:cubicBezTo>
                      <a:pt x="141" y="323"/>
                      <a:pt x="152" y="324"/>
                      <a:pt x="155" y="322"/>
                    </a:cubicBezTo>
                    <a:cubicBezTo>
                      <a:pt x="151" y="319"/>
                      <a:pt x="139" y="315"/>
                      <a:pt x="135" y="313"/>
                    </a:cubicBezTo>
                    <a:cubicBezTo>
                      <a:pt x="135" y="318"/>
                      <a:pt x="136" y="320"/>
                      <a:pt x="136" y="324"/>
                    </a:cubicBezTo>
                    <a:close/>
                    <a:moveTo>
                      <a:pt x="138" y="29"/>
                    </a:moveTo>
                    <a:cubicBezTo>
                      <a:pt x="137" y="30"/>
                      <a:pt x="135" y="29"/>
                      <a:pt x="136" y="31"/>
                    </a:cubicBezTo>
                    <a:cubicBezTo>
                      <a:pt x="137" y="31"/>
                      <a:pt x="139" y="29"/>
                      <a:pt x="138" y="29"/>
                    </a:cubicBezTo>
                    <a:close/>
                    <a:moveTo>
                      <a:pt x="145" y="68"/>
                    </a:moveTo>
                    <a:cubicBezTo>
                      <a:pt x="145" y="72"/>
                      <a:pt x="140" y="72"/>
                      <a:pt x="139" y="74"/>
                    </a:cubicBezTo>
                    <a:cubicBezTo>
                      <a:pt x="146" y="76"/>
                      <a:pt x="150" y="66"/>
                      <a:pt x="145" y="62"/>
                    </a:cubicBezTo>
                    <a:cubicBezTo>
                      <a:pt x="141" y="62"/>
                      <a:pt x="139" y="63"/>
                      <a:pt x="138" y="65"/>
                    </a:cubicBezTo>
                    <a:cubicBezTo>
                      <a:pt x="141" y="64"/>
                      <a:pt x="145" y="65"/>
                      <a:pt x="145" y="68"/>
                    </a:cubicBezTo>
                    <a:close/>
                    <a:moveTo>
                      <a:pt x="141" y="67"/>
                    </a:moveTo>
                    <a:cubicBezTo>
                      <a:pt x="140" y="68"/>
                      <a:pt x="139" y="69"/>
                      <a:pt x="139" y="70"/>
                    </a:cubicBezTo>
                    <a:cubicBezTo>
                      <a:pt x="141" y="70"/>
                      <a:pt x="142" y="69"/>
                      <a:pt x="14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Group 14"/>
            <p:cNvGrpSpPr>
              <a:grpSpLocks noChangeAspect="1"/>
            </p:cNvGrpSpPr>
            <p:nvPr/>
          </p:nvGrpSpPr>
          <p:grpSpPr bwMode="auto">
            <a:xfrm>
              <a:off x="4053014" y="2081811"/>
              <a:ext cx="600075" cy="1158875"/>
              <a:chOff x="1734" y="1257"/>
              <a:chExt cx="378" cy="730"/>
            </a:xfrm>
            <a:grpFill/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1734" y="1257"/>
                <a:ext cx="378" cy="730"/>
              </a:xfrm>
              <a:custGeom>
                <a:avLst/>
                <a:gdLst>
                  <a:gd name="T0" fmla="*/ 99 w 160"/>
                  <a:gd name="T1" fmla="*/ 13 h 309"/>
                  <a:gd name="T2" fmla="*/ 140 w 160"/>
                  <a:gd name="T3" fmla="*/ 80 h 309"/>
                  <a:gd name="T4" fmla="*/ 153 w 160"/>
                  <a:gd name="T5" fmla="*/ 209 h 309"/>
                  <a:gd name="T6" fmla="*/ 140 w 160"/>
                  <a:gd name="T7" fmla="*/ 215 h 309"/>
                  <a:gd name="T8" fmla="*/ 136 w 160"/>
                  <a:gd name="T9" fmla="*/ 216 h 309"/>
                  <a:gd name="T10" fmla="*/ 118 w 160"/>
                  <a:gd name="T11" fmla="*/ 225 h 309"/>
                  <a:gd name="T12" fmla="*/ 107 w 160"/>
                  <a:gd name="T13" fmla="*/ 248 h 309"/>
                  <a:gd name="T14" fmla="*/ 141 w 160"/>
                  <a:gd name="T15" fmla="*/ 303 h 309"/>
                  <a:gd name="T16" fmla="*/ 101 w 160"/>
                  <a:gd name="T17" fmla="*/ 234 h 309"/>
                  <a:gd name="T18" fmla="*/ 41 w 160"/>
                  <a:gd name="T19" fmla="*/ 304 h 309"/>
                  <a:gd name="T20" fmla="*/ 59 w 160"/>
                  <a:gd name="T21" fmla="*/ 235 h 309"/>
                  <a:gd name="T22" fmla="*/ 34 w 160"/>
                  <a:gd name="T23" fmla="*/ 189 h 309"/>
                  <a:gd name="T24" fmla="*/ 22 w 160"/>
                  <a:gd name="T25" fmla="*/ 207 h 309"/>
                  <a:gd name="T26" fmla="*/ 10 w 160"/>
                  <a:gd name="T27" fmla="*/ 203 h 309"/>
                  <a:gd name="T28" fmla="*/ 58 w 160"/>
                  <a:gd name="T29" fmla="*/ 138 h 309"/>
                  <a:gd name="T30" fmla="*/ 14 w 160"/>
                  <a:gd name="T31" fmla="*/ 61 h 309"/>
                  <a:gd name="T32" fmla="*/ 61 w 160"/>
                  <a:gd name="T33" fmla="*/ 12 h 309"/>
                  <a:gd name="T34" fmla="*/ 74 w 160"/>
                  <a:gd name="T35" fmla="*/ 9 h 309"/>
                  <a:gd name="T36" fmla="*/ 83 w 160"/>
                  <a:gd name="T37" fmla="*/ 9 h 309"/>
                  <a:gd name="T38" fmla="*/ 91 w 160"/>
                  <a:gd name="T39" fmla="*/ 11 h 309"/>
                  <a:gd name="T40" fmla="*/ 101 w 160"/>
                  <a:gd name="T41" fmla="*/ 0 h 309"/>
                  <a:gd name="T42" fmla="*/ 45 w 160"/>
                  <a:gd name="T43" fmla="*/ 58 h 309"/>
                  <a:gd name="T44" fmla="*/ 44 w 160"/>
                  <a:gd name="T45" fmla="*/ 62 h 309"/>
                  <a:gd name="T46" fmla="*/ 71 w 160"/>
                  <a:gd name="T47" fmla="*/ 137 h 309"/>
                  <a:gd name="T48" fmla="*/ 131 w 160"/>
                  <a:gd name="T49" fmla="*/ 50 h 309"/>
                  <a:gd name="T50" fmla="*/ 91 w 160"/>
                  <a:gd name="T51" fmla="*/ 46 h 309"/>
                  <a:gd name="T52" fmla="*/ 84 w 160"/>
                  <a:gd name="T53" fmla="*/ 13 h 309"/>
                  <a:gd name="T54" fmla="*/ 135 w 160"/>
                  <a:gd name="T55" fmla="*/ 49 h 309"/>
                  <a:gd name="T56" fmla="*/ 81 w 160"/>
                  <a:gd name="T57" fmla="*/ 56 h 309"/>
                  <a:gd name="T58" fmla="*/ 49 w 160"/>
                  <a:gd name="T59" fmla="*/ 55 h 309"/>
                  <a:gd name="T60" fmla="*/ 49 w 160"/>
                  <a:gd name="T61" fmla="*/ 55 h 309"/>
                  <a:gd name="T62" fmla="*/ 146 w 160"/>
                  <a:gd name="T63" fmla="*/ 66 h 309"/>
                  <a:gd name="T64" fmla="*/ 17 w 160"/>
                  <a:gd name="T65" fmla="*/ 61 h 309"/>
                  <a:gd name="T66" fmla="*/ 17 w 160"/>
                  <a:gd name="T67" fmla="*/ 61 h 309"/>
                  <a:gd name="T68" fmla="*/ 141 w 160"/>
                  <a:gd name="T69" fmla="*/ 71 h 309"/>
                  <a:gd name="T70" fmla="*/ 19 w 160"/>
                  <a:gd name="T71" fmla="*/ 68 h 309"/>
                  <a:gd name="T72" fmla="*/ 19 w 160"/>
                  <a:gd name="T73" fmla="*/ 71 h 309"/>
                  <a:gd name="T74" fmla="*/ 92 w 160"/>
                  <a:gd name="T75" fmla="*/ 139 h 309"/>
                  <a:gd name="T76" fmla="*/ 65 w 160"/>
                  <a:gd name="T77" fmla="*/ 140 h 309"/>
                  <a:gd name="T78" fmla="*/ 81 w 160"/>
                  <a:gd name="T79" fmla="*/ 234 h 309"/>
                  <a:gd name="T80" fmla="*/ 116 w 160"/>
                  <a:gd name="T81" fmla="*/ 227 h 309"/>
                  <a:gd name="T82" fmla="*/ 81 w 160"/>
                  <a:gd name="T83" fmla="*/ 149 h 309"/>
                  <a:gd name="T84" fmla="*/ 115 w 160"/>
                  <a:gd name="T85" fmla="*/ 304 h 309"/>
                  <a:gd name="T86" fmla="*/ 115 w 160"/>
                  <a:gd name="T87" fmla="*/ 304 h 309"/>
                  <a:gd name="T88" fmla="*/ 65 w 160"/>
                  <a:gd name="T89" fmla="*/ 28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" h="309">
                    <a:moveTo>
                      <a:pt x="101" y="0"/>
                    </a:moveTo>
                    <a:cubicBezTo>
                      <a:pt x="102" y="0"/>
                      <a:pt x="102" y="1"/>
                      <a:pt x="103" y="1"/>
                    </a:cubicBezTo>
                    <a:cubicBezTo>
                      <a:pt x="101" y="5"/>
                      <a:pt x="101" y="10"/>
                      <a:pt x="99" y="13"/>
                    </a:cubicBezTo>
                    <a:cubicBezTo>
                      <a:pt x="114" y="21"/>
                      <a:pt x="126" y="31"/>
                      <a:pt x="133" y="46"/>
                    </a:cubicBezTo>
                    <a:cubicBezTo>
                      <a:pt x="140" y="44"/>
                      <a:pt x="147" y="49"/>
                      <a:pt x="147" y="57"/>
                    </a:cubicBezTo>
                    <a:cubicBezTo>
                      <a:pt x="160" y="62"/>
                      <a:pt x="153" y="82"/>
                      <a:pt x="140" y="80"/>
                    </a:cubicBezTo>
                    <a:cubicBezTo>
                      <a:pt x="138" y="107"/>
                      <a:pt x="122" y="131"/>
                      <a:pt x="97" y="137"/>
                    </a:cubicBezTo>
                    <a:cubicBezTo>
                      <a:pt x="107" y="164"/>
                      <a:pt x="116" y="192"/>
                      <a:pt x="138" y="208"/>
                    </a:cubicBezTo>
                    <a:cubicBezTo>
                      <a:pt x="144" y="210"/>
                      <a:pt x="151" y="204"/>
                      <a:pt x="153" y="209"/>
                    </a:cubicBezTo>
                    <a:cubicBezTo>
                      <a:pt x="151" y="211"/>
                      <a:pt x="147" y="211"/>
                      <a:pt x="144" y="212"/>
                    </a:cubicBezTo>
                    <a:cubicBezTo>
                      <a:pt x="145" y="215"/>
                      <a:pt x="151" y="216"/>
                      <a:pt x="149" y="220"/>
                    </a:cubicBezTo>
                    <a:cubicBezTo>
                      <a:pt x="145" y="222"/>
                      <a:pt x="144" y="216"/>
                      <a:pt x="140" y="215"/>
                    </a:cubicBezTo>
                    <a:cubicBezTo>
                      <a:pt x="139" y="218"/>
                      <a:pt x="139" y="222"/>
                      <a:pt x="140" y="223"/>
                    </a:cubicBezTo>
                    <a:cubicBezTo>
                      <a:pt x="139" y="224"/>
                      <a:pt x="139" y="226"/>
                      <a:pt x="136" y="225"/>
                    </a:cubicBezTo>
                    <a:cubicBezTo>
                      <a:pt x="134" y="223"/>
                      <a:pt x="137" y="219"/>
                      <a:pt x="136" y="216"/>
                    </a:cubicBezTo>
                    <a:cubicBezTo>
                      <a:pt x="136" y="213"/>
                      <a:pt x="134" y="212"/>
                      <a:pt x="134" y="209"/>
                    </a:cubicBezTo>
                    <a:cubicBezTo>
                      <a:pt x="119" y="197"/>
                      <a:pt x="109" y="179"/>
                      <a:pt x="101" y="159"/>
                    </a:cubicBezTo>
                    <a:cubicBezTo>
                      <a:pt x="104" y="179"/>
                      <a:pt x="111" y="204"/>
                      <a:pt x="118" y="225"/>
                    </a:cubicBezTo>
                    <a:cubicBezTo>
                      <a:pt x="115" y="228"/>
                      <a:pt x="119" y="228"/>
                      <a:pt x="117" y="232"/>
                    </a:cubicBezTo>
                    <a:cubicBezTo>
                      <a:pt x="114" y="233"/>
                      <a:pt x="108" y="230"/>
                      <a:pt x="106" y="234"/>
                    </a:cubicBezTo>
                    <a:cubicBezTo>
                      <a:pt x="105" y="235"/>
                      <a:pt x="107" y="243"/>
                      <a:pt x="107" y="248"/>
                    </a:cubicBezTo>
                    <a:cubicBezTo>
                      <a:pt x="109" y="260"/>
                      <a:pt x="114" y="276"/>
                      <a:pt x="114" y="288"/>
                    </a:cubicBezTo>
                    <a:cubicBezTo>
                      <a:pt x="114" y="288"/>
                      <a:pt x="114" y="287"/>
                      <a:pt x="115" y="287"/>
                    </a:cubicBezTo>
                    <a:cubicBezTo>
                      <a:pt x="123" y="293"/>
                      <a:pt x="132" y="298"/>
                      <a:pt x="141" y="303"/>
                    </a:cubicBezTo>
                    <a:cubicBezTo>
                      <a:pt x="142" y="306"/>
                      <a:pt x="138" y="304"/>
                      <a:pt x="138" y="306"/>
                    </a:cubicBezTo>
                    <a:cubicBezTo>
                      <a:pt x="130" y="305"/>
                      <a:pt x="118" y="309"/>
                      <a:pt x="111" y="308"/>
                    </a:cubicBezTo>
                    <a:cubicBezTo>
                      <a:pt x="112" y="283"/>
                      <a:pt x="105" y="258"/>
                      <a:pt x="101" y="234"/>
                    </a:cubicBezTo>
                    <a:cubicBezTo>
                      <a:pt x="89" y="236"/>
                      <a:pt x="78" y="237"/>
                      <a:pt x="64" y="236"/>
                    </a:cubicBezTo>
                    <a:cubicBezTo>
                      <a:pt x="65" y="260"/>
                      <a:pt x="68" y="283"/>
                      <a:pt x="71" y="304"/>
                    </a:cubicBezTo>
                    <a:cubicBezTo>
                      <a:pt x="62" y="306"/>
                      <a:pt x="52" y="306"/>
                      <a:pt x="41" y="304"/>
                    </a:cubicBezTo>
                    <a:cubicBezTo>
                      <a:pt x="44" y="300"/>
                      <a:pt x="48" y="297"/>
                      <a:pt x="52" y="294"/>
                    </a:cubicBezTo>
                    <a:cubicBezTo>
                      <a:pt x="56" y="291"/>
                      <a:pt x="59" y="288"/>
                      <a:pt x="64" y="286"/>
                    </a:cubicBezTo>
                    <a:cubicBezTo>
                      <a:pt x="65" y="270"/>
                      <a:pt x="61" y="252"/>
                      <a:pt x="59" y="235"/>
                    </a:cubicBezTo>
                    <a:cubicBezTo>
                      <a:pt x="54" y="235"/>
                      <a:pt x="49" y="237"/>
                      <a:pt x="43" y="235"/>
                    </a:cubicBezTo>
                    <a:cubicBezTo>
                      <a:pt x="48" y="210"/>
                      <a:pt x="52" y="179"/>
                      <a:pt x="57" y="153"/>
                    </a:cubicBezTo>
                    <a:cubicBezTo>
                      <a:pt x="50" y="165"/>
                      <a:pt x="42" y="177"/>
                      <a:pt x="34" y="189"/>
                    </a:cubicBezTo>
                    <a:cubicBezTo>
                      <a:pt x="30" y="196"/>
                      <a:pt x="25" y="202"/>
                      <a:pt x="25" y="214"/>
                    </a:cubicBezTo>
                    <a:cubicBezTo>
                      <a:pt x="24" y="213"/>
                      <a:pt x="24" y="214"/>
                      <a:pt x="23" y="214"/>
                    </a:cubicBezTo>
                    <a:cubicBezTo>
                      <a:pt x="20" y="214"/>
                      <a:pt x="22" y="210"/>
                      <a:pt x="22" y="207"/>
                    </a:cubicBezTo>
                    <a:cubicBezTo>
                      <a:pt x="18" y="208"/>
                      <a:pt x="18" y="214"/>
                      <a:pt x="14" y="211"/>
                    </a:cubicBezTo>
                    <a:cubicBezTo>
                      <a:pt x="14" y="206"/>
                      <a:pt x="19" y="207"/>
                      <a:pt x="20" y="204"/>
                    </a:cubicBezTo>
                    <a:cubicBezTo>
                      <a:pt x="16" y="203"/>
                      <a:pt x="12" y="206"/>
                      <a:pt x="10" y="203"/>
                    </a:cubicBezTo>
                    <a:cubicBezTo>
                      <a:pt x="10" y="202"/>
                      <a:pt x="11" y="202"/>
                      <a:pt x="11" y="202"/>
                    </a:cubicBezTo>
                    <a:cubicBezTo>
                      <a:pt x="14" y="200"/>
                      <a:pt x="21" y="199"/>
                      <a:pt x="24" y="199"/>
                    </a:cubicBezTo>
                    <a:cubicBezTo>
                      <a:pt x="38" y="181"/>
                      <a:pt x="50" y="162"/>
                      <a:pt x="58" y="138"/>
                    </a:cubicBezTo>
                    <a:cubicBezTo>
                      <a:pt x="32" y="131"/>
                      <a:pt x="19" y="112"/>
                      <a:pt x="19" y="82"/>
                    </a:cubicBezTo>
                    <a:cubicBezTo>
                      <a:pt x="13" y="84"/>
                      <a:pt x="7" y="80"/>
                      <a:pt x="4" y="77"/>
                    </a:cubicBezTo>
                    <a:cubicBezTo>
                      <a:pt x="3" y="68"/>
                      <a:pt x="8" y="62"/>
                      <a:pt x="14" y="61"/>
                    </a:cubicBezTo>
                    <a:cubicBezTo>
                      <a:pt x="10" y="59"/>
                      <a:pt x="15" y="55"/>
                      <a:pt x="15" y="50"/>
                    </a:cubicBezTo>
                    <a:cubicBezTo>
                      <a:pt x="17" y="50"/>
                      <a:pt x="21" y="47"/>
                      <a:pt x="24" y="49"/>
                    </a:cubicBezTo>
                    <a:cubicBezTo>
                      <a:pt x="31" y="30"/>
                      <a:pt x="44" y="19"/>
                      <a:pt x="61" y="12"/>
                    </a:cubicBezTo>
                    <a:cubicBezTo>
                      <a:pt x="62" y="9"/>
                      <a:pt x="59" y="6"/>
                      <a:pt x="62" y="5"/>
                    </a:cubicBezTo>
                    <a:cubicBezTo>
                      <a:pt x="64" y="6"/>
                      <a:pt x="63" y="9"/>
                      <a:pt x="64" y="11"/>
                    </a:cubicBezTo>
                    <a:cubicBezTo>
                      <a:pt x="67" y="9"/>
                      <a:pt x="71" y="9"/>
                      <a:pt x="74" y="9"/>
                    </a:cubicBezTo>
                    <a:cubicBezTo>
                      <a:pt x="75" y="6"/>
                      <a:pt x="73" y="4"/>
                      <a:pt x="75" y="3"/>
                    </a:cubicBezTo>
                    <a:cubicBezTo>
                      <a:pt x="77" y="3"/>
                      <a:pt x="76" y="7"/>
                      <a:pt x="77" y="9"/>
                    </a:cubicBezTo>
                    <a:cubicBezTo>
                      <a:pt x="80" y="9"/>
                      <a:pt x="81" y="8"/>
                      <a:pt x="83" y="9"/>
                    </a:cubicBezTo>
                    <a:cubicBezTo>
                      <a:pt x="85" y="7"/>
                      <a:pt x="82" y="2"/>
                      <a:pt x="84" y="1"/>
                    </a:cubicBezTo>
                    <a:cubicBezTo>
                      <a:pt x="87" y="2"/>
                      <a:pt x="85" y="7"/>
                      <a:pt x="87" y="9"/>
                    </a:cubicBezTo>
                    <a:cubicBezTo>
                      <a:pt x="87" y="10"/>
                      <a:pt x="90" y="10"/>
                      <a:pt x="91" y="11"/>
                    </a:cubicBezTo>
                    <a:cubicBezTo>
                      <a:pt x="93" y="8"/>
                      <a:pt x="91" y="1"/>
                      <a:pt x="95" y="1"/>
                    </a:cubicBezTo>
                    <a:cubicBezTo>
                      <a:pt x="95" y="4"/>
                      <a:pt x="93" y="10"/>
                      <a:pt x="95" y="12"/>
                    </a:cubicBezTo>
                    <a:cubicBezTo>
                      <a:pt x="99" y="10"/>
                      <a:pt x="99" y="4"/>
                      <a:pt x="101" y="0"/>
                    </a:cubicBezTo>
                    <a:close/>
                    <a:moveTo>
                      <a:pt x="84" y="13"/>
                    </a:moveTo>
                    <a:cubicBezTo>
                      <a:pt x="59" y="9"/>
                      <a:pt x="35" y="28"/>
                      <a:pt x="27" y="51"/>
                    </a:cubicBezTo>
                    <a:cubicBezTo>
                      <a:pt x="34" y="51"/>
                      <a:pt x="39" y="55"/>
                      <a:pt x="45" y="58"/>
                    </a:cubicBezTo>
                    <a:cubicBezTo>
                      <a:pt x="47" y="47"/>
                      <a:pt x="60" y="43"/>
                      <a:pt x="70" y="48"/>
                    </a:cubicBezTo>
                    <a:cubicBezTo>
                      <a:pt x="85" y="60"/>
                      <a:pt x="69" y="85"/>
                      <a:pt x="50" y="77"/>
                    </a:cubicBezTo>
                    <a:cubicBezTo>
                      <a:pt x="46" y="74"/>
                      <a:pt x="45" y="68"/>
                      <a:pt x="44" y="62"/>
                    </a:cubicBezTo>
                    <a:cubicBezTo>
                      <a:pt x="39" y="59"/>
                      <a:pt x="33" y="55"/>
                      <a:pt x="26" y="53"/>
                    </a:cubicBezTo>
                    <a:cubicBezTo>
                      <a:pt x="21" y="69"/>
                      <a:pt x="22" y="86"/>
                      <a:pt x="24" y="99"/>
                    </a:cubicBezTo>
                    <a:cubicBezTo>
                      <a:pt x="27" y="120"/>
                      <a:pt x="48" y="137"/>
                      <a:pt x="71" y="137"/>
                    </a:cubicBezTo>
                    <a:cubicBezTo>
                      <a:pt x="75" y="137"/>
                      <a:pt x="80" y="137"/>
                      <a:pt x="85" y="137"/>
                    </a:cubicBezTo>
                    <a:cubicBezTo>
                      <a:pt x="119" y="135"/>
                      <a:pt x="140" y="103"/>
                      <a:pt x="137" y="64"/>
                    </a:cubicBezTo>
                    <a:cubicBezTo>
                      <a:pt x="133" y="61"/>
                      <a:pt x="133" y="55"/>
                      <a:pt x="131" y="50"/>
                    </a:cubicBezTo>
                    <a:cubicBezTo>
                      <a:pt x="121" y="51"/>
                      <a:pt x="114" y="56"/>
                      <a:pt x="106" y="61"/>
                    </a:cubicBezTo>
                    <a:cubicBezTo>
                      <a:pt x="108" y="72"/>
                      <a:pt x="99" y="77"/>
                      <a:pt x="88" y="78"/>
                    </a:cubicBezTo>
                    <a:cubicBezTo>
                      <a:pt x="72" y="73"/>
                      <a:pt x="76" y="46"/>
                      <a:pt x="91" y="46"/>
                    </a:cubicBezTo>
                    <a:cubicBezTo>
                      <a:pt x="98" y="45"/>
                      <a:pt x="103" y="50"/>
                      <a:pt x="106" y="56"/>
                    </a:cubicBezTo>
                    <a:cubicBezTo>
                      <a:pt x="114" y="53"/>
                      <a:pt x="121" y="49"/>
                      <a:pt x="129" y="46"/>
                    </a:cubicBezTo>
                    <a:cubicBezTo>
                      <a:pt x="119" y="29"/>
                      <a:pt x="104" y="16"/>
                      <a:pt x="84" y="13"/>
                    </a:cubicBezTo>
                    <a:close/>
                    <a:moveTo>
                      <a:pt x="137" y="58"/>
                    </a:moveTo>
                    <a:cubicBezTo>
                      <a:pt x="139" y="58"/>
                      <a:pt x="140" y="58"/>
                      <a:pt x="142" y="57"/>
                    </a:cubicBezTo>
                    <a:cubicBezTo>
                      <a:pt x="142" y="53"/>
                      <a:pt x="140" y="49"/>
                      <a:pt x="135" y="49"/>
                    </a:cubicBezTo>
                    <a:cubicBezTo>
                      <a:pt x="135" y="53"/>
                      <a:pt x="137" y="55"/>
                      <a:pt x="137" y="58"/>
                    </a:cubicBezTo>
                    <a:close/>
                    <a:moveTo>
                      <a:pt x="103" y="58"/>
                    </a:moveTo>
                    <a:cubicBezTo>
                      <a:pt x="101" y="49"/>
                      <a:pt x="86" y="45"/>
                      <a:pt x="81" y="56"/>
                    </a:cubicBezTo>
                    <a:cubicBezTo>
                      <a:pt x="75" y="71"/>
                      <a:pt x="94" y="80"/>
                      <a:pt x="102" y="69"/>
                    </a:cubicBezTo>
                    <a:cubicBezTo>
                      <a:pt x="102" y="63"/>
                      <a:pt x="104" y="63"/>
                      <a:pt x="103" y="58"/>
                    </a:cubicBezTo>
                    <a:close/>
                    <a:moveTo>
                      <a:pt x="49" y="55"/>
                    </a:moveTo>
                    <a:cubicBezTo>
                      <a:pt x="46" y="60"/>
                      <a:pt x="46" y="70"/>
                      <a:pt x="51" y="73"/>
                    </a:cubicBezTo>
                    <a:cubicBezTo>
                      <a:pt x="61" y="81"/>
                      <a:pt x="73" y="70"/>
                      <a:pt x="73" y="59"/>
                    </a:cubicBezTo>
                    <a:cubicBezTo>
                      <a:pt x="71" y="48"/>
                      <a:pt x="54" y="45"/>
                      <a:pt x="49" y="55"/>
                    </a:cubicBezTo>
                    <a:close/>
                    <a:moveTo>
                      <a:pt x="151" y="71"/>
                    </a:moveTo>
                    <a:cubicBezTo>
                      <a:pt x="153" y="64"/>
                      <a:pt x="143" y="55"/>
                      <a:pt x="140" y="64"/>
                    </a:cubicBezTo>
                    <a:cubicBezTo>
                      <a:pt x="143" y="64"/>
                      <a:pt x="146" y="65"/>
                      <a:pt x="146" y="66"/>
                    </a:cubicBezTo>
                    <a:cubicBezTo>
                      <a:pt x="147" y="73"/>
                      <a:pt x="142" y="73"/>
                      <a:pt x="140" y="76"/>
                    </a:cubicBezTo>
                    <a:cubicBezTo>
                      <a:pt x="144" y="78"/>
                      <a:pt x="150" y="74"/>
                      <a:pt x="151" y="71"/>
                    </a:cubicBezTo>
                    <a:close/>
                    <a:moveTo>
                      <a:pt x="17" y="61"/>
                    </a:moveTo>
                    <a:cubicBezTo>
                      <a:pt x="18" y="62"/>
                      <a:pt x="18" y="63"/>
                      <a:pt x="20" y="63"/>
                    </a:cubicBezTo>
                    <a:cubicBezTo>
                      <a:pt x="20" y="59"/>
                      <a:pt x="23" y="55"/>
                      <a:pt x="22" y="52"/>
                    </a:cubicBezTo>
                    <a:cubicBezTo>
                      <a:pt x="15" y="52"/>
                      <a:pt x="17" y="57"/>
                      <a:pt x="17" y="61"/>
                    </a:cubicBezTo>
                    <a:close/>
                    <a:moveTo>
                      <a:pt x="141" y="71"/>
                    </a:moveTo>
                    <a:cubicBezTo>
                      <a:pt x="142" y="71"/>
                      <a:pt x="144" y="67"/>
                      <a:pt x="141" y="67"/>
                    </a:cubicBezTo>
                    <a:cubicBezTo>
                      <a:pt x="140" y="68"/>
                      <a:pt x="139" y="71"/>
                      <a:pt x="141" y="71"/>
                    </a:cubicBezTo>
                    <a:close/>
                    <a:moveTo>
                      <a:pt x="19" y="78"/>
                    </a:moveTo>
                    <a:cubicBezTo>
                      <a:pt x="17" y="78"/>
                      <a:pt x="15" y="79"/>
                      <a:pt x="12" y="78"/>
                    </a:cubicBezTo>
                    <a:cubicBezTo>
                      <a:pt x="8" y="73"/>
                      <a:pt x="11" y="65"/>
                      <a:pt x="19" y="68"/>
                    </a:cubicBezTo>
                    <a:cubicBezTo>
                      <a:pt x="8" y="54"/>
                      <a:pt x="0" y="87"/>
                      <a:pt x="19" y="78"/>
                    </a:cubicBezTo>
                    <a:close/>
                    <a:moveTo>
                      <a:pt x="15" y="76"/>
                    </a:moveTo>
                    <a:cubicBezTo>
                      <a:pt x="17" y="75"/>
                      <a:pt x="19" y="75"/>
                      <a:pt x="19" y="71"/>
                    </a:cubicBezTo>
                    <a:cubicBezTo>
                      <a:pt x="15" y="69"/>
                      <a:pt x="11" y="73"/>
                      <a:pt x="15" y="76"/>
                    </a:cubicBezTo>
                    <a:close/>
                    <a:moveTo>
                      <a:pt x="114" y="225"/>
                    </a:moveTo>
                    <a:cubicBezTo>
                      <a:pt x="106" y="196"/>
                      <a:pt x="99" y="168"/>
                      <a:pt x="92" y="139"/>
                    </a:cubicBezTo>
                    <a:cubicBezTo>
                      <a:pt x="90" y="138"/>
                      <a:pt x="90" y="139"/>
                      <a:pt x="88" y="139"/>
                    </a:cubicBezTo>
                    <a:cubicBezTo>
                      <a:pt x="86" y="145"/>
                      <a:pt x="84" y="153"/>
                      <a:pt x="78" y="152"/>
                    </a:cubicBezTo>
                    <a:cubicBezTo>
                      <a:pt x="70" y="152"/>
                      <a:pt x="72" y="139"/>
                      <a:pt x="65" y="140"/>
                    </a:cubicBezTo>
                    <a:cubicBezTo>
                      <a:pt x="60" y="146"/>
                      <a:pt x="60" y="158"/>
                      <a:pt x="58" y="168"/>
                    </a:cubicBezTo>
                    <a:cubicBezTo>
                      <a:pt x="54" y="189"/>
                      <a:pt x="51" y="212"/>
                      <a:pt x="47" y="232"/>
                    </a:cubicBezTo>
                    <a:cubicBezTo>
                      <a:pt x="58" y="233"/>
                      <a:pt x="68" y="233"/>
                      <a:pt x="81" y="234"/>
                    </a:cubicBezTo>
                    <a:cubicBezTo>
                      <a:pt x="82" y="227"/>
                      <a:pt x="78" y="220"/>
                      <a:pt x="79" y="215"/>
                    </a:cubicBezTo>
                    <a:cubicBezTo>
                      <a:pt x="85" y="216"/>
                      <a:pt x="82" y="229"/>
                      <a:pt x="86" y="233"/>
                    </a:cubicBezTo>
                    <a:cubicBezTo>
                      <a:pt x="96" y="232"/>
                      <a:pt x="107" y="228"/>
                      <a:pt x="116" y="227"/>
                    </a:cubicBezTo>
                    <a:cubicBezTo>
                      <a:pt x="116" y="225"/>
                      <a:pt x="113" y="228"/>
                      <a:pt x="114" y="225"/>
                    </a:cubicBezTo>
                    <a:close/>
                    <a:moveTo>
                      <a:pt x="73" y="140"/>
                    </a:moveTo>
                    <a:cubicBezTo>
                      <a:pt x="74" y="145"/>
                      <a:pt x="75" y="150"/>
                      <a:pt x="81" y="149"/>
                    </a:cubicBezTo>
                    <a:cubicBezTo>
                      <a:pt x="82" y="146"/>
                      <a:pt x="84" y="144"/>
                      <a:pt x="84" y="140"/>
                    </a:cubicBezTo>
                    <a:cubicBezTo>
                      <a:pt x="79" y="139"/>
                      <a:pt x="77" y="140"/>
                      <a:pt x="73" y="140"/>
                    </a:cubicBezTo>
                    <a:close/>
                    <a:moveTo>
                      <a:pt x="115" y="304"/>
                    </a:moveTo>
                    <a:cubicBezTo>
                      <a:pt x="119" y="303"/>
                      <a:pt x="128" y="304"/>
                      <a:pt x="131" y="302"/>
                    </a:cubicBezTo>
                    <a:cubicBezTo>
                      <a:pt x="125" y="298"/>
                      <a:pt x="122" y="295"/>
                      <a:pt x="114" y="292"/>
                    </a:cubicBezTo>
                    <a:cubicBezTo>
                      <a:pt x="115" y="296"/>
                      <a:pt x="115" y="300"/>
                      <a:pt x="115" y="304"/>
                    </a:cubicBezTo>
                    <a:close/>
                    <a:moveTo>
                      <a:pt x="50" y="302"/>
                    </a:moveTo>
                    <a:cubicBezTo>
                      <a:pt x="57" y="300"/>
                      <a:pt x="63" y="303"/>
                      <a:pt x="67" y="299"/>
                    </a:cubicBezTo>
                    <a:cubicBezTo>
                      <a:pt x="65" y="297"/>
                      <a:pt x="67" y="292"/>
                      <a:pt x="65" y="289"/>
                    </a:cubicBezTo>
                    <a:cubicBezTo>
                      <a:pt x="60" y="293"/>
                      <a:pt x="54" y="296"/>
                      <a:pt x="50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6"/>
              <p:cNvSpPr/>
              <p:nvPr/>
            </p:nvSpPr>
            <p:spPr bwMode="auto">
              <a:xfrm>
                <a:off x="1932" y="1380"/>
                <a:ext cx="33" cy="29"/>
              </a:xfrm>
              <a:custGeom>
                <a:avLst/>
                <a:gdLst>
                  <a:gd name="T0" fmla="*/ 11 w 14"/>
                  <a:gd name="T1" fmla="*/ 11 h 12"/>
                  <a:gd name="T2" fmla="*/ 4 w 14"/>
                  <a:gd name="T3" fmla="*/ 11 h 12"/>
                  <a:gd name="T4" fmla="*/ 11 w 14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1" y="11"/>
                    </a:moveTo>
                    <a:cubicBezTo>
                      <a:pt x="10" y="12"/>
                      <a:pt x="6" y="12"/>
                      <a:pt x="4" y="11"/>
                    </a:cubicBezTo>
                    <a:cubicBezTo>
                      <a:pt x="0" y="3"/>
                      <a:pt x="14" y="0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1871" y="1385"/>
                <a:ext cx="26" cy="28"/>
              </a:xfrm>
              <a:custGeom>
                <a:avLst/>
                <a:gdLst>
                  <a:gd name="T0" fmla="*/ 8 w 11"/>
                  <a:gd name="T1" fmla="*/ 2 h 12"/>
                  <a:gd name="T2" fmla="*/ 4 w 11"/>
                  <a:gd name="T3" fmla="*/ 11 h 12"/>
                  <a:gd name="T4" fmla="*/ 8 w 11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8" y="2"/>
                    </a:moveTo>
                    <a:cubicBezTo>
                      <a:pt x="11" y="6"/>
                      <a:pt x="8" y="12"/>
                      <a:pt x="4" y="11"/>
                    </a:cubicBezTo>
                    <a:cubicBezTo>
                      <a:pt x="0" y="10"/>
                      <a:pt x="0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8"/>
              <p:cNvSpPr/>
              <p:nvPr/>
            </p:nvSpPr>
            <p:spPr bwMode="auto">
              <a:xfrm>
                <a:off x="1798" y="1446"/>
                <a:ext cx="224" cy="100"/>
              </a:xfrm>
              <a:custGeom>
                <a:avLst/>
                <a:gdLst>
                  <a:gd name="T0" fmla="*/ 95 w 95"/>
                  <a:gd name="T1" fmla="*/ 0 h 42"/>
                  <a:gd name="T2" fmla="*/ 75 w 95"/>
                  <a:gd name="T3" fmla="*/ 32 h 42"/>
                  <a:gd name="T4" fmla="*/ 41 w 95"/>
                  <a:gd name="T5" fmla="*/ 40 h 42"/>
                  <a:gd name="T6" fmla="*/ 0 w 95"/>
                  <a:gd name="T7" fmla="*/ 17 h 42"/>
                  <a:gd name="T8" fmla="*/ 4 w 95"/>
                  <a:gd name="T9" fmla="*/ 15 h 42"/>
                  <a:gd name="T10" fmla="*/ 9 w 95"/>
                  <a:gd name="T11" fmla="*/ 24 h 42"/>
                  <a:gd name="T12" fmla="*/ 32 w 95"/>
                  <a:gd name="T13" fmla="*/ 36 h 42"/>
                  <a:gd name="T14" fmla="*/ 93 w 95"/>
                  <a:gd name="T15" fmla="*/ 2 h 42"/>
                  <a:gd name="T16" fmla="*/ 94 w 95"/>
                  <a:gd name="T17" fmla="*/ 0 h 42"/>
                  <a:gd name="T18" fmla="*/ 95 w 95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42">
                    <a:moveTo>
                      <a:pt x="95" y="0"/>
                    </a:moveTo>
                    <a:cubicBezTo>
                      <a:pt x="95" y="13"/>
                      <a:pt x="83" y="25"/>
                      <a:pt x="75" y="32"/>
                    </a:cubicBezTo>
                    <a:cubicBezTo>
                      <a:pt x="65" y="37"/>
                      <a:pt x="54" y="40"/>
                      <a:pt x="41" y="40"/>
                    </a:cubicBezTo>
                    <a:cubicBezTo>
                      <a:pt x="22" y="40"/>
                      <a:pt x="8" y="29"/>
                      <a:pt x="0" y="17"/>
                    </a:cubicBezTo>
                    <a:cubicBezTo>
                      <a:pt x="1" y="16"/>
                      <a:pt x="2" y="13"/>
                      <a:pt x="4" y="15"/>
                    </a:cubicBezTo>
                    <a:cubicBezTo>
                      <a:pt x="6" y="16"/>
                      <a:pt x="6" y="21"/>
                      <a:pt x="9" y="24"/>
                    </a:cubicBezTo>
                    <a:cubicBezTo>
                      <a:pt x="13" y="29"/>
                      <a:pt x="24" y="34"/>
                      <a:pt x="32" y="36"/>
                    </a:cubicBezTo>
                    <a:cubicBezTo>
                      <a:pt x="62" y="42"/>
                      <a:pt x="86" y="25"/>
                      <a:pt x="93" y="2"/>
                    </a:cubicBezTo>
                    <a:cubicBezTo>
                      <a:pt x="93" y="1"/>
                      <a:pt x="93" y="1"/>
                      <a:pt x="94" y="0"/>
                    </a:cubicBezTo>
                    <a:cubicBezTo>
                      <a:pt x="94" y="0"/>
                      <a:pt x="94" y="0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106494" y="1852239"/>
            <a:ext cx="5466650" cy="3530096"/>
            <a:chOff x="5220072" y="1600666"/>
            <a:chExt cx="2880319" cy="1980213"/>
          </a:xfrm>
        </p:grpSpPr>
        <p:sp>
          <p:nvSpPr>
            <p:cNvPr id="17" name="TextBox 42"/>
            <p:cNvSpPr txBox="1"/>
            <p:nvPr/>
          </p:nvSpPr>
          <p:spPr>
            <a:xfrm>
              <a:off x="5220072" y="1600666"/>
              <a:ext cx="2880319" cy="19802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800" dirty="0"/>
                <a:t>单击此处添加文本，单击此处添加文本，单击此处添加文本，单击此处添加文本，单击此处添加文本，单击此处添加文本，单击此处添加文本。单击此处添加文本，单击此处添加文本，单击此处添加文本，单击此处添加文本，单击此处添加文本，单击此处添加文本，单击此处添加文本，单击此处添加文本。单击此处添加文本，单击此处添加文本，单击此处添加文本，单击此处添加文本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259220" y="1849201"/>
              <a:ext cx="2841171" cy="1621741"/>
              <a:chOff x="5259220" y="1849201"/>
              <a:chExt cx="2841171" cy="1621741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259220" y="1849201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5259220" y="2080878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259220" y="2312555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259220" y="2544232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265637" y="2775909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265637" y="3007586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265637" y="3239263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265637" y="3470942"/>
                <a:ext cx="2834754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45171" y="2140439"/>
            <a:ext cx="10701657" cy="3200818"/>
            <a:chOff x="745171" y="2140439"/>
            <a:chExt cx="10701657" cy="3200818"/>
          </a:xfrm>
        </p:grpSpPr>
        <p:grpSp>
          <p:nvGrpSpPr>
            <p:cNvPr id="4" name="组合 3"/>
            <p:cNvGrpSpPr/>
            <p:nvPr/>
          </p:nvGrpSpPr>
          <p:grpSpPr>
            <a:xfrm>
              <a:off x="745171" y="2209602"/>
              <a:ext cx="10374948" cy="2944614"/>
              <a:chOff x="619125" y="1491630"/>
              <a:chExt cx="7181850" cy="2038350"/>
            </a:xfrm>
          </p:grpSpPr>
          <p:sp>
            <p:nvSpPr>
              <p:cNvPr id="5" name="任意多边形 10"/>
              <p:cNvSpPr/>
              <p:nvPr/>
            </p:nvSpPr>
            <p:spPr>
              <a:xfrm>
                <a:off x="619125" y="1491630"/>
                <a:ext cx="7181850" cy="2038350"/>
              </a:xfrm>
              <a:custGeom>
                <a:avLst/>
                <a:gdLst>
                  <a:gd name="connsiteX0" fmla="*/ 0 w 7181850"/>
                  <a:gd name="connsiteY0" fmla="*/ 2038350 h 2038350"/>
                  <a:gd name="connsiteX1" fmla="*/ 1123950 w 7181850"/>
                  <a:gd name="connsiteY1" fmla="*/ 2038350 h 2038350"/>
                  <a:gd name="connsiteX2" fmla="*/ 1123950 w 7181850"/>
                  <a:gd name="connsiteY2" fmla="*/ 1533525 h 2038350"/>
                  <a:gd name="connsiteX3" fmla="*/ 2228850 w 7181850"/>
                  <a:gd name="connsiteY3" fmla="*/ 1533525 h 2038350"/>
                  <a:gd name="connsiteX4" fmla="*/ 2228850 w 7181850"/>
                  <a:gd name="connsiteY4" fmla="*/ 1028700 h 2038350"/>
                  <a:gd name="connsiteX5" fmla="*/ 3324225 w 7181850"/>
                  <a:gd name="connsiteY5" fmla="*/ 1028700 h 2038350"/>
                  <a:gd name="connsiteX6" fmla="*/ 3324225 w 7181850"/>
                  <a:gd name="connsiteY6" fmla="*/ 533400 h 2038350"/>
                  <a:gd name="connsiteX7" fmla="*/ 4429125 w 7181850"/>
                  <a:gd name="connsiteY7" fmla="*/ 533400 h 2038350"/>
                  <a:gd name="connsiteX8" fmla="*/ 4429125 w 7181850"/>
                  <a:gd name="connsiteY8" fmla="*/ 0 h 2038350"/>
                  <a:gd name="connsiteX9" fmla="*/ 7181850 w 718185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1850" h="2038350">
                    <a:moveTo>
                      <a:pt x="0" y="2038350"/>
                    </a:moveTo>
                    <a:lnTo>
                      <a:pt x="1123950" y="2038350"/>
                    </a:lnTo>
                    <a:lnTo>
                      <a:pt x="1123950" y="1533525"/>
                    </a:lnTo>
                    <a:lnTo>
                      <a:pt x="2228850" y="1533525"/>
                    </a:lnTo>
                    <a:lnTo>
                      <a:pt x="2228850" y="1028700"/>
                    </a:lnTo>
                    <a:lnTo>
                      <a:pt x="3324225" y="1028700"/>
                    </a:lnTo>
                    <a:lnTo>
                      <a:pt x="3324225" y="533400"/>
                    </a:lnTo>
                    <a:lnTo>
                      <a:pt x="4429125" y="533400"/>
                    </a:lnTo>
                    <a:lnTo>
                      <a:pt x="4429125" y="0"/>
                    </a:lnTo>
                    <a:lnTo>
                      <a:pt x="7181850" y="0"/>
                    </a:lnTo>
                  </a:path>
                </a:pathLst>
              </a:custGeom>
              <a:ln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V="1">
                <a:off x="1744638" y="3026941"/>
                <a:ext cx="145535" cy="145534"/>
              </a:xfrm>
              <a:prstGeom prst="line">
                <a:avLst/>
              </a:prstGeom>
              <a:ln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2843808" y="2518063"/>
                <a:ext cx="145535" cy="145534"/>
              </a:xfrm>
              <a:prstGeom prst="line">
                <a:avLst/>
              </a:prstGeom>
              <a:ln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3942978" y="2009185"/>
                <a:ext cx="145535" cy="145534"/>
              </a:xfrm>
              <a:prstGeom prst="line">
                <a:avLst/>
              </a:prstGeom>
              <a:ln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5042148" y="1500307"/>
                <a:ext cx="145535" cy="145534"/>
              </a:xfrm>
              <a:prstGeom prst="line">
                <a:avLst/>
              </a:prstGeom>
              <a:ln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5"/>
            <p:cNvGrpSpPr>
              <a:grpSpLocks noChangeAspect="1"/>
            </p:cNvGrpSpPr>
            <p:nvPr/>
          </p:nvGrpSpPr>
          <p:grpSpPr bwMode="auto">
            <a:xfrm>
              <a:off x="1391887" y="3902068"/>
              <a:ext cx="853112" cy="1252149"/>
              <a:chOff x="695" y="1678"/>
              <a:chExt cx="372" cy="546"/>
            </a:xfrm>
            <a:solidFill>
              <a:schemeClr val="bg1"/>
            </a:solidFill>
          </p:grpSpPr>
          <p:sp>
            <p:nvSpPr>
              <p:cNvPr id="11" name="Freeform 6"/>
              <p:cNvSpPr/>
              <p:nvPr/>
            </p:nvSpPr>
            <p:spPr bwMode="auto">
              <a:xfrm>
                <a:off x="737" y="1691"/>
                <a:ext cx="11" cy="7"/>
              </a:xfrm>
              <a:custGeom>
                <a:avLst/>
                <a:gdLst>
                  <a:gd name="T0" fmla="*/ 56 w 56"/>
                  <a:gd name="T1" fmla="*/ 4 h 41"/>
                  <a:gd name="T2" fmla="*/ 0 w 56"/>
                  <a:gd name="T3" fmla="*/ 41 h 41"/>
                  <a:gd name="T4" fmla="*/ 56 w 56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1">
                    <a:moveTo>
                      <a:pt x="56" y="4"/>
                    </a:moveTo>
                    <a:cubicBezTo>
                      <a:pt x="39" y="16"/>
                      <a:pt x="15" y="33"/>
                      <a:pt x="0" y="41"/>
                    </a:cubicBezTo>
                    <a:cubicBezTo>
                      <a:pt x="8" y="19"/>
                      <a:pt x="29" y="0"/>
                      <a:pt x="5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695" y="1678"/>
                <a:ext cx="372" cy="546"/>
              </a:xfrm>
              <a:custGeom>
                <a:avLst/>
                <a:gdLst>
                  <a:gd name="T0" fmla="*/ 1512 w 2006"/>
                  <a:gd name="T1" fmla="*/ 1347 h 2944"/>
                  <a:gd name="T2" fmla="*/ 1016 w 2006"/>
                  <a:gd name="T3" fmla="*/ 1087 h 2944"/>
                  <a:gd name="T4" fmla="*/ 1615 w 2006"/>
                  <a:gd name="T5" fmla="*/ 2506 h 2944"/>
                  <a:gd name="T6" fmla="*/ 1411 w 2006"/>
                  <a:gd name="T7" fmla="*/ 2678 h 2944"/>
                  <a:gd name="T8" fmla="*/ 738 w 2006"/>
                  <a:gd name="T9" fmla="*/ 2315 h 2944"/>
                  <a:gd name="T10" fmla="*/ 258 w 2006"/>
                  <a:gd name="T11" fmla="*/ 2559 h 2944"/>
                  <a:gd name="T12" fmla="*/ 79 w 2006"/>
                  <a:gd name="T13" fmla="*/ 2650 h 2944"/>
                  <a:gd name="T14" fmla="*/ 284 w 2006"/>
                  <a:gd name="T15" fmla="*/ 2063 h 2944"/>
                  <a:gd name="T16" fmla="*/ 744 w 2006"/>
                  <a:gd name="T17" fmla="*/ 1153 h 2944"/>
                  <a:gd name="T18" fmla="*/ 792 w 2006"/>
                  <a:gd name="T19" fmla="*/ 720 h 2944"/>
                  <a:gd name="T20" fmla="*/ 946 w 2006"/>
                  <a:gd name="T21" fmla="*/ 520 h 2944"/>
                  <a:gd name="T22" fmla="*/ 1258 w 2006"/>
                  <a:gd name="T23" fmla="*/ 857 h 2944"/>
                  <a:gd name="T24" fmla="*/ 1877 w 2006"/>
                  <a:gd name="T25" fmla="*/ 1115 h 2944"/>
                  <a:gd name="T26" fmla="*/ 1875 w 2006"/>
                  <a:gd name="T27" fmla="*/ 1218 h 2944"/>
                  <a:gd name="T28" fmla="*/ 970 w 2006"/>
                  <a:gd name="T29" fmla="*/ 518 h 2944"/>
                  <a:gd name="T30" fmla="*/ 339 w 2006"/>
                  <a:gd name="T31" fmla="*/ 316 h 2944"/>
                  <a:gd name="T32" fmla="*/ 643 w 2006"/>
                  <a:gd name="T33" fmla="*/ 302 h 2944"/>
                  <a:gd name="T34" fmla="*/ 895 w 2006"/>
                  <a:gd name="T35" fmla="*/ 792 h 2944"/>
                  <a:gd name="T36" fmla="*/ 952 w 2006"/>
                  <a:gd name="T37" fmla="*/ 726 h 2944"/>
                  <a:gd name="T38" fmla="*/ 807 w 2006"/>
                  <a:gd name="T39" fmla="*/ 819 h 2944"/>
                  <a:gd name="T40" fmla="*/ 853 w 2006"/>
                  <a:gd name="T41" fmla="*/ 786 h 2944"/>
                  <a:gd name="T42" fmla="*/ 938 w 2006"/>
                  <a:gd name="T43" fmla="*/ 946 h 2944"/>
                  <a:gd name="T44" fmla="*/ 1051 w 2006"/>
                  <a:gd name="T45" fmla="*/ 1270 h 2944"/>
                  <a:gd name="T46" fmla="*/ 1248 w 2006"/>
                  <a:gd name="T47" fmla="*/ 877 h 2944"/>
                  <a:gd name="T48" fmla="*/ 923 w 2006"/>
                  <a:gd name="T49" fmla="*/ 962 h 2944"/>
                  <a:gd name="T50" fmla="*/ 1750 w 2006"/>
                  <a:gd name="T51" fmla="*/ 1012 h 2944"/>
                  <a:gd name="T52" fmla="*/ 1333 w 2006"/>
                  <a:gd name="T53" fmla="*/ 1210 h 2944"/>
                  <a:gd name="T54" fmla="*/ 683 w 2006"/>
                  <a:gd name="T55" fmla="*/ 1083 h 2944"/>
                  <a:gd name="T56" fmla="*/ 756 w 2006"/>
                  <a:gd name="T57" fmla="*/ 1079 h 2944"/>
                  <a:gd name="T58" fmla="*/ 1319 w 2006"/>
                  <a:gd name="T59" fmla="*/ 1430 h 2944"/>
                  <a:gd name="T60" fmla="*/ 690 w 2006"/>
                  <a:gd name="T61" fmla="*/ 1125 h 2944"/>
                  <a:gd name="T62" fmla="*/ 1887 w 2006"/>
                  <a:gd name="T63" fmla="*/ 1238 h 2944"/>
                  <a:gd name="T64" fmla="*/ 905 w 2006"/>
                  <a:gd name="T65" fmla="*/ 1242 h 2944"/>
                  <a:gd name="T66" fmla="*/ 833 w 2006"/>
                  <a:gd name="T67" fmla="*/ 1256 h 2944"/>
                  <a:gd name="T68" fmla="*/ 835 w 2006"/>
                  <a:gd name="T69" fmla="*/ 1258 h 2944"/>
                  <a:gd name="T70" fmla="*/ 756 w 2006"/>
                  <a:gd name="T71" fmla="*/ 1534 h 2944"/>
                  <a:gd name="T72" fmla="*/ 1180 w 2006"/>
                  <a:gd name="T73" fmla="*/ 2186 h 2944"/>
                  <a:gd name="T74" fmla="*/ 208 w 2006"/>
                  <a:gd name="T75" fmla="*/ 2347 h 2944"/>
                  <a:gd name="T76" fmla="*/ 490 w 2006"/>
                  <a:gd name="T77" fmla="*/ 1716 h 2944"/>
                  <a:gd name="T78" fmla="*/ 228 w 2006"/>
                  <a:gd name="T79" fmla="*/ 2539 h 2944"/>
                  <a:gd name="T80" fmla="*/ 1034 w 2006"/>
                  <a:gd name="T81" fmla="*/ 1540 h 2944"/>
                  <a:gd name="T82" fmla="*/ 1145 w 2006"/>
                  <a:gd name="T83" fmla="*/ 1710 h 2944"/>
                  <a:gd name="T84" fmla="*/ 1452 w 2006"/>
                  <a:gd name="T85" fmla="*/ 2519 h 2944"/>
                  <a:gd name="T86" fmla="*/ 1615 w 2006"/>
                  <a:gd name="T87" fmla="*/ 1343 h 2944"/>
                  <a:gd name="T88" fmla="*/ 1643 w 2006"/>
                  <a:gd name="T89" fmla="*/ 1403 h 2944"/>
                  <a:gd name="T90" fmla="*/ 1752 w 2006"/>
                  <a:gd name="T91" fmla="*/ 1476 h 2944"/>
                  <a:gd name="T92" fmla="*/ 1829 w 2006"/>
                  <a:gd name="T93" fmla="*/ 1514 h 2944"/>
                  <a:gd name="T94" fmla="*/ 1853 w 2006"/>
                  <a:gd name="T95" fmla="*/ 1472 h 2944"/>
                  <a:gd name="T96" fmla="*/ 690 w 2006"/>
                  <a:gd name="T97" fmla="*/ 2182 h 2944"/>
                  <a:gd name="T98" fmla="*/ 962 w 2006"/>
                  <a:gd name="T99" fmla="*/ 2180 h 2944"/>
                  <a:gd name="T100" fmla="*/ 611 w 2006"/>
                  <a:gd name="T101" fmla="*/ 2222 h 2944"/>
                  <a:gd name="T102" fmla="*/ 841 w 2006"/>
                  <a:gd name="T103" fmla="*/ 2256 h 2944"/>
                  <a:gd name="T104" fmla="*/ 714 w 2006"/>
                  <a:gd name="T105" fmla="*/ 2295 h 2944"/>
                  <a:gd name="T106" fmla="*/ 40 w 2006"/>
                  <a:gd name="T107" fmla="*/ 2516 h 2944"/>
                  <a:gd name="T108" fmla="*/ 1518 w 2006"/>
                  <a:gd name="T109" fmla="*/ 2521 h 2944"/>
                  <a:gd name="T110" fmla="*/ 234 w 2006"/>
                  <a:gd name="T111" fmla="*/ 2561 h 2944"/>
                  <a:gd name="T112" fmla="*/ 89 w 2006"/>
                  <a:gd name="T113" fmla="*/ 2575 h 2944"/>
                  <a:gd name="T114" fmla="*/ 1450 w 2006"/>
                  <a:gd name="T115" fmla="*/ 2684 h 2944"/>
                  <a:gd name="T116" fmla="*/ 1539 w 2006"/>
                  <a:gd name="T117" fmla="*/ 2865 h 2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6" h="2944">
                    <a:moveTo>
                      <a:pt x="1978" y="1460"/>
                    </a:moveTo>
                    <a:cubicBezTo>
                      <a:pt x="1962" y="1467"/>
                      <a:pt x="1947" y="1464"/>
                      <a:pt x="1936" y="1474"/>
                    </a:cubicBezTo>
                    <a:cubicBezTo>
                      <a:pt x="1928" y="1482"/>
                      <a:pt x="1923" y="1497"/>
                      <a:pt x="1906" y="1498"/>
                    </a:cubicBezTo>
                    <a:cubicBezTo>
                      <a:pt x="1896" y="1499"/>
                      <a:pt x="1882" y="1494"/>
                      <a:pt x="1875" y="1484"/>
                    </a:cubicBezTo>
                    <a:cubicBezTo>
                      <a:pt x="1874" y="1488"/>
                      <a:pt x="1868" y="1485"/>
                      <a:pt x="1867" y="1488"/>
                    </a:cubicBezTo>
                    <a:cubicBezTo>
                      <a:pt x="1865" y="1510"/>
                      <a:pt x="1847" y="1529"/>
                      <a:pt x="1821" y="1534"/>
                    </a:cubicBezTo>
                    <a:cubicBezTo>
                      <a:pt x="1809" y="1530"/>
                      <a:pt x="1801" y="1521"/>
                      <a:pt x="1799" y="1506"/>
                    </a:cubicBezTo>
                    <a:cubicBezTo>
                      <a:pt x="1791" y="1504"/>
                      <a:pt x="1777" y="1503"/>
                      <a:pt x="1772" y="1494"/>
                    </a:cubicBezTo>
                    <a:cubicBezTo>
                      <a:pt x="1750" y="1512"/>
                      <a:pt x="1723" y="1495"/>
                      <a:pt x="1720" y="1466"/>
                    </a:cubicBezTo>
                    <a:cubicBezTo>
                      <a:pt x="1706" y="1454"/>
                      <a:pt x="1694" y="1440"/>
                      <a:pt x="1678" y="1430"/>
                    </a:cubicBezTo>
                    <a:cubicBezTo>
                      <a:pt x="1657" y="1448"/>
                      <a:pt x="1637" y="1425"/>
                      <a:pt x="1625" y="1411"/>
                    </a:cubicBezTo>
                    <a:cubicBezTo>
                      <a:pt x="1601" y="1420"/>
                      <a:pt x="1570" y="1426"/>
                      <a:pt x="1547" y="1413"/>
                    </a:cubicBezTo>
                    <a:cubicBezTo>
                      <a:pt x="1538" y="1392"/>
                      <a:pt x="1521" y="1378"/>
                      <a:pt x="1506" y="1363"/>
                    </a:cubicBezTo>
                    <a:cubicBezTo>
                      <a:pt x="1507" y="1357"/>
                      <a:pt x="1508" y="1351"/>
                      <a:pt x="1512" y="1347"/>
                    </a:cubicBezTo>
                    <a:cubicBezTo>
                      <a:pt x="1470" y="1318"/>
                      <a:pt x="1429" y="1284"/>
                      <a:pt x="1389" y="1248"/>
                    </a:cubicBezTo>
                    <a:cubicBezTo>
                      <a:pt x="1380" y="1259"/>
                      <a:pt x="1368" y="1274"/>
                      <a:pt x="1347" y="1268"/>
                    </a:cubicBezTo>
                    <a:cubicBezTo>
                      <a:pt x="1337" y="1259"/>
                      <a:pt x="1333" y="1245"/>
                      <a:pt x="1321" y="1238"/>
                    </a:cubicBezTo>
                    <a:cubicBezTo>
                      <a:pt x="1288" y="1175"/>
                      <a:pt x="1209" y="1141"/>
                      <a:pt x="1139" y="1109"/>
                    </a:cubicBezTo>
                    <a:cubicBezTo>
                      <a:pt x="1121" y="1113"/>
                      <a:pt x="1107" y="1099"/>
                      <a:pt x="1087" y="1099"/>
                    </a:cubicBezTo>
                    <a:cubicBezTo>
                      <a:pt x="1116" y="1143"/>
                      <a:pt x="1163" y="1186"/>
                      <a:pt x="1196" y="1232"/>
                    </a:cubicBezTo>
                    <a:cubicBezTo>
                      <a:pt x="1199" y="1234"/>
                      <a:pt x="1201" y="1238"/>
                      <a:pt x="1206" y="1238"/>
                    </a:cubicBezTo>
                    <a:cubicBezTo>
                      <a:pt x="1241" y="1296"/>
                      <a:pt x="1284" y="1347"/>
                      <a:pt x="1319" y="1405"/>
                    </a:cubicBezTo>
                    <a:cubicBezTo>
                      <a:pt x="1386" y="1394"/>
                      <a:pt x="1432" y="1454"/>
                      <a:pt x="1387" y="1492"/>
                    </a:cubicBezTo>
                    <a:cubicBezTo>
                      <a:pt x="1421" y="1521"/>
                      <a:pt x="1367" y="1571"/>
                      <a:pt x="1345" y="1526"/>
                    </a:cubicBezTo>
                    <a:cubicBezTo>
                      <a:pt x="1315" y="1540"/>
                      <a:pt x="1268" y="1534"/>
                      <a:pt x="1258" y="1504"/>
                    </a:cubicBezTo>
                    <a:cubicBezTo>
                      <a:pt x="1253" y="1490"/>
                      <a:pt x="1269" y="1481"/>
                      <a:pt x="1266" y="1460"/>
                    </a:cubicBezTo>
                    <a:cubicBezTo>
                      <a:pt x="1272" y="1450"/>
                      <a:pt x="1281" y="1442"/>
                      <a:pt x="1290" y="1434"/>
                    </a:cubicBezTo>
                    <a:cubicBezTo>
                      <a:pt x="1205" y="1312"/>
                      <a:pt x="1115" y="1194"/>
                      <a:pt x="1016" y="1087"/>
                    </a:cubicBezTo>
                    <a:cubicBezTo>
                      <a:pt x="992" y="1090"/>
                      <a:pt x="956" y="1083"/>
                      <a:pt x="928" y="1091"/>
                    </a:cubicBezTo>
                    <a:cubicBezTo>
                      <a:pt x="935" y="1105"/>
                      <a:pt x="932" y="1116"/>
                      <a:pt x="940" y="1129"/>
                    </a:cubicBezTo>
                    <a:cubicBezTo>
                      <a:pt x="966" y="1143"/>
                      <a:pt x="992" y="1149"/>
                      <a:pt x="1024" y="1155"/>
                    </a:cubicBezTo>
                    <a:cubicBezTo>
                      <a:pt x="1041" y="1191"/>
                      <a:pt x="1054" y="1233"/>
                      <a:pt x="1071" y="1270"/>
                    </a:cubicBezTo>
                    <a:cubicBezTo>
                      <a:pt x="1069" y="1274"/>
                      <a:pt x="1068" y="1280"/>
                      <a:pt x="1065" y="1284"/>
                    </a:cubicBezTo>
                    <a:cubicBezTo>
                      <a:pt x="1109" y="1367"/>
                      <a:pt x="1136" y="1467"/>
                      <a:pt x="1180" y="1549"/>
                    </a:cubicBezTo>
                    <a:cubicBezTo>
                      <a:pt x="1201" y="1614"/>
                      <a:pt x="1216" y="1674"/>
                      <a:pt x="1246" y="1728"/>
                    </a:cubicBezTo>
                    <a:cubicBezTo>
                      <a:pt x="1255" y="1769"/>
                      <a:pt x="1270" y="1805"/>
                      <a:pt x="1288" y="1847"/>
                    </a:cubicBezTo>
                    <a:cubicBezTo>
                      <a:pt x="1322" y="1931"/>
                      <a:pt x="1348" y="2026"/>
                      <a:pt x="1385" y="2109"/>
                    </a:cubicBezTo>
                    <a:cubicBezTo>
                      <a:pt x="1418" y="2241"/>
                      <a:pt x="1466" y="2363"/>
                      <a:pt x="1502" y="2488"/>
                    </a:cubicBezTo>
                    <a:cubicBezTo>
                      <a:pt x="1533" y="2488"/>
                      <a:pt x="1545" y="2530"/>
                      <a:pt x="1553" y="2553"/>
                    </a:cubicBezTo>
                    <a:cubicBezTo>
                      <a:pt x="1566" y="2552"/>
                      <a:pt x="1572" y="2544"/>
                      <a:pt x="1583" y="2541"/>
                    </a:cubicBezTo>
                    <a:cubicBezTo>
                      <a:pt x="1578" y="2532"/>
                      <a:pt x="1574" y="2521"/>
                      <a:pt x="1571" y="2510"/>
                    </a:cubicBezTo>
                    <a:cubicBezTo>
                      <a:pt x="1577" y="2493"/>
                      <a:pt x="1604" y="2496"/>
                      <a:pt x="1615" y="2506"/>
                    </a:cubicBezTo>
                    <a:cubicBezTo>
                      <a:pt x="1626" y="2545"/>
                      <a:pt x="1647" y="2580"/>
                      <a:pt x="1647" y="2617"/>
                    </a:cubicBezTo>
                    <a:cubicBezTo>
                      <a:pt x="1619" y="2635"/>
                      <a:pt x="1598" y="2611"/>
                      <a:pt x="1591" y="2587"/>
                    </a:cubicBezTo>
                    <a:cubicBezTo>
                      <a:pt x="1586" y="2589"/>
                      <a:pt x="1576" y="2591"/>
                      <a:pt x="1573" y="2589"/>
                    </a:cubicBezTo>
                    <a:cubicBezTo>
                      <a:pt x="1570" y="2607"/>
                      <a:pt x="1585" y="2612"/>
                      <a:pt x="1583" y="2627"/>
                    </a:cubicBezTo>
                    <a:cubicBezTo>
                      <a:pt x="1581" y="2645"/>
                      <a:pt x="1562" y="2639"/>
                      <a:pt x="1557" y="2652"/>
                    </a:cubicBezTo>
                    <a:cubicBezTo>
                      <a:pt x="1557" y="2654"/>
                      <a:pt x="1566" y="2679"/>
                      <a:pt x="1571" y="2694"/>
                    </a:cubicBezTo>
                    <a:cubicBezTo>
                      <a:pt x="1583" y="2731"/>
                      <a:pt x="1613" y="2780"/>
                      <a:pt x="1625" y="2811"/>
                    </a:cubicBezTo>
                    <a:cubicBezTo>
                      <a:pt x="1631" y="2829"/>
                      <a:pt x="1640" y="2855"/>
                      <a:pt x="1615" y="2863"/>
                    </a:cubicBezTo>
                    <a:cubicBezTo>
                      <a:pt x="1619" y="2879"/>
                      <a:pt x="1619" y="2888"/>
                      <a:pt x="1619" y="2908"/>
                    </a:cubicBezTo>
                    <a:cubicBezTo>
                      <a:pt x="1594" y="2944"/>
                      <a:pt x="1566" y="2910"/>
                      <a:pt x="1553" y="2881"/>
                    </a:cubicBezTo>
                    <a:cubicBezTo>
                      <a:pt x="1545" y="2880"/>
                      <a:pt x="1542" y="2884"/>
                      <a:pt x="1538" y="2886"/>
                    </a:cubicBezTo>
                    <a:cubicBezTo>
                      <a:pt x="1526" y="2881"/>
                      <a:pt x="1523" y="2868"/>
                      <a:pt x="1512" y="2863"/>
                    </a:cubicBezTo>
                    <a:cubicBezTo>
                      <a:pt x="1493" y="2794"/>
                      <a:pt x="1459" y="2740"/>
                      <a:pt x="1430" y="2680"/>
                    </a:cubicBezTo>
                    <a:cubicBezTo>
                      <a:pt x="1419" y="2679"/>
                      <a:pt x="1419" y="2680"/>
                      <a:pt x="1411" y="2678"/>
                    </a:cubicBezTo>
                    <a:cubicBezTo>
                      <a:pt x="1383" y="2636"/>
                      <a:pt x="1369" y="2582"/>
                      <a:pt x="1349" y="2541"/>
                    </a:cubicBezTo>
                    <a:cubicBezTo>
                      <a:pt x="1350" y="2534"/>
                      <a:pt x="1351" y="2528"/>
                      <a:pt x="1361" y="2525"/>
                    </a:cubicBezTo>
                    <a:cubicBezTo>
                      <a:pt x="1321" y="2447"/>
                      <a:pt x="1308" y="2372"/>
                      <a:pt x="1280" y="2285"/>
                    </a:cubicBezTo>
                    <a:cubicBezTo>
                      <a:pt x="1216" y="2265"/>
                      <a:pt x="1145" y="2248"/>
                      <a:pt x="1079" y="2232"/>
                    </a:cubicBezTo>
                    <a:cubicBezTo>
                      <a:pt x="1061" y="2227"/>
                      <a:pt x="1041" y="2218"/>
                      <a:pt x="1024" y="2216"/>
                    </a:cubicBezTo>
                    <a:cubicBezTo>
                      <a:pt x="988" y="2211"/>
                      <a:pt x="948" y="2218"/>
                      <a:pt x="907" y="2220"/>
                    </a:cubicBezTo>
                    <a:cubicBezTo>
                      <a:pt x="905" y="2226"/>
                      <a:pt x="907" y="2234"/>
                      <a:pt x="907" y="2246"/>
                    </a:cubicBezTo>
                    <a:cubicBezTo>
                      <a:pt x="944" y="2265"/>
                      <a:pt x="938" y="2352"/>
                      <a:pt x="893" y="2349"/>
                    </a:cubicBezTo>
                    <a:cubicBezTo>
                      <a:pt x="878" y="2397"/>
                      <a:pt x="910" y="2470"/>
                      <a:pt x="863" y="2498"/>
                    </a:cubicBezTo>
                    <a:cubicBezTo>
                      <a:pt x="869" y="2536"/>
                      <a:pt x="792" y="2559"/>
                      <a:pt x="788" y="2504"/>
                    </a:cubicBezTo>
                    <a:cubicBezTo>
                      <a:pt x="781" y="2504"/>
                      <a:pt x="775" y="2500"/>
                      <a:pt x="764" y="2500"/>
                    </a:cubicBezTo>
                    <a:cubicBezTo>
                      <a:pt x="759" y="2492"/>
                      <a:pt x="756" y="2482"/>
                      <a:pt x="752" y="2474"/>
                    </a:cubicBezTo>
                    <a:cubicBezTo>
                      <a:pt x="768" y="2439"/>
                      <a:pt x="758" y="2378"/>
                      <a:pt x="758" y="2345"/>
                    </a:cubicBezTo>
                    <a:cubicBezTo>
                      <a:pt x="752" y="2340"/>
                      <a:pt x="740" y="2330"/>
                      <a:pt x="738" y="2315"/>
                    </a:cubicBezTo>
                    <a:cubicBezTo>
                      <a:pt x="732" y="2318"/>
                      <a:pt x="721" y="2317"/>
                      <a:pt x="714" y="2319"/>
                    </a:cubicBezTo>
                    <a:cubicBezTo>
                      <a:pt x="720" y="2342"/>
                      <a:pt x="705" y="2356"/>
                      <a:pt x="677" y="2355"/>
                    </a:cubicBezTo>
                    <a:cubicBezTo>
                      <a:pt x="644" y="2339"/>
                      <a:pt x="671" y="2283"/>
                      <a:pt x="661" y="2252"/>
                    </a:cubicBezTo>
                    <a:cubicBezTo>
                      <a:pt x="663" y="2251"/>
                      <a:pt x="665" y="2249"/>
                      <a:pt x="665" y="2246"/>
                    </a:cubicBezTo>
                    <a:cubicBezTo>
                      <a:pt x="690" y="2232"/>
                      <a:pt x="719" y="2255"/>
                      <a:pt x="712" y="2279"/>
                    </a:cubicBezTo>
                    <a:cubicBezTo>
                      <a:pt x="724" y="2282"/>
                      <a:pt x="724" y="2273"/>
                      <a:pt x="734" y="2273"/>
                    </a:cubicBezTo>
                    <a:cubicBezTo>
                      <a:pt x="731" y="2265"/>
                      <a:pt x="736" y="2260"/>
                      <a:pt x="738" y="2252"/>
                    </a:cubicBezTo>
                    <a:cubicBezTo>
                      <a:pt x="744" y="2245"/>
                      <a:pt x="749" y="2249"/>
                      <a:pt x="756" y="2246"/>
                    </a:cubicBezTo>
                    <a:cubicBezTo>
                      <a:pt x="755" y="2238"/>
                      <a:pt x="755" y="2228"/>
                      <a:pt x="750" y="2220"/>
                    </a:cubicBezTo>
                    <a:cubicBezTo>
                      <a:pt x="721" y="2221"/>
                      <a:pt x="700" y="2219"/>
                      <a:pt x="684" y="2232"/>
                    </a:cubicBezTo>
                    <a:cubicBezTo>
                      <a:pt x="627" y="2232"/>
                      <a:pt x="568" y="2247"/>
                      <a:pt x="508" y="2256"/>
                    </a:cubicBezTo>
                    <a:cubicBezTo>
                      <a:pt x="460" y="2268"/>
                      <a:pt x="394" y="2273"/>
                      <a:pt x="343" y="2281"/>
                    </a:cubicBezTo>
                    <a:cubicBezTo>
                      <a:pt x="321" y="2367"/>
                      <a:pt x="268" y="2462"/>
                      <a:pt x="244" y="2545"/>
                    </a:cubicBezTo>
                    <a:cubicBezTo>
                      <a:pt x="251" y="2548"/>
                      <a:pt x="255" y="2553"/>
                      <a:pt x="258" y="2559"/>
                    </a:cubicBezTo>
                    <a:cubicBezTo>
                      <a:pt x="243" y="2589"/>
                      <a:pt x="229" y="2633"/>
                      <a:pt x="220" y="2668"/>
                    </a:cubicBezTo>
                    <a:cubicBezTo>
                      <a:pt x="213" y="2671"/>
                      <a:pt x="208" y="2678"/>
                      <a:pt x="200" y="2674"/>
                    </a:cubicBezTo>
                    <a:cubicBezTo>
                      <a:pt x="180" y="2699"/>
                      <a:pt x="173" y="2731"/>
                      <a:pt x="157" y="2765"/>
                    </a:cubicBezTo>
                    <a:cubicBezTo>
                      <a:pt x="155" y="2770"/>
                      <a:pt x="149" y="2773"/>
                      <a:pt x="147" y="2777"/>
                    </a:cubicBezTo>
                    <a:cubicBezTo>
                      <a:pt x="134" y="2808"/>
                      <a:pt x="134" y="2843"/>
                      <a:pt x="111" y="2861"/>
                    </a:cubicBezTo>
                    <a:cubicBezTo>
                      <a:pt x="102" y="2860"/>
                      <a:pt x="100" y="2864"/>
                      <a:pt x="93" y="2861"/>
                    </a:cubicBezTo>
                    <a:cubicBezTo>
                      <a:pt x="81" y="2874"/>
                      <a:pt x="75" y="2902"/>
                      <a:pt x="60" y="2906"/>
                    </a:cubicBezTo>
                    <a:cubicBezTo>
                      <a:pt x="45" y="2902"/>
                      <a:pt x="31" y="2898"/>
                      <a:pt x="24" y="2886"/>
                    </a:cubicBezTo>
                    <a:cubicBezTo>
                      <a:pt x="24" y="2868"/>
                      <a:pt x="36" y="2860"/>
                      <a:pt x="42" y="2847"/>
                    </a:cubicBezTo>
                    <a:cubicBezTo>
                      <a:pt x="7" y="2839"/>
                      <a:pt x="22" y="2813"/>
                      <a:pt x="28" y="2779"/>
                    </a:cubicBezTo>
                    <a:cubicBezTo>
                      <a:pt x="29" y="2771"/>
                      <a:pt x="27" y="2765"/>
                      <a:pt x="28" y="2762"/>
                    </a:cubicBezTo>
                    <a:cubicBezTo>
                      <a:pt x="28" y="2760"/>
                      <a:pt x="34" y="2757"/>
                      <a:pt x="36" y="2754"/>
                    </a:cubicBezTo>
                    <a:cubicBezTo>
                      <a:pt x="40" y="2744"/>
                      <a:pt x="41" y="2729"/>
                      <a:pt x="46" y="2720"/>
                    </a:cubicBezTo>
                    <a:cubicBezTo>
                      <a:pt x="55" y="2702"/>
                      <a:pt x="76" y="2672"/>
                      <a:pt x="79" y="2650"/>
                    </a:cubicBezTo>
                    <a:cubicBezTo>
                      <a:pt x="78" y="2643"/>
                      <a:pt x="66" y="2646"/>
                      <a:pt x="66" y="2637"/>
                    </a:cubicBezTo>
                    <a:cubicBezTo>
                      <a:pt x="63" y="2623"/>
                      <a:pt x="78" y="2614"/>
                      <a:pt x="79" y="2599"/>
                    </a:cubicBezTo>
                    <a:cubicBezTo>
                      <a:pt x="75" y="2591"/>
                      <a:pt x="67" y="2587"/>
                      <a:pt x="58" y="2583"/>
                    </a:cubicBezTo>
                    <a:cubicBezTo>
                      <a:pt x="55" y="2594"/>
                      <a:pt x="48" y="2600"/>
                      <a:pt x="48" y="2613"/>
                    </a:cubicBezTo>
                    <a:cubicBezTo>
                      <a:pt x="35" y="2618"/>
                      <a:pt x="17" y="2626"/>
                      <a:pt x="0" y="2621"/>
                    </a:cubicBezTo>
                    <a:cubicBezTo>
                      <a:pt x="1" y="2571"/>
                      <a:pt x="21" y="2525"/>
                      <a:pt x="38" y="2486"/>
                    </a:cubicBezTo>
                    <a:cubicBezTo>
                      <a:pt x="58" y="2486"/>
                      <a:pt x="79" y="2492"/>
                      <a:pt x="79" y="2512"/>
                    </a:cubicBezTo>
                    <a:cubicBezTo>
                      <a:pt x="80" y="2525"/>
                      <a:pt x="64" y="2535"/>
                      <a:pt x="68" y="2551"/>
                    </a:cubicBezTo>
                    <a:cubicBezTo>
                      <a:pt x="75" y="2554"/>
                      <a:pt x="85" y="2555"/>
                      <a:pt x="91" y="2559"/>
                    </a:cubicBezTo>
                    <a:cubicBezTo>
                      <a:pt x="98" y="2542"/>
                      <a:pt x="98" y="2527"/>
                      <a:pt x="99" y="2516"/>
                    </a:cubicBezTo>
                    <a:cubicBezTo>
                      <a:pt x="106" y="2510"/>
                      <a:pt x="118" y="2508"/>
                      <a:pt x="125" y="2514"/>
                    </a:cubicBezTo>
                    <a:cubicBezTo>
                      <a:pt x="159" y="2418"/>
                      <a:pt x="201" y="2323"/>
                      <a:pt x="232" y="2226"/>
                    </a:cubicBezTo>
                    <a:cubicBezTo>
                      <a:pt x="241" y="2200"/>
                      <a:pt x="250" y="2171"/>
                      <a:pt x="254" y="2145"/>
                    </a:cubicBezTo>
                    <a:cubicBezTo>
                      <a:pt x="259" y="2115"/>
                      <a:pt x="275" y="2087"/>
                      <a:pt x="284" y="2063"/>
                    </a:cubicBezTo>
                    <a:cubicBezTo>
                      <a:pt x="298" y="2025"/>
                      <a:pt x="308" y="1986"/>
                      <a:pt x="323" y="1948"/>
                    </a:cubicBezTo>
                    <a:cubicBezTo>
                      <a:pt x="337" y="1913"/>
                      <a:pt x="355" y="1865"/>
                      <a:pt x="371" y="1825"/>
                    </a:cubicBezTo>
                    <a:cubicBezTo>
                      <a:pt x="385" y="1790"/>
                      <a:pt x="396" y="1754"/>
                      <a:pt x="411" y="1720"/>
                    </a:cubicBezTo>
                    <a:cubicBezTo>
                      <a:pt x="418" y="1703"/>
                      <a:pt x="429" y="1689"/>
                      <a:pt x="435" y="1672"/>
                    </a:cubicBezTo>
                    <a:cubicBezTo>
                      <a:pt x="445" y="1641"/>
                      <a:pt x="455" y="1614"/>
                      <a:pt x="466" y="1583"/>
                    </a:cubicBezTo>
                    <a:cubicBezTo>
                      <a:pt x="476" y="1556"/>
                      <a:pt x="484" y="1529"/>
                      <a:pt x="494" y="1504"/>
                    </a:cubicBezTo>
                    <a:cubicBezTo>
                      <a:pt x="498" y="1495"/>
                      <a:pt x="505" y="1487"/>
                      <a:pt x="508" y="1478"/>
                    </a:cubicBezTo>
                    <a:cubicBezTo>
                      <a:pt x="511" y="1468"/>
                      <a:pt x="510" y="1456"/>
                      <a:pt x="514" y="1446"/>
                    </a:cubicBezTo>
                    <a:cubicBezTo>
                      <a:pt x="517" y="1437"/>
                      <a:pt x="524" y="1429"/>
                      <a:pt x="528" y="1420"/>
                    </a:cubicBezTo>
                    <a:cubicBezTo>
                      <a:pt x="538" y="1396"/>
                      <a:pt x="544" y="1371"/>
                      <a:pt x="554" y="1345"/>
                    </a:cubicBezTo>
                    <a:cubicBezTo>
                      <a:pt x="565" y="1316"/>
                      <a:pt x="573" y="1294"/>
                      <a:pt x="587" y="1268"/>
                    </a:cubicBezTo>
                    <a:cubicBezTo>
                      <a:pt x="589" y="1262"/>
                      <a:pt x="584" y="1262"/>
                      <a:pt x="585" y="1256"/>
                    </a:cubicBezTo>
                    <a:cubicBezTo>
                      <a:pt x="597" y="1230"/>
                      <a:pt x="606" y="1208"/>
                      <a:pt x="615" y="1184"/>
                    </a:cubicBezTo>
                    <a:cubicBezTo>
                      <a:pt x="645" y="1167"/>
                      <a:pt x="704" y="1164"/>
                      <a:pt x="744" y="1153"/>
                    </a:cubicBezTo>
                    <a:cubicBezTo>
                      <a:pt x="768" y="1146"/>
                      <a:pt x="774" y="1124"/>
                      <a:pt x="782" y="1097"/>
                    </a:cubicBezTo>
                    <a:cubicBezTo>
                      <a:pt x="773" y="1101"/>
                      <a:pt x="752" y="1096"/>
                      <a:pt x="734" y="1097"/>
                    </a:cubicBezTo>
                    <a:cubicBezTo>
                      <a:pt x="730" y="1101"/>
                      <a:pt x="733" y="1112"/>
                      <a:pt x="732" y="1119"/>
                    </a:cubicBezTo>
                    <a:cubicBezTo>
                      <a:pt x="722" y="1141"/>
                      <a:pt x="688" y="1151"/>
                      <a:pt x="675" y="1131"/>
                    </a:cubicBezTo>
                    <a:cubicBezTo>
                      <a:pt x="656" y="1103"/>
                      <a:pt x="675" y="1053"/>
                      <a:pt x="673" y="1020"/>
                    </a:cubicBezTo>
                    <a:cubicBezTo>
                      <a:pt x="677" y="1020"/>
                      <a:pt x="679" y="1018"/>
                      <a:pt x="679" y="1014"/>
                    </a:cubicBezTo>
                    <a:cubicBezTo>
                      <a:pt x="700" y="1012"/>
                      <a:pt x="713" y="1017"/>
                      <a:pt x="724" y="1026"/>
                    </a:cubicBezTo>
                    <a:cubicBezTo>
                      <a:pt x="721" y="1035"/>
                      <a:pt x="726" y="1044"/>
                      <a:pt x="730" y="1052"/>
                    </a:cubicBezTo>
                    <a:cubicBezTo>
                      <a:pt x="749" y="1054"/>
                      <a:pt x="765" y="1052"/>
                      <a:pt x="790" y="1052"/>
                    </a:cubicBezTo>
                    <a:cubicBezTo>
                      <a:pt x="795" y="1038"/>
                      <a:pt x="792" y="1025"/>
                      <a:pt x="798" y="1010"/>
                    </a:cubicBezTo>
                    <a:cubicBezTo>
                      <a:pt x="782" y="993"/>
                      <a:pt x="759" y="973"/>
                      <a:pt x="754" y="946"/>
                    </a:cubicBezTo>
                    <a:cubicBezTo>
                      <a:pt x="745" y="902"/>
                      <a:pt x="775" y="860"/>
                      <a:pt x="798" y="835"/>
                    </a:cubicBezTo>
                    <a:cubicBezTo>
                      <a:pt x="784" y="824"/>
                      <a:pt x="768" y="815"/>
                      <a:pt x="760" y="798"/>
                    </a:cubicBezTo>
                    <a:cubicBezTo>
                      <a:pt x="772" y="773"/>
                      <a:pt x="782" y="747"/>
                      <a:pt x="792" y="720"/>
                    </a:cubicBezTo>
                    <a:cubicBezTo>
                      <a:pt x="693" y="632"/>
                      <a:pt x="582" y="556"/>
                      <a:pt x="478" y="472"/>
                    </a:cubicBezTo>
                    <a:cubicBezTo>
                      <a:pt x="481" y="468"/>
                      <a:pt x="478" y="469"/>
                      <a:pt x="480" y="462"/>
                    </a:cubicBezTo>
                    <a:cubicBezTo>
                      <a:pt x="391" y="385"/>
                      <a:pt x="306" y="303"/>
                      <a:pt x="210" y="232"/>
                    </a:cubicBezTo>
                    <a:cubicBezTo>
                      <a:pt x="205" y="232"/>
                      <a:pt x="200" y="232"/>
                      <a:pt x="195" y="232"/>
                    </a:cubicBezTo>
                    <a:cubicBezTo>
                      <a:pt x="188" y="226"/>
                      <a:pt x="180" y="221"/>
                      <a:pt x="173" y="216"/>
                    </a:cubicBezTo>
                    <a:cubicBezTo>
                      <a:pt x="174" y="207"/>
                      <a:pt x="171" y="202"/>
                      <a:pt x="167" y="199"/>
                    </a:cubicBezTo>
                    <a:cubicBezTo>
                      <a:pt x="187" y="121"/>
                      <a:pt x="223" y="54"/>
                      <a:pt x="298" y="16"/>
                    </a:cubicBezTo>
                    <a:cubicBezTo>
                      <a:pt x="308" y="11"/>
                      <a:pt x="321" y="9"/>
                      <a:pt x="331" y="0"/>
                    </a:cubicBezTo>
                    <a:cubicBezTo>
                      <a:pt x="354" y="3"/>
                      <a:pt x="371" y="19"/>
                      <a:pt x="371" y="38"/>
                    </a:cubicBezTo>
                    <a:cubicBezTo>
                      <a:pt x="462" y="117"/>
                      <a:pt x="559" y="190"/>
                      <a:pt x="637" y="282"/>
                    </a:cubicBezTo>
                    <a:cubicBezTo>
                      <a:pt x="645" y="281"/>
                      <a:pt x="643" y="281"/>
                      <a:pt x="651" y="282"/>
                    </a:cubicBezTo>
                    <a:cubicBezTo>
                      <a:pt x="756" y="362"/>
                      <a:pt x="840" y="465"/>
                      <a:pt x="946" y="544"/>
                    </a:cubicBezTo>
                    <a:cubicBezTo>
                      <a:pt x="953" y="555"/>
                      <a:pt x="955" y="570"/>
                      <a:pt x="970" y="571"/>
                    </a:cubicBezTo>
                    <a:cubicBezTo>
                      <a:pt x="974" y="550"/>
                      <a:pt x="963" y="527"/>
                      <a:pt x="946" y="520"/>
                    </a:cubicBezTo>
                    <a:cubicBezTo>
                      <a:pt x="949" y="516"/>
                      <a:pt x="948" y="509"/>
                      <a:pt x="950" y="504"/>
                    </a:cubicBezTo>
                    <a:cubicBezTo>
                      <a:pt x="993" y="463"/>
                      <a:pt x="1079" y="499"/>
                      <a:pt x="1061" y="552"/>
                    </a:cubicBezTo>
                    <a:cubicBezTo>
                      <a:pt x="1047" y="560"/>
                      <a:pt x="1038" y="565"/>
                      <a:pt x="1018" y="560"/>
                    </a:cubicBezTo>
                    <a:cubicBezTo>
                      <a:pt x="1007" y="570"/>
                      <a:pt x="1009" y="587"/>
                      <a:pt x="1000" y="595"/>
                    </a:cubicBezTo>
                    <a:cubicBezTo>
                      <a:pt x="1013" y="608"/>
                      <a:pt x="1026" y="620"/>
                      <a:pt x="1032" y="641"/>
                    </a:cubicBezTo>
                    <a:cubicBezTo>
                      <a:pt x="1063" y="681"/>
                      <a:pt x="1106" y="709"/>
                      <a:pt x="1145" y="744"/>
                    </a:cubicBezTo>
                    <a:cubicBezTo>
                      <a:pt x="1164" y="762"/>
                      <a:pt x="1186" y="780"/>
                      <a:pt x="1210" y="790"/>
                    </a:cubicBezTo>
                    <a:cubicBezTo>
                      <a:pt x="1217" y="760"/>
                      <a:pt x="1174" y="762"/>
                      <a:pt x="1176" y="730"/>
                    </a:cubicBezTo>
                    <a:cubicBezTo>
                      <a:pt x="1205" y="693"/>
                      <a:pt x="1261" y="714"/>
                      <a:pt x="1288" y="740"/>
                    </a:cubicBezTo>
                    <a:cubicBezTo>
                      <a:pt x="1292" y="755"/>
                      <a:pt x="1285" y="770"/>
                      <a:pt x="1284" y="778"/>
                    </a:cubicBezTo>
                    <a:cubicBezTo>
                      <a:pt x="1274" y="782"/>
                      <a:pt x="1262" y="782"/>
                      <a:pt x="1248" y="782"/>
                    </a:cubicBezTo>
                    <a:cubicBezTo>
                      <a:pt x="1243" y="790"/>
                      <a:pt x="1241" y="801"/>
                      <a:pt x="1234" y="808"/>
                    </a:cubicBezTo>
                    <a:cubicBezTo>
                      <a:pt x="1238" y="820"/>
                      <a:pt x="1251" y="827"/>
                      <a:pt x="1256" y="839"/>
                    </a:cubicBezTo>
                    <a:cubicBezTo>
                      <a:pt x="1258" y="845"/>
                      <a:pt x="1255" y="851"/>
                      <a:pt x="1258" y="857"/>
                    </a:cubicBezTo>
                    <a:cubicBezTo>
                      <a:pt x="1264" y="870"/>
                      <a:pt x="1280" y="884"/>
                      <a:pt x="1290" y="895"/>
                    </a:cubicBezTo>
                    <a:cubicBezTo>
                      <a:pt x="1372" y="985"/>
                      <a:pt x="1492" y="1063"/>
                      <a:pt x="1567" y="1159"/>
                    </a:cubicBezTo>
                    <a:cubicBezTo>
                      <a:pt x="1600" y="1179"/>
                      <a:pt x="1624" y="1226"/>
                      <a:pt x="1666" y="1244"/>
                    </a:cubicBezTo>
                    <a:cubicBezTo>
                      <a:pt x="1707" y="1221"/>
                      <a:pt x="1745" y="1194"/>
                      <a:pt x="1789" y="1175"/>
                    </a:cubicBezTo>
                    <a:cubicBezTo>
                      <a:pt x="1788" y="1169"/>
                      <a:pt x="1781" y="1167"/>
                      <a:pt x="1780" y="1161"/>
                    </a:cubicBezTo>
                    <a:cubicBezTo>
                      <a:pt x="1780" y="1152"/>
                      <a:pt x="1783" y="1146"/>
                      <a:pt x="1785" y="1139"/>
                    </a:cubicBezTo>
                    <a:cubicBezTo>
                      <a:pt x="1771" y="1127"/>
                      <a:pt x="1755" y="1117"/>
                      <a:pt x="1740" y="1105"/>
                    </a:cubicBezTo>
                    <a:cubicBezTo>
                      <a:pt x="1727" y="1111"/>
                      <a:pt x="1706" y="1119"/>
                      <a:pt x="1690" y="1111"/>
                    </a:cubicBezTo>
                    <a:cubicBezTo>
                      <a:pt x="1689" y="1101"/>
                      <a:pt x="1681" y="1092"/>
                      <a:pt x="1680" y="1081"/>
                    </a:cubicBezTo>
                    <a:cubicBezTo>
                      <a:pt x="1679" y="1049"/>
                      <a:pt x="1731" y="985"/>
                      <a:pt x="1760" y="988"/>
                    </a:cubicBezTo>
                    <a:cubicBezTo>
                      <a:pt x="1775" y="990"/>
                      <a:pt x="1800" y="1006"/>
                      <a:pt x="1803" y="1020"/>
                    </a:cubicBezTo>
                    <a:cubicBezTo>
                      <a:pt x="1805" y="1028"/>
                      <a:pt x="1797" y="1036"/>
                      <a:pt x="1799" y="1044"/>
                    </a:cubicBezTo>
                    <a:cubicBezTo>
                      <a:pt x="1803" y="1059"/>
                      <a:pt x="1817" y="1061"/>
                      <a:pt x="1831" y="1075"/>
                    </a:cubicBezTo>
                    <a:cubicBezTo>
                      <a:pt x="1858" y="1065"/>
                      <a:pt x="1883" y="1086"/>
                      <a:pt x="1877" y="1115"/>
                    </a:cubicBezTo>
                    <a:cubicBezTo>
                      <a:pt x="1882" y="1122"/>
                      <a:pt x="1883" y="1123"/>
                      <a:pt x="1889" y="1131"/>
                    </a:cubicBezTo>
                    <a:cubicBezTo>
                      <a:pt x="1893" y="1128"/>
                      <a:pt x="1898" y="1126"/>
                      <a:pt x="1902" y="1123"/>
                    </a:cubicBezTo>
                    <a:cubicBezTo>
                      <a:pt x="1898" y="1102"/>
                      <a:pt x="1874" y="1093"/>
                      <a:pt x="1883" y="1065"/>
                    </a:cubicBezTo>
                    <a:cubicBezTo>
                      <a:pt x="1925" y="1051"/>
                      <a:pt x="2003" y="1104"/>
                      <a:pt x="1978" y="1139"/>
                    </a:cubicBezTo>
                    <a:cubicBezTo>
                      <a:pt x="1966" y="1155"/>
                      <a:pt x="1937" y="1148"/>
                      <a:pt x="1922" y="1135"/>
                    </a:cubicBezTo>
                    <a:cubicBezTo>
                      <a:pt x="1913" y="1136"/>
                      <a:pt x="1920" y="1145"/>
                      <a:pt x="1906" y="1145"/>
                    </a:cubicBezTo>
                    <a:cubicBezTo>
                      <a:pt x="1909" y="1149"/>
                      <a:pt x="1913" y="1151"/>
                      <a:pt x="1918" y="1153"/>
                    </a:cubicBezTo>
                    <a:cubicBezTo>
                      <a:pt x="1921" y="1150"/>
                      <a:pt x="1925" y="1151"/>
                      <a:pt x="1928" y="1145"/>
                    </a:cubicBezTo>
                    <a:cubicBezTo>
                      <a:pt x="1950" y="1147"/>
                      <a:pt x="1965" y="1166"/>
                      <a:pt x="1958" y="1190"/>
                    </a:cubicBezTo>
                    <a:cubicBezTo>
                      <a:pt x="1967" y="1208"/>
                      <a:pt x="2006" y="1226"/>
                      <a:pt x="2006" y="1242"/>
                    </a:cubicBezTo>
                    <a:cubicBezTo>
                      <a:pt x="2005" y="1259"/>
                      <a:pt x="1984" y="1271"/>
                      <a:pt x="1972" y="1286"/>
                    </a:cubicBezTo>
                    <a:cubicBezTo>
                      <a:pt x="1938" y="1290"/>
                      <a:pt x="1934" y="1263"/>
                      <a:pt x="1914" y="1246"/>
                    </a:cubicBezTo>
                    <a:cubicBezTo>
                      <a:pt x="1899" y="1249"/>
                      <a:pt x="1893" y="1264"/>
                      <a:pt x="1879" y="1262"/>
                    </a:cubicBezTo>
                    <a:cubicBezTo>
                      <a:pt x="1858" y="1259"/>
                      <a:pt x="1859" y="1230"/>
                      <a:pt x="1875" y="1218"/>
                    </a:cubicBezTo>
                    <a:cubicBezTo>
                      <a:pt x="1864" y="1211"/>
                      <a:pt x="1857" y="1201"/>
                      <a:pt x="1845" y="1194"/>
                    </a:cubicBezTo>
                    <a:cubicBezTo>
                      <a:pt x="1794" y="1223"/>
                      <a:pt x="1747" y="1255"/>
                      <a:pt x="1696" y="1284"/>
                    </a:cubicBezTo>
                    <a:cubicBezTo>
                      <a:pt x="1691" y="1315"/>
                      <a:pt x="1702" y="1340"/>
                      <a:pt x="1726" y="1353"/>
                    </a:cubicBezTo>
                    <a:cubicBezTo>
                      <a:pt x="1728" y="1378"/>
                      <a:pt x="1747" y="1386"/>
                      <a:pt x="1760" y="1401"/>
                    </a:cubicBezTo>
                    <a:cubicBezTo>
                      <a:pt x="1783" y="1396"/>
                      <a:pt x="1799" y="1415"/>
                      <a:pt x="1805" y="1438"/>
                    </a:cubicBezTo>
                    <a:cubicBezTo>
                      <a:pt x="1815" y="1419"/>
                      <a:pt x="1849" y="1426"/>
                      <a:pt x="1861" y="1434"/>
                    </a:cubicBezTo>
                    <a:cubicBezTo>
                      <a:pt x="1872" y="1429"/>
                      <a:pt x="1880" y="1410"/>
                      <a:pt x="1899" y="1407"/>
                    </a:cubicBezTo>
                    <a:cubicBezTo>
                      <a:pt x="1907" y="1408"/>
                      <a:pt x="1906" y="1417"/>
                      <a:pt x="1916" y="1417"/>
                    </a:cubicBezTo>
                    <a:cubicBezTo>
                      <a:pt x="1929" y="1416"/>
                      <a:pt x="1947" y="1393"/>
                      <a:pt x="1966" y="1405"/>
                    </a:cubicBezTo>
                    <a:cubicBezTo>
                      <a:pt x="1981" y="1413"/>
                      <a:pt x="1985" y="1440"/>
                      <a:pt x="1978" y="1460"/>
                    </a:cubicBezTo>
                    <a:close/>
                    <a:moveTo>
                      <a:pt x="1044" y="542"/>
                    </a:moveTo>
                    <a:cubicBezTo>
                      <a:pt x="1044" y="530"/>
                      <a:pt x="1046" y="526"/>
                      <a:pt x="1036" y="520"/>
                    </a:cubicBezTo>
                    <a:cubicBezTo>
                      <a:pt x="1025" y="546"/>
                      <a:pt x="989" y="527"/>
                      <a:pt x="986" y="506"/>
                    </a:cubicBezTo>
                    <a:cubicBezTo>
                      <a:pt x="976" y="504"/>
                      <a:pt x="967" y="514"/>
                      <a:pt x="970" y="518"/>
                    </a:cubicBezTo>
                    <a:cubicBezTo>
                      <a:pt x="976" y="527"/>
                      <a:pt x="1015" y="555"/>
                      <a:pt x="1044" y="542"/>
                    </a:cubicBezTo>
                    <a:close/>
                    <a:moveTo>
                      <a:pt x="319" y="62"/>
                    </a:moveTo>
                    <a:cubicBezTo>
                      <a:pt x="293" y="122"/>
                      <a:pt x="260" y="173"/>
                      <a:pt x="206" y="201"/>
                    </a:cubicBezTo>
                    <a:cubicBezTo>
                      <a:pt x="212" y="210"/>
                      <a:pt x="197" y="204"/>
                      <a:pt x="198" y="214"/>
                    </a:cubicBezTo>
                    <a:cubicBezTo>
                      <a:pt x="204" y="219"/>
                      <a:pt x="213" y="211"/>
                      <a:pt x="220" y="216"/>
                    </a:cubicBezTo>
                    <a:cubicBezTo>
                      <a:pt x="281" y="176"/>
                      <a:pt x="351" y="124"/>
                      <a:pt x="349" y="40"/>
                    </a:cubicBezTo>
                    <a:cubicBezTo>
                      <a:pt x="349" y="37"/>
                      <a:pt x="350" y="35"/>
                      <a:pt x="353" y="36"/>
                    </a:cubicBezTo>
                    <a:cubicBezTo>
                      <a:pt x="350" y="27"/>
                      <a:pt x="344" y="22"/>
                      <a:pt x="333" y="20"/>
                    </a:cubicBezTo>
                    <a:cubicBezTo>
                      <a:pt x="335" y="32"/>
                      <a:pt x="314" y="46"/>
                      <a:pt x="319" y="62"/>
                    </a:cubicBezTo>
                    <a:close/>
                    <a:moveTo>
                      <a:pt x="187" y="193"/>
                    </a:moveTo>
                    <a:cubicBezTo>
                      <a:pt x="246" y="159"/>
                      <a:pt x="295" y="104"/>
                      <a:pt x="308" y="30"/>
                    </a:cubicBezTo>
                    <a:cubicBezTo>
                      <a:pt x="240" y="57"/>
                      <a:pt x="205" y="123"/>
                      <a:pt x="187" y="193"/>
                    </a:cubicBezTo>
                    <a:close/>
                    <a:moveTo>
                      <a:pt x="234" y="226"/>
                    </a:moveTo>
                    <a:cubicBezTo>
                      <a:pt x="265" y="261"/>
                      <a:pt x="304" y="287"/>
                      <a:pt x="339" y="316"/>
                    </a:cubicBezTo>
                    <a:cubicBezTo>
                      <a:pt x="393" y="359"/>
                      <a:pt x="439" y="412"/>
                      <a:pt x="496" y="450"/>
                    </a:cubicBezTo>
                    <a:cubicBezTo>
                      <a:pt x="557" y="419"/>
                      <a:pt x="614" y="372"/>
                      <a:pt x="621" y="288"/>
                    </a:cubicBezTo>
                    <a:cubicBezTo>
                      <a:pt x="544" y="205"/>
                      <a:pt x="463" y="126"/>
                      <a:pt x="367" y="62"/>
                    </a:cubicBezTo>
                    <a:cubicBezTo>
                      <a:pt x="344" y="137"/>
                      <a:pt x="297" y="190"/>
                      <a:pt x="234" y="226"/>
                    </a:cubicBezTo>
                    <a:close/>
                    <a:moveTo>
                      <a:pt x="502" y="466"/>
                    </a:moveTo>
                    <a:cubicBezTo>
                      <a:pt x="605" y="562"/>
                      <a:pt x="727" y="638"/>
                      <a:pt x="833" y="730"/>
                    </a:cubicBezTo>
                    <a:cubicBezTo>
                      <a:pt x="846" y="724"/>
                      <a:pt x="863" y="718"/>
                      <a:pt x="875" y="708"/>
                    </a:cubicBezTo>
                    <a:cubicBezTo>
                      <a:pt x="889" y="697"/>
                      <a:pt x="919" y="666"/>
                      <a:pt x="925" y="651"/>
                    </a:cubicBezTo>
                    <a:cubicBezTo>
                      <a:pt x="926" y="648"/>
                      <a:pt x="922" y="642"/>
                      <a:pt x="923" y="639"/>
                    </a:cubicBezTo>
                    <a:cubicBezTo>
                      <a:pt x="926" y="621"/>
                      <a:pt x="944" y="611"/>
                      <a:pt x="948" y="593"/>
                    </a:cubicBezTo>
                    <a:cubicBezTo>
                      <a:pt x="935" y="555"/>
                      <a:pt x="899" y="540"/>
                      <a:pt x="881" y="506"/>
                    </a:cubicBezTo>
                    <a:cubicBezTo>
                      <a:pt x="866" y="500"/>
                      <a:pt x="865" y="490"/>
                      <a:pt x="849" y="488"/>
                    </a:cubicBezTo>
                    <a:cubicBezTo>
                      <a:pt x="826" y="466"/>
                      <a:pt x="810" y="437"/>
                      <a:pt x="780" y="423"/>
                    </a:cubicBezTo>
                    <a:cubicBezTo>
                      <a:pt x="741" y="375"/>
                      <a:pt x="698" y="333"/>
                      <a:pt x="643" y="302"/>
                    </a:cubicBezTo>
                    <a:cubicBezTo>
                      <a:pt x="622" y="378"/>
                      <a:pt x="578" y="439"/>
                      <a:pt x="502" y="466"/>
                    </a:cubicBezTo>
                    <a:close/>
                    <a:moveTo>
                      <a:pt x="986" y="583"/>
                    </a:moveTo>
                    <a:cubicBezTo>
                      <a:pt x="996" y="576"/>
                      <a:pt x="994" y="567"/>
                      <a:pt x="996" y="556"/>
                    </a:cubicBezTo>
                    <a:cubicBezTo>
                      <a:pt x="992" y="555"/>
                      <a:pt x="991" y="551"/>
                      <a:pt x="986" y="552"/>
                    </a:cubicBezTo>
                    <a:cubicBezTo>
                      <a:pt x="986" y="562"/>
                      <a:pt x="986" y="573"/>
                      <a:pt x="986" y="583"/>
                    </a:cubicBezTo>
                    <a:close/>
                    <a:moveTo>
                      <a:pt x="1055" y="932"/>
                    </a:moveTo>
                    <a:cubicBezTo>
                      <a:pt x="1078" y="933"/>
                      <a:pt x="1107" y="928"/>
                      <a:pt x="1125" y="917"/>
                    </a:cubicBezTo>
                    <a:cubicBezTo>
                      <a:pt x="1139" y="908"/>
                      <a:pt x="1164" y="882"/>
                      <a:pt x="1174" y="863"/>
                    </a:cubicBezTo>
                    <a:cubicBezTo>
                      <a:pt x="1181" y="852"/>
                      <a:pt x="1192" y="817"/>
                      <a:pt x="1186" y="802"/>
                    </a:cubicBezTo>
                    <a:cubicBezTo>
                      <a:pt x="1179" y="783"/>
                      <a:pt x="1144" y="768"/>
                      <a:pt x="1127" y="752"/>
                    </a:cubicBezTo>
                    <a:cubicBezTo>
                      <a:pt x="1122" y="748"/>
                      <a:pt x="1121" y="742"/>
                      <a:pt x="1117" y="738"/>
                    </a:cubicBezTo>
                    <a:cubicBezTo>
                      <a:pt x="1113" y="734"/>
                      <a:pt x="1108" y="732"/>
                      <a:pt x="1103" y="728"/>
                    </a:cubicBezTo>
                    <a:cubicBezTo>
                      <a:pt x="1078" y="708"/>
                      <a:pt x="1045" y="676"/>
                      <a:pt x="1024" y="663"/>
                    </a:cubicBezTo>
                    <a:cubicBezTo>
                      <a:pt x="1005" y="724"/>
                      <a:pt x="954" y="771"/>
                      <a:pt x="895" y="792"/>
                    </a:cubicBezTo>
                    <a:cubicBezTo>
                      <a:pt x="947" y="840"/>
                      <a:pt x="994" y="893"/>
                      <a:pt x="1055" y="932"/>
                    </a:cubicBezTo>
                    <a:close/>
                    <a:moveTo>
                      <a:pt x="932" y="689"/>
                    </a:moveTo>
                    <a:cubicBezTo>
                      <a:pt x="929" y="689"/>
                      <a:pt x="930" y="694"/>
                      <a:pt x="925" y="692"/>
                    </a:cubicBezTo>
                    <a:cubicBezTo>
                      <a:pt x="925" y="690"/>
                      <a:pt x="933" y="685"/>
                      <a:pt x="927" y="683"/>
                    </a:cubicBezTo>
                    <a:cubicBezTo>
                      <a:pt x="913" y="696"/>
                      <a:pt x="901" y="711"/>
                      <a:pt x="885" y="722"/>
                    </a:cubicBezTo>
                    <a:cubicBezTo>
                      <a:pt x="889" y="730"/>
                      <a:pt x="883" y="727"/>
                      <a:pt x="881" y="732"/>
                    </a:cubicBezTo>
                    <a:cubicBezTo>
                      <a:pt x="890" y="735"/>
                      <a:pt x="893" y="731"/>
                      <a:pt x="885" y="738"/>
                    </a:cubicBezTo>
                    <a:cubicBezTo>
                      <a:pt x="890" y="741"/>
                      <a:pt x="893" y="732"/>
                      <a:pt x="895" y="738"/>
                    </a:cubicBezTo>
                    <a:cubicBezTo>
                      <a:pt x="887" y="749"/>
                      <a:pt x="907" y="748"/>
                      <a:pt x="913" y="752"/>
                    </a:cubicBezTo>
                    <a:cubicBezTo>
                      <a:pt x="906" y="753"/>
                      <a:pt x="913" y="757"/>
                      <a:pt x="909" y="758"/>
                    </a:cubicBezTo>
                    <a:cubicBezTo>
                      <a:pt x="896" y="764"/>
                      <a:pt x="896" y="762"/>
                      <a:pt x="905" y="760"/>
                    </a:cubicBezTo>
                    <a:cubicBezTo>
                      <a:pt x="919" y="757"/>
                      <a:pt x="932" y="749"/>
                      <a:pt x="944" y="744"/>
                    </a:cubicBezTo>
                    <a:cubicBezTo>
                      <a:pt x="949" y="736"/>
                      <a:pt x="958" y="732"/>
                      <a:pt x="962" y="722"/>
                    </a:cubicBezTo>
                    <a:cubicBezTo>
                      <a:pt x="956" y="721"/>
                      <a:pt x="958" y="728"/>
                      <a:pt x="952" y="726"/>
                    </a:cubicBezTo>
                    <a:cubicBezTo>
                      <a:pt x="954" y="721"/>
                      <a:pt x="948" y="722"/>
                      <a:pt x="948" y="718"/>
                    </a:cubicBezTo>
                    <a:cubicBezTo>
                      <a:pt x="956" y="713"/>
                      <a:pt x="949" y="718"/>
                      <a:pt x="946" y="714"/>
                    </a:cubicBezTo>
                    <a:cubicBezTo>
                      <a:pt x="949" y="708"/>
                      <a:pt x="944" y="701"/>
                      <a:pt x="946" y="698"/>
                    </a:cubicBezTo>
                    <a:cubicBezTo>
                      <a:pt x="941" y="703"/>
                      <a:pt x="925" y="704"/>
                      <a:pt x="923" y="696"/>
                    </a:cubicBezTo>
                    <a:cubicBezTo>
                      <a:pt x="927" y="696"/>
                      <a:pt x="935" y="689"/>
                      <a:pt x="932" y="689"/>
                    </a:cubicBezTo>
                    <a:close/>
                    <a:moveTo>
                      <a:pt x="1198" y="740"/>
                    </a:moveTo>
                    <a:cubicBezTo>
                      <a:pt x="1205" y="756"/>
                      <a:pt x="1228" y="770"/>
                      <a:pt x="1244" y="758"/>
                    </a:cubicBezTo>
                    <a:cubicBezTo>
                      <a:pt x="1224" y="755"/>
                      <a:pt x="1217" y="740"/>
                      <a:pt x="1206" y="728"/>
                    </a:cubicBezTo>
                    <a:cubicBezTo>
                      <a:pt x="1205" y="734"/>
                      <a:pt x="1198" y="733"/>
                      <a:pt x="1198" y="740"/>
                    </a:cubicBezTo>
                    <a:close/>
                    <a:moveTo>
                      <a:pt x="1248" y="742"/>
                    </a:moveTo>
                    <a:cubicBezTo>
                      <a:pt x="1246" y="732"/>
                      <a:pt x="1236" y="731"/>
                      <a:pt x="1228" y="728"/>
                    </a:cubicBezTo>
                    <a:cubicBezTo>
                      <a:pt x="1231" y="736"/>
                      <a:pt x="1236" y="743"/>
                      <a:pt x="1248" y="742"/>
                    </a:cubicBezTo>
                    <a:close/>
                    <a:moveTo>
                      <a:pt x="780" y="792"/>
                    </a:moveTo>
                    <a:cubicBezTo>
                      <a:pt x="780" y="802"/>
                      <a:pt x="796" y="812"/>
                      <a:pt x="807" y="819"/>
                    </a:cubicBezTo>
                    <a:cubicBezTo>
                      <a:pt x="878" y="868"/>
                      <a:pt x="949" y="937"/>
                      <a:pt x="1020" y="974"/>
                    </a:cubicBezTo>
                    <a:cubicBezTo>
                      <a:pt x="1029" y="968"/>
                      <a:pt x="1035" y="959"/>
                      <a:pt x="1040" y="948"/>
                    </a:cubicBezTo>
                    <a:cubicBezTo>
                      <a:pt x="1035" y="947"/>
                      <a:pt x="1035" y="940"/>
                      <a:pt x="1032" y="936"/>
                    </a:cubicBezTo>
                    <a:cubicBezTo>
                      <a:pt x="998" y="958"/>
                      <a:pt x="985" y="930"/>
                      <a:pt x="962" y="913"/>
                    </a:cubicBezTo>
                    <a:cubicBezTo>
                      <a:pt x="926" y="885"/>
                      <a:pt x="886" y="856"/>
                      <a:pt x="859" y="827"/>
                    </a:cubicBezTo>
                    <a:cubicBezTo>
                      <a:pt x="845" y="823"/>
                      <a:pt x="825" y="808"/>
                      <a:pt x="817" y="792"/>
                    </a:cubicBezTo>
                    <a:cubicBezTo>
                      <a:pt x="818" y="782"/>
                      <a:pt x="829" y="782"/>
                      <a:pt x="827" y="770"/>
                    </a:cubicBezTo>
                    <a:cubicBezTo>
                      <a:pt x="824" y="760"/>
                      <a:pt x="811" y="750"/>
                      <a:pt x="798" y="744"/>
                    </a:cubicBezTo>
                    <a:cubicBezTo>
                      <a:pt x="799" y="761"/>
                      <a:pt x="778" y="774"/>
                      <a:pt x="780" y="792"/>
                    </a:cubicBezTo>
                    <a:close/>
                    <a:moveTo>
                      <a:pt x="1246" y="758"/>
                    </a:moveTo>
                    <a:cubicBezTo>
                      <a:pt x="1247" y="770"/>
                      <a:pt x="1258" y="767"/>
                      <a:pt x="1270" y="766"/>
                    </a:cubicBezTo>
                    <a:cubicBezTo>
                      <a:pt x="1271" y="758"/>
                      <a:pt x="1272" y="752"/>
                      <a:pt x="1266" y="748"/>
                    </a:cubicBezTo>
                    <a:cubicBezTo>
                      <a:pt x="1261" y="754"/>
                      <a:pt x="1257" y="759"/>
                      <a:pt x="1246" y="758"/>
                    </a:cubicBezTo>
                    <a:close/>
                    <a:moveTo>
                      <a:pt x="853" y="786"/>
                    </a:moveTo>
                    <a:cubicBezTo>
                      <a:pt x="848" y="789"/>
                      <a:pt x="842" y="789"/>
                      <a:pt x="837" y="788"/>
                    </a:cubicBezTo>
                    <a:cubicBezTo>
                      <a:pt x="880" y="837"/>
                      <a:pt x="939" y="869"/>
                      <a:pt x="986" y="913"/>
                    </a:cubicBezTo>
                    <a:cubicBezTo>
                      <a:pt x="1000" y="910"/>
                      <a:pt x="1005" y="934"/>
                      <a:pt x="1012" y="925"/>
                    </a:cubicBezTo>
                    <a:cubicBezTo>
                      <a:pt x="959" y="878"/>
                      <a:pt x="915" y="823"/>
                      <a:pt x="853" y="786"/>
                    </a:cubicBezTo>
                    <a:close/>
                    <a:moveTo>
                      <a:pt x="811" y="845"/>
                    </a:moveTo>
                    <a:cubicBezTo>
                      <a:pt x="785" y="863"/>
                      <a:pt x="762" y="914"/>
                      <a:pt x="776" y="952"/>
                    </a:cubicBezTo>
                    <a:cubicBezTo>
                      <a:pt x="774" y="902"/>
                      <a:pt x="802" y="875"/>
                      <a:pt x="823" y="853"/>
                    </a:cubicBezTo>
                    <a:cubicBezTo>
                      <a:pt x="820" y="850"/>
                      <a:pt x="815" y="849"/>
                      <a:pt x="811" y="845"/>
                    </a:cubicBezTo>
                    <a:close/>
                    <a:moveTo>
                      <a:pt x="1048" y="1266"/>
                    </a:moveTo>
                    <a:cubicBezTo>
                      <a:pt x="1036" y="1242"/>
                      <a:pt x="1030" y="1200"/>
                      <a:pt x="1014" y="1175"/>
                    </a:cubicBezTo>
                    <a:cubicBezTo>
                      <a:pt x="984" y="1156"/>
                      <a:pt x="939" y="1165"/>
                      <a:pt x="923" y="1135"/>
                    </a:cubicBezTo>
                    <a:cubicBezTo>
                      <a:pt x="908" y="1109"/>
                      <a:pt x="910" y="1066"/>
                      <a:pt x="907" y="1040"/>
                    </a:cubicBezTo>
                    <a:cubicBezTo>
                      <a:pt x="942" y="1031"/>
                      <a:pt x="974" y="1001"/>
                      <a:pt x="968" y="960"/>
                    </a:cubicBezTo>
                    <a:cubicBezTo>
                      <a:pt x="958" y="957"/>
                      <a:pt x="949" y="942"/>
                      <a:pt x="938" y="946"/>
                    </a:cubicBezTo>
                    <a:cubicBezTo>
                      <a:pt x="953" y="1010"/>
                      <a:pt x="863" y="1022"/>
                      <a:pt x="841" y="970"/>
                    </a:cubicBezTo>
                    <a:cubicBezTo>
                      <a:pt x="836" y="940"/>
                      <a:pt x="858" y="914"/>
                      <a:pt x="889" y="909"/>
                    </a:cubicBezTo>
                    <a:cubicBezTo>
                      <a:pt x="873" y="893"/>
                      <a:pt x="852" y="882"/>
                      <a:pt x="833" y="869"/>
                    </a:cubicBezTo>
                    <a:cubicBezTo>
                      <a:pt x="790" y="894"/>
                      <a:pt x="774" y="976"/>
                      <a:pt x="819" y="1008"/>
                    </a:cubicBezTo>
                    <a:cubicBezTo>
                      <a:pt x="800" y="1050"/>
                      <a:pt x="805" y="1137"/>
                      <a:pt x="768" y="1159"/>
                    </a:cubicBezTo>
                    <a:cubicBezTo>
                      <a:pt x="752" y="1168"/>
                      <a:pt x="729" y="1165"/>
                      <a:pt x="710" y="1171"/>
                    </a:cubicBezTo>
                    <a:cubicBezTo>
                      <a:pt x="705" y="1172"/>
                      <a:pt x="701" y="1177"/>
                      <a:pt x="696" y="1179"/>
                    </a:cubicBezTo>
                    <a:cubicBezTo>
                      <a:pt x="673" y="1185"/>
                      <a:pt x="649" y="1181"/>
                      <a:pt x="627" y="1194"/>
                    </a:cubicBezTo>
                    <a:cubicBezTo>
                      <a:pt x="617" y="1213"/>
                      <a:pt x="608" y="1231"/>
                      <a:pt x="603" y="1254"/>
                    </a:cubicBezTo>
                    <a:cubicBezTo>
                      <a:pt x="646" y="1252"/>
                      <a:pt x="684" y="1280"/>
                      <a:pt x="728" y="1266"/>
                    </a:cubicBezTo>
                    <a:cubicBezTo>
                      <a:pt x="734" y="1247"/>
                      <a:pt x="745" y="1222"/>
                      <a:pt x="772" y="1212"/>
                    </a:cubicBezTo>
                    <a:cubicBezTo>
                      <a:pt x="796" y="1203"/>
                      <a:pt x="855" y="1203"/>
                      <a:pt x="883" y="1208"/>
                    </a:cubicBezTo>
                    <a:cubicBezTo>
                      <a:pt x="915" y="1215"/>
                      <a:pt x="922" y="1243"/>
                      <a:pt x="934" y="1264"/>
                    </a:cubicBezTo>
                    <a:cubicBezTo>
                      <a:pt x="977" y="1271"/>
                      <a:pt x="1021" y="1268"/>
                      <a:pt x="1051" y="1270"/>
                    </a:cubicBezTo>
                    <a:cubicBezTo>
                      <a:pt x="1051" y="1266"/>
                      <a:pt x="1054" y="1265"/>
                      <a:pt x="1051" y="1264"/>
                    </a:cubicBezTo>
                    <a:cubicBezTo>
                      <a:pt x="1051" y="1265"/>
                      <a:pt x="1050" y="1266"/>
                      <a:pt x="1048" y="1266"/>
                    </a:cubicBezTo>
                    <a:close/>
                    <a:moveTo>
                      <a:pt x="1135" y="1006"/>
                    </a:moveTo>
                    <a:cubicBezTo>
                      <a:pt x="1153" y="1037"/>
                      <a:pt x="1184" y="1057"/>
                      <a:pt x="1214" y="1079"/>
                    </a:cubicBezTo>
                    <a:cubicBezTo>
                      <a:pt x="1236" y="1096"/>
                      <a:pt x="1258" y="1114"/>
                      <a:pt x="1278" y="1131"/>
                    </a:cubicBezTo>
                    <a:cubicBezTo>
                      <a:pt x="1285" y="1137"/>
                      <a:pt x="1290" y="1145"/>
                      <a:pt x="1297" y="1151"/>
                    </a:cubicBezTo>
                    <a:cubicBezTo>
                      <a:pt x="1307" y="1159"/>
                      <a:pt x="1318" y="1161"/>
                      <a:pt x="1327" y="1169"/>
                    </a:cubicBezTo>
                    <a:cubicBezTo>
                      <a:pt x="1344" y="1183"/>
                      <a:pt x="1359" y="1200"/>
                      <a:pt x="1377" y="1216"/>
                    </a:cubicBezTo>
                    <a:cubicBezTo>
                      <a:pt x="1413" y="1248"/>
                      <a:pt x="1444" y="1273"/>
                      <a:pt x="1484" y="1303"/>
                    </a:cubicBezTo>
                    <a:cubicBezTo>
                      <a:pt x="1499" y="1315"/>
                      <a:pt x="1526" y="1344"/>
                      <a:pt x="1541" y="1343"/>
                    </a:cubicBezTo>
                    <a:cubicBezTo>
                      <a:pt x="1548" y="1343"/>
                      <a:pt x="1558" y="1331"/>
                      <a:pt x="1567" y="1323"/>
                    </a:cubicBezTo>
                    <a:cubicBezTo>
                      <a:pt x="1587" y="1307"/>
                      <a:pt x="1611" y="1287"/>
                      <a:pt x="1617" y="1264"/>
                    </a:cubicBezTo>
                    <a:cubicBezTo>
                      <a:pt x="1620" y="1253"/>
                      <a:pt x="1615" y="1242"/>
                      <a:pt x="1623" y="1236"/>
                    </a:cubicBezTo>
                    <a:cubicBezTo>
                      <a:pt x="1507" y="1107"/>
                      <a:pt x="1370" y="1000"/>
                      <a:pt x="1248" y="877"/>
                    </a:cubicBezTo>
                    <a:cubicBezTo>
                      <a:pt x="1220" y="930"/>
                      <a:pt x="1191" y="981"/>
                      <a:pt x="1135" y="1006"/>
                    </a:cubicBezTo>
                    <a:close/>
                    <a:moveTo>
                      <a:pt x="1141" y="974"/>
                    </a:moveTo>
                    <a:cubicBezTo>
                      <a:pt x="1143" y="974"/>
                      <a:pt x="1145" y="971"/>
                      <a:pt x="1145" y="976"/>
                    </a:cubicBezTo>
                    <a:cubicBezTo>
                      <a:pt x="1161" y="964"/>
                      <a:pt x="1179" y="954"/>
                      <a:pt x="1186" y="932"/>
                    </a:cubicBezTo>
                    <a:cubicBezTo>
                      <a:pt x="1180" y="927"/>
                      <a:pt x="1180" y="939"/>
                      <a:pt x="1172" y="938"/>
                    </a:cubicBezTo>
                    <a:cubicBezTo>
                      <a:pt x="1164" y="932"/>
                      <a:pt x="1163" y="918"/>
                      <a:pt x="1163" y="909"/>
                    </a:cubicBezTo>
                    <a:cubicBezTo>
                      <a:pt x="1148" y="931"/>
                      <a:pt x="1125" y="935"/>
                      <a:pt x="1097" y="946"/>
                    </a:cubicBezTo>
                    <a:cubicBezTo>
                      <a:pt x="1108" y="946"/>
                      <a:pt x="1111" y="950"/>
                      <a:pt x="1117" y="950"/>
                    </a:cubicBezTo>
                    <a:cubicBezTo>
                      <a:pt x="1116" y="953"/>
                      <a:pt x="1114" y="954"/>
                      <a:pt x="1113" y="956"/>
                    </a:cubicBezTo>
                    <a:cubicBezTo>
                      <a:pt x="1124" y="953"/>
                      <a:pt x="1127" y="975"/>
                      <a:pt x="1137" y="964"/>
                    </a:cubicBezTo>
                    <a:cubicBezTo>
                      <a:pt x="1142" y="970"/>
                      <a:pt x="1142" y="971"/>
                      <a:pt x="1141" y="974"/>
                    </a:cubicBezTo>
                    <a:close/>
                    <a:moveTo>
                      <a:pt x="923" y="962"/>
                    </a:moveTo>
                    <a:cubicBezTo>
                      <a:pt x="924" y="928"/>
                      <a:pt x="879" y="912"/>
                      <a:pt x="861" y="944"/>
                    </a:cubicBezTo>
                    <a:cubicBezTo>
                      <a:pt x="850" y="991"/>
                      <a:pt x="920" y="1004"/>
                      <a:pt x="923" y="962"/>
                    </a:cubicBezTo>
                    <a:close/>
                    <a:moveTo>
                      <a:pt x="1049" y="1050"/>
                    </a:moveTo>
                    <a:cubicBezTo>
                      <a:pt x="1101" y="1048"/>
                      <a:pt x="1149" y="1068"/>
                      <a:pt x="1182" y="1073"/>
                    </a:cubicBezTo>
                    <a:cubicBezTo>
                      <a:pt x="1155" y="1056"/>
                      <a:pt x="1136" y="1032"/>
                      <a:pt x="1111" y="1012"/>
                    </a:cubicBezTo>
                    <a:cubicBezTo>
                      <a:pt x="1093" y="1017"/>
                      <a:pt x="1093" y="1014"/>
                      <a:pt x="1071" y="1014"/>
                    </a:cubicBezTo>
                    <a:cubicBezTo>
                      <a:pt x="1066" y="998"/>
                      <a:pt x="1052" y="991"/>
                      <a:pt x="1042" y="980"/>
                    </a:cubicBezTo>
                    <a:cubicBezTo>
                      <a:pt x="1028" y="1002"/>
                      <a:pt x="1005" y="993"/>
                      <a:pt x="994" y="982"/>
                    </a:cubicBezTo>
                    <a:cubicBezTo>
                      <a:pt x="1015" y="1002"/>
                      <a:pt x="1033" y="1025"/>
                      <a:pt x="1049" y="1050"/>
                    </a:cubicBezTo>
                    <a:close/>
                    <a:moveTo>
                      <a:pt x="1004" y="1046"/>
                    </a:moveTo>
                    <a:cubicBezTo>
                      <a:pt x="1011" y="1044"/>
                      <a:pt x="1024" y="1048"/>
                      <a:pt x="1028" y="1044"/>
                    </a:cubicBezTo>
                    <a:cubicBezTo>
                      <a:pt x="1010" y="1031"/>
                      <a:pt x="1003" y="1007"/>
                      <a:pt x="984" y="996"/>
                    </a:cubicBezTo>
                    <a:cubicBezTo>
                      <a:pt x="969" y="1019"/>
                      <a:pt x="1009" y="1026"/>
                      <a:pt x="1004" y="1046"/>
                    </a:cubicBezTo>
                    <a:close/>
                    <a:moveTo>
                      <a:pt x="1702" y="1087"/>
                    </a:moveTo>
                    <a:cubicBezTo>
                      <a:pt x="1716" y="1090"/>
                      <a:pt x="1726" y="1069"/>
                      <a:pt x="1732" y="1059"/>
                    </a:cubicBezTo>
                    <a:cubicBezTo>
                      <a:pt x="1745" y="1040"/>
                      <a:pt x="1768" y="1024"/>
                      <a:pt x="1750" y="1012"/>
                    </a:cubicBezTo>
                    <a:cubicBezTo>
                      <a:pt x="1732" y="1026"/>
                      <a:pt x="1698" y="1051"/>
                      <a:pt x="1702" y="1087"/>
                    </a:cubicBezTo>
                    <a:close/>
                    <a:moveTo>
                      <a:pt x="1774" y="1044"/>
                    </a:moveTo>
                    <a:cubicBezTo>
                      <a:pt x="1760" y="1055"/>
                      <a:pt x="1751" y="1071"/>
                      <a:pt x="1742" y="1087"/>
                    </a:cubicBezTo>
                    <a:cubicBezTo>
                      <a:pt x="1766" y="1074"/>
                      <a:pt x="1774" y="1049"/>
                      <a:pt x="1785" y="1028"/>
                    </a:cubicBezTo>
                    <a:cubicBezTo>
                      <a:pt x="1782" y="1024"/>
                      <a:pt x="1781" y="1017"/>
                      <a:pt x="1776" y="1016"/>
                    </a:cubicBezTo>
                    <a:cubicBezTo>
                      <a:pt x="1776" y="1026"/>
                      <a:pt x="1769" y="1032"/>
                      <a:pt x="1774" y="1044"/>
                    </a:cubicBezTo>
                    <a:close/>
                    <a:moveTo>
                      <a:pt x="968" y="1018"/>
                    </a:moveTo>
                    <a:cubicBezTo>
                      <a:pt x="961" y="1026"/>
                      <a:pt x="954" y="1034"/>
                      <a:pt x="946" y="1042"/>
                    </a:cubicBezTo>
                    <a:cubicBezTo>
                      <a:pt x="958" y="1039"/>
                      <a:pt x="977" y="1043"/>
                      <a:pt x="994" y="1046"/>
                    </a:cubicBezTo>
                    <a:cubicBezTo>
                      <a:pt x="989" y="1033"/>
                      <a:pt x="981" y="1022"/>
                      <a:pt x="968" y="1018"/>
                    </a:cubicBezTo>
                    <a:close/>
                    <a:moveTo>
                      <a:pt x="683" y="1052"/>
                    </a:moveTo>
                    <a:cubicBezTo>
                      <a:pt x="688" y="1053"/>
                      <a:pt x="703" y="1050"/>
                      <a:pt x="710" y="1048"/>
                    </a:cubicBezTo>
                    <a:cubicBezTo>
                      <a:pt x="710" y="1022"/>
                      <a:pt x="678" y="1026"/>
                      <a:pt x="683" y="1052"/>
                    </a:cubicBezTo>
                    <a:close/>
                    <a:moveTo>
                      <a:pt x="1333" y="1210"/>
                    </a:moveTo>
                    <a:cubicBezTo>
                      <a:pt x="1320" y="1185"/>
                      <a:pt x="1292" y="1166"/>
                      <a:pt x="1268" y="1149"/>
                    </a:cubicBezTo>
                    <a:cubicBezTo>
                      <a:pt x="1251" y="1137"/>
                      <a:pt x="1234" y="1128"/>
                      <a:pt x="1216" y="1117"/>
                    </a:cubicBezTo>
                    <a:cubicBezTo>
                      <a:pt x="1186" y="1097"/>
                      <a:pt x="1142" y="1076"/>
                      <a:pt x="1101" y="1069"/>
                    </a:cubicBezTo>
                    <a:cubicBezTo>
                      <a:pt x="1082" y="1067"/>
                      <a:pt x="1061" y="1068"/>
                      <a:pt x="1042" y="1065"/>
                    </a:cubicBezTo>
                    <a:cubicBezTo>
                      <a:pt x="1014" y="1062"/>
                      <a:pt x="988" y="1058"/>
                      <a:pt x="960" y="1057"/>
                    </a:cubicBezTo>
                    <a:cubicBezTo>
                      <a:pt x="955" y="1057"/>
                      <a:pt x="926" y="1053"/>
                      <a:pt x="927" y="1069"/>
                    </a:cubicBezTo>
                    <a:cubicBezTo>
                      <a:pt x="1014" y="1067"/>
                      <a:pt x="1116" y="1076"/>
                      <a:pt x="1186" y="1109"/>
                    </a:cubicBezTo>
                    <a:cubicBezTo>
                      <a:pt x="1192" y="1112"/>
                      <a:pt x="1195" y="1118"/>
                      <a:pt x="1200" y="1121"/>
                    </a:cubicBezTo>
                    <a:cubicBezTo>
                      <a:pt x="1215" y="1129"/>
                      <a:pt x="1228" y="1132"/>
                      <a:pt x="1242" y="1141"/>
                    </a:cubicBezTo>
                    <a:cubicBezTo>
                      <a:pt x="1261" y="1154"/>
                      <a:pt x="1278" y="1169"/>
                      <a:pt x="1293" y="1180"/>
                    </a:cubicBezTo>
                    <a:cubicBezTo>
                      <a:pt x="1300" y="1186"/>
                      <a:pt x="1309" y="1187"/>
                      <a:pt x="1315" y="1192"/>
                    </a:cubicBezTo>
                    <a:cubicBezTo>
                      <a:pt x="1335" y="1210"/>
                      <a:pt x="1340" y="1244"/>
                      <a:pt x="1369" y="1248"/>
                    </a:cubicBezTo>
                    <a:cubicBezTo>
                      <a:pt x="1359" y="1234"/>
                      <a:pt x="1351" y="1217"/>
                      <a:pt x="1333" y="1210"/>
                    </a:cubicBezTo>
                    <a:close/>
                    <a:moveTo>
                      <a:pt x="683" y="1083"/>
                    </a:moveTo>
                    <a:cubicBezTo>
                      <a:pt x="692" y="1088"/>
                      <a:pt x="710" y="1083"/>
                      <a:pt x="714" y="1083"/>
                    </a:cubicBezTo>
                    <a:cubicBezTo>
                      <a:pt x="719" y="1064"/>
                      <a:pt x="703" y="1064"/>
                      <a:pt x="686" y="1061"/>
                    </a:cubicBezTo>
                    <a:cubicBezTo>
                      <a:pt x="681" y="1068"/>
                      <a:pt x="684" y="1072"/>
                      <a:pt x="683" y="1083"/>
                    </a:cubicBezTo>
                    <a:close/>
                    <a:moveTo>
                      <a:pt x="1787" y="1063"/>
                    </a:moveTo>
                    <a:cubicBezTo>
                      <a:pt x="1779" y="1077"/>
                      <a:pt x="1767" y="1087"/>
                      <a:pt x="1758" y="1099"/>
                    </a:cubicBezTo>
                    <a:cubicBezTo>
                      <a:pt x="1773" y="1107"/>
                      <a:pt x="1781" y="1123"/>
                      <a:pt x="1803" y="1125"/>
                    </a:cubicBezTo>
                    <a:cubicBezTo>
                      <a:pt x="1812" y="1117"/>
                      <a:pt x="1819" y="1108"/>
                      <a:pt x="1825" y="1097"/>
                    </a:cubicBezTo>
                    <a:cubicBezTo>
                      <a:pt x="1814" y="1084"/>
                      <a:pt x="1804" y="1070"/>
                      <a:pt x="1787" y="1063"/>
                    </a:cubicBezTo>
                    <a:close/>
                    <a:moveTo>
                      <a:pt x="756" y="1079"/>
                    </a:moveTo>
                    <a:cubicBezTo>
                      <a:pt x="769" y="1082"/>
                      <a:pt x="791" y="1085"/>
                      <a:pt x="790" y="1067"/>
                    </a:cubicBezTo>
                    <a:cubicBezTo>
                      <a:pt x="769" y="1063"/>
                      <a:pt x="757" y="1071"/>
                      <a:pt x="732" y="1069"/>
                    </a:cubicBezTo>
                    <a:cubicBezTo>
                      <a:pt x="732" y="1078"/>
                      <a:pt x="734" y="1077"/>
                      <a:pt x="732" y="1085"/>
                    </a:cubicBezTo>
                    <a:cubicBezTo>
                      <a:pt x="738" y="1083"/>
                      <a:pt x="756" y="1086"/>
                      <a:pt x="748" y="1079"/>
                    </a:cubicBezTo>
                    <a:cubicBezTo>
                      <a:pt x="755" y="1077"/>
                      <a:pt x="760" y="1088"/>
                      <a:pt x="756" y="1079"/>
                    </a:cubicBezTo>
                    <a:close/>
                    <a:moveTo>
                      <a:pt x="1895" y="1079"/>
                    </a:moveTo>
                    <a:cubicBezTo>
                      <a:pt x="1906" y="1105"/>
                      <a:pt x="1925" y="1124"/>
                      <a:pt x="1956" y="1131"/>
                    </a:cubicBezTo>
                    <a:cubicBezTo>
                      <a:pt x="1958" y="1123"/>
                      <a:pt x="1961" y="1119"/>
                      <a:pt x="1964" y="1109"/>
                    </a:cubicBezTo>
                    <a:cubicBezTo>
                      <a:pt x="1962" y="1109"/>
                      <a:pt x="1960" y="1109"/>
                      <a:pt x="1960" y="1107"/>
                    </a:cubicBezTo>
                    <a:cubicBezTo>
                      <a:pt x="1952" y="1111"/>
                      <a:pt x="1951" y="1122"/>
                      <a:pt x="1940" y="1123"/>
                    </a:cubicBezTo>
                    <a:cubicBezTo>
                      <a:pt x="1928" y="1118"/>
                      <a:pt x="1922" y="1108"/>
                      <a:pt x="1918" y="1095"/>
                    </a:cubicBezTo>
                    <a:cubicBezTo>
                      <a:pt x="1919" y="1090"/>
                      <a:pt x="1927" y="1092"/>
                      <a:pt x="1928" y="1087"/>
                    </a:cubicBezTo>
                    <a:cubicBezTo>
                      <a:pt x="1920" y="1081"/>
                      <a:pt x="1905" y="1072"/>
                      <a:pt x="1895" y="1079"/>
                    </a:cubicBezTo>
                    <a:close/>
                    <a:moveTo>
                      <a:pt x="1942" y="1099"/>
                    </a:moveTo>
                    <a:cubicBezTo>
                      <a:pt x="1937" y="1097"/>
                      <a:pt x="1935" y="1092"/>
                      <a:pt x="1930" y="1089"/>
                    </a:cubicBezTo>
                    <a:cubicBezTo>
                      <a:pt x="1931" y="1095"/>
                      <a:pt x="1938" y="1103"/>
                      <a:pt x="1942" y="1099"/>
                    </a:cubicBezTo>
                    <a:close/>
                    <a:moveTo>
                      <a:pt x="1046" y="1097"/>
                    </a:moveTo>
                    <a:cubicBezTo>
                      <a:pt x="1118" y="1174"/>
                      <a:pt x="1182" y="1261"/>
                      <a:pt x="1250" y="1343"/>
                    </a:cubicBezTo>
                    <a:cubicBezTo>
                      <a:pt x="1270" y="1374"/>
                      <a:pt x="1289" y="1417"/>
                      <a:pt x="1319" y="1430"/>
                    </a:cubicBezTo>
                    <a:cubicBezTo>
                      <a:pt x="1286" y="1382"/>
                      <a:pt x="1251" y="1334"/>
                      <a:pt x="1216" y="1288"/>
                    </a:cubicBezTo>
                    <a:cubicBezTo>
                      <a:pt x="1203" y="1270"/>
                      <a:pt x="1189" y="1256"/>
                      <a:pt x="1180" y="1236"/>
                    </a:cubicBezTo>
                    <a:cubicBezTo>
                      <a:pt x="1144" y="1202"/>
                      <a:pt x="1118" y="1158"/>
                      <a:pt x="1085" y="1123"/>
                    </a:cubicBezTo>
                    <a:cubicBezTo>
                      <a:pt x="1074" y="1112"/>
                      <a:pt x="1064" y="1096"/>
                      <a:pt x="1048" y="1091"/>
                    </a:cubicBezTo>
                    <a:cubicBezTo>
                      <a:pt x="1046" y="1091"/>
                      <a:pt x="1045" y="1091"/>
                      <a:pt x="1044" y="1091"/>
                    </a:cubicBezTo>
                    <a:cubicBezTo>
                      <a:pt x="1044" y="1094"/>
                      <a:pt x="1043" y="1097"/>
                      <a:pt x="1046" y="1097"/>
                    </a:cubicBezTo>
                    <a:close/>
                    <a:moveTo>
                      <a:pt x="1799" y="1149"/>
                    </a:moveTo>
                    <a:cubicBezTo>
                      <a:pt x="1799" y="1154"/>
                      <a:pt x="1803" y="1153"/>
                      <a:pt x="1801" y="1159"/>
                    </a:cubicBezTo>
                    <a:cubicBezTo>
                      <a:pt x="1825" y="1152"/>
                      <a:pt x="1849" y="1138"/>
                      <a:pt x="1847" y="1111"/>
                    </a:cubicBezTo>
                    <a:cubicBezTo>
                      <a:pt x="1852" y="1109"/>
                      <a:pt x="1853" y="1104"/>
                      <a:pt x="1861" y="1105"/>
                    </a:cubicBezTo>
                    <a:cubicBezTo>
                      <a:pt x="1861" y="1097"/>
                      <a:pt x="1854" y="1096"/>
                      <a:pt x="1851" y="1091"/>
                    </a:cubicBezTo>
                    <a:cubicBezTo>
                      <a:pt x="1837" y="1110"/>
                      <a:pt x="1822" y="1133"/>
                      <a:pt x="1799" y="1149"/>
                    </a:cubicBezTo>
                    <a:close/>
                    <a:moveTo>
                      <a:pt x="688" y="1123"/>
                    </a:moveTo>
                    <a:cubicBezTo>
                      <a:pt x="689" y="1124"/>
                      <a:pt x="689" y="1125"/>
                      <a:pt x="690" y="1125"/>
                    </a:cubicBezTo>
                    <a:cubicBezTo>
                      <a:pt x="693" y="1117"/>
                      <a:pt x="698" y="1125"/>
                      <a:pt x="706" y="1123"/>
                    </a:cubicBezTo>
                    <a:cubicBezTo>
                      <a:pt x="708" y="1114"/>
                      <a:pt x="714" y="1110"/>
                      <a:pt x="714" y="1099"/>
                    </a:cubicBezTo>
                    <a:cubicBezTo>
                      <a:pt x="700" y="1101"/>
                      <a:pt x="693" y="1095"/>
                      <a:pt x="683" y="1093"/>
                    </a:cubicBezTo>
                    <a:cubicBezTo>
                      <a:pt x="677" y="1110"/>
                      <a:pt x="696" y="1117"/>
                      <a:pt x="688" y="1123"/>
                    </a:cubicBezTo>
                    <a:close/>
                    <a:moveTo>
                      <a:pt x="1837" y="1163"/>
                    </a:moveTo>
                    <a:cubicBezTo>
                      <a:pt x="1851" y="1181"/>
                      <a:pt x="1875" y="1189"/>
                      <a:pt x="1893" y="1204"/>
                    </a:cubicBezTo>
                    <a:cubicBezTo>
                      <a:pt x="1899" y="1194"/>
                      <a:pt x="1911" y="1188"/>
                      <a:pt x="1912" y="1173"/>
                    </a:cubicBezTo>
                    <a:cubicBezTo>
                      <a:pt x="1898" y="1157"/>
                      <a:pt x="1880" y="1144"/>
                      <a:pt x="1863" y="1131"/>
                    </a:cubicBezTo>
                    <a:cubicBezTo>
                      <a:pt x="1855" y="1143"/>
                      <a:pt x="1842" y="1148"/>
                      <a:pt x="1837" y="1163"/>
                    </a:cubicBezTo>
                    <a:close/>
                    <a:moveTo>
                      <a:pt x="1936" y="1202"/>
                    </a:moveTo>
                    <a:cubicBezTo>
                      <a:pt x="1938" y="1208"/>
                      <a:pt x="1943" y="1196"/>
                      <a:pt x="1936" y="1202"/>
                    </a:cubicBezTo>
                    <a:cubicBezTo>
                      <a:pt x="1939" y="1195"/>
                      <a:pt x="1949" y="1177"/>
                      <a:pt x="1936" y="1173"/>
                    </a:cubicBezTo>
                    <a:cubicBezTo>
                      <a:pt x="1926" y="1189"/>
                      <a:pt x="1912" y="1201"/>
                      <a:pt x="1902" y="1218"/>
                    </a:cubicBezTo>
                    <a:cubicBezTo>
                      <a:pt x="1897" y="1223"/>
                      <a:pt x="1882" y="1230"/>
                      <a:pt x="1887" y="1238"/>
                    </a:cubicBezTo>
                    <a:cubicBezTo>
                      <a:pt x="1907" y="1230"/>
                      <a:pt x="1920" y="1218"/>
                      <a:pt x="1936" y="1202"/>
                    </a:cubicBezTo>
                    <a:close/>
                    <a:moveTo>
                      <a:pt x="1789" y="1188"/>
                    </a:moveTo>
                    <a:cubicBezTo>
                      <a:pt x="1751" y="1212"/>
                      <a:pt x="1705" y="1236"/>
                      <a:pt x="1678" y="1258"/>
                    </a:cubicBezTo>
                    <a:cubicBezTo>
                      <a:pt x="1681" y="1261"/>
                      <a:pt x="1684" y="1264"/>
                      <a:pt x="1686" y="1268"/>
                    </a:cubicBezTo>
                    <a:cubicBezTo>
                      <a:pt x="1739" y="1244"/>
                      <a:pt x="1782" y="1212"/>
                      <a:pt x="1831" y="1184"/>
                    </a:cubicBezTo>
                    <a:cubicBezTo>
                      <a:pt x="1822" y="1166"/>
                      <a:pt x="1803" y="1180"/>
                      <a:pt x="1789" y="1188"/>
                    </a:cubicBezTo>
                    <a:close/>
                    <a:moveTo>
                      <a:pt x="1962" y="1266"/>
                    </a:moveTo>
                    <a:cubicBezTo>
                      <a:pt x="1970" y="1266"/>
                      <a:pt x="1984" y="1254"/>
                      <a:pt x="1984" y="1246"/>
                    </a:cubicBezTo>
                    <a:cubicBezTo>
                      <a:pt x="1984" y="1242"/>
                      <a:pt x="1955" y="1211"/>
                      <a:pt x="1946" y="1210"/>
                    </a:cubicBezTo>
                    <a:cubicBezTo>
                      <a:pt x="1940" y="1219"/>
                      <a:pt x="1931" y="1225"/>
                      <a:pt x="1926" y="1234"/>
                    </a:cubicBezTo>
                    <a:cubicBezTo>
                      <a:pt x="1936" y="1240"/>
                      <a:pt x="1946" y="1266"/>
                      <a:pt x="1962" y="1266"/>
                    </a:cubicBezTo>
                    <a:close/>
                    <a:moveTo>
                      <a:pt x="831" y="1222"/>
                    </a:moveTo>
                    <a:cubicBezTo>
                      <a:pt x="809" y="1223"/>
                      <a:pt x="783" y="1216"/>
                      <a:pt x="768" y="1232"/>
                    </a:cubicBezTo>
                    <a:cubicBezTo>
                      <a:pt x="814" y="1235"/>
                      <a:pt x="857" y="1244"/>
                      <a:pt x="905" y="1242"/>
                    </a:cubicBezTo>
                    <a:cubicBezTo>
                      <a:pt x="891" y="1216"/>
                      <a:pt x="858" y="1221"/>
                      <a:pt x="831" y="1222"/>
                    </a:cubicBezTo>
                    <a:close/>
                    <a:moveTo>
                      <a:pt x="766" y="1250"/>
                    </a:moveTo>
                    <a:cubicBezTo>
                      <a:pt x="764" y="1289"/>
                      <a:pt x="765" y="1327"/>
                      <a:pt x="764" y="1359"/>
                    </a:cubicBezTo>
                    <a:cubicBezTo>
                      <a:pt x="784" y="1466"/>
                      <a:pt x="764" y="1601"/>
                      <a:pt x="776" y="1728"/>
                    </a:cubicBezTo>
                    <a:cubicBezTo>
                      <a:pt x="768" y="1745"/>
                      <a:pt x="770" y="1769"/>
                      <a:pt x="772" y="1791"/>
                    </a:cubicBezTo>
                    <a:cubicBezTo>
                      <a:pt x="777" y="1864"/>
                      <a:pt x="785" y="1943"/>
                      <a:pt x="788" y="2012"/>
                    </a:cubicBezTo>
                    <a:cubicBezTo>
                      <a:pt x="803" y="2004"/>
                      <a:pt x="821" y="2013"/>
                      <a:pt x="833" y="2012"/>
                    </a:cubicBezTo>
                    <a:cubicBezTo>
                      <a:pt x="827" y="1951"/>
                      <a:pt x="833" y="1868"/>
                      <a:pt x="823" y="1809"/>
                    </a:cubicBezTo>
                    <a:cubicBezTo>
                      <a:pt x="831" y="1784"/>
                      <a:pt x="827" y="1747"/>
                      <a:pt x="825" y="1726"/>
                    </a:cubicBezTo>
                    <a:cubicBezTo>
                      <a:pt x="825" y="1719"/>
                      <a:pt x="830" y="1710"/>
                      <a:pt x="829" y="1704"/>
                    </a:cubicBezTo>
                    <a:cubicBezTo>
                      <a:pt x="829" y="1697"/>
                      <a:pt x="824" y="1691"/>
                      <a:pt x="823" y="1684"/>
                    </a:cubicBezTo>
                    <a:cubicBezTo>
                      <a:pt x="820" y="1656"/>
                      <a:pt x="819" y="1623"/>
                      <a:pt x="819" y="1591"/>
                    </a:cubicBezTo>
                    <a:cubicBezTo>
                      <a:pt x="819" y="1466"/>
                      <a:pt x="824" y="1362"/>
                      <a:pt x="821" y="1262"/>
                    </a:cubicBezTo>
                    <a:cubicBezTo>
                      <a:pt x="823" y="1258"/>
                      <a:pt x="830" y="1259"/>
                      <a:pt x="833" y="1256"/>
                    </a:cubicBezTo>
                    <a:cubicBezTo>
                      <a:pt x="805" y="1259"/>
                      <a:pt x="791" y="1247"/>
                      <a:pt x="766" y="1250"/>
                    </a:cubicBezTo>
                    <a:close/>
                    <a:moveTo>
                      <a:pt x="841" y="1262"/>
                    </a:moveTo>
                    <a:cubicBezTo>
                      <a:pt x="841" y="1301"/>
                      <a:pt x="837" y="1343"/>
                      <a:pt x="835" y="1377"/>
                    </a:cubicBezTo>
                    <a:cubicBezTo>
                      <a:pt x="833" y="1414"/>
                      <a:pt x="835" y="1452"/>
                      <a:pt x="835" y="1490"/>
                    </a:cubicBezTo>
                    <a:cubicBezTo>
                      <a:pt x="835" y="1535"/>
                      <a:pt x="832" y="1581"/>
                      <a:pt x="835" y="1625"/>
                    </a:cubicBezTo>
                    <a:cubicBezTo>
                      <a:pt x="841" y="1707"/>
                      <a:pt x="851" y="1788"/>
                      <a:pt x="849" y="1875"/>
                    </a:cubicBezTo>
                    <a:cubicBezTo>
                      <a:pt x="849" y="1899"/>
                      <a:pt x="845" y="1922"/>
                      <a:pt x="845" y="1946"/>
                    </a:cubicBezTo>
                    <a:cubicBezTo>
                      <a:pt x="846" y="1970"/>
                      <a:pt x="854" y="1994"/>
                      <a:pt x="847" y="2016"/>
                    </a:cubicBezTo>
                    <a:cubicBezTo>
                      <a:pt x="861" y="2016"/>
                      <a:pt x="890" y="2022"/>
                      <a:pt x="893" y="2020"/>
                    </a:cubicBezTo>
                    <a:cubicBezTo>
                      <a:pt x="884" y="1950"/>
                      <a:pt x="890" y="1878"/>
                      <a:pt x="891" y="1815"/>
                    </a:cubicBezTo>
                    <a:cubicBezTo>
                      <a:pt x="891" y="1789"/>
                      <a:pt x="888" y="1762"/>
                      <a:pt x="889" y="1734"/>
                    </a:cubicBezTo>
                    <a:cubicBezTo>
                      <a:pt x="890" y="1674"/>
                      <a:pt x="882" y="1610"/>
                      <a:pt x="883" y="1547"/>
                    </a:cubicBezTo>
                    <a:cubicBezTo>
                      <a:pt x="883" y="1458"/>
                      <a:pt x="883" y="1339"/>
                      <a:pt x="883" y="1260"/>
                    </a:cubicBezTo>
                    <a:cubicBezTo>
                      <a:pt x="869" y="1259"/>
                      <a:pt x="851" y="1258"/>
                      <a:pt x="835" y="1258"/>
                    </a:cubicBezTo>
                    <a:cubicBezTo>
                      <a:pt x="838" y="1258"/>
                      <a:pt x="839" y="1261"/>
                      <a:pt x="841" y="1262"/>
                    </a:cubicBezTo>
                    <a:close/>
                    <a:moveTo>
                      <a:pt x="718" y="1286"/>
                    </a:moveTo>
                    <a:cubicBezTo>
                      <a:pt x="686" y="1370"/>
                      <a:pt x="642" y="1456"/>
                      <a:pt x="619" y="1547"/>
                    </a:cubicBezTo>
                    <a:cubicBezTo>
                      <a:pt x="565" y="1699"/>
                      <a:pt x="502" y="1839"/>
                      <a:pt x="456" y="1992"/>
                    </a:cubicBezTo>
                    <a:cubicBezTo>
                      <a:pt x="420" y="2064"/>
                      <a:pt x="400" y="2134"/>
                      <a:pt x="369" y="2206"/>
                    </a:cubicBezTo>
                    <a:cubicBezTo>
                      <a:pt x="416" y="2198"/>
                      <a:pt x="449" y="2191"/>
                      <a:pt x="492" y="2186"/>
                    </a:cubicBezTo>
                    <a:cubicBezTo>
                      <a:pt x="479" y="2150"/>
                      <a:pt x="497" y="2116"/>
                      <a:pt x="532" y="2101"/>
                    </a:cubicBezTo>
                    <a:cubicBezTo>
                      <a:pt x="597" y="2074"/>
                      <a:pt x="681" y="2047"/>
                      <a:pt x="750" y="2026"/>
                    </a:cubicBezTo>
                    <a:cubicBezTo>
                      <a:pt x="758" y="2022"/>
                      <a:pt x="763" y="2011"/>
                      <a:pt x="774" y="2016"/>
                    </a:cubicBezTo>
                    <a:cubicBezTo>
                      <a:pt x="764" y="1964"/>
                      <a:pt x="768" y="1909"/>
                      <a:pt x="764" y="1851"/>
                    </a:cubicBezTo>
                    <a:cubicBezTo>
                      <a:pt x="761" y="1813"/>
                      <a:pt x="751" y="1777"/>
                      <a:pt x="754" y="1738"/>
                    </a:cubicBezTo>
                    <a:cubicBezTo>
                      <a:pt x="755" y="1725"/>
                      <a:pt x="760" y="1711"/>
                      <a:pt x="760" y="1698"/>
                    </a:cubicBezTo>
                    <a:cubicBezTo>
                      <a:pt x="760" y="1672"/>
                      <a:pt x="754" y="1645"/>
                      <a:pt x="754" y="1619"/>
                    </a:cubicBezTo>
                    <a:cubicBezTo>
                      <a:pt x="754" y="1590"/>
                      <a:pt x="756" y="1562"/>
                      <a:pt x="756" y="1534"/>
                    </a:cubicBezTo>
                    <a:cubicBezTo>
                      <a:pt x="756" y="1446"/>
                      <a:pt x="746" y="1358"/>
                      <a:pt x="748" y="1262"/>
                    </a:cubicBezTo>
                    <a:cubicBezTo>
                      <a:pt x="748" y="1260"/>
                      <a:pt x="746" y="1260"/>
                      <a:pt x="744" y="1260"/>
                    </a:cubicBezTo>
                    <a:cubicBezTo>
                      <a:pt x="741" y="1274"/>
                      <a:pt x="736" y="1287"/>
                      <a:pt x="718" y="1286"/>
                    </a:cubicBezTo>
                    <a:close/>
                    <a:moveTo>
                      <a:pt x="905" y="1260"/>
                    </a:moveTo>
                    <a:cubicBezTo>
                      <a:pt x="900" y="1264"/>
                      <a:pt x="898" y="1274"/>
                      <a:pt x="897" y="1282"/>
                    </a:cubicBezTo>
                    <a:cubicBezTo>
                      <a:pt x="890" y="1341"/>
                      <a:pt x="897" y="1410"/>
                      <a:pt x="901" y="1466"/>
                    </a:cubicBezTo>
                    <a:cubicBezTo>
                      <a:pt x="903" y="1503"/>
                      <a:pt x="899" y="1539"/>
                      <a:pt x="899" y="1575"/>
                    </a:cubicBezTo>
                    <a:cubicBezTo>
                      <a:pt x="899" y="1644"/>
                      <a:pt x="911" y="1714"/>
                      <a:pt x="907" y="1780"/>
                    </a:cubicBezTo>
                    <a:cubicBezTo>
                      <a:pt x="905" y="1807"/>
                      <a:pt x="906" y="1825"/>
                      <a:pt x="907" y="1847"/>
                    </a:cubicBezTo>
                    <a:cubicBezTo>
                      <a:pt x="908" y="1873"/>
                      <a:pt x="906" y="1901"/>
                      <a:pt x="909" y="1924"/>
                    </a:cubicBezTo>
                    <a:cubicBezTo>
                      <a:pt x="909" y="1930"/>
                      <a:pt x="914" y="1936"/>
                      <a:pt x="915" y="1942"/>
                    </a:cubicBezTo>
                    <a:cubicBezTo>
                      <a:pt x="918" y="1967"/>
                      <a:pt x="911" y="2000"/>
                      <a:pt x="915" y="2026"/>
                    </a:cubicBezTo>
                    <a:cubicBezTo>
                      <a:pt x="984" y="2052"/>
                      <a:pt x="1086" y="2086"/>
                      <a:pt x="1153" y="2115"/>
                    </a:cubicBezTo>
                    <a:cubicBezTo>
                      <a:pt x="1176" y="2125"/>
                      <a:pt x="1185" y="2158"/>
                      <a:pt x="1180" y="2186"/>
                    </a:cubicBezTo>
                    <a:cubicBezTo>
                      <a:pt x="1207" y="2188"/>
                      <a:pt x="1232" y="2200"/>
                      <a:pt x="1254" y="2200"/>
                    </a:cubicBezTo>
                    <a:cubicBezTo>
                      <a:pt x="1173" y="1981"/>
                      <a:pt x="1099" y="1756"/>
                      <a:pt x="1010" y="1545"/>
                    </a:cubicBezTo>
                    <a:cubicBezTo>
                      <a:pt x="1004" y="1505"/>
                      <a:pt x="988" y="1478"/>
                      <a:pt x="976" y="1446"/>
                    </a:cubicBezTo>
                    <a:cubicBezTo>
                      <a:pt x="968" y="1425"/>
                      <a:pt x="964" y="1401"/>
                      <a:pt x="956" y="1381"/>
                    </a:cubicBezTo>
                    <a:cubicBezTo>
                      <a:pt x="951" y="1367"/>
                      <a:pt x="942" y="1354"/>
                      <a:pt x="936" y="1339"/>
                    </a:cubicBezTo>
                    <a:cubicBezTo>
                      <a:pt x="928" y="1317"/>
                      <a:pt x="928" y="1291"/>
                      <a:pt x="913" y="1278"/>
                    </a:cubicBezTo>
                    <a:cubicBezTo>
                      <a:pt x="914" y="1267"/>
                      <a:pt x="921" y="1259"/>
                      <a:pt x="905" y="1260"/>
                    </a:cubicBezTo>
                    <a:close/>
                    <a:moveTo>
                      <a:pt x="599" y="1274"/>
                    </a:moveTo>
                    <a:cubicBezTo>
                      <a:pt x="589" y="1317"/>
                      <a:pt x="568" y="1337"/>
                      <a:pt x="561" y="1383"/>
                    </a:cubicBezTo>
                    <a:cubicBezTo>
                      <a:pt x="539" y="1419"/>
                      <a:pt x="531" y="1462"/>
                      <a:pt x="516" y="1502"/>
                    </a:cubicBezTo>
                    <a:cubicBezTo>
                      <a:pt x="487" y="1579"/>
                      <a:pt x="455" y="1655"/>
                      <a:pt x="429" y="1732"/>
                    </a:cubicBezTo>
                    <a:cubicBezTo>
                      <a:pt x="371" y="1847"/>
                      <a:pt x="337" y="1986"/>
                      <a:pt x="282" y="2103"/>
                    </a:cubicBezTo>
                    <a:cubicBezTo>
                      <a:pt x="278" y="2139"/>
                      <a:pt x="266" y="2152"/>
                      <a:pt x="264" y="2186"/>
                    </a:cubicBezTo>
                    <a:cubicBezTo>
                      <a:pt x="242" y="2235"/>
                      <a:pt x="225" y="2288"/>
                      <a:pt x="208" y="2347"/>
                    </a:cubicBezTo>
                    <a:cubicBezTo>
                      <a:pt x="190" y="2373"/>
                      <a:pt x="184" y="2406"/>
                      <a:pt x="173" y="2436"/>
                    </a:cubicBezTo>
                    <a:cubicBezTo>
                      <a:pt x="161" y="2466"/>
                      <a:pt x="144" y="2491"/>
                      <a:pt x="137" y="2521"/>
                    </a:cubicBezTo>
                    <a:cubicBezTo>
                      <a:pt x="148" y="2527"/>
                      <a:pt x="166" y="2536"/>
                      <a:pt x="177" y="2535"/>
                    </a:cubicBezTo>
                    <a:cubicBezTo>
                      <a:pt x="180" y="2502"/>
                      <a:pt x="196" y="2478"/>
                      <a:pt x="206" y="2450"/>
                    </a:cubicBezTo>
                    <a:cubicBezTo>
                      <a:pt x="213" y="2431"/>
                      <a:pt x="219" y="2412"/>
                      <a:pt x="226" y="2391"/>
                    </a:cubicBezTo>
                    <a:cubicBezTo>
                      <a:pt x="250" y="2318"/>
                      <a:pt x="283" y="2246"/>
                      <a:pt x="300" y="2164"/>
                    </a:cubicBezTo>
                    <a:cubicBezTo>
                      <a:pt x="357" y="2032"/>
                      <a:pt x="403" y="1895"/>
                      <a:pt x="454" y="1760"/>
                    </a:cubicBezTo>
                    <a:cubicBezTo>
                      <a:pt x="520" y="1596"/>
                      <a:pt x="571" y="1431"/>
                      <a:pt x="641" y="1276"/>
                    </a:cubicBezTo>
                    <a:cubicBezTo>
                      <a:pt x="630" y="1271"/>
                      <a:pt x="606" y="1265"/>
                      <a:pt x="599" y="1274"/>
                    </a:cubicBezTo>
                    <a:close/>
                    <a:moveTo>
                      <a:pt x="657" y="1278"/>
                    </a:moveTo>
                    <a:cubicBezTo>
                      <a:pt x="643" y="1304"/>
                      <a:pt x="636" y="1331"/>
                      <a:pt x="625" y="1359"/>
                    </a:cubicBezTo>
                    <a:cubicBezTo>
                      <a:pt x="619" y="1374"/>
                      <a:pt x="609" y="1388"/>
                      <a:pt x="603" y="1403"/>
                    </a:cubicBezTo>
                    <a:cubicBezTo>
                      <a:pt x="586" y="1448"/>
                      <a:pt x="573" y="1496"/>
                      <a:pt x="556" y="1542"/>
                    </a:cubicBezTo>
                    <a:cubicBezTo>
                      <a:pt x="531" y="1604"/>
                      <a:pt x="514" y="1658"/>
                      <a:pt x="490" y="1716"/>
                    </a:cubicBezTo>
                    <a:cubicBezTo>
                      <a:pt x="484" y="1731"/>
                      <a:pt x="479" y="1745"/>
                      <a:pt x="474" y="1760"/>
                    </a:cubicBezTo>
                    <a:cubicBezTo>
                      <a:pt x="464" y="1789"/>
                      <a:pt x="450" y="1816"/>
                      <a:pt x="438" y="1843"/>
                    </a:cubicBezTo>
                    <a:cubicBezTo>
                      <a:pt x="432" y="1859"/>
                      <a:pt x="431" y="1876"/>
                      <a:pt x="425" y="1891"/>
                    </a:cubicBezTo>
                    <a:cubicBezTo>
                      <a:pt x="416" y="1911"/>
                      <a:pt x="408" y="1930"/>
                      <a:pt x="401" y="1952"/>
                    </a:cubicBezTo>
                    <a:cubicBezTo>
                      <a:pt x="397" y="1965"/>
                      <a:pt x="387" y="1976"/>
                      <a:pt x="383" y="1988"/>
                    </a:cubicBezTo>
                    <a:cubicBezTo>
                      <a:pt x="381" y="1992"/>
                      <a:pt x="384" y="1997"/>
                      <a:pt x="383" y="2002"/>
                    </a:cubicBezTo>
                    <a:cubicBezTo>
                      <a:pt x="379" y="2016"/>
                      <a:pt x="368" y="2029"/>
                      <a:pt x="363" y="2043"/>
                    </a:cubicBezTo>
                    <a:cubicBezTo>
                      <a:pt x="358" y="2059"/>
                      <a:pt x="355" y="2074"/>
                      <a:pt x="349" y="2089"/>
                    </a:cubicBezTo>
                    <a:cubicBezTo>
                      <a:pt x="326" y="2153"/>
                      <a:pt x="299" y="2217"/>
                      <a:pt x="282" y="2289"/>
                    </a:cubicBezTo>
                    <a:cubicBezTo>
                      <a:pt x="270" y="2312"/>
                      <a:pt x="260" y="2338"/>
                      <a:pt x="254" y="2357"/>
                    </a:cubicBezTo>
                    <a:cubicBezTo>
                      <a:pt x="253" y="2361"/>
                      <a:pt x="255" y="2367"/>
                      <a:pt x="254" y="2371"/>
                    </a:cubicBezTo>
                    <a:cubicBezTo>
                      <a:pt x="250" y="2385"/>
                      <a:pt x="241" y="2399"/>
                      <a:pt x="236" y="2414"/>
                    </a:cubicBezTo>
                    <a:cubicBezTo>
                      <a:pt x="222" y="2461"/>
                      <a:pt x="207" y="2499"/>
                      <a:pt x="191" y="2539"/>
                    </a:cubicBezTo>
                    <a:cubicBezTo>
                      <a:pt x="202" y="2534"/>
                      <a:pt x="214" y="2541"/>
                      <a:pt x="228" y="2539"/>
                    </a:cubicBezTo>
                    <a:cubicBezTo>
                      <a:pt x="232" y="2519"/>
                      <a:pt x="243" y="2502"/>
                      <a:pt x="250" y="2484"/>
                    </a:cubicBezTo>
                    <a:cubicBezTo>
                      <a:pt x="266" y="2445"/>
                      <a:pt x="278" y="2408"/>
                      <a:pt x="292" y="2371"/>
                    </a:cubicBezTo>
                    <a:cubicBezTo>
                      <a:pt x="298" y="2353"/>
                      <a:pt x="311" y="2337"/>
                      <a:pt x="316" y="2319"/>
                    </a:cubicBezTo>
                    <a:cubicBezTo>
                      <a:pt x="325" y="2284"/>
                      <a:pt x="331" y="2261"/>
                      <a:pt x="341" y="2232"/>
                    </a:cubicBezTo>
                    <a:cubicBezTo>
                      <a:pt x="356" y="2192"/>
                      <a:pt x="370" y="2163"/>
                      <a:pt x="385" y="2125"/>
                    </a:cubicBezTo>
                    <a:cubicBezTo>
                      <a:pt x="399" y="2090"/>
                      <a:pt x="412" y="2056"/>
                      <a:pt x="423" y="2026"/>
                    </a:cubicBezTo>
                    <a:cubicBezTo>
                      <a:pt x="441" y="1973"/>
                      <a:pt x="466" y="1923"/>
                      <a:pt x="476" y="1869"/>
                    </a:cubicBezTo>
                    <a:cubicBezTo>
                      <a:pt x="539" y="1730"/>
                      <a:pt x="588" y="1572"/>
                      <a:pt x="643" y="1426"/>
                    </a:cubicBezTo>
                    <a:cubicBezTo>
                      <a:pt x="661" y="1378"/>
                      <a:pt x="686" y="1333"/>
                      <a:pt x="698" y="1286"/>
                    </a:cubicBezTo>
                    <a:cubicBezTo>
                      <a:pt x="685" y="1286"/>
                      <a:pt x="675" y="1278"/>
                      <a:pt x="657" y="1278"/>
                    </a:cubicBezTo>
                    <a:close/>
                    <a:moveTo>
                      <a:pt x="934" y="1284"/>
                    </a:moveTo>
                    <a:cubicBezTo>
                      <a:pt x="947" y="1317"/>
                      <a:pt x="955" y="1354"/>
                      <a:pt x="974" y="1381"/>
                    </a:cubicBezTo>
                    <a:cubicBezTo>
                      <a:pt x="979" y="1426"/>
                      <a:pt x="1008" y="1468"/>
                      <a:pt x="1020" y="1518"/>
                    </a:cubicBezTo>
                    <a:cubicBezTo>
                      <a:pt x="1030" y="1523"/>
                      <a:pt x="1025" y="1535"/>
                      <a:pt x="1034" y="1540"/>
                    </a:cubicBezTo>
                    <a:cubicBezTo>
                      <a:pt x="1037" y="1569"/>
                      <a:pt x="1048" y="1608"/>
                      <a:pt x="1063" y="1631"/>
                    </a:cubicBezTo>
                    <a:cubicBezTo>
                      <a:pt x="1106" y="1752"/>
                      <a:pt x="1156" y="1874"/>
                      <a:pt x="1200" y="1998"/>
                    </a:cubicBezTo>
                    <a:cubicBezTo>
                      <a:pt x="1220" y="2052"/>
                      <a:pt x="1233" y="2107"/>
                      <a:pt x="1254" y="2160"/>
                    </a:cubicBezTo>
                    <a:cubicBezTo>
                      <a:pt x="1260" y="2178"/>
                      <a:pt x="1272" y="2194"/>
                      <a:pt x="1278" y="2212"/>
                    </a:cubicBezTo>
                    <a:cubicBezTo>
                      <a:pt x="1284" y="2230"/>
                      <a:pt x="1286" y="2251"/>
                      <a:pt x="1292" y="2270"/>
                    </a:cubicBezTo>
                    <a:cubicBezTo>
                      <a:pt x="1319" y="2361"/>
                      <a:pt x="1343" y="2446"/>
                      <a:pt x="1383" y="2527"/>
                    </a:cubicBezTo>
                    <a:cubicBezTo>
                      <a:pt x="1401" y="2524"/>
                      <a:pt x="1416" y="2528"/>
                      <a:pt x="1434" y="2523"/>
                    </a:cubicBezTo>
                    <a:cubicBezTo>
                      <a:pt x="1433" y="2505"/>
                      <a:pt x="1415" y="2482"/>
                      <a:pt x="1424" y="2472"/>
                    </a:cubicBezTo>
                    <a:cubicBezTo>
                      <a:pt x="1416" y="2453"/>
                      <a:pt x="1408" y="2439"/>
                      <a:pt x="1401" y="2422"/>
                    </a:cubicBezTo>
                    <a:cubicBezTo>
                      <a:pt x="1396" y="2412"/>
                      <a:pt x="1397" y="2401"/>
                      <a:pt x="1393" y="2389"/>
                    </a:cubicBezTo>
                    <a:cubicBezTo>
                      <a:pt x="1388" y="2372"/>
                      <a:pt x="1378" y="2356"/>
                      <a:pt x="1371" y="2339"/>
                    </a:cubicBezTo>
                    <a:cubicBezTo>
                      <a:pt x="1363" y="2319"/>
                      <a:pt x="1357" y="2298"/>
                      <a:pt x="1353" y="2273"/>
                    </a:cubicBezTo>
                    <a:cubicBezTo>
                      <a:pt x="1318" y="2196"/>
                      <a:pt x="1270" y="2120"/>
                      <a:pt x="1258" y="2026"/>
                    </a:cubicBezTo>
                    <a:cubicBezTo>
                      <a:pt x="1219" y="1918"/>
                      <a:pt x="1183" y="1812"/>
                      <a:pt x="1145" y="1710"/>
                    </a:cubicBezTo>
                    <a:cubicBezTo>
                      <a:pt x="1139" y="1695"/>
                      <a:pt x="1131" y="1681"/>
                      <a:pt x="1125" y="1666"/>
                    </a:cubicBezTo>
                    <a:cubicBezTo>
                      <a:pt x="1102" y="1613"/>
                      <a:pt x="1086" y="1543"/>
                      <a:pt x="1059" y="1494"/>
                    </a:cubicBezTo>
                    <a:cubicBezTo>
                      <a:pt x="1023" y="1426"/>
                      <a:pt x="1008" y="1352"/>
                      <a:pt x="978" y="1284"/>
                    </a:cubicBezTo>
                    <a:cubicBezTo>
                      <a:pt x="967" y="1282"/>
                      <a:pt x="948" y="1273"/>
                      <a:pt x="934" y="1284"/>
                    </a:cubicBezTo>
                    <a:close/>
                    <a:moveTo>
                      <a:pt x="998" y="1286"/>
                    </a:moveTo>
                    <a:cubicBezTo>
                      <a:pt x="1018" y="1348"/>
                      <a:pt x="1042" y="1424"/>
                      <a:pt x="1073" y="1482"/>
                    </a:cubicBezTo>
                    <a:cubicBezTo>
                      <a:pt x="1095" y="1541"/>
                      <a:pt x="1115" y="1600"/>
                      <a:pt x="1139" y="1655"/>
                    </a:cubicBezTo>
                    <a:cubicBezTo>
                      <a:pt x="1170" y="1726"/>
                      <a:pt x="1195" y="1800"/>
                      <a:pt x="1220" y="1875"/>
                    </a:cubicBezTo>
                    <a:cubicBezTo>
                      <a:pt x="1247" y="1956"/>
                      <a:pt x="1281" y="2038"/>
                      <a:pt x="1305" y="2125"/>
                    </a:cubicBezTo>
                    <a:cubicBezTo>
                      <a:pt x="1323" y="2178"/>
                      <a:pt x="1351" y="2227"/>
                      <a:pt x="1375" y="2277"/>
                    </a:cubicBezTo>
                    <a:cubicBezTo>
                      <a:pt x="1382" y="2293"/>
                      <a:pt x="1385" y="2313"/>
                      <a:pt x="1393" y="2329"/>
                    </a:cubicBezTo>
                    <a:cubicBezTo>
                      <a:pt x="1397" y="2339"/>
                      <a:pt x="1405" y="2347"/>
                      <a:pt x="1409" y="2357"/>
                    </a:cubicBezTo>
                    <a:cubicBezTo>
                      <a:pt x="1425" y="2404"/>
                      <a:pt x="1434" y="2456"/>
                      <a:pt x="1456" y="2504"/>
                    </a:cubicBezTo>
                    <a:cubicBezTo>
                      <a:pt x="1459" y="2513"/>
                      <a:pt x="1446" y="2513"/>
                      <a:pt x="1452" y="2519"/>
                    </a:cubicBezTo>
                    <a:cubicBezTo>
                      <a:pt x="1470" y="2516"/>
                      <a:pt x="1484" y="2509"/>
                      <a:pt x="1492" y="2496"/>
                    </a:cubicBezTo>
                    <a:cubicBezTo>
                      <a:pt x="1487" y="2472"/>
                      <a:pt x="1472" y="2446"/>
                      <a:pt x="1464" y="2426"/>
                    </a:cubicBezTo>
                    <a:cubicBezTo>
                      <a:pt x="1460" y="2415"/>
                      <a:pt x="1458" y="2404"/>
                      <a:pt x="1454" y="2393"/>
                    </a:cubicBezTo>
                    <a:cubicBezTo>
                      <a:pt x="1432" y="2324"/>
                      <a:pt x="1409" y="2261"/>
                      <a:pt x="1391" y="2194"/>
                    </a:cubicBezTo>
                    <a:cubicBezTo>
                      <a:pt x="1366" y="2103"/>
                      <a:pt x="1328" y="2018"/>
                      <a:pt x="1299" y="1930"/>
                    </a:cubicBezTo>
                    <a:cubicBezTo>
                      <a:pt x="1265" y="1823"/>
                      <a:pt x="1219" y="1722"/>
                      <a:pt x="1182" y="1625"/>
                    </a:cubicBezTo>
                    <a:cubicBezTo>
                      <a:pt x="1182" y="1617"/>
                      <a:pt x="1186" y="1615"/>
                      <a:pt x="1182" y="1609"/>
                    </a:cubicBezTo>
                    <a:cubicBezTo>
                      <a:pt x="1158" y="1537"/>
                      <a:pt x="1124" y="1466"/>
                      <a:pt x="1095" y="1405"/>
                    </a:cubicBezTo>
                    <a:cubicBezTo>
                      <a:pt x="1090" y="1362"/>
                      <a:pt x="1063" y="1326"/>
                      <a:pt x="1046" y="1286"/>
                    </a:cubicBezTo>
                    <a:cubicBezTo>
                      <a:pt x="1025" y="1291"/>
                      <a:pt x="1020" y="1278"/>
                      <a:pt x="998" y="1286"/>
                    </a:cubicBezTo>
                    <a:close/>
                    <a:moveTo>
                      <a:pt x="1633" y="1357"/>
                    </a:moveTo>
                    <a:cubicBezTo>
                      <a:pt x="1633" y="1354"/>
                      <a:pt x="1635" y="1354"/>
                      <a:pt x="1635" y="1351"/>
                    </a:cubicBezTo>
                    <a:cubicBezTo>
                      <a:pt x="1630" y="1352"/>
                      <a:pt x="1627" y="1351"/>
                      <a:pt x="1627" y="1347"/>
                    </a:cubicBezTo>
                    <a:cubicBezTo>
                      <a:pt x="1622" y="1351"/>
                      <a:pt x="1609" y="1352"/>
                      <a:pt x="1615" y="1343"/>
                    </a:cubicBezTo>
                    <a:cubicBezTo>
                      <a:pt x="1608" y="1346"/>
                      <a:pt x="1607" y="1343"/>
                      <a:pt x="1599" y="1343"/>
                    </a:cubicBezTo>
                    <a:cubicBezTo>
                      <a:pt x="1595" y="1340"/>
                      <a:pt x="1597" y="1329"/>
                      <a:pt x="1591" y="1327"/>
                    </a:cubicBezTo>
                    <a:cubicBezTo>
                      <a:pt x="1584" y="1339"/>
                      <a:pt x="1567" y="1339"/>
                      <a:pt x="1567" y="1353"/>
                    </a:cubicBezTo>
                    <a:cubicBezTo>
                      <a:pt x="1569" y="1359"/>
                      <a:pt x="1570" y="1348"/>
                      <a:pt x="1575" y="1351"/>
                    </a:cubicBezTo>
                    <a:cubicBezTo>
                      <a:pt x="1573" y="1358"/>
                      <a:pt x="1582" y="1355"/>
                      <a:pt x="1583" y="1359"/>
                    </a:cubicBezTo>
                    <a:cubicBezTo>
                      <a:pt x="1580" y="1359"/>
                      <a:pt x="1579" y="1362"/>
                      <a:pt x="1579" y="1367"/>
                    </a:cubicBezTo>
                    <a:cubicBezTo>
                      <a:pt x="1593" y="1381"/>
                      <a:pt x="1618" y="1367"/>
                      <a:pt x="1627" y="1387"/>
                    </a:cubicBezTo>
                    <a:cubicBezTo>
                      <a:pt x="1640" y="1380"/>
                      <a:pt x="1647" y="1367"/>
                      <a:pt x="1655" y="1355"/>
                    </a:cubicBezTo>
                    <a:cubicBezTo>
                      <a:pt x="1652" y="1355"/>
                      <a:pt x="1649" y="1355"/>
                      <a:pt x="1649" y="1353"/>
                    </a:cubicBezTo>
                    <a:cubicBezTo>
                      <a:pt x="1651" y="1351"/>
                      <a:pt x="1660" y="1346"/>
                      <a:pt x="1655" y="1343"/>
                    </a:cubicBezTo>
                    <a:cubicBezTo>
                      <a:pt x="1649" y="1352"/>
                      <a:pt x="1643" y="1355"/>
                      <a:pt x="1633" y="1357"/>
                    </a:cubicBezTo>
                    <a:close/>
                    <a:moveTo>
                      <a:pt x="1643" y="1403"/>
                    </a:moveTo>
                    <a:cubicBezTo>
                      <a:pt x="1684" y="1437"/>
                      <a:pt x="1737" y="1363"/>
                      <a:pt x="1686" y="1341"/>
                    </a:cubicBezTo>
                    <a:cubicBezTo>
                      <a:pt x="1674" y="1364"/>
                      <a:pt x="1658" y="1383"/>
                      <a:pt x="1643" y="1403"/>
                    </a:cubicBezTo>
                    <a:close/>
                    <a:moveTo>
                      <a:pt x="1720" y="1391"/>
                    </a:moveTo>
                    <a:cubicBezTo>
                      <a:pt x="1711" y="1401"/>
                      <a:pt x="1701" y="1410"/>
                      <a:pt x="1692" y="1420"/>
                    </a:cubicBezTo>
                    <a:cubicBezTo>
                      <a:pt x="1704" y="1427"/>
                      <a:pt x="1712" y="1438"/>
                      <a:pt x="1722" y="1446"/>
                    </a:cubicBezTo>
                    <a:cubicBezTo>
                      <a:pt x="1731" y="1438"/>
                      <a:pt x="1749" y="1428"/>
                      <a:pt x="1748" y="1417"/>
                    </a:cubicBezTo>
                    <a:cubicBezTo>
                      <a:pt x="1738" y="1417"/>
                      <a:pt x="1734" y="1393"/>
                      <a:pt x="1720" y="1391"/>
                    </a:cubicBezTo>
                    <a:close/>
                    <a:moveTo>
                      <a:pt x="1333" y="1422"/>
                    </a:moveTo>
                    <a:cubicBezTo>
                      <a:pt x="1332" y="1430"/>
                      <a:pt x="1335" y="1434"/>
                      <a:pt x="1335" y="1440"/>
                    </a:cubicBezTo>
                    <a:cubicBezTo>
                      <a:pt x="1329" y="1452"/>
                      <a:pt x="1312" y="1451"/>
                      <a:pt x="1299" y="1444"/>
                    </a:cubicBezTo>
                    <a:cubicBezTo>
                      <a:pt x="1294" y="1456"/>
                      <a:pt x="1281" y="1459"/>
                      <a:pt x="1282" y="1476"/>
                    </a:cubicBezTo>
                    <a:cubicBezTo>
                      <a:pt x="1316" y="1491"/>
                      <a:pt x="1347" y="1463"/>
                      <a:pt x="1365" y="1442"/>
                    </a:cubicBezTo>
                    <a:cubicBezTo>
                      <a:pt x="1367" y="1433"/>
                      <a:pt x="1353" y="1431"/>
                      <a:pt x="1359" y="1424"/>
                    </a:cubicBezTo>
                    <a:cubicBezTo>
                      <a:pt x="1349" y="1421"/>
                      <a:pt x="1345" y="1421"/>
                      <a:pt x="1333" y="1422"/>
                    </a:cubicBezTo>
                    <a:close/>
                    <a:moveTo>
                      <a:pt x="1734" y="1468"/>
                    </a:moveTo>
                    <a:cubicBezTo>
                      <a:pt x="1737" y="1472"/>
                      <a:pt x="1747" y="1480"/>
                      <a:pt x="1752" y="1476"/>
                    </a:cubicBezTo>
                    <a:cubicBezTo>
                      <a:pt x="1760" y="1463"/>
                      <a:pt x="1777" y="1442"/>
                      <a:pt x="1776" y="1420"/>
                    </a:cubicBezTo>
                    <a:cubicBezTo>
                      <a:pt x="1759" y="1434"/>
                      <a:pt x="1740" y="1450"/>
                      <a:pt x="1734" y="1468"/>
                    </a:cubicBezTo>
                    <a:close/>
                    <a:moveTo>
                      <a:pt x="1964" y="1434"/>
                    </a:moveTo>
                    <a:cubicBezTo>
                      <a:pt x="1960" y="1432"/>
                      <a:pt x="1959" y="1428"/>
                      <a:pt x="1956" y="1424"/>
                    </a:cubicBezTo>
                    <a:cubicBezTo>
                      <a:pt x="1952" y="1427"/>
                      <a:pt x="1960" y="1440"/>
                      <a:pt x="1964" y="1434"/>
                    </a:cubicBezTo>
                    <a:close/>
                    <a:moveTo>
                      <a:pt x="1916" y="1438"/>
                    </a:moveTo>
                    <a:cubicBezTo>
                      <a:pt x="1920" y="1447"/>
                      <a:pt x="1921" y="1458"/>
                      <a:pt x="1930" y="1460"/>
                    </a:cubicBezTo>
                    <a:cubicBezTo>
                      <a:pt x="1939" y="1458"/>
                      <a:pt x="1941" y="1449"/>
                      <a:pt x="1950" y="1446"/>
                    </a:cubicBezTo>
                    <a:cubicBezTo>
                      <a:pt x="1946" y="1425"/>
                      <a:pt x="1933" y="1435"/>
                      <a:pt x="1916" y="1438"/>
                    </a:cubicBezTo>
                    <a:close/>
                    <a:moveTo>
                      <a:pt x="1906" y="1472"/>
                    </a:moveTo>
                    <a:cubicBezTo>
                      <a:pt x="1910" y="1458"/>
                      <a:pt x="1900" y="1443"/>
                      <a:pt x="1893" y="1432"/>
                    </a:cubicBezTo>
                    <a:cubicBezTo>
                      <a:pt x="1892" y="1445"/>
                      <a:pt x="1889" y="1471"/>
                      <a:pt x="1906" y="1472"/>
                    </a:cubicBezTo>
                    <a:close/>
                    <a:moveTo>
                      <a:pt x="1825" y="1446"/>
                    </a:moveTo>
                    <a:cubicBezTo>
                      <a:pt x="1827" y="1469"/>
                      <a:pt x="1804" y="1500"/>
                      <a:pt x="1829" y="1514"/>
                    </a:cubicBezTo>
                    <a:cubicBezTo>
                      <a:pt x="1846" y="1495"/>
                      <a:pt x="1833" y="1471"/>
                      <a:pt x="1825" y="1446"/>
                    </a:cubicBezTo>
                    <a:close/>
                    <a:moveTo>
                      <a:pt x="1776" y="1482"/>
                    </a:moveTo>
                    <a:cubicBezTo>
                      <a:pt x="1784" y="1487"/>
                      <a:pt x="1787" y="1488"/>
                      <a:pt x="1799" y="1490"/>
                    </a:cubicBezTo>
                    <a:cubicBezTo>
                      <a:pt x="1802" y="1478"/>
                      <a:pt x="1799" y="1471"/>
                      <a:pt x="1805" y="1458"/>
                    </a:cubicBezTo>
                    <a:cubicBezTo>
                      <a:pt x="1799" y="1457"/>
                      <a:pt x="1799" y="1449"/>
                      <a:pt x="1791" y="1448"/>
                    </a:cubicBezTo>
                    <a:cubicBezTo>
                      <a:pt x="1787" y="1461"/>
                      <a:pt x="1775" y="1465"/>
                      <a:pt x="1776" y="1482"/>
                    </a:cubicBezTo>
                    <a:close/>
                    <a:moveTo>
                      <a:pt x="1284" y="1510"/>
                    </a:moveTo>
                    <a:cubicBezTo>
                      <a:pt x="1332" y="1532"/>
                      <a:pt x="1365" y="1492"/>
                      <a:pt x="1387" y="1464"/>
                    </a:cubicBezTo>
                    <a:cubicBezTo>
                      <a:pt x="1382" y="1458"/>
                      <a:pt x="1390" y="1452"/>
                      <a:pt x="1383" y="1450"/>
                    </a:cubicBezTo>
                    <a:cubicBezTo>
                      <a:pt x="1370" y="1465"/>
                      <a:pt x="1354" y="1477"/>
                      <a:pt x="1339" y="1490"/>
                    </a:cubicBezTo>
                    <a:cubicBezTo>
                      <a:pt x="1310" y="1495"/>
                      <a:pt x="1288" y="1504"/>
                      <a:pt x="1272" y="1494"/>
                    </a:cubicBezTo>
                    <a:cubicBezTo>
                      <a:pt x="1278" y="1497"/>
                      <a:pt x="1279" y="1505"/>
                      <a:pt x="1284" y="1510"/>
                    </a:cubicBezTo>
                    <a:close/>
                    <a:moveTo>
                      <a:pt x="1847" y="1458"/>
                    </a:moveTo>
                    <a:cubicBezTo>
                      <a:pt x="1850" y="1461"/>
                      <a:pt x="1849" y="1469"/>
                      <a:pt x="1853" y="1472"/>
                    </a:cubicBezTo>
                    <a:cubicBezTo>
                      <a:pt x="1864" y="1473"/>
                      <a:pt x="1871" y="1469"/>
                      <a:pt x="1879" y="1466"/>
                    </a:cubicBezTo>
                    <a:cubicBezTo>
                      <a:pt x="1880" y="1458"/>
                      <a:pt x="1875" y="1455"/>
                      <a:pt x="1873" y="1450"/>
                    </a:cubicBezTo>
                    <a:cubicBezTo>
                      <a:pt x="1861" y="1452"/>
                      <a:pt x="1853" y="1449"/>
                      <a:pt x="1847" y="1458"/>
                    </a:cubicBezTo>
                    <a:close/>
                    <a:moveTo>
                      <a:pt x="1379" y="1520"/>
                    </a:moveTo>
                    <a:cubicBezTo>
                      <a:pt x="1373" y="1518"/>
                      <a:pt x="1378" y="1506"/>
                      <a:pt x="1371" y="1506"/>
                    </a:cubicBezTo>
                    <a:cubicBezTo>
                      <a:pt x="1357" y="1515"/>
                      <a:pt x="1366" y="1534"/>
                      <a:pt x="1379" y="1520"/>
                    </a:cubicBezTo>
                    <a:close/>
                    <a:moveTo>
                      <a:pt x="1075" y="2147"/>
                    </a:moveTo>
                    <a:cubicBezTo>
                      <a:pt x="1076" y="2147"/>
                      <a:pt x="1078" y="2147"/>
                      <a:pt x="1077" y="2149"/>
                    </a:cubicBezTo>
                    <a:cubicBezTo>
                      <a:pt x="1065" y="2141"/>
                      <a:pt x="1050" y="2149"/>
                      <a:pt x="1034" y="2151"/>
                    </a:cubicBezTo>
                    <a:cubicBezTo>
                      <a:pt x="1004" y="2154"/>
                      <a:pt x="972" y="2150"/>
                      <a:pt x="946" y="2151"/>
                    </a:cubicBezTo>
                    <a:cubicBezTo>
                      <a:pt x="853" y="2154"/>
                      <a:pt x="802" y="2156"/>
                      <a:pt x="710" y="2158"/>
                    </a:cubicBezTo>
                    <a:cubicBezTo>
                      <a:pt x="652" y="2160"/>
                      <a:pt x="594" y="2159"/>
                      <a:pt x="548" y="2154"/>
                    </a:cubicBezTo>
                    <a:cubicBezTo>
                      <a:pt x="554" y="2168"/>
                      <a:pt x="618" y="2166"/>
                      <a:pt x="601" y="2172"/>
                    </a:cubicBezTo>
                    <a:cubicBezTo>
                      <a:pt x="628" y="2172"/>
                      <a:pt x="658" y="2178"/>
                      <a:pt x="690" y="2182"/>
                    </a:cubicBezTo>
                    <a:cubicBezTo>
                      <a:pt x="681" y="2189"/>
                      <a:pt x="665" y="2179"/>
                      <a:pt x="659" y="2186"/>
                    </a:cubicBezTo>
                    <a:cubicBezTo>
                      <a:pt x="665" y="2187"/>
                      <a:pt x="672" y="2194"/>
                      <a:pt x="679" y="2188"/>
                    </a:cubicBezTo>
                    <a:cubicBezTo>
                      <a:pt x="678" y="2191"/>
                      <a:pt x="679" y="2193"/>
                      <a:pt x="681" y="2194"/>
                    </a:cubicBezTo>
                    <a:cubicBezTo>
                      <a:pt x="737" y="2203"/>
                      <a:pt x="783" y="2199"/>
                      <a:pt x="839" y="2198"/>
                    </a:cubicBezTo>
                    <a:cubicBezTo>
                      <a:pt x="833" y="2202"/>
                      <a:pt x="848" y="2203"/>
                      <a:pt x="851" y="2200"/>
                    </a:cubicBezTo>
                    <a:cubicBezTo>
                      <a:pt x="837" y="2196"/>
                      <a:pt x="874" y="2193"/>
                      <a:pt x="885" y="2190"/>
                    </a:cubicBezTo>
                    <a:cubicBezTo>
                      <a:pt x="885" y="2193"/>
                      <a:pt x="881" y="2195"/>
                      <a:pt x="885" y="2196"/>
                    </a:cubicBezTo>
                    <a:cubicBezTo>
                      <a:pt x="889" y="2190"/>
                      <a:pt x="895" y="2199"/>
                      <a:pt x="903" y="2196"/>
                    </a:cubicBezTo>
                    <a:cubicBezTo>
                      <a:pt x="898" y="2182"/>
                      <a:pt x="933" y="2193"/>
                      <a:pt x="942" y="2186"/>
                    </a:cubicBezTo>
                    <a:cubicBezTo>
                      <a:pt x="940" y="2186"/>
                      <a:pt x="937" y="2187"/>
                      <a:pt x="936" y="2184"/>
                    </a:cubicBezTo>
                    <a:cubicBezTo>
                      <a:pt x="945" y="2187"/>
                      <a:pt x="952" y="2178"/>
                      <a:pt x="954" y="2186"/>
                    </a:cubicBezTo>
                    <a:cubicBezTo>
                      <a:pt x="951" y="2187"/>
                      <a:pt x="944" y="2184"/>
                      <a:pt x="944" y="2188"/>
                    </a:cubicBezTo>
                    <a:cubicBezTo>
                      <a:pt x="954" y="2188"/>
                      <a:pt x="963" y="2187"/>
                      <a:pt x="970" y="2184"/>
                    </a:cubicBezTo>
                    <a:cubicBezTo>
                      <a:pt x="967" y="2184"/>
                      <a:pt x="960" y="2186"/>
                      <a:pt x="962" y="2180"/>
                    </a:cubicBezTo>
                    <a:cubicBezTo>
                      <a:pt x="957" y="2186"/>
                      <a:pt x="949" y="2181"/>
                      <a:pt x="942" y="2176"/>
                    </a:cubicBezTo>
                    <a:cubicBezTo>
                      <a:pt x="991" y="2175"/>
                      <a:pt x="1034" y="2166"/>
                      <a:pt x="1079" y="2162"/>
                    </a:cubicBezTo>
                    <a:cubicBezTo>
                      <a:pt x="1076" y="2161"/>
                      <a:pt x="1069" y="2165"/>
                      <a:pt x="1069" y="2160"/>
                    </a:cubicBezTo>
                    <a:cubicBezTo>
                      <a:pt x="1093" y="2151"/>
                      <a:pt x="1129" y="2154"/>
                      <a:pt x="1145" y="2137"/>
                    </a:cubicBezTo>
                    <a:cubicBezTo>
                      <a:pt x="1148" y="2138"/>
                      <a:pt x="1156" y="2143"/>
                      <a:pt x="1157" y="2141"/>
                    </a:cubicBezTo>
                    <a:cubicBezTo>
                      <a:pt x="1151" y="2137"/>
                      <a:pt x="1148" y="2131"/>
                      <a:pt x="1139" y="2131"/>
                    </a:cubicBezTo>
                    <a:cubicBezTo>
                      <a:pt x="1134" y="2152"/>
                      <a:pt x="1095" y="2147"/>
                      <a:pt x="1075" y="2147"/>
                    </a:cubicBezTo>
                    <a:close/>
                    <a:moveTo>
                      <a:pt x="1133" y="2200"/>
                    </a:moveTo>
                    <a:cubicBezTo>
                      <a:pt x="1116" y="2210"/>
                      <a:pt x="1087" y="2207"/>
                      <a:pt x="1067" y="2214"/>
                    </a:cubicBezTo>
                    <a:cubicBezTo>
                      <a:pt x="1136" y="2230"/>
                      <a:pt x="1199" y="2251"/>
                      <a:pt x="1272" y="2264"/>
                    </a:cubicBezTo>
                    <a:cubicBezTo>
                      <a:pt x="1267" y="2250"/>
                      <a:pt x="1263" y="2235"/>
                      <a:pt x="1260" y="2220"/>
                    </a:cubicBezTo>
                    <a:cubicBezTo>
                      <a:pt x="1222" y="2209"/>
                      <a:pt x="1175" y="2192"/>
                      <a:pt x="1133" y="2200"/>
                    </a:cubicBezTo>
                    <a:close/>
                    <a:moveTo>
                      <a:pt x="609" y="2224"/>
                    </a:moveTo>
                    <a:cubicBezTo>
                      <a:pt x="611" y="2224"/>
                      <a:pt x="614" y="2223"/>
                      <a:pt x="611" y="2222"/>
                    </a:cubicBezTo>
                    <a:cubicBezTo>
                      <a:pt x="581" y="2214"/>
                      <a:pt x="532" y="2215"/>
                      <a:pt x="504" y="2198"/>
                    </a:cubicBezTo>
                    <a:cubicBezTo>
                      <a:pt x="456" y="2207"/>
                      <a:pt x="404" y="2212"/>
                      <a:pt x="359" y="2226"/>
                    </a:cubicBezTo>
                    <a:cubicBezTo>
                      <a:pt x="361" y="2238"/>
                      <a:pt x="349" y="2249"/>
                      <a:pt x="347" y="2264"/>
                    </a:cubicBezTo>
                    <a:cubicBezTo>
                      <a:pt x="435" y="2254"/>
                      <a:pt x="525" y="2238"/>
                      <a:pt x="609" y="2224"/>
                    </a:cubicBezTo>
                    <a:close/>
                    <a:moveTo>
                      <a:pt x="772" y="2220"/>
                    </a:moveTo>
                    <a:cubicBezTo>
                      <a:pt x="772" y="2228"/>
                      <a:pt x="772" y="2236"/>
                      <a:pt x="772" y="2244"/>
                    </a:cubicBezTo>
                    <a:cubicBezTo>
                      <a:pt x="787" y="2254"/>
                      <a:pt x="808" y="2248"/>
                      <a:pt x="825" y="2256"/>
                    </a:cubicBezTo>
                    <a:cubicBezTo>
                      <a:pt x="826" y="2240"/>
                      <a:pt x="824" y="2227"/>
                      <a:pt x="819" y="2218"/>
                    </a:cubicBezTo>
                    <a:cubicBezTo>
                      <a:pt x="812" y="2220"/>
                      <a:pt x="784" y="2220"/>
                      <a:pt x="772" y="2220"/>
                    </a:cubicBezTo>
                    <a:close/>
                    <a:moveTo>
                      <a:pt x="841" y="2256"/>
                    </a:moveTo>
                    <a:cubicBezTo>
                      <a:pt x="858" y="2256"/>
                      <a:pt x="873" y="2259"/>
                      <a:pt x="887" y="2254"/>
                    </a:cubicBezTo>
                    <a:cubicBezTo>
                      <a:pt x="886" y="2240"/>
                      <a:pt x="890" y="2232"/>
                      <a:pt x="887" y="2220"/>
                    </a:cubicBezTo>
                    <a:cubicBezTo>
                      <a:pt x="867" y="2219"/>
                      <a:pt x="866" y="2218"/>
                      <a:pt x="843" y="2218"/>
                    </a:cubicBezTo>
                    <a:cubicBezTo>
                      <a:pt x="839" y="2231"/>
                      <a:pt x="843" y="2241"/>
                      <a:pt x="841" y="2256"/>
                    </a:cubicBezTo>
                    <a:close/>
                    <a:moveTo>
                      <a:pt x="754" y="2273"/>
                    </a:moveTo>
                    <a:cubicBezTo>
                      <a:pt x="754" y="2291"/>
                      <a:pt x="760" y="2312"/>
                      <a:pt x="768" y="2327"/>
                    </a:cubicBezTo>
                    <a:cubicBezTo>
                      <a:pt x="805" y="2345"/>
                      <a:pt x="878" y="2349"/>
                      <a:pt x="909" y="2321"/>
                    </a:cubicBezTo>
                    <a:cubicBezTo>
                      <a:pt x="907" y="2306"/>
                      <a:pt x="914" y="2285"/>
                      <a:pt x="907" y="2270"/>
                    </a:cubicBezTo>
                    <a:cubicBezTo>
                      <a:pt x="858" y="2279"/>
                      <a:pt x="799" y="2275"/>
                      <a:pt x="754" y="2273"/>
                    </a:cubicBezTo>
                    <a:close/>
                    <a:moveTo>
                      <a:pt x="696" y="2299"/>
                    </a:moveTo>
                    <a:cubicBezTo>
                      <a:pt x="693" y="2297"/>
                      <a:pt x="699" y="2289"/>
                      <a:pt x="694" y="2283"/>
                    </a:cubicBezTo>
                    <a:cubicBezTo>
                      <a:pt x="688" y="2282"/>
                      <a:pt x="687" y="2287"/>
                      <a:pt x="681" y="2285"/>
                    </a:cubicBezTo>
                    <a:cubicBezTo>
                      <a:pt x="681" y="2291"/>
                      <a:pt x="681" y="2296"/>
                      <a:pt x="681" y="2301"/>
                    </a:cubicBezTo>
                    <a:cubicBezTo>
                      <a:pt x="688" y="2301"/>
                      <a:pt x="695" y="2301"/>
                      <a:pt x="696" y="2299"/>
                    </a:cubicBezTo>
                    <a:close/>
                    <a:moveTo>
                      <a:pt x="714" y="2295"/>
                    </a:moveTo>
                    <a:cubicBezTo>
                      <a:pt x="714" y="2299"/>
                      <a:pt x="714" y="2302"/>
                      <a:pt x="714" y="2305"/>
                    </a:cubicBezTo>
                    <a:cubicBezTo>
                      <a:pt x="722" y="2302"/>
                      <a:pt x="732" y="2302"/>
                      <a:pt x="736" y="2295"/>
                    </a:cubicBezTo>
                    <a:cubicBezTo>
                      <a:pt x="732" y="2294"/>
                      <a:pt x="724" y="2294"/>
                      <a:pt x="714" y="2295"/>
                    </a:cubicBezTo>
                    <a:close/>
                    <a:moveTo>
                      <a:pt x="686" y="2337"/>
                    </a:moveTo>
                    <a:cubicBezTo>
                      <a:pt x="697" y="2334"/>
                      <a:pt x="693" y="2329"/>
                      <a:pt x="696" y="2319"/>
                    </a:cubicBezTo>
                    <a:cubicBezTo>
                      <a:pt x="688" y="2320"/>
                      <a:pt x="687" y="2313"/>
                      <a:pt x="677" y="2315"/>
                    </a:cubicBezTo>
                    <a:cubicBezTo>
                      <a:pt x="676" y="2327"/>
                      <a:pt x="679" y="2334"/>
                      <a:pt x="686" y="2337"/>
                    </a:cubicBezTo>
                    <a:close/>
                    <a:moveTo>
                      <a:pt x="863" y="2432"/>
                    </a:moveTo>
                    <a:cubicBezTo>
                      <a:pt x="865" y="2399"/>
                      <a:pt x="875" y="2387"/>
                      <a:pt x="867" y="2355"/>
                    </a:cubicBezTo>
                    <a:cubicBezTo>
                      <a:pt x="838" y="2358"/>
                      <a:pt x="816" y="2359"/>
                      <a:pt x="786" y="2351"/>
                    </a:cubicBezTo>
                    <a:cubicBezTo>
                      <a:pt x="786" y="2383"/>
                      <a:pt x="788" y="2402"/>
                      <a:pt x="784" y="2438"/>
                    </a:cubicBezTo>
                    <a:cubicBezTo>
                      <a:pt x="815" y="2446"/>
                      <a:pt x="834" y="2446"/>
                      <a:pt x="863" y="2432"/>
                    </a:cubicBezTo>
                    <a:close/>
                    <a:moveTo>
                      <a:pt x="776" y="2482"/>
                    </a:moveTo>
                    <a:cubicBezTo>
                      <a:pt x="804" y="2492"/>
                      <a:pt x="870" y="2495"/>
                      <a:pt x="869" y="2452"/>
                    </a:cubicBezTo>
                    <a:cubicBezTo>
                      <a:pt x="836" y="2462"/>
                      <a:pt x="808" y="2466"/>
                      <a:pt x="776" y="2452"/>
                    </a:cubicBezTo>
                    <a:cubicBezTo>
                      <a:pt x="776" y="2462"/>
                      <a:pt x="776" y="2472"/>
                      <a:pt x="776" y="2482"/>
                    </a:cubicBezTo>
                    <a:close/>
                    <a:moveTo>
                      <a:pt x="40" y="2516"/>
                    </a:moveTo>
                    <a:cubicBezTo>
                      <a:pt x="48" y="2514"/>
                      <a:pt x="55" y="2521"/>
                      <a:pt x="62" y="2516"/>
                    </a:cubicBezTo>
                    <a:cubicBezTo>
                      <a:pt x="59" y="2509"/>
                      <a:pt x="56" y="2502"/>
                      <a:pt x="48" y="2500"/>
                    </a:cubicBezTo>
                    <a:cubicBezTo>
                      <a:pt x="45" y="2505"/>
                      <a:pt x="42" y="2510"/>
                      <a:pt x="40" y="2516"/>
                    </a:cubicBezTo>
                    <a:close/>
                    <a:moveTo>
                      <a:pt x="805" y="2504"/>
                    </a:moveTo>
                    <a:cubicBezTo>
                      <a:pt x="807" y="2526"/>
                      <a:pt x="835" y="2518"/>
                      <a:pt x="833" y="2504"/>
                    </a:cubicBezTo>
                    <a:cubicBezTo>
                      <a:pt x="823" y="2501"/>
                      <a:pt x="818" y="2504"/>
                      <a:pt x="805" y="2504"/>
                    </a:cubicBezTo>
                    <a:close/>
                    <a:moveTo>
                      <a:pt x="1518" y="2521"/>
                    </a:moveTo>
                    <a:cubicBezTo>
                      <a:pt x="1510" y="2524"/>
                      <a:pt x="1503" y="2516"/>
                      <a:pt x="1494" y="2518"/>
                    </a:cubicBezTo>
                    <a:cubicBezTo>
                      <a:pt x="1474" y="2546"/>
                      <a:pt x="1416" y="2536"/>
                      <a:pt x="1383" y="2551"/>
                    </a:cubicBezTo>
                    <a:cubicBezTo>
                      <a:pt x="1382" y="2543"/>
                      <a:pt x="1378" y="2551"/>
                      <a:pt x="1373" y="2547"/>
                    </a:cubicBezTo>
                    <a:cubicBezTo>
                      <a:pt x="1392" y="2588"/>
                      <a:pt x="1401" y="2625"/>
                      <a:pt x="1420" y="2658"/>
                    </a:cubicBezTo>
                    <a:cubicBezTo>
                      <a:pt x="1464" y="2663"/>
                      <a:pt x="1517" y="2673"/>
                      <a:pt x="1539" y="2639"/>
                    </a:cubicBezTo>
                    <a:cubicBezTo>
                      <a:pt x="1544" y="2637"/>
                      <a:pt x="1546" y="2636"/>
                      <a:pt x="1551" y="2639"/>
                    </a:cubicBezTo>
                    <a:cubicBezTo>
                      <a:pt x="1562" y="2603"/>
                      <a:pt x="1537" y="2557"/>
                      <a:pt x="1518" y="2521"/>
                    </a:cubicBezTo>
                    <a:close/>
                    <a:moveTo>
                      <a:pt x="1597" y="2541"/>
                    </a:moveTo>
                    <a:cubicBezTo>
                      <a:pt x="1603" y="2542"/>
                      <a:pt x="1603" y="2537"/>
                      <a:pt x="1609" y="2537"/>
                    </a:cubicBezTo>
                    <a:cubicBezTo>
                      <a:pt x="1606" y="2528"/>
                      <a:pt x="1603" y="2519"/>
                      <a:pt x="1593" y="2518"/>
                    </a:cubicBezTo>
                    <a:cubicBezTo>
                      <a:pt x="1591" y="2522"/>
                      <a:pt x="1594" y="2536"/>
                      <a:pt x="1597" y="2541"/>
                    </a:cubicBezTo>
                    <a:close/>
                    <a:moveTo>
                      <a:pt x="24" y="2565"/>
                    </a:moveTo>
                    <a:cubicBezTo>
                      <a:pt x="33" y="2565"/>
                      <a:pt x="42" y="2564"/>
                      <a:pt x="48" y="2567"/>
                    </a:cubicBezTo>
                    <a:cubicBezTo>
                      <a:pt x="47" y="2552"/>
                      <a:pt x="55" y="2546"/>
                      <a:pt x="56" y="2533"/>
                    </a:cubicBezTo>
                    <a:cubicBezTo>
                      <a:pt x="49" y="2531"/>
                      <a:pt x="41" y="2530"/>
                      <a:pt x="34" y="2527"/>
                    </a:cubicBezTo>
                    <a:cubicBezTo>
                      <a:pt x="32" y="2540"/>
                      <a:pt x="22" y="2555"/>
                      <a:pt x="24" y="2565"/>
                    </a:cubicBezTo>
                    <a:close/>
                    <a:moveTo>
                      <a:pt x="117" y="2535"/>
                    </a:moveTo>
                    <a:cubicBezTo>
                      <a:pt x="105" y="2564"/>
                      <a:pt x="98" y="2598"/>
                      <a:pt x="87" y="2629"/>
                    </a:cubicBezTo>
                    <a:cubicBezTo>
                      <a:pt x="106" y="2651"/>
                      <a:pt x="140" y="2657"/>
                      <a:pt x="177" y="2660"/>
                    </a:cubicBezTo>
                    <a:cubicBezTo>
                      <a:pt x="187" y="2656"/>
                      <a:pt x="190" y="2651"/>
                      <a:pt x="200" y="2656"/>
                    </a:cubicBezTo>
                    <a:cubicBezTo>
                      <a:pt x="215" y="2627"/>
                      <a:pt x="229" y="2599"/>
                      <a:pt x="234" y="2561"/>
                    </a:cubicBezTo>
                    <a:cubicBezTo>
                      <a:pt x="196" y="2563"/>
                      <a:pt x="156" y="2549"/>
                      <a:pt x="117" y="2535"/>
                    </a:cubicBezTo>
                    <a:close/>
                    <a:moveTo>
                      <a:pt x="1603" y="2557"/>
                    </a:moveTo>
                    <a:cubicBezTo>
                      <a:pt x="1602" y="2563"/>
                      <a:pt x="1605" y="2564"/>
                      <a:pt x="1605" y="2569"/>
                    </a:cubicBezTo>
                    <a:cubicBezTo>
                      <a:pt x="1612" y="2570"/>
                      <a:pt x="1613" y="2566"/>
                      <a:pt x="1621" y="2567"/>
                    </a:cubicBezTo>
                    <a:cubicBezTo>
                      <a:pt x="1622" y="2561"/>
                      <a:pt x="1617" y="2560"/>
                      <a:pt x="1619" y="2553"/>
                    </a:cubicBezTo>
                    <a:cubicBezTo>
                      <a:pt x="1611" y="2552"/>
                      <a:pt x="1607" y="2555"/>
                      <a:pt x="1603" y="2557"/>
                    </a:cubicBezTo>
                    <a:close/>
                    <a:moveTo>
                      <a:pt x="1559" y="2567"/>
                    </a:moveTo>
                    <a:cubicBezTo>
                      <a:pt x="1563" y="2568"/>
                      <a:pt x="1565" y="2572"/>
                      <a:pt x="1565" y="2577"/>
                    </a:cubicBezTo>
                    <a:cubicBezTo>
                      <a:pt x="1575" y="2577"/>
                      <a:pt x="1580" y="2572"/>
                      <a:pt x="1591" y="2573"/>
                    </a:cubicBezTo>
                    <a:cubicBezTo>
                      <a:pt x="1591" y="2567"/>
                      <a:pt x="1591" y="2563"/>
                      <a:pt x="1587" y="2561"/>
                    </a:cubicBezTo>
                    <a:cubicBezTo>
                      <a:pt x="1581" y="2561"/>
                      <a:pt x="1565" y="2562"/>
                      <a:pt x="1559" y="2567"/>
                    </a:cubicBezTo>
                    <a:close/>
                    <a:moveTo>
                      <a:pt x="89" y="2575"/>
                    </a:moveTo>
                    <a:cubicBezTo>
                      <a:pt x="77" y="2571"/>
                      <a:pt x="77" y="2568"/>
                      <a:pt x="62" y="2567"/>
                    </a:cubicBezTo>
                    <a:cubicBezTo>
                      <a:pt x="68" y="2571"/>
                      <a:pt x="85" y="2582"/>
                      <a:pt x="89" y="2575"/>
                    </a:cubicBezTo>
                    <a:close/>
                    <a:moveTo>
                      <a:pt x="16" y="2605"/>
                    </a:moveTo>
                    <a:cubicBezTo>
                      <a:pt x="33" y="2605"/>
                      <a:pt x="38" y="2594"/>
                      <a:pt x="42" y="2581"/>
                    </a:cubicBezTo>
                    <a:cubicBezTo>
                      <a:pt x="32" y="2581"/>
                      <a:pt x="27" y="2578"/>
                      <a:pt x="18" y="2577"/>
                    </a:cubicBezTo>
                    <a:cubicBezTo>
                      <a:pt x="19" y="2588"/>
                      <a:pt x="14" y="2593"/>
                      <a:pt x="16" y="2605"/>
                    </a:cubicBezTo>
                    <a:close/>
                    <a:moveTo>
                      <a:pt x="1617" y="2583"/>
                    </a:moveTo>
                    <a:cubicBezTo>
                      <a:pt x="1615" y="2592"/>
                      <a:pt x="1620" y="2594"/>
                      <a:pt x="1625" y="2597"/>
                    </a:cubicBezTo>
                    <a:cubicBezTo>
                      <a:pt x="1624" y="2591"/>
                      <a:pt x="1631" y="2583"/>
                      <a:pt x="1623" y="2581"/>
                    </a:cubicBezTo>
                    <a:cubicBezTo>
                      <a:pt x="1622" y="2583"/>
                      <a:pt x="1620" y="2583"/>
                      <a:pt x="1617" y="2583"/>
                    </a:cubicBezTo>
                    <a:close/>
                    <a:moveTo>
                      <a:pt x="52" y="2756"/>
                    </a:moveTo>
                    <a:cubicBezTo>
                      <a:pt x="79" y="2761"/>
                      <a:pt x="105" y="2780"/>
                      <a:pt x="131" y="2775"/>
                    </a:cubicBezTo>
                    <a:cubicBezTo>
                      <a:pt x="140" y="2742"/>
                      <a:pt x="160" y="2713"/>
                      <a:pt x="175" y="2676"/>
                    </a:cubicBezTo>
                    <a:cubicBezTo>
                      <a:pt x="141" y="2674"/>
                      <a:pt x="115" y="2671"/>
                      <a:pt x="89" y="2656"/>
                    </a:cubicBezTo>
                    <a:cubicBezTo>
                      <a:pt x="80" y="2693"/>
                      <a:pt x="68" y="2726"/>
                      <a:pt x="52" y="2756"/>
                    </a:cubicBezTo>
                    <a:close/>
                    <a:moveTo>
                      <a:pt x="1450" y="2684"/>
                    </a:moveTo>
                    <a:cubicBezTo>
                      <a:pt x="1469" y="2716"/>
                      <a:pt x="1480" y="2756"/>
                      <a:pt x="1500" y="2787"/>
                    </a:cubicBezTo>
                    <a:cubicBezTo>
                      <a:pt x="1523" y="2775"/>
                      <a:pt x="1565" y="2782"/>
                      <a:pt x="1583" y="2765"/>
                    </a:cubicBezTo>
                    <a:cubicBezTo>
                      <a:pt x="1569" y="2732"/>
                      <a:pt x="1560" y="2692"/>
                      <a:pt x="1541" y="2662"/>
                    </a:cubicBezTo>
                    <a:cubicBezTo>
                      <a:pt x="1517" y="2689"/>
                      <a:pt x="1486" y="2678"/>
                      <a:pt x="1450" y="2684"/>
                    </a:cubicBezTo>
                    <a:close/>
                    <a:moveTo>
                      <a:pt x="48" y="2827"/>
                    </a:moveTo>
                    <a:cubicBezTo>
                      <a:pt x="54" y="2824"/>
                      <a:pt x="60" y="2821"/>
                      <a:pt x="66" y="2827"/>
                    </a:cubicBezTo>
                    <a:cubicBezTo>
                      <a:pt x="66" y="2831"/>
                      <a:pt x="63" y="2831"/>
                      <a:pt x="64" y="2835"/>
                    </a:cubicBezTo>
                    <a:cubicBezTo>
                      <a:pt x="73" y="2840"/>
                      <a:pt x="85" y="2843"/>
                      <a:pt x="97" y="2845"/>
                    </a:cubicBezTo>
                    <a:cubicBezTo>
                      <a:pt x="108" y="2829"/>
                      <a:pt x="118" y="2813"/>
                      <a:pt x="125" y="2793"/>
                    </a:cubicBezTo>
                    <a:cubicBezTo>
                      <a:pt x="102" y="2793"/>
                      <a:pt x="69" y="2779"/>
                      <a:pt x="44" y="2775"/>
                    </a:cubicBezTo>
                    <a:cubicBezTo>
                      <a:pt x="40" y="2793"/>
                      <a:pt x="28" y="2823"/>
                      <a:pt x="48" y="2827"/>
                    </a:cubicBezTo>
                    <a:close/>
                    <a:moveTo>
                      <a:pt x="1593" y="2785"/>
                    </a:moveTo>
                    <a:cubicBezTo>
                      <a:pt x="1567" y="2797"/>
                      <a:pt x="1537" y="2793"/>
                      <a:pt x="1510" y="2803"/>
                    </a:cubicBezTo>
                    <a:cubicBezTo>
                      <a:pt x="1519" y="2824"/>
                      <a:pt x="1526" y="2848"/>
                      <a:pt x="1539" y="2865"/>
                    </a:cubicBezTo>
                    <a:cubicBezTo>
                      <a:pt x="1565" y="2858"/>
                      <a:pt x="1596" y="2857"/>
                      <a:pt x="1609" y="2839"/>
                    </a:cubicBezTo>
                    <a:cubicBezTo>
                      <a:pt x="1607" y="2818"/>
                      <a:pt x="1601" y="2801"/>
                      <a:pt x="1593" y="2785"/>
                    </a:cubicBezTo>
                    <a:close/>
                    <a:moveTo>
                      <a:pt x="44" y="2882"/>
                    </a:moveTo>
                    <a:cubicBezTo>
                      <a:pt x="50" y="2882"/>
                      <a:pt x="49" y="2889"/>
                      <a:pt x="58" y="2886"/>
                    </a:cubicBezTo>
                    <a:cubicBezTo>
                      <a:pt x="64" y="2878"/>
                      <a:pt x="68" y="2867"/>
                      <a:pt x="72" y="2857"/>
                    </a:cubicBezTo>
                    <a:cubicBezTo>
                      <a:pt x="64" y="2852"/>
                      <a:pt x="62" y="2855"/>
                      <a:pt x="56" y="2849"/>
                    </a:cubicBezTo>
                    <a:cubicBezTo>
                      <a:pt x="52" y="2860"/>
                      <a:pt x="44" y="2868"/>
                      <a:pt x="44" y="2882"/>
                    </a:cubicBezTo>
                    <a:close/>
                    <a:moveTo>
                      <a:pt x="1575" y="2877"/>
                    </a:moveTo>
                    <a:cubicBezTo>
                      <a:pt x="1575" y="2888"/>
                      <a:pt x="1583" y="2900"/>
                      <a:pt x="1591" y="2908"/>
                    </a:cubicBezTo>
                    <a:cubicBezTo>
                      <a:pt x="1595" y="2898"/>
                      <a:pt x="1603" y="2882"/>
                      <a:pt x="1595" y="2871"/>
                    </a:cubicBezTo>
                    <a:cubicBezTo>
                      <a:pt x="1589" y="2873"/>
                      <a:pt x="1583" y="2875"/>
                      <a:pt x="1575" y="28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824" y="1761"/>
                <a:ext cx="34" cy="31"/>
              </a:xfrm>
              <a:custGeom>
                <a:avLst/>
                <a:gdLst>
                  <a:gd name="T0" fmla="*/ 43 w 183"/>
                  <a:gd name="T1" fmla="*/ 9 h 168"/>
                  <a:gd name="T2" fmla="*/ 53 w 183"/>
                  <a:gd name="T3" fmla="*/ 27 h 168"/>
                  <a:gd name="T4" fmla="*/ 122 w 183"/>
                  <a:gd name="T5" fmla="*/ 81 h 168"/>
                  <a:gd name="T6" fmla="*/ 150 w 183"/>
                  <a:gd name="T7" fmla="*/ 99 h 168"/>
                  <a:gd name="T8" fmla="*/ 154 w 183"/>
                  <a:gd name="T9" fmla="*/ 109 h 168"/>
                  <a:gd name="T10" fmla="*/ 182 w 183"/>
                  <a:gd name="T11" fmla="*/ 134 h 168"/>
                  <a:gd name="T12" fmla="*/ 162 w 183"/>
                  <a:gd name="T13" fmla="*/ 164 h 168"/>
                  <a:gd name="T14" fmla="*/ 112 w 183"/>
                  <a:gd name="T15" fmla="*/ 132 h 168"/>
                  <a:gd name="T16" fmla="*/ 53 w 183"/>
                  <a:gd name="T17" fmla="*/ 89 h 168"/>
                  <a:gd name="T18" fmla="*/ 1 w 183"/>
                  <a:gd name="T19" fmla="*/ 37 h 168"/>
                  <a:gd name="T20" fmla="*/ 43 w 183"/>
                  <a:gd name="T21" fmla="*/ 9 h 168"/>
                  <a:gd name="T22" fmla="*/ 118 w 183"/>
                  <a:gd name="T23" fmla="*/ 101 h 168"/>
                  <a:gd name="T24" fmla="*/ 33 w 183"/>
                  <a:gd name="T25" fmla="*/ 31 h 168"/>
                  <a:gd name="T26" fmla="*/ 21 w 183"/>
                  <a:gd name="T27" fmla="*/ 33 h 168"/>
                  <a:gd name="T28" fmla="*/ 19 w 183"/>
                  <a:gd name="T29" fmla="*/ 39 h 168"/>
                  <a:gd name="T30" fmla="*/ 156 w 183"/>
                  <a:gd name="T31" fmla="*/ 142 h 168"/>
                  <a:gd name="T32" fmla="*/ 118 w 183"/>
                  <a:gd name="T33" fmla="*/ 10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168">
                    <a:moveTo>
                      <a:pt x="43" y="9"/>
                    </a:moveTo>
                    <a:cubicBezTo>
                      <a:pt x="42" y="20"/>
                      <a:pt x="53" y="18"/>
                      <a:pt x="53" y="27"/>
                    </a:cubicBezTo>
                    <a:cubicBezTo>
                      <a:pt x="73" y="35"/>
                      <a:pt x="103" y="65"/>
                      <a:pt x="122" y="81"/>
                    </a:cubicBezTo>
                    <a:cubicBezTo>
                      <a:pt x="131" y="88"/>
                      <a:pt x="142" y="92"/>
                      <a:pt x="150" y="99"/>
                    </a:cubicBezTo>
                    <a:cubicBezTo>
                      <a:pt x="153" y="101"/>
                      <a:pt x="151" y="105"/>
                      <a:pt x="154" y="109"/>
                    </a:cubicBezTo>
                    <a:cubicBezTo>
                      <a:pt x="165" y="119"/>
                      <a:pt x="181" y="123"/>
                      <a:pt x="182" y="134"/>
                    </a:cubicBezTo>
                    <a:cubicBezTo>
                      <a:pt x="183" y="144"/>
                      <a:pt x="171" y="163"/>
                      <a:pt x="162" y="164"/>
                    </a:cubicBezTo>
                    <a:cubicBezTo>
                      <a:pt x="140" y="168"/>
                      <a:pt x="127" y="142"/>
                      <a:pt x="112" y="132"/>
                    </a:cubicBezTo>
                    <a:cubicBezTo>
                      <a:pt x="94" y="124"/>
                      <a:pt x="76" y="108"/>
                      <a:pt x="53" y="89"/>
                    </a:cubicBezTo>
                    <a:cubicBezTo>
                      <a:pt x="36" y="75"/>
                      <a:pt x="3" y="59"/>
                      <a:pt x="1" y="37"/>
                    </a:cubicBezTo>
                    <a:cubicBezTo>
                      <a:pt x="0" y="20"/>
                      <a:pt x="15" y="0"/>
                      <a:pt x="43" y="9"/>
                    </a:cubicBezTo>
                    <a:close/>
                    <a:moveTo>
                      <a:pt x="118" y="101"/>
                    </a:moveTo>
                    <a:cubicBezTo>
                      <a:pt x="91" y="76"/>
                      <a:pt x="65" y="49"/>
                      <a:pt x="33" y="31"/>
                    </a:cubicBezTo>
                    <a:cubicBezTo>
                      <a:pt x="30" y="37"/>
                      <a:pt x="23" y="29"/>
                      <a:pt x="21" y="33"/>
                    </a:cubicBezTo>
                    <a:cubicBezTo>
                      <a:pt x="21" y="36"/>
                      <a:pt x="20" y="38"/>
                      <a:pt x="19" y="39"/>
                    </a:cubicBezTo>
                    <a:cubicBezTo>
                      <a:pt x="58" y="80"/>
                      <a:pt x="106" y="113"/>
                      <a:pt x="156" y="142"/>
                    </a:cubicBezTo>
                    <a:cubicBezTo>
                      <a:pt x="151" y="119"/>
                      <a:pt x="133" y="114"/>
                      <a:pt x="118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5893626" y="2140439"/>
              <a:ext cx="1115639" cy="738130"/>
            </a:xfrm>
            <a:custGeom>
              <a:avLst/>
              <a:gdLst>
                <a:gd name="T0" fmla="*/ 31 w 1510"/>
                <a:gd name="T1" fmla="*/ 297 h 999"/>
                <a:gd name="T2" fmla="*/ 585 w 1510"/>
                <a:gd name="T3" fmla="*/ 0 h 999"/>
                <a:gd name="T4" fmla="*/ 1250 w 1510"/>
                <a:gd name="T5" fmla="*/ 139 h 999"/>
                <a:gd name="T6" fmla="*/ 1174 w 1510"/>
                <a:gd name="T7" fmla="*/ 278 h 999"/>
                <a:gd name="T8" fmla="*/ 1273 w 1510"/>
                <a:gd name="T9" fmla="*/ 557 h 999"/>
                <a:gd name="T10" fmla="*/ 1359 w 1510"/>
                <a:gd name="T11" fmla="*/ 738 h 999"/>
                <a:gd name="T12" fmla="*/ 1159 w 1510"/>
                <a:gd name="T13" fmla="*/ 806 h 999"/>
                <a:gd name="T14" fmla="*/ 676 w 1510"/>
                <a:gd name="T15" fmla="*/ 949 h 999"/>
                <a:gd name="T16" fmla="*/ 224 w 1510"/>
                <a:gd name="T17" fmla="*/ 725 h 999"/>
                <a:gd name="T18" fmla="*/ 95 w 1510"/>
                <a:gd name="T19" fmla="*/ 541 h 999"/>
                <a:gd name="T20" fmla="*/ 1440 w 1510"/>
                <a:gd name="T21" fmla="*/ 528 h 999"/>
                <a:gd name="T22" fmla="*/ 1198 w 1510"/>
                <a:gd name="T23" fmla="*/ 773 h 999"/>
                <a:gd name="T24" fmla="*/ 217 w 1510"/>
                <a:gd name="T25" fmla="*/ 403 h 999"/>
                <a:gd name="T26" fmla="*/ 584 w 1510"/>
                <a:gd name="T27" fmla="*/ 526 h 999"/>
                <a:gd name="T28" fmla="*/ 1282 w 1510"/>
                <a:gd name="T29" fmla="*/ 154 h 999"/>
                <a:gd name="T30" fmla="*/ 539 w 1510"/>
                <a:gd name="T31" fmla="*/ 24 h 999"/>
                <a:gd name="T32" fmla="*/ 54 w 1510"/>
                <a:gd name="T33" fmla="*/ 349 h 999"/>
                <a:gd name="T34" fmla="*/ 372 w 1510"/>
                <a:gd name="T35" fmla="*/ 264 h 999"/>
                <a:gd name="T36" fmla="*/ 666 w 1510"/>
                <a:gd name="T37" fmla="*/ 232 h 999"/>
                <a:gd name="T38" fmla="*/ 1105 w 1510"/>
                <a:gd name="T39" fmla="*/ 738 h 999"/>
                <a:gd name="T40" fmla="*/ 1132 w 1510"/>
                <a:gd name="T41" fmla="*/ 743 h 999"/>
                <a:gd name="T42" fmla="*/ 1163 w 1510"/>
                <a:gd name="T43" fmla="*/ 774 h 999"/>
                <a:gd name="T44" fmla="*/ 1124 w 1510"/>
                <a:gd name="T45" fmla="*/ 521 h 999"/>
                <a:gd name="T46" fmla="*/ 1110 w 1510"/>
                <a:gd name="T47" fmla="*/ 590 h 999"/>
                <a:gd name="T48" fmla="*/ 1104 w 1510"/>
                <a:gd name="T49" fmla="*/ 604 h 999"/>
                <a:gd name="T50" fmla="*/ 1038 w 1510"/>
                <a:gd name="T51" fmla="*/ 778 h 999"/>
                <a:gd name="T52" fmla="*/ 931 w 1510"/>
                <a:gd name="T53" fmla="*/ 797 h 999"/>
                <a:gd name="T54" fmla="*/ 787 w 1510"/>
                <a:gd name="T55" fmla="*/ 956 h 999"/>
                <a:gd name="T56" fmla="*/ 1075 w 1510"/>
                <a:gd name="T57" fmla="*/ 695 h 999"/>
                <a:gd name="T58" fmla="*/ 1077 w 1510"/>
                <a:gd name="T59" fmla="*/ 542 h 999"/>
                <a:gd name="T60" fmla="*/ 544 w 1510"/>
                <a:gd name="T61" fmla="*/ 521 h 999"/>
                <a:gd name="T62" fmla="*/ 235 w 1510"/>
                <a:gd name="T63" fmla="*/ 678 h 999"/>
                <a:gd name="T64" fmla="*/ 722 w 1510"/>
                <a:gd name="T65" fmla="*/ 774 h 999"/>
                <a:gd name="T66" fmla="*/ 930 w 1510"/>
                <a:gd name="T67" fmla="*/ 633 h 999"/>
                <a:gd name="T68" fmla="*/ 1077 w 1510"/>
                <a:gd name="T69" fmla="*/ 542 h 999"/>
                <a:gd name="T70" fmla="*/ 1024 w 1510"/>
                <a:gd name="T71" fmla="*/ 563 h 999"/>
                <a:gd name="T72" fmla="*/ 1022 w 1510"/>
                <a:gd name="T73" fmla="*/ 627 h 999"/>
                <a:gd name="T74" fmla="*/ 955 w 1510"/>
                <a:gd name="T75" fmla="*/ 562 h 999"/>
                <a:gd name="T76" fmla="*/ 978 w 1510"/>
                <a:gd name="T77" fmla="*/ 552 h 999"/>
                <a:gd name="T78" fmla="*/ 900 w 1510"/>
                <a:gd name="T79" fmla="*/ 722 h 999"/>
                <a:gd name="T80" fmla="*/ 679 w 1510"/>
                <a:gd name="T81" fmla="*/ 941 h 999"/>
                <a:gd name="T82" fmla="*/ 737 w 1510"/>
                <a:gd name="T83" fmla="*/ 839 h 999"/>
                <a:gd name="T84" fmla="*/ 713 w 1510"/>
                <a:gd name="T85" fmla="*/ 789 h 999"/>
                <a:gd name="T86" fmla="*/ 689 w 1510"/>
                <a:gd name="T87" fmla="*/ 860 h 999"/>
                <a:gd name="T88" fmla="*/ 674 w 1510"/>
                <a:gd name="T89" fmla="*/ 197 h 999"/>
                <a:gd name="T90" fmla="*/ 653 w 1510"/>
                <a:gd name="T91" fmla="*/ 170 h 999"/>
                <a:gd name="T92" fmla="*/ 317 w 1510"/>
                <a:gd name="T93" fmla="*/ 308 h 999"/>
                <a:gd name="T94" fmla="*/ 180 w 1510"/>
                <a:gd name="T95" fmla="*/ 410 h 999"/>
                <a:gd name="T96" fmla="*/ 538 w 1510"/>
                <a:gd name="T97" fmla="*/ 212 h 999"/>
                <a:gd name="T98" fmla="*/ 181 w 1510"/>
                <a:gd name="T99" fmla="*/ 456 h 999"/>
                <a:gd name="T100" fmla="*/ 199 w 1510"/>
                <a:gd name="T101" fmla="*/ 570 h 999"/>
                <a:gd name="T102" fmla="*/ 130 w 1510"/>
                <a:gd name="T103" fmla="*/ 531 h 999"/>
                <a:gd name="T104" fmla="*/ 117 w 1510"/>
                <a:gd name="T105" fmla="*/ 591 h 999"/>
                <a:gd name="T106" fmla="*/ 128 w 1510"/>
                <a:gd name="T107" fmla="*/ 717 h 999"/>
                <a:gd name="T108" fmla="*/ 209 w 1510"/>
                <a:gd name="T109" fmla="*/ 725 h 999"/>
                <a:gd name="T110" fmla="*/ 232 w 1510"/>
                <a:gd name="T111" fmla="*/ 710 h 999"/>
                <a:gd name="T112" fmla="*/ 184 w 1510"/>
                <a:gd name="T113" fmla="*/ 471 h 999"/>
                <a:gd name="T114" fmla="*/ 130 w 1510"/>
                <a:gd name="T115" fmla="*/ 502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0" h="999">
                  <a:moveTo>
                    <a:pt x="119" y="521"/>
                  </a:moveTo>
                  <a:cubicBezTo>
                    <a:pt x="112" y="507"/>
                    <a:pt x="103" y="487"/>
                    <a:pt x="109" y="469"/>
                  </a:cubicBezTo>
                  <a:cubicBezTo>
                    <a:pt x="114" y="453"/>
                    <a:pt x="130" y="447"/>
                    <a:pt x="148" y="443"/>
                  </a:cubicBezTo>
                  <a:cubicBezTo>
                    <a:pt x="150" y="434"/>
                    <a:pt x="145" y="414"/>
                    <a:pt x="148" y="401"/>
                  </a:cubicBezTo>
                  <a:cubicBezTo>
                    <a:pt x="105" y="380"/>
                    <a:pt x="57" y="366"/>
                    <a:pt x="13" y="345"/>
                  </a:cubicBezTo>
                  <a:cubicBezTo>
                    <a:pt x="0" y="321"/>
                    <a:pt x="29" y="314"/>
                    <a:pt x="31" y="297"/>
                  </a:cubicBezTo>
                  <a:cubicBezTo>
                    <a:pt x="37" y="290"/>
                    <a:pt x="46" y="287"/>
                    <a:pt x="52" y="279"/>
                  </a:cubicBezTo>
                  <a:cubicBezTo>
                    <a:pt x="62" y="277"/>
                    <a:pt x="71" y="272"/>
                    <a:pt x="78" y="267"/>
                  </a:cubicBezTo>
                  <a:cubicBezTo>
                    <a:pt x="183" y="228"/>
                    <a:pt x="281" y="164"/>
                    <a:pt x="376" y="109"/>
                  </a:cubicBezTo>
                  <a:cubicBezTo>
                    <a:pt x="392" y="99"/>
                    <a:pt x="408" y="91"/>
                    <a:pt x="424" y="81"/>
                  </a:cubicBezTo>
                  <a:cubicBezTo>
                    <a:pt x="457" y="62"/>
                    <a:pt x="482" y="43"/>
                    <a:pt x="518" y="24"/>
                  </a:cubicBezTo>
                  <a:cubicBezTo>
                    <a:pt x="538" y="13"/>
                    <a:pt x="560" y="0"/>
                    <a:pt x="585" y="0"/>
                  </a:cubicBezTo>
                  <a:cubicBezTo>
                    <a:pt x="601" y="1"/>
                    <a:pt x="621" y="8"/>
                    <a:pt x="636" y="9"/>
                  </a:cubicBezTo>
                  <a:cubicBezTo>
                    <a:pt x="712" y="36"/>
                    <a:pt x="797" y="57"/>
                    <a:pt x="882" y="68"/>
                  </a:cubicBezTo>
                  <a:cubicBezTo>
                    <a:pt x="901" y="70"/>
                    <a:pt x="919" y="74"/>
                    <a:pt x="936" y="71"/>
                  </a:cubicBezTo>
                  <a:cubicBezTo>
                    <a:pt x="938" y="75"/>
                    <a:pt x="945" y="74"/>
                    <a:pt x="947" y="76"/>
                  </a:cubicBezTo>
                  <a:cubicBezTo>
                    <a:pt x="1035" y="87"/>
                    <a:pt x="1120" y="100"/>
                    <a:pt x="1196" y="120"/>
                  </a:cubicBezTo>
                  <a:cubicBezTo>
                    <a:pt x="1215" y="125"/>
                    <a:pt x="1232" y="135"/>
                    <a:pt x="1250" y="139"/>
                  </a:cubicBezTo>
                  <a:cubicBezTo>
                    <a:pt x="1263" y="142"/>
                    <a:pt x="1279" y="142"/>
                    <a:pt x="1295" y="145"/>
                  </a:cubicBezTo>
                  <a:cubicBezTo>
                    <a:pt x="1310" y="148"/>
                    <a:pt x="1324" y="154"/>
                    <a:pt x="1338" y="159"/>
                  </a:cubicBezTo>
                  <a:cubicBezTo>
                    <a:pt x="1354" y="181"/>
                    <a:pt x="1335" y="192"/>
                    <a:pt x="1322" y="203"/>
                  </a:cubicBezTo>
                  <a:cubicBezTo>
                    <a:pt x="1302" y="209"/>
                    <a:pt x="1287" y="225"/>
                    <a:pt x="1269" y="235"/>
                  </a:cubicBezTo>
                  <a:cubicBezTo>
                    <a:pt x="1259" y="239"/>
                    <a:pt x="1248" y="241"/>
                    <a:pt x="1239" y="246"/>
                  </a:cubicBezTo>
                  <a:cubicBezTo>
                    <a:pt x="1217" y="258"/>
                    <a:pt x="1196" y="268"/>
                    <a:pt x="1174" y="278"/>
                  </a:cubicBezTo>
                  <a:cubicBezTo>
                    <a:pt x="1110" y="308"/>
                    <a:pt x="1051" y="349"/>
                    <a:pt x="990" y="383"/>
                  </a:cubicBezTo>
                  <a:cubicBezTo>
                    <a:pt x="1028" y="427"/>
                    <a:pt x="1067" y="473"/>
                    <a:pt x="1084" y="533"/>
                  </a:cubicBezTo>
                  <a:cubicBezTo>
                    <a:pt x="1097" y="524"/>
                    <a:pt x="1109" y="511"/>
                    <a:pt x="1128" y="514"/>
                  </a:cubicBezTo>
                  <a:cubicBezTo>
                    <a:pt x="1157" y="517"/>
                    <a:pt x="1135" y="549"/>
                    <a:pt x="1143" y="567"/>
                  </a:cubicBezTo>
                  <a:cubicBezTo>
                    <a:pt x="1150" y="585"/>
                    <a:pt x="1180" y="586"/>
                    <a:pt x="1180" y="611"/>
                  </a:cubicBezTo>
                  <a:cubicBezTo>
                    <a:pt x="1216" y="599"/>
                    <a:pt x="1245" y="579"/>
                    <a:pt x="1273" y="557"/>
                  </a:cubicBezTo>
                  <a:cubicBezTo>
                    <a:pt x="1300" y="537"/>
                    <a:pt x="1337" y="518"/>
                    <a:pt x="1359" y="492"/>
                  </a:cubicBezTo>
                  <a:cubicBezTo>
                    <a:pt x="1390" y="489"/>
                    <a:pt x="1425" y="503"/>
                    <a:pt x="1449" y="522"/>
                  </a:cubicBezTo>
                  <a:cubicBezTo>
                    <a:pt x="1478" y="556"/>
                    <a:pt x="1500" y="604"/>
                    <a:pt x="1505" y="656"/>
                  </a:cubicBezTo>
                  <a:cubicBezTo>
                    <a:pt x="1507" y="671"/>
                    <a:pt x="1506" y="679"/>
                    <a:pt x="1503" y="687"/>
                  </a:cubicBezTo>
                  <a:cubicBezTo>
                    <a:pt x="1510" y="702"/>
                    <a:pt x="1498" y="708"/>
                    <a:pt x="1489" y="709"/>
                  </a:cubicBezTo>
                  <a:cubicBezTo>
                    <a:pt x="1441" y="714"/>
                    <a:pt x="1405" y="725"/>
                    <a:pt x="1359" y="738"/>
                  </a:cubicBezTo>
                  <a:cubicBezTo>
                    <a:pt x="1348" y="741"/>
                    <a:pt x="1337" y="744"/>
                    <a:pt x="1327" y="746"/>
                  </a:cubicBezTo>
                  <a:cubicBezTo>
                    <a:pt x="1311" y="750"/>
                    <a:pt x="1300" y="758"/>
                    <a:pt x="1281" y="761"/>
                  </a:cubicBezTo>
                  <a:cubicBezTo>
                    <a:pt x="1274" y="763"/>
                    <a:pt x="1264" y="768"/>
                    <a:pt x="1254" y="771"/>
                  </a:cubicBezTo>
                  <a:cubicBezTo>
                    <a:pt x="1233" y="777"/>
                    <a:pt x="1211" y="779"/>
                    <a:pt x="1198" y="786"/>
                  </a:cubicBezTo>
                  <a:cubicBezTo>
                    <a:pt x="1186" y="792"/>
                    <a:pt x="1181" y="800"/>
                    <a:pt x="1169" y="790"/>
                  </a:cubicBezTo>
                  <a:cubicBezTo>
                    <a:pt x="1165" y="795"/>
                    <a:pt x="1163" y="802"/>
                    <a:pt x="1159" y="806"/>
                  </a:cubicBezTo>
                  <a:cubicBezTo>
                    <a:pt x="1136" y="806"/>
                    <a:pt x="1114" y="833"/>
                    <a:pt x="1099" y="820"/>
                  </a:cubicBezTo>
                  <a:cubicBezTo>
                    <a:pt x="1046" y="838"/>
                    <a:pt x="990" y="857"/>
                    <a:pt x="938" y="882"/>
                  </a:cubicBezTo>
                  <a:cubicBezTo>
                    <a:pt x="898" y="902"/>
                    <a:pt x="858" y="924"/>
                    <a:pt x="821" y="948"/>
                  </a:cubicBezTo>
                  <a:cubicBezTo>
                    <a:pt x="808" y="956"/>
                    <a:pt x="794" y="963"/>
                    <a:pt x="783" y="971"/>
                  </a:cubicBezTo>
                  <a:cubicBezTo>
                    <a:pt x="776" y="975"/>
                    <a:pt x="772" y="983"/>
                    <a:pt x="765" y="986"/>
                  </a:cubicBezTo>
                  <a:cubicBezTo>
                    <a:pt x="731" y="999"/>
                    <a:pt x="694" y="966"/>
                    <a:pt x="676" y="949"/>
                  </a:cubicBezTo>
                  <a:cubicBezTo>
                    <a:pt x="657" y="932"/>
                    <a:pt x="652" y="913"/>
                    <a:pt x="643" y="882"/>
                  </a:cubicBezTo>
                  <a:cubicBezTo>
                    <a:pt x="640" y="870"/>
                    <a:pt x="637" y="855"/>
                    <a:pt x="637" y="839"/>
                  </a:cubicBezTo>
                  <a:cubicBezTo>
                    <a:pt x="581" y="831"/>
                    <a:pt x="530" y="826"/>
                    <a:pt x="474" y="812"/>
                  </a:cubicBezTo>
                  <a:cubicBezTo>
                    <a:pt x="388" y="792"/>
                    <a:pt x="311" y="748"/>
                    <a:pt x="247" y="705"/>
                  </a:cubicBezTo>
                  <a:cubicBezTo>
                    <a:pt x="244" y="710"/>
                    <a:pt x="248" y="713"/>
                    <a:pt x="245" y="717"/>
                  </a:cubicBezTo>
                  <a:cubicBezTo>
                    <a:pt x="238" y="721"/>
                    <a:pt x="233" y="722"/>
                    <a:pt x="224" y="725"/>
                  </a:cubicBezTo>
                  <a:cubicBezTo>
                    <a:pt x="226" y="734"/>
                    <a:pt x="229" y="742"/>
                    <a:pt x="229" y="746"/>
                  </a:cubicBezTo>
                  <a:cubicBezTo>
                    <a:pt x="206" y="770"/>
                    <a:pt x="169" y="789"/>
                    <a:pt x="128" y="778"/>
                  </a:cubicBezTo>
                  <a:cubicBezTo>
                    <a:pt x="123" y="776"/>
                    <a:pt x="121" y="772"/>
                    <a:pt x="115" y="771"/>
                  </a:cubicBezTo>
                  <a:cubicBezTo>
                    <a:pt x="112" y="770"/>
                    <a:pt x="109" y="775"/>
                    <a:pt x="105" y="773"/>
                  </a:cubicBezTo>
                  <a:cubicBezTo>
                    <a:pt x="71" y="758"/>
                    <a:pt x="48" y="733"/>
                    <a:pt x="31" y="704"/>
                  </a:cubicBezTo>
                  <a:cubicBezTo>
                    <a:pt x="61" y="668"/>
                    <a:pt x="66" y="586"/>
                    <a:pt x="95" y="541"/>
                  </a:cubicBezTo>
                  <a:cubicBezTo>
                    <a:pt x="100" y="534"/>
                    <a:pt x="117" y="518"/>
                    <a:pt x="119" y="521"/>
                  </a:cubicBezTo>
                  <a:close/>
                  <a:moveTo>
                    <a:pt x="1305" y="744"/>
                  </a:moveTo>
                  <a:cubicBezTo>
                    <a:pt x="1345" y="731"/>
                    <a:pt x="1394" y="717"/>
                    <a:pt x="1437" y="707"/>
                  </a:cubicBezTo>
                  <a:cubicBezTo>
                    <a:pt x="1457" y="702"/>
                    <a:pt x="1481" y="702"/>
                    <a:pt x="1490" y="688"/>
                  </a:cubicBezTo>
                  <a:cubicBezTo>
                    <a:pt x="1500" y="656"/>
                    <a:pt x="1489" y="611"/>
                    <a:pt x="1474" y="583"/>
                  </a:cubicBezTo>
                  <a:cubicBezTo>
                    <a:pt x="1465" y="566"/>
                    <a:pt x="1450" y="536"/>
                    <a:pt x="1440" y="528"/>
                  </a:cubicBezTo>
                  <a:cubicBezTo>
                    <a:pt x="1420" y="514"/>
                    <a:pt x="1401" y="504"/>
                    <a:pt x="1378" y="504"/>
                  </a:cubicBezTo>
                  <a:cubicBezTo>
                    <a:pt x="1326" y="527"/>
                    <a:pt x="1281" y="566"/>
                    <a:pt x="1232" y="599"/>
                  </a:cubicBezTo>
                  <a:cubicBezTo>
                    <a:pt x="1219" y="608"/>
                    <a:pt x="1206" y="613"/>
                    <a:pt x="1191" y="618"/>
                  </a:cubicBezTo>
                  <a:cubicBezTo>
                    <a:pt x="1188" y="620"/>
                    <a:pt x="1185" y="628"/>
                    <a:pt x="1181" y="626"/>
                  </a:cubicBezTo>
                  <a:cubicBezTo>
                    <a:pt x="1191" y="652"/>
                    <a:pt x="1167" y="661"/>
                    <a:pt x="1148" y="660"/>
                  </a:cubicBezTo>
                  <a:cubicBezTo>
                    <a:pt x="1176" y="685"/>
                    <a:pt x="1198" y="728"/>
                    <a:pt x="1198" y="773"/>
                  </a:cubicBezTo>
                  <a:cubicBezTo>
                    <a:pt x="1232" y="761"/>
                    <a:pt x="1269" y="756"/>
                    <a:pt x="1305" y="744"/>
                  </a:cubicBezTo>
                  <a:close/>
                  <a:moveTo>
                    <a:pt x="595" y="238"/>
                  </a:moveTo>
                  <a:cubicBezTo>
                    <a:pt x="576" y="236"/>
                    <a:pt x="562" y="235"/>
                    <a:pt x="551" y="227"/>
                  </a:cubicBezTo>
                  <a:cubicBezTo>
                    <a:pt x="543" y="221"/>
                    <a:pt x="537" y="225"/>
                    <a:pt x="523" y="231"/>
                  </a:cubicBezTo>
                  <a:cubicBezTo>
                    <a:pt x="499" y="241"/>
                    <a:pt x="474" y="256"/>
                    <a:pt x="455" y="264"/>
                  </a:cubicBezTo>
                  <a:cubicBezTo>
                    <a:pt x="376" y="302"/>
                    <a:pt x="296" y="361"/>
                    <a:pt x="217" y="403"/>
                  </a:cubicBezTo>
                  <a:cubicBezTo>
                    <a:pt x="216" y="403"/>
                    <a:pt x="214" y="405"/>
                    <a:pt x="216" y="405"/>
                  </a:cubicBezTo>
                  <a:cubicBezTo>
                    <a:pt x="216" y="404"/>
                    <a:pt x="216" y="404"/>
                    <a:pt x="217" y="404"/>
                  </a:cubicBezTo>
                  <a:cubicBezTo>
                    <a:pt x="264" y="413"/>
                    <a:pt x="300" y="425"/>
                    <a:pt x="340" y="444"/>
                  </a:cubicBezTo>
                  <a:cubicBezTo>
                    <a:pt x="365" y="456"/>
                    <a:pt x="394" y="465"/>
                    <a:pt x="422" y="472"/>
                  </a:cubicBezTo>
                  <a:cubicBezTo>
                    <a:pt x="465" y="485"/>
                    <a:pt x="508" y="498"/>
                    <a:pt x="544" y="512"/>
                  </a:cubicBezTo>
                  <a:cubicBezTo>
                    <a:pt x="558" y="518"/>
                    <a:pt x="571" y="521"/>
                    <a:pt x="584" y="526"/>
                  </a:cubicBezTo>
                  <a:cubicBezTo>
                    <a:pt x="606" y="535"/>
                    <a:pt x="642" y="561"/>
                    <a:pt x="667" y="561"/>
                  </a:cubicBezTo>
                  <a:cubicBezTo>
                    <a:pt x="676" y="561"/>
                    <a:pt x="683" y="554"/>
                    <a:pt x="692" y="557"/>
                  </a:cubicBezTo>
                  <a:cubicBezTo>
                    <a:pt x="781" y="491"/>
                    <a:pt x="891" y="444"/>
                    <a:pt x="980" y="377"/>
                  </a:cubicBezTo>
                  <a:cubicBezTo>
                    <a:pt x="1037" y="346"/>
                    <a:pt x="1093" y="308"/>
                    <a:pt x="1154" y="277"/>
                  </a:cubicBezTo>
                  <a:cubicBezTo>
                    <a:pt x="1214" y="246"/>
                    <a:pt x="1281" y="223"/>
                    <a:pt x="1331" y="179"/>
                  </a:cubicBezTo>
                  <a:cubicBezTo>
                    <a:pt x="1322" y="159"/>
                    <a:pt x="1300" y="158"/>
                    <a:pt x="1282" y="154"/>
                  </a:cubicBezTo>
                  <a:cubicBezTo>
                    <a:pt x="1263" y="149"/>
                    <a:pt x="1242" y="147"/>
                    <a:pt x="1224" y="140"/>
                  </a:cubicBezTo>
                  <a:cubicBezTo>
                    <a:pt x="1167" y="118"/>
                    <a:pt x="1106" y="109"/>
                    <a:pt x="1043" y="99"/>
                  </a:cubicBezTo>
                  <a:cubicBezTo>
                    <a:pt x="974" y="88"/>
                    <a:pt x="912" y="79"/>
                    <a:pt x="848" y="75"/>
                  </a:cubicBezTo>
                  <a:cubicBezTo>
                    <a:pt x="821" y="67"/>
                    <a:pt x="793" y="63"/>
                    <a:pt x="765" y="57"/>
                  </a:cubicBezTo>
                  <a:cubicBezTo>
                    <a:pt x="738" y="51"/>
                    <a:pt x="712" y="44"/>
                    <a:pt x="689" y="35"/>
                  </a:cubicBezTo>
                  <a:cubicBezTo>
                    <a:pt x="637" y="21"/>
                    <a:pt x="587" y="1"/>
                    <a:pt x="539" y="24"/>
                  </a:cubicBezTo>
                  <a:cubicBezTo>
                    <a:pt x="512" y="37"/>
                    <a:pt x="484" y="55"/>
                    <a:pt x="458" y="71"/>
                  </a:cubicBezTo>
                  <a:cubicBezTo>
                    <a:pt x="404" y="105"/>
                    <a:pt x="350" y="135"/>
                    <a:pt x="297" y="166"/>
                  </a:cubicBezTo>
                  <a:cubicBezTo>
                    <a:pt x="270" y="182"/>
                    <a:pt x="245" y="199"/>
                    <a:pt x="219" y="212"/>
                  </a:cubicBezTo>
                  <a:cubicBezTo>
                    <a:pt x="168" y="238"/>
                    <a:pt x="109" y="267"/>
                    <a:pt x="54" y="291"/>
                  </a:cubicBezTo>
                  <a:cubicBezTo>
                    <a:pt x="51" y="306"/>
                    <a:pt x="28" y="312"/>
                    <a:pt x="26" y="328"/>
                  </a:cubicBezTo>
                  <a:cubicBezTo>
                    <a:pt x="24" y="340"/>
                    <a:pt x="40" y="349"/>
                    <a:pt x="54" y="349"/>
                  </a:cubicBezTo>
                  <a:cubicBezTo>
                    <a:pt x="70" y="358"/>
                    <a:pt x="91" y="367"/>
                    <a:pt x="108" y="370"/>
                  </a:cubicBezTo>
                  <a:cubicBezTo>
                    <a:pt x="122" y="381"/>
                    <a:pt x="141" y="390"/>
                    <a:pt x="160" y="392"/>
                  </a:cubicBezTo>
                  <a:cubicBezTo>
                    <a:pt x="179" y="376"/>
                    <a:pt x="205" y="374"/>
                    <a:pt x="225" y="360"/>
                  </a:cubicBezTo>
                  <a:cubicBezTo>
                    <a:pt x="237" y="352"/>
                    <a:pt x="245" y="341"/>
                    <a:pt x="257" y="333"/>
                  </a:cubicBezTo>
                  <a:cubicBezTo>
                    <a:pt x="269" y="325"/>
                    <a:pt x="283" y="318"/>
                    <a:pt x="296" y="311"/>
                  </a:cubicBezTo>
                  <a:cubicBezTo>
                    <a:pt x="321" y="295"/>
                    <a:pt x="344" y="276"/>
                    <a:pt x="372" y="264"/>
                  </a:cubicBezTo>
                  <a:cubicBezTo>
                    <a:pt x="427" y="241"/>
                    <a:pt x="480" y="213"/>
                    <a:pt x="539" y="192"/>
                  </a:cubicBezTo>
                  <a:cubicBezTo>
                    <a:pt x="553" y="170"/>
                    <a:pt x="570" y="152"/>
                    <a:pt x="601" y="147"/>
                  </a:cubicBezTo>
                  <a:cubicBezTo>
                    <a:pt x="615" y="145"/>
                    <a:pt x="616" y="146"/>
                    <a:pt x="627" y="147"/>
                  </a:cubicBezTo>
                  <a:cubicBezTo>
                    <a:pt x="646" y="150"/>
                    <a:pt x="657" y="152"/>
                    <a:pt x="666" y="159"/>
                  </a:cubicBezTo>
                  <a:cubicBezTo>
                    <a:pt x="676" y="166"/>
                    <a:pt x="682" y="181"/>
                    <a:pt x="688" y="191"/>
                  </a:cubicBezTo>
                  <a:cubicBezTo>
                    <a:pt x="687" y="211"/>
                    <a:pt x="678" y="223"/>
                    <a:pt x="666" y="232"/>
                  </a:cubicBezTo>
                  <a:cubicBezTo>
                    <a:pt x="642" y="245"/>
                    <a:pt x="620" y="242"/>
                    <a:pt x="595" y="238"/>
                  </a:cubicBezTo>
                  <a:close/>
                  <a:moveTo>
                    <a:pt x="1163" y="688"/>
                  </a:moveTo>
                  <a:cubicBezTo>
                    <a:pt x="1152" y="679"/>
                    <a:pt x="1142" y="670"/>
                    <a:pt x="1133" y="660"/>
                  </a:cubicBezTo>
                  <a:cubicBezTo>
                    <a:pt x="1120" y="662"/>
                    <a:pt x="1102" y="664"/>
                    <a:pt x="1090" y="667"/>
                  </a:cubicBezTo>
                  <a:cubicBezTo>
                    <a:pt x="1094" y="678"/>
                    <a:pt x="1100" y="687"/>
                    <a:pt x="1105" y="697"/>
                  </a:cubicBezTo>
                  <a:cubicBezTo>
                    <a:pt x="1104" y="711"/>
                    <a:pt x="1107" y="724"/>
                    <a:pt x="1105" y="738"/>
                  </a:cubicBezTo>
                  <a:cubicBezTo>
                    <a:pt x="1105" y="744"/>
                    <a:pt x="1101" y="751"/>
                    <a:pt x="1102" y="758"/>
                  </a:cubicBezTo>
                  <a:cubicBezTo>
                    <a:pt x="1103" y="765"/>
                    <a:pt x="1110" y="773"/>
                    <a:pt x="1112" y="783"/>
                  </a:cubicBezTo>
                  <a:cubicBezTo>
                    <a:pt x="1113" y="792"/>
                    <a:pt x="1111" y="800"/>
                    <a:pt x="1113" y="810"/>
                  </a:cubicBezTo>
                  <a:cubicBezTo>
                    <a:pt x="1122" y="810"/>
                    <a:pt x="1124" y="802"/>
                    <a:pt x="1132" y="800"/>
                  </a:cubicBezTo>
                  <a:cubicBezTo>
                    <a:pt x="1133" y="790"/>
                    <a:pt x="1134" y="781"/>
                    <a:pt x="1133" y="771"/>
                  </a:cubicBezTo>
                  <a:cubicBezTo>
                    <a:pt x="1132" y="761"/>
                    <a:pt x="1125" y="749"/>
                    <a:pt x="1132" y="743"/>
                  </a:cubicBezTo>
                  <a:cubicBezTo>
                    <a:pt x="1138" y="758"/>
                    <a:pt x="1140" y="783"/>
                    <a:pt x="1141" y="799"/>
                  </a:cubicBezTo>
                  <a:cubicBezTo>
                    <a:pt x="1145" y="798"/>
                    <a:pt x="1150" y="798"/>
                    <a:pt x="1153" y="796"/>
                  </a:cubicBezTo>
                  <a:cubicBezTo>
                    <a:pt x="1153" y="783"/>
                    <a:pt x="1155" y="774"/>
                    <a:pt x="1155" y="763"/>
                  </a:cubicBezTo>
                  <a:cubicBezTo>
                    <a:pt x="1150" y="756"/>
                    <a:pt x="1152" y="747"/>
                    <a:pt x="1149" y="739"/>
                  </a:cubicBezTo>
                  <a:cubicBezTo>
                    <a:pt x="1146" y="728"/>
                    <a:pt x="1135" y="718"/>
                    <a:pt x="1139" y="709"/>
                  </a:cubicBezTo>
                  <a:cubicBezTo>
                    <a:pt x="1152" y="725"/>
                    <a:pt x="1159" y="752"/>
                    <a:pt x="1163" y="774"/>
                  </a:cubicBezTo>
                  <a:cubicBezTo>
                    <a:pt x="1172" y="774"/>
                    <a:pt x="1176" y="781"/>
                    <a:pt x="1184" y="780"/>
                  </a:cubicBezTo>
                  <a:cubicBezTo>
                    <a:pt x="1197" y="748"/>
                    <a:pt x="1171" y="715"/>
                    <a:pt x="1163" y="688"/>
                  </a:cubicBezTo>
                  <a:close/>
                  <a:moveTo>
                    <a:pt x="1138" y="651"/>
                  </a:moveTo>
                  <a:cubicBezTo>
                    <a:pt x="1153" y="648"/>
                    <a:pt x="1170" y="650"/>
                    <a:pt x="1171" y="634"/>
                  </a:cubicBezTo>
                  <a:cubicBezTo>
                    <a:pt x="1175" y="602"/>
                    <a:pt x="1152" y="588"/>
                    <a:pt x="1135" y="576"/>
                  </a:cubicBezTo>
                  <a:cubicBezTo>
                    <a:pt x="1127" y="556"/>
                    <a:pt x="1146" y="523"/>
                    <a:pt x="1124" y="521"/>
                  </a:cubicBezTo>
                  <a:cubicBezTo>
                    <a:pt x="1122" y="521"/>
                    <a:pt x="1111" y="524"/>
                    <a:pt x="1107" y="526"/>
                  </a:cubicBezTo>
                  <a:cubicBezTo>
                    <a:pt x="1100" y="529"/>
                    <a:pt x="1095" y="539"/>
                    <a:pt x="1088" y="541"/>
                  </a:cubicBezTo>
                  <a:cubicBezTo>
                    <a:pt x="1087" y="550"/>
                    <a:pt x="1097" y="564"/>
                    <a:pt x="1082" y="563"/>
                  </a:cubicBezTo>
                  <a:cubicBezTo>
                    <a:pt x="1082" y="559"/>
                    <a:pt x="1081" y="555"/>
                    <a:pt x="1079" y="553"/>
                  </a:cubicBezTo>
                  <a:cubicBezTo>
                    <a:pt x="1068" y="573"/>
                    <a:pt x="1055" y="601"/>
                    <a:pt x="1061" y="622"/>
                  </a:cubicBezTo>
                  <a:cubicBezTo>
                    <a:pt x="1076" y="606"/>
                    <a:pt x="1089" y="577"/>
                    <a:pt x="1110" y="590"/>
                  </a:cubicBezTo>
                  <a:cubicBezTo>
                    <a:pt x="1141" y="623"/>
                    <a:pt x="1058" y="622"/>
                    <a:pt x="1080" y="656"/>
                  </a:cubicBezTo>
                  <a:cubicBezTo>
                    <a:pt x="1088" y="655"/>
                    <a:pt x="1106" y="654"/>
                    <a:pt x="1119" y="652"/>
                  </a:cubicBezTo>
                  <a:cubicBezTo>
                    <a:pt x="1121" y="647"/>
                    <a:pt x="1126" y="645"/>
                    <a:pt x="1132" y="644"/>
                  </a:cubicBezTo>
                  <a:cubicBezTo>
                    <a:pt x="1132" y="648"/>
                    <a:pt x="1135" y="649"/>
                    <a:pt x="1138" y="651"/>
                  </a:cubicBezTo>
                  <a:close/>
                  <a:moveTo>
                    <a:pt x="1074" y="626"/>
                  </a:moveTo>
                  <a:cubicBezTo>
                    <a:pt x="1083" y="617"/>
                    <a:pt x="1097" y="615"/>
                    <a:pt x="1104" y="604"/>
                  </a:cubicBezTo>
                  <a:cubicBezTo>
                    <a:pt x="1103" y="602"/>
                    <a:pt x="1099" y="602"/>
                    <a:pt x="1098" y="599"/>
                  </a:cubicBezTo>
                  <a:cubicBezTo>
                    <a:pt x="1086" y="602"/>
                    <a:pt x="1075" y="622"/>
                    <a:pt x="1074" y="626"/>
                  </a:cubicBezTo>
                  <a:close/>
                  <a:moveTo>
                    <a:pt x="1097" y="769"/>
                  </a:moveTo>
                  <a:cubicBezTo>
                    <a:pt x="1096" y="776"/>
                    <a:pt x="1096" y="779"/>
                    <a:pt x="1089" y="781"/>
                  </a:cubicBezTo>
                  <a:cubicBezTo>
                    <a:pt x="1074" y="774"/>
                    <a:pt x="1053" y="779"/>
                    <a:pt x="1041" y="783"/>
                  </a:cubicBezTo>
                  <a:cubicBezTo>
                    <a:pt x="1042" y="779"/>
                    <a:pt x="1038" y="780"/>
                    <a:pt x="1038" y="778"/>
                  </a:cubicBezTo>
                  <a:cubicBezTo>
                    <a:pt x="1052" y="755"/>
                    <a:pt x="1062" y="728"/>
                    <a:pt x="1068" y="697"/>
                  </a:cubicBezTo>
                  <a:cubicBezTo>
                    <a:pt x="1062" y="693"/>
                    <a:pt x="1060" y="686"/>
                    <a:pt x="1053" y="683"/>
                  </a:cubicBezTo>
                  <a:cubicBezTo>
                    <a:pt x="1046" y="690"/>
                    <a:pt x="1036" y="700"/>
                    <a:pt x="1026" y="695"/>
                  </a:cubicBezTo>
                  <a:cubicBezTo>
                    <a:pt x="995" y="714"/>
                    <a:pt x="968" y="743"/>
                    <a:pt x="953" y="776"/>
                  </a:cubicBezTo>
                  <a:cubicBezTo>
                    <a:pt x="952" y="779"/>
                    <a:pt x="951" y="782"/>
                    <a:pt x="952" y="785"/>
                  </a:cubicBezTo>
                  <a:cubicBezTo>
                    <a:pt x="946" y="790"/>
                    <a:pt x="941" y="811"/>
                    <a:pt x="931" y="797"/>
                  </a:cubicBezTo>
                  <a:cubicBezTo>
                    <a:pt x="931" y="788"/>
                    <a:pt x="925" y="772"/>
                    <a:pt x="917" y="764"/>
                  </a:cubicBezTo>
                  <a:cubicBezTo>
                    <a:pt x="902" y="749"/>
                    <a:pt x="883" y="750"/>
                    <a:pt x="870" y="743"/>
                  </a:cubicBezTo>
                  <a:cubicBezTo>
                    <a:pt x="866" y="737"/>
                    <a:pt x="877" y="735"/>
                    <a:pt x="872" y="730"/>
                  </a:cubicBezTo>
                  <a:cubicBezTo>
                    <a:pt x="827" y="744"/>
                    <a:pt x="765" y="758"/>
                    <a:pt x="713" y="751"/>
                  </a:cubicBezTo>
                  <a:cubicBezTo>
                    <a:pt x="716" y="760"/>
                    <a:pt x="730" y="768"/>
                    <a:pt x="738" y="775"/>
                  </a:cubicBezTo>
                  <a:cubicBezTo>
                    <a:pt x="772" y="815"/>
                    <a:pt x="802" y="882"/>
                    <a:pt x="787" y="956"/>
                  </a:cubicBezTo>
                  <a:cubicBezTo>
                    <a:pt x="859" y="912"/>
                    <a:pt x="935" y="868"/>
                    <a:pt x="1018" y="836"/>
                  </a:cubicBezTo>
                  <a:cubicBezTo>
                    <a:pt x="1046" y="825"/>
                    <a:pt x="1077" y="819"/>
                    <a:pt x="1103" y="802"/>
                  </a:cubicBezTo>
                  <a:cubicBezTo>
                    <a:pt x="1103" y="790"/>
                    <a:pt x="1104" y="776"/>
                    <a:pt x="1097" y="769"/>
                  </a:cubicBezTo>
                  <a:close/>
                  <a:moveTo>
                    <a:pt x="1094" y="743"/>
                  </a:moveTo>
                  <a:cubicBezTo>
                    <a:pt x="1101" y="720"/>
                    <a:pt x="1096" y="690"/>
                    <a:pt x="1083" y="677"/>
                  </a:cubicBezTo>
                  <a:cubicBezTo>
                    <a:pt x="1084" y="687"/>
                    <a:pt x="1077" y="690"/>
                    <a:pt x="1075" y="695"/>
                  </a:cubicBezTo>
                  <a:cubicBezTo>
                    <a:pt x="1074" y="699"/>
                    <a:pt x="1077" y="705"/>
                    <a:pt x="1075" y="712"/>
                  </a:cubicBezTo>
                  <a:cubicBezTo>
                    <a:pt x="1071" y="731"/>
                    <a:pt x="1057" y="747"/>
                    <a:pt x="1057" y="768"/>
                  </a:cubicBezTo>
                  <a:cubicBezTo>
                    <a:pt x="1065" y="768"/>
                    <a:pt x="1089" y="773"/>
                    <a:pt x="1092" y="758"/>
                  </a:cubicBezTo>
                  <a:cubicBezTo>
                    <a:pt x="1092" y="752"/>
                    <a:pt x="1088" y="751"/>
                    <a:pt x="1089" y="745"/>
                  </a:cubicBezTo>
                  <a:cubicBezTo>
                    <a:pt x="1091" y="742"/>
                    <a:pt x="1095" y="748"/>
                    <a:pt x="1094" y="743"/>
                  </a:cubicBezTo>
                  <a:close/>
                  <a:moveTo>
                    <a:pt x="1077" y="542"/>
                  </a:moveTo>
                  <a:cubicBezTo>
                    <a:pt x="1076" y="541"/>
                    <a:pt x="1076" y="540"/>
                    <a:pt x="1075" y="538"/>
                  </a:cubicBezTo>
                  <a:cubicBezTo>
                    <a:pt x="1052" y="479"/>
                    <a:pt x="1025" y="427"/>
                    <a:pt x="978" y="392"/>
                  </a:cubicBezTo>
                  <a:cubicBezTo>
                    <a:pt x="883" y="456"/>
                    <a:pt x="779" y="506"/>
                    <a:pt x="686" y="573"/>
                  </a:cubicBezTo>
                  <a:cubicBezTo>
                    <a:pt x="651" y="573"/>
                    <a:pt x="632" y="557"/>
                    <a:pt x="605" y="546"/>
                  </a:cubicBezTo>
                  <a:cubicBezTo>
                    <a:pt x="601" y="544"/>
                    <a:pt x="596" y="545"/>
                    <a:pt x="592" y="543"/>
                  </a:cubicBezTo>
                  <a:cubicBezTo>
                    <a:pt x="576" y="537"/>
                    <a:pt x="560" y="527"/>
                    <a:pt x="544" y="521"/>
                  </a:cubicBezTo>
                  <a:cubicBezTo>
                    <a:pt x="526" y="514"/>
                    <a:pt x="508" y="510"/>
                    <a:pt x="489" y="505"/>
                  </a:cubicBezTo>
                  <a:cubicBezTo>
                    <a:pt x="466" y="498"/>
                    <a:pt x="445" y="488"/>
                    <a:pt x="423" y="481"/>
                  </a:cubicBezTo>
                  <a:cubicBezTo>
                    <a:pt x="399" y="473"/>
                    <a:pt x="374" y="467"/>
                    <a:pt x="349" y="459"/>
                  </a:cubicBezTo>
                  <a:cubicBezTo>
                    <a:pt x="342" y="463"/>
                    <a:pt x="337" y="471"/>
                    <a:pt x="330" y="475"/>
                  </a:cubicBezTo>
                  <a:cubicBezTo>
                    <a:pt x="288" y="530"/>
                    <a:pt x="256" y="596"/>
                    <a:pt x="232" y="669"/>
                  </a:cubicBezTo>
                  <a:cubicBezTo>
                    <a:pt x="237" y="669"/>
                    <a:pt x="237" y="676"/>
                    <a:pt x="235" y="678"/>
                  </a:cubicBezTo>
                  <a:cubicBezTo>
                    <a:pt x="239" y="682"/>
                    <a:pt x="244" y="686"/>
                    <a:pt x="246" y="693"/>
                  </a:cubicBezTo>
                  <a:cubicBezTo>
                    <a:pt x="336" y="753"/>
                    <a:pt x="440" y="805"/>
                    <a:pt x="570" y="816"/>
                  </a:cubicBezTo>
                  <a:cubicBezTo>
                    <a:pt x="576" y="821"/>
                    <a:pt x="580" y="819"/>
                    <a:pt x="587" y="820"/>
                  </a:cubicBezTo>
                  <a:cubicBezTo>
                    <a:pt x="603" y="821"/>
                    <a:pt x="622" y="830"/>
                    <a:pt x="638" y="825"/>
                  </a:cubicBezTo>
                  <a:cubicBezTo>
                    <a:pt x="643" y="804"/>
                    <a:pt x="655" y="792"/>
                    <a:pt x="668" y="780"/>
                  </a:cubicBezTo>
                  <a:cubicBezTo>
                    <a:pt x="686" y="770"/>
                    <a:pt x="704" y="781"/>
                    <a:pt x="722" y="774"/>
                  </a:cubicBezTo>
                  <a:cubicBezTo>
                    <a:pt x="712" y="762"/>
                    <a:pt x="699" y="757"/>
                    <a:pt x="684" y="753"/>
                  </a:cubicBezTo>
                  <a:cubicBezTo>
                    <a:pt x="684" y="744"/>
                    <a:pt x="690" y="742"/>
                    <a:pt x="697" y="741"/>
                  </a:cubicBezTo>
                  <a:cubicBezTo>
                    <a:pt x="721" y="738"/>
                    <a:pt x="748" y="746"/>
                    <a:pt x="774" y="743"/>
                  </a:cubicBezTo>
                  <a:cubicBezTo>
                    <a:pt x="813" y="738"/>
                    <a:pt x="848" y="726"/>
                    <a:pt x="885" y="718"/>
                  </a:cubicBezTo>
                  <a:cubicBezTo>
                    <a:pt x="913" y="695"/>
                    <a:pt x="952" y="682"/>
                    <a:pt x="983" y="665"/>
                  </a:cubicBezTo>
                  <a:cubicBezTo>
                    <a:pt x="962" y="658"/>
                    <a:pt x="947" y="649"/>
                    <a:pt x="930" y="633"/>
                  </a:cubicBezTo>
                  <a:cubicBezTo>
                    <a:pt x="909" y="614"/>
                    <a:pt x="885" y="587"/>
                    <a:pt x="911" y="565"/>
                  </a:cubicBezTo>
                  <a:cubicBezTo>
                    <a:pt x="926" y="558"/>
                    <a:pt x="939" y="565"/>
                    <a:pt x="947" y="555"/>
                  </a:cubicBezTo>
                  <a:cubicBezTo>
                    <a:pt x="955" y="545"/>
                    <a:pt x="950" y="528"/>
                    <a:pt x="955" y="516"/>
                  </a:cubicBezTo>
                  <a:cubicBezTo>
                    <a:pt x="958" y="509"/>
                    <a:pt x="966" y="503"/>
                    <a:pt x="972" y="501"/>
                  </a:cubicBezTo>
                  <a:cubicBezTo>
                    <a:pt x="1021" y="514"/>
                    <a:pt x="1037" y="561"/>
                    <a:pt x="1052" y="608"/>
                  </a:cubicBezTo>
                  <a:cubicBezTo>
                    <a:pt x="1054" y="581"/>
                    <a:pt x="1064" y="562"/>
                    <a:pt x="1077" y="542"/>
                  </a:cubicBezTo>
                  <a:close/>
                  <a:moveTo>
                    <a:pt x="1036" y="639"/>
                  </a:moveTo>
                  <a:cubicBezTo>
                    <a:pt x="1027" y="653"/>
                    <a:pt x="1027" y="668"/>
                    <a:pt x="1031" y="685"/>
                  </a:cubicBezTo>
                  <a:cubicBezTo>
                    <a:pt x="1044" y="685"/>
                    <a:pt x="1043" y="671"/>
                    <a:pt x="1053" y="668"/>
                  </a:cubicBezTo>
                  <a:cubicBezTo>
                    <a:pt x="1061" y="670"/>
                    <a:pt x="1061" y="681"/>
                    <a:pt x="1071" y="682"/>
                  </a:cubicBezTo>
                  <a:cubicBezTo>
                    <a:pt x="1076" y="654"/>
                    <a:pt x="1059" y="639"/>
                    <a:pt x="1036" y="639"/>
                  </a:cubicBezTo>
                  <a:close/>
                  <a:moveTo>
                    <a:pt x="1024" y="563"/>
                  </a:moveTo>
                  <a:cubicBezTo>
                    <a:pt x="1011" y="550"/>
                    <a:pt x="999" y="555"/>
                    <a:pt x="988" y="566"/>
                  </a:cubicBezTo>
                  <a:cubicBezTo>
                    <a:pt x="1004" y="578"/>
                    <a:pt x="1019" y="593"/>
                    <a:pt x="1027" y="611"/>
                  </a:cubicBezTo>
                  <a:cubicBezTo>
                    <a:pt x="1030" y="616"/>
                    <a:pt x="1028" y="627"/>
                    <a:pt x="1037" y="628"/>
                  </a:cubicBezTo>
                  <a:cubicBezTo>
                    <a:pt x="1044" y="615"/>
                    <a:pt x="1039" y="577"/>
                    <a:pt x="1024" y="563"/>
                  </a:cubicBezTo>
                  <a:close/>
                  <a:moveTo>
                    <a:pt x="986" y="573"/>
                  </a:moveTo>
                  <a:cubicBezTo>
                    <a:pt x="988" y="601"/>
                    <a:pt x="1008" y="616"/>
                    <a:pt x="1022" y="627"/>
                  </a:cubicBezTo>
                  <a:cubicBezTo>
                    <a:pt x="1015" y="604"/>
                    <a:pt x="1003" y="586"/>
                    <a:pt x="986" y="573"/>
                  </a:cubicBezTo>
                  <a:close/>
                  <a:moveTo>
                    <a:pt x="986" y="552"/>
                  </a:moveTo>
                  <a:cubicBezTo>
                    <a:pt x="992" y="547"/>
                    <a:pt x="999" y="541"/>
                    <a:pt x="1009" y="542"/>
                  </a:cubicBezTo>
                  <a:cubicBezTo>
                    <a:pt x="1012" y="543"/>
                    <a:pt x="1019" y="551"/>
                    <a:pt x="1017" y="546"/>
                  </a:cubicBezTo>
                  <a:cubicBezTo>
                    <a:pt x="1010" y="536"/>
                    <a:pt x="988" y="511"/>
                    <a:pt x="975" y="512"/>
                  </a:cubicBezTo>
                  <a:cubicBezTo>
                    <a:pt x="955" y="514"/>
                    <a:pt x="967" y="549"/>
                    <a:pt x="955" y="562"/>
                  </a:cubicBezTo>
                  <a:cubicBezTo>
                    <a:pt x="942" y="576"/>
                    <a:pt x="930" y="567"/>
                    <a:pt x="915" y="575"/>
                  </a:cubicBezTo>
                  <a:cubicBezTo>
                    <a:pt x="902" y="589"/>
                    <a:pt x="919" y="610"/>
                    <a:pt x="931" y="622"/>
                  </a:cubicBezTo>
                  <a:cubicBezTo>
                    <a:pt x="951" y="642"/>
                    <a:pt x="976" y="653"/>
                    <a:pt x="1001" y="659"/>
                  </a:cubicBezTo>
                  <a:cubicBezTo>
                    <a:pt x="1009" y="656"/>
                    <a:pt x="1014" y="657"/>
                    <a:pt x="1019" y="659"/>
                  </a:cubicBezTo>
                  <a:cubicBezTo>
                    <a:pt x="1019" y="653"/>
                    <a:pt x="1021" y="649"/>
                    <a:pt x="1022" y="644"/>
                  </a:cubicBezTo>
                  <a:cubicBezTo>
                    <a:pt x="1001" y="619"/>
                    <a:pt x="963" y="591"/>
                    <a:pt x="978" y="552"/>
                  </a:cubicBezTo>
                  <a:cubicBezTo>
                    <a:pt x="983" y="549"/>
                    <a:pt x="983" y="554"/>
                    <a:pt x="986" y="552"/>
                  </a:cubicBezTo>
                  <a:close/>
                  <a:moveTo>
                    <a:pt x="982" y="718"/>
                  </a:moveTo>
                  <a:cubicBezTo>
                    <a:pt x="993" y="706"/>
                    <a:pt x="1026" y="692"/>
                    <a:pt x="1019" y="673"/>
                  </a:cubicBezTo>
                  <a:cubicBezTo>
                    <a:pt x="1014" y="670"/>
                    <a:pt x="1009" y="674"/>
                    <a:pt x="1003" y="670"/>
                  </a:cubicBezTo>
                  <a:cubicBezTo>
                    <a:pt x="971" y="682"/>
                    <a:pt x="933" y="698"/>
                    <a:pt x="902" y="715"/>
                  </a:cubicBezTo>
                  <a:cubicBezTo>
                    <a:pt x="903" y="718"/>
                    <a:pt x="902" y="720"/>
                    <a:pt x="900" y="722"/>
                  </a:cubicBezTo>
                  <a:cubicBezTo>
                    <a:pt x="893" y="725"/>
                    <a:pt x="885" y="727"/>
                    <a:pt x="884" y="736"/>
                  </a:cubicBezTo>
                  <a:cubicBezTo>
                    <a:pt x="901" y="741"/>
                    <a:pt x="911" y="750"/>
                    <a:pt x="926" y="759"/>
                  </a:cubicBezTo>
                  <a:cubicBezTo>
                    <a:pt x="931" y="768"/>
                    <a:pt x="933" y="778"/>
                    <a:pt x="941" y="784"/>
                  </a:cubicBezTo>
                  <a:cubicBezTo>
                    <a:pt x="952" y="762"/>
                    <a:pt x="963" y="737"/>
                    <a:pt x="982" y="718"/>
                  </a:cubicBezTo>
                  <a:close/>
                  <a:moveTo>
                    <a:pt x="647" y="839"/>
                  </a:moveTo>
                  <a:cubicBezTo>
                    <a:pt x="652" y="876"/>
                    <a:pt x="657" y="917"/>
                    <a:pt x="679" y="941"/>
                  </a:cubicBezTo>
                  <a:cubicBezTo>
                    <a:pt x="703" y="966"/>
                    <a:pt x="749" y="994"/>
                    <a:pt x="775" y="959"/>
                  </a:cubicBezTo>
                  <a:cubicBezTo>
                    <a:pt x="781" y="938"/>
                    <a:pt x="782" y="911"/>
                    <a:pt x="779" y="893"/>
                  </a:cubicBezTo>
                  <a:cubicBezTo>
                    <a:pt x="756" y="900"/>
                    <a:pt x="749" y="916"/>
                    <a:pt x="721" y="918"/>
                  </a:cubicBezTo>
                  <a:cubicBezTo>
                    <a:pt x="699" y="912"/>
                    <a:pt x="692" y="889"/>
                    <a:pt x="684" y="871"/>
                  </a:cubicBezTo>
                  <a:cubicBezTo>
                    <a:pt x="679" y="857"/>
                    <a:pt x="670" y="850"/>
                    <a:pt x="679" y="842"/>
                  </a:cubicBezTo>
                  <a:cubicBezTo>
                    <a:pt x="695" y="852"/>
                    <a:pt x="719" y="847"/>
                    <a:pt x="737" y="839"/>
                  </a:cubicBezTo>
                  <a:cubicBezTo>
                    <a:pt x="727" y="813"/>
                    <a:pt x="711" y="790"/>
                    <a:pt x="683" y="786"/>
                  </a:cubicBezTo>
                  <a:cubicBezTo>
                    <a:pt x="666" y="793"/>
                    <a:pt x="656" y="807"/>
                    <a:pt x="650" y="825"/>
                  </a:cubicBezTo>
                  <a:cubicBezTo>
                    <a:pt x="652" y="826"/>
                    <a:pt x="654" y="829"/>
                    <a:pt x="653" y="834"/>
                  </a:cubicBezTo>
                  <a:cubicBezTo>
                    <a:pt x="652" y="836"/>
                    <a:pt x="650" y="838"/>
                    <a:pt x="647" y="839"/>
                  </a:cubicBezTo>
                  <a:close/>
                  <a:moveTo>
                    <a:pt x="729" y="784"/>
                  </a:moveTo>
                  <a:cubicBezTo>
                    <a:pt x="723" y="786"/>
                    <a:pt x="719" y="784"/>
                    <a:pt x="713" y="789"/>
                  </a:cubicBezTo>
                  <a:cubicBezTo>
                    <a:pt x="743" y="807"/>
                    <a:pt x="759" y="853"/>
                    <a:pt x="749" y="896"/>
                  </a:cubicBezTo>
                  <a:cubicBezTo>
                    <a:pt x="761" y="891"/>
                    <a:pt x="770" y="884"/>
                    <a:pt x="778" y="876"/>
                  </a:cubicBezTo>
                  <a:cubicBezTo>
                    <a:pt x="771" y="839"/>
                    <a:pt x="753" y="807"/>
                    <a:pt x="729" y="784"/>
                  </a:cubicBezTo>
                  <a:close/>
                  <a:moveTo>
                    <a:pt x="722" y="907"/>
                  </a:moveTo>
                  <a:cubicBezTo>
                    <a:pt x="743" y="907"/>
                    <a:pt x="746" y="865"/>
                    <a:pt x="739" y="849"/>
                  </a:cubicBezTo>
                  <a:cubicBezTo>
                    <a:pt x="728" y="858"/>
                    <a:pt x="706" y="859"/>
                    <a:pt x="689" y="860"/>
                  </a:cubicBezTo>
                  <a:cubicBezTo>
                    <a:pt x="698" y="871"/>
                    <a:pt x="704" y="907"/>
                    <a:pt x="722" y="907"/>
                  </a:cubicBezTo>
                  <a:close/>
                  <a:moveTo>
                    <a:pt x="559" y="207"/>
                  </a:moveTo>
                  <a:cubicBezTo>
                    <a:pt x="556" y="201"/>
                    <a:pt x="556" y="192"/>
                    <a:pt x="554" y="187"/>
                  </a:cubicBezTo>
                  <a:cubicBezTo>
                    <a:pt x="550" y="191"/>
                    <a:pt x="548" y="196"/>
                    <a:pt x="547" y="202"/>
                  </a:cubicBezTo>
                  <a:cubicBezTo>
                    <a:pt x="553" y="206"/>
                    <a:pt x="559" y="209"/>
                    <a:pt x="559" y="218"/>
                  </a:cubicBezTo>
                  <a:cubicBezTo>
                    <a:pt x="590" y="233"/>
                    <a:pt x="669" y="247"/>
                    <a:pt x="674" y="197"/>
                  </a:cubicBezTo>
                  <a:cubicBezTo>
                    <a:pt x="653" y="230"/>
                    <a:pt x="590" y="229"/>
                    <a:pt x="559" y="207"/>
                  </a:cubicBezTo>
                  <a:close/>
                  <a:moveTo>
                    <a:pt x="656" y="171"/>
                  </a:moveTo>
                  <a:cubicBezTo>
                    <a:pt x="654" y="167"/>
                    <a:pt x="651" y="165"/>
                    <a:pt x="648" y="162"/>
                  </a:cubicBezTo>
                  <a:cubicBezTo>
                    <a:pt x="622" y="153"/>
                    <a:pt x="542" y="156"/>
                    <a:pt x="572" y="203"/>
                  </a:cubicBezTo>
                  <a:cubicBezTo>
                    <a:pt x="595" y="219"/>
                    <a:pt x="668" y="220"/>
                    <a:pt x="666" y="182"/>
                  </a:cubicBezTo>
                  <a:cubicBezTo>
                    <a:pt x="661" y="179"/>
                    <a:pt x="658" y="174"/>
                    <a:pt x="653" y="170"/>
                  </a:cubicBezTo>
                  <a:cubicBezTo>
                    <a:pt x="655" y="170"/>
                    <a:pt x="655" y="171"/>
                    <a:pt x="656" y="171"/>
                  </a:cubicBezTo>
                  <a:close/>
                  <a:moveTo>
                    <a:pt x="536" y="206"/>
                  </a:moveTo>
                  <a:cubicBezTo>
                    <a:pt x="519" y="211"/>
                    <a:pt x="503" y="217"/>
                    <a:pt x="491" y="225"/>
                  </a:cubicBezTo>
                  <a:cubicBezTo>
                    <a:pt x="484" y="226"/>
                    <a:pt x="478" y="229"/>
                    <a:pt x="473" y="232"/>
                  </a:cubicBezTo>
                  <a:cubicBezTo>
                    <a:pt x="439" y="242"/>
                    <a:pt x="413" y="261"/>
                    <a:pt x="382" y="273"/>
                  </a:cubicBezTo>
                  <a:cubicBezTo>
                    <a:pt x="353" y="278"/>
                    <a:pt x="341" y="299"/>
                    <a:pt x="317" y="308"/>
                  </a:cubicBezTo>
                  <a:cubicBezTo>
                    <a:pt x="303" y="324"/>
                    <a:pt x="279" y="330"/>
                    <a:pt x="262" y="342"/>
                  </a:cubicBezTo>
                  <a:cubicBezTo>
                    <a:pt x="236" y="360"/>
                    <a:pt x="211" y="385"/>
                    <a:pt x="181" y="396"/>
                  </a:cubicBezTo>
                  <a:cubicBezTo>
                    <a:pt x="177" y="396"/>
                    <a:pt x="177" y="396"/>
                    <a:pt x="174" y="395"/>
                  </a:cubicBezTo>
                  <a:cubicBezTo>
                    <a:pt x="159" y="405"/>
                    <a:pt x="157" y="423"/>
                    <a:pt x="154" y="443"/>
                  </a:cubicBezTo>
                  <a:cubicBezTo>
                    <a:pt x="163" y="445"/>
                    <a:pt x="166" y="447"/>
                    <a:pt x="174" y="451"/>
                  </a:cubicBezTo>
                  <a:cubicBezTo>
                    <a:pt x="178" y="438"/>
                    <a:pt x="175" y="421"/>
                    <a:pt x="180" y="410"/>
                  </a:cubicBezTo>
                  <a:cubicBezTo>
                    <a:pt x="188" y="407"/>
                    <a:pt x="190" y="401"/>
                    <a:pt x="198" y="396"/>
                  </a:cubicBezTo>
                  <a:cubicBezTo>
                    <a:pt x="203" y="394"/>
                    <a:pt x="209" y="394"/>
                    <a:pt x="215" y="392"/>
                  </a:cubicBezTo>
                  <a:cubicBezTo>
                    <a:pt x="219" y="390"/>
                    <a:pt x="223" y="385"/>
                    <a:pt x="227" y="383"/>
                  </a:cubicBezTo>
                  <a:cubicBezTo>
                    <a:pt x="261" y="365"/>
                    <a:pt x="298" y="348"/>
                    <a:pt x="326" y="326"/>
                  </a:cubicBezTo>
                  <a:cubicBezTo>
                    <a:pt x="330" y="324"/>
                    <a:pt x="333" y="321"/>
                    <a:pt x="338" y="321"/>
                  </a:cubicBezTo>
                  <a:cubicBezTo>
                    <a:pt x="397" y="277"/>
                    <a:pt x="469" y="246"/>
                    <a:pt x="538" y="212"/>
                  </a:cubicBezTo>
                  <a:cubicBezTo>
                    <a:pt x="538" y="212"/>
                    <a:pt x="539" y="212"/>
                    <a:pt x="539" y="211"/>
                  </a:cubicBezTo>
                  <a:cubicBezTo>
                    <a:pt x="535" y="212"/>
                    <a:pt x="537" y="208"/>
                    <a:pt x="536" y="206"/>
                  </a:cubicBezTo>
                  <a:close/>
                  <a:moveTo>
                    <a:pt x="336" y="454"/>
                  </a:moveTo>
                  <a:cubicBezTo>
                    <a:pt x="336" y="453"/>
                    <a:pt x="336" y="452"/>
                    <a:pt x="336" y="451"/>
                  </a:cubicBezTo>
                  <a:cubicBezTo>
                    <a:pt x="289" y="433"/>
                    <a:pt x="248" y="418"/>
                    <a:pt x="195" y="413"/>
                  </a:cubicBezTo>
                  <a:cubicBezTo>
                    <a:pt x="185" y="422"/>
                    <a:pt x="184" y="440"/>
                    <a:pt x="181" y="456"/>
                  </a:cubicBezTo>
                  <a:cubicBezTo>
                    <a:pt x="201" y="464"/>
                    <a:pt x="212" y="488"/>
                    <a:pt x="201" y="511"/>
                  </a:cubicBezTo>
                  <a:cubicBezTo>
                    <a:pt x="198" y="519"/>
                    <a:pt x="189" y="522"/>
                    <a:pt x="185" y="528"/>
                  </a:cubicBezTo>
                  <a:cubicBezTo>
                    <a:pt x="217" y="554"/>
                    <a:pt x="214" y="615"/>
                    <a:pt x="227" y="656"/>
                  </a:cubicBezTo>
                  <a:cubicBezTo>
                    <a:pt x="251" y="576"/>
                    <a:pt x="288" y="509"/>
                    <a:pt x="336" y="454"/>
                  </a:cubicBezTo>
                  <a:close/>
                  <a:moveTo>
                    <a:pt x="214" y="642"/>
                  </a:moveTo>
                  <a:cubicBezTo>
                    <a:pt x="209" y="619"/>
                    <a:pt x="205" y="588"/>
                    <a:pt x="199" y="570"/>
                  </a:cubicBezTo>
                  <a:cubicBezTo>
                    <a:pt x="193" y="550"/>
                    <a:pt x="180" y="526"/>
                    <a:pt x="159" y="536"/>
                  </a:cubicBezTo>
                  <a:cubicBezTo>
                    <a:pt x="157" y="565"/>
                    <a:pt x="170" y="592"/>
                    <a:pt x="160" y="614"/>
                  </a:cubicBezTo>
                  <a:cubicBezTo>
                    <a:pt x="154" y="587"/>
                    <a:pt x="157" y="565"/>
                    <a:pt x="148" y="538"/>
                  </a:cubicBezTo>
                  <a:cubicBezTo>
                    <a:pt x="143" y="559"/>
                    <a:pt x="149" y="592"/>
                    <a:pt x="140" y="608"/>
                  </a:cubicBezTo>
                  <a:cubicBezTo>
                    <a:pt x="138" y="590"/>
                    <a:pt x="137" y="580"/>
                    <a:pt x="138" y="565"/>
                  </a:cubicBezTo>
                  <a:cubicBezTo>
                    <a:pt x="138" y="549"/>
                    <a:pt x="145" y="531"/>
                    <a:pt x="130" y="531"/>
                  </a:cubicBezTo>
                  <a:cubicBezTo>
                    <a:pt x="122" y="542"/>
                    <a:pt x="118" y="558"/>
                    <a:pt x="109" y="568"/>
                  </a:cubicBezTo>
                  <a:cubicBezTo>
                    <a:pt x="106" y="551"/>
                    <a:pt x="117" y="546"/>
                    <a:pt x="119" y="531"/>
                  </a:cubicBezTo>
                  <a:cubicBezTo>
                    <a:pt x="72" y="568"/>
                    <a:pt x="74" y="653"/>
                    <a:pt x="44" y="708"/>
                  </a:cubicBezTo>
                  <a:cubicBezTo>
                    <a:pt x="60" y="719"/>
                    <a:pt x="67" y="746"/>
                    <a:pt x="87" y="749"/>
                  </a:cubicBezTo>
                  <a:cubicBezTo>
                    <a:pt x="95" y="706"/>
                    <a:pt x="94" y="653"/>
                    <a:pt x="104" y="612"/>
                  </a:cubicBezTo>
                  <a:cubicBezTo>
                    <a:pt x="106" y="605"/>
                    <a:pt x="107" y="591"/>
                    <a:pt x="117" y="591"/>
                  </a:cubicBezTo>
                  <a:cubicBezTo>
                    <a:pt x="103" y="643"/>
                    <a:pt x="100" y="686"/>
                    <a:pt x="99" y="736"/>
                  </a:cubicBezTo>
                  <a:cubicBezTo>
                    <a:pt x="93" y="741"/>
                    <a:pt x="94" y="757"/>
                    <a:pt x="103" y="758"/>
                  </a:cubicBezTo>
                  <a:cubicBezTo>
                    <a:pt x="107" y="737"/>
                    <a:pt x="107" y="713"/>
                    <a:pt x="115" y="694"/>
                  </a:cubicBezTo>
                  <a:cubicBezTo>
                    <a:pt x="119" y="715"/>
                    <a:pt x="109" y="745"/>
                    <a:pt x="113" y="763"/>
                  </a:cubicBezTo>
                  <a:cubicBezTo>
                    <a:pt x="117" y="762"/>
                    <a:pt x="118" y="765"/>
                    <a:pt x="123" y="764"/>
                  </a:cubicBezTo>
                  <a:cubicBezTo>
                    <a:pt x="126" y="750"/>
                    <a:pt x="121" y="726"/>
                    <a:pt x="128" y="717"/>
                  </a:cubicBezTo>
                  <a:cubicBezTo>
                    <a:pt x="129" y="731"/>
                    <a:pt x="131" y="751"/>
                    <a:pt x="132" y="766"/>
                  </a:cubicBezTo>
                  <a:cubicBezTo>
                    <a:pt x="138" y="768"/>
                    <a:pt x="157" y="774"/>
                    <a:pt x="168" y="768"/>
                  </a:cubicBezTo>
                  <a:cubicBezTo>
                    <a:pt x="173" y="746"/>
                    <a:pt x="163" y="722"/>
                    <a:pt x="169" y="704"/>
                  </a:cubicBezTo>
                  <a:cubicBezTo>
                    <a:pt x="172" y="723"/>
                    <a:pt x="177" y="746"/>
                    <a:pt x="178" y="766"/>
                  </a:cubicBezTo>
                  <a:cubicBezTo>
                    <a:pt x="194" y="763"/>
                    <a:pt x="202" y="752"/>
                    <a:pt x="212" y="743"/>
                  </a:cubicBezTo>
                  <a:cubicBezTo>
                    <a:pt x="212" y="733"/>
                    <a:pt x="215" y="728"/>
                    <a:pt x="209" y="725"/>
                  </a:cubicBezTo>
                  <a:cubicBezTo>
                    <a:pt x="210" y="723"/>
                    <a:pt x="212" y="720"/>
                    <a:pt x="211" y="715"/>
                  </a:cubicBezTo>
                  <a:cubicBezTo>
                    <a:pt x="202" y="679"/>
                    <a:pt x="192" y="636"/>
                    <a:pt x="185" y="601"/>
                  </a:cubicBezTo>
                  <a:cubicBezTo>
                    <a:pt x="184" y="596"/>
                    <a:pt x="176" y="589"/>
                    <a:pt x="186" y="585"/>
                  </a:cubicBezTo>
                  <a:cubicBezTo>
                    <a:pt x="196" y="597"/>
                    <a:pt x="195" y="615"/>
                    <a:pt x="198" y="631"/>
                  </a:cubicBezTo>
                  <a:cubicBezTo>
                    <a:pt x="203" y="662"/>
                    <a:pt x="216" y="692"/>
                    <a:pt x="222" y="717"/>
                  </a:cubicBezTo>
                  <a:cubicBezTo>
                    <a:pt x="225" y="714"/>
                    <a:pt x="230" y="713"/>
                    <a:pt x="232" y="710"/>
                  </a:cubicBezTo>
                  <a:cubicBezTo>
                    <a:pt x="228" y="692"/>
                    <a:pt x="218" y="662"/>
                    <a:pt x="214" y="642"/>
                  </a:cubicBezTo>
                  <a:close/>
                  <a:moveTo>
                    <a:pt x="171" y="519"/>
                  </a:moveTo>
                  <a:cubicBezTo>
                    <a:pt x="178" y="524"/>
                    <a:pt x="196" y="507"/>
                    <a:pt x="193" y="495"/>
                  </a:cubicBezTo>
                  <a:cubicBezTo>
                    <a:pt x="186" y="503"/>
                    <a:pt x="180" y="512"/>
                    <a:pt x="171" y="519"/>
                  </a:cubicBezTo>
                  <a:close/>
                  <a:moveTo>
                    <a:pt x="191" y="477"/>
                  </a:moveTo>
                  <a:cubicBezTo>
                    <a:pt x="188" y="476"/>
                    <a:pt x="189" y="470"/>
                    <a:pt x="184" y="471"/>
                  </a:cubicBezTo>
                  <a:cubicBezTo>
                    <a:pt x="181" y="497"/>
                    <a:pt x="156" y="509"/>
                    <a:pt x="128" y="514"/>
                  </a:cubicBezTo>
                  <a:cubicBezTo>
                    <a:pt x="154" y="539"/>
                    <a:pt x="182" y="500"/>
                    <a:pt x="191" y="477"/>
                  </a:cubicBezTo>
                  <a:close/>
                  <a:moveTo>
                    <a:pt x="130" y="502"/>
                  </a:moveTo>
                  <a:cubicBezTo>
                    <a:pt x="150" y="502"/>
                    <a:pt x="185" y="484"/>
                    <a:pt x="168" y="464"/>
                  </a:cubicBezTo>
                  <a:cubicBezTo>
                    <a:pt x="155" y="478"/>
                    <a:pt x="138" y="488"/>
                    <a:pt x="120" y="497"/>
                  </a:cubicBezTo>
                  <a:cubicBezTo>
                    <a:pt x="120" y="503"/>
                    <a:pt x="127" y="502"/>
                    <a:pt x="130" y="502"/>
                  </a:cubicBezTo>
                  <a:close/>
                  <a:moveTo>
                    <a:pt x="145" y="455"/>
                  </a:moveTo>
                  <a:cubicBezTo>
                    <a:pt x="125" y="458"/>
                    <a:pt x="116" y="475"/>
                    <a:pt x="119" y="489"/>
                  </a:cubicBezTo>
                  <a:cubicBezTo>
                    <a:pt x="135" y="483"/>
                    <a:pt x="144" y="471"/>
                    <a:pt x="156" y="462"/>
                  </a:cubicBezTo>
                  <a:cubicBezTo>
                    <a:pt x="155" y="461"/>
                    <a:pt x="156" y="460"/>
                    <a:pt x="156" y="458"/>
                  </a:cubicBezTo>
                  <a:cubicBezTo>
                    <a:pt x="151" y="459"/>
                    <a:pt x="150" y="456"/>
                    <a:pt x="145" y="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grpSp>
          <p:nvGrpSpPr>
            <p:cNvPr id="15" name="Group 12"/>
            <p:cNvGrpSpPr>
              <a:grpSpLocks noChangeAspect="1"/>
            </p:cNvGrpSpPr>
            <p:nvPr/>
          </p:nvGrpSpPr>
          <p:grpSpPr bwMode="auto">
            <a:xfrm>
              <a:off x="2824932" y="3407704"/>
              <a:ext cx="1013894" cy="984231"/>
              <a:chOff x="2513" y="1252"/>
              <a:chExt cx="752" cy="730"/>
            </a:xfrm>
            <a:solidFill>
              <a:schemeClr val="bg1"/>
            </a:solidFill>
          </p:grpSpPr>
          <p:sp>
            <p:nvSpPr>
              <p:cNvPr id="16" name="Freeform 13"/>
              <p:cNvSpPr/>
              <p:nvPr/>
            </p:nvSpPr>
            <p:spPr bwMode="auto">
              <a:xfrm>
                <a:off x="2842" y="1325"/>
                <a:ext cx="35" cy="97"/>
              </a:xfrm>
              <a:custGeom>
                <a:avLst/>
                <a:gdLst>
                  <a:gd name="T0" fmla="*/ 8 w 15"/>
                  <a:gd name="T1" fmla="*/ 0 h 41"/>
                  <a:gd name="T2" fmla="*/ 13 w 15"/>
                  <a:gd name="T3" fmla="*/ 11 h 41"/>
                  <a:gd name="T4" fmla="*/ 9 w 15"/>
                  <a:gd name="T5" fmla="*/ 14 h 41"/>
                  <a:gd name="T6" fmla="*/ 9 w 15"/>
                  <a:gd name="T7" fmla="*/ 31 h 41"/>
                  <a:gd name="T8" fmla="*/ 13 w 15"/>
                  <a:gd name="T9" fmla="*/ 30 h 41"/>
                  <a:gd name="T10" fmla="*/ 8 w 15"/>
                  <a:gd name="T11" fmla="*/ 41 h 41"/>
                  <a:gd name="T12" fmla="*/ 3 w 15"/>
                  <a:gd name="T13" fmla="*/ 27 h 41"/>
                  <a:gd name="T14" fmla="*/ 6 w 15"/>
                  <a:gd name="T15" fmla="*/ 31 h 41"/>
                  <a:gd name="T16" fmla="*/ 7 w 15"/>
                  <a:gd name="T17" fmla="*/ 9 h 41"/>
                  <a:gd name="T18" fmla="*/ 2 w 15"/>
                  <a:gd name="T19" fmla="*/ 15 h 41"/>
                  <a:gd name="T20" fmla="*/ 1 w 15"/>
                  <a:gd name="T21" fmla="*/ 14 h 41"/>
                  <a:gd name="T22" fmla="*/ 8 w 15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8" y="0"/>
                    </a:moveTo>
                    <a:cubicBezTo>
                      <a:pt x="10" y="3"/>
                      <a:pt x="10" y="8"/>
                      <a:pt x="13" y="11"/>
                    </a:cubicBezTo>
                    <a:cubicBezTo>
                      <a:pt x="12" y="13"/>
                      <a:pt x="11" y="13"/>
                      <a:pt x="9" y="14"/>
                    </a:cubicBezTo>
                    <a:cubicBezTo>
                      <a:pt x="9" y="19"/>
                      <a:pt x="9" y="25"/>
                      <a:pt x="9" y="31"/>
                    </a:cubicBezTo>
                    <a:cubicBezTo>
                      <a:pt x="11" y="31"/>
                      <a:pt x="11" y="28"/>
                      <a:pt x="13" y="30"/>
                    </a:cubicBezTo>
                    <a:cubicBezTo>
                      <a:pt x="15" y="33"/>
                      <a:pt x="11" y="38"/>
                      <a:pt x="8" y="41"/>
                    </a:cubicBezTo>
                    <a:cubicBezTo>
                      <a:pt x="6" y="37"/>
                      <a:pt x="0" y="30"/>
                      <a:pt x="3" y="27"/>
                    </a:cubicBezTo>
                    <a:cubicBezTo>
                      <a:pt x="5" y="27"/>
                      <a:pt x="5" y="29"/>
                      <a:pt x="6" y="31"/>
                    </a:cubicBezTo>
                    <a:cubicBezTo>
                      <a:pt x="7" y="26"/>
                      <a:pt x="6" y="17"/>
                      <a:pt x="7" y="9"/>
                    </a:cubicBezTo>
                    <a:cubicBezTo>
                      <a:pt x="4" y="10"/>
                      <a:pt x="5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3" y="9"/>
                      <a:pt x="3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3104" y="1524"/>
                <a:ext cx="69" cy="45"/>
              </a:xfrm>
              <a:custGeom>
                <a:avLst/>
                <a:gdLst>
                  <a:gd name="T0" fmla="*/ 29 w 29"/>
                  <a:gd name="T1" fmla="*/ 3 h 19"/>
                  <a:gd name="T2" fmla="*/ 22 w 29"/>
                  <a:gd name="T3" fmla="*/ 15 h 19"/>
                  <a:gd name="T4" fmla="*/ 21 w 29"/>
                  <a:gd name="T5" fmla="*/ 15 h 19"/>
                  <a:gd name="T6" fmla="*/ 22 w 29"/>
                  <a:gd name="T7" fmla="*/ 9 h 19"/>
                  <a:gd name="T8" fmla="*/ 2 w 29"/>
                  <a:gd name="T9" fmla="*/ 19 h 19"/>
                  <a:gd name="T10" fmla="*/ 11 w 29"/>
                  <a:gd name="T11" fmla="*/ 10 h 19"/>
                  <a:gd name="T12" fmla="*/ 17 w 29"/>
                  <a:gd name="T13" fmla="*/ 6 h 19"/>
                  <a:gd name="T14" fmla="*/ 29 w 29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29" y="3"/>
                    </a:moveTo>
                    <a:cubicBezTo>
                      <a:pt x="29" y="9"/>
                      <a:pt x="25" y="11"/>
                      <a:pt x="22" y="15"/>
                    </a:cubicBezTo>
                    <a:cubicBezTo>
                      <a:pt x="22" y="15"/>
                      <a:pt x="21" y="15"/>
                      <a:pt x="21" y="15"/>
                    </a:cubicBezTo>
                    <a:cubicBezTo>
                      <a:pt x="19" y="12"/>
                      <a:pt x="21" y="10"/>
                      <a:pt x="22" y="9"/>
                    </a:cubicBezTo>
                    <a:cubicBezTo>
                      <a:pt x="14" y="11"/>
                      <a:pt x="11" y="17"/>
                      <a:pt x="2" y="19"/>
                    </a:cubicBezTo>
                    <a:cubicBezTo>
                      <a:pt x="0" y="13"/>
                      <a:pt x="8" y="13"/>
                      <a:pt x="11" y="10"/>
                    </a:cubicBezTo>
                    <a:cubicBezTo>
                      <a:pt x="14" y="9"/>
                      <a:pt x="15" y="7"/>
                      <a:pt x="17" y="6"/>
                    </a:cubicBezTo>
                    <a:cubicBezTo>
                      <a:pt x="12" y="0"/>
                      <a:pt x="26" y="0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2868" y="1545"/>
                <a:ext cx="54" cy="85"/>
              </a:xfrm>
              <a:custGeom>
                <a:avLst/>
                <a:gdLst>
                  <a:gd name="T0" fmla="*/ 9 w 23"/>
                  <a:gd name="T1" fmla="*/ 31 h 36"/>
                  <a:gd name="T2" fmla="*/ 10 w 23"/>
                  <a:gd name="T3" fmla="*/ 36 h 36"/>
                  <a:gd name="T4" fmla="*/ 5 w 23"/>
                  <a:gd name="T5" fmla="*/ 34 h 36"/>
                  <a:gd name="T6" fmla="*/ 18 w 23"/>
                  <a:gd name="T7" fmla="*/ 12 h 36"/>
                  <a:gd name="T8" fmla="*/ 5 w 23"/>
                  <a:gd name="T9" fmla="*/ 10 h 36"/>
                  <a:gd name="T10" fmla="*/ 9 w 23"/>
                  <a:gd name="T11" fmla="*/ 11 h 36"/>
                  <a:gd name="T12" fmla="*/ 3 w 23"/>
                  <a:gd name="T13" fmla="*/ 14 h 36"/>
                  <a:gd name="T14" fmla="*/ 14 w 23"/>
                  <a:gd name="T15" fmla="*/ 2 h 36"/>
                  <a:gd name="T16" fmla="*/ 19 w 23"/>
                  <a:gd name="T17" fmla="*/ 21 h 36"/>
                  <a:gd name="T18" fmla="*/ 9 w 23"/>
                  <a:gd name="T1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6">
                    <a:moveTo>
                      <a:pt x="9" y="31"/>
                    </a:moveTo>
                    <a:cubicBezTo>
                      <a:pt x="9" y="33"/>
                      <a:pt x="12" y="33"/>
                      <a:pt x="10" y="36"/>
                    </a:cubicBezTo>
                    <a:cubicBezTo>
                      <a:pt x="7" y="36"/>
                      <a:pt x="7" y="35"/>
                      <a:pt x="5" y="34"/>
                    </a:cubicBezTo>
                    <a:cubicBezTo>
                      <a:pt x="2" y="25"/>
                      <a:pt x="19" y="22"/>
                      <a:pt x="18" y="12"/>
                    </a:cubicBezTo>
                    <a:cubicBezTo>
                      <a:pt x="17" y="6"/>
                      <a:pt x="8" y="2"/>
                      <a:pt x="5" y="10"/>
                    </a:cubicBezTo>
                    <a:cubicBezTo>
                      <a:pt x="6" y="11"/>
                      <a:pt x="8" y="10"/>
                      <a:pt x="9" y="11"/>
                    </a:cubicBezTo>
                    <a:cubicBezTo>
                      <a:pt x="9" y="14"/>
                      <a:pt x="5" y="15"/>
                      <a:pt x="3" y="14"/>
                    </a:cubicBezTo>
                    <a:cubicBezTo>
                      <a:pt x="0" y="7"/>
                      <a:pt x="7" y="0"/>
                      <a:pt x="14" y="2"/>
                    </a:cubicBezTo>
                    <a:cubicBezTo>
                      <a:pt x="20" y="4"/>
                      <a:pt x="23" y="14"/>
                      <a:pt x="19" y="21"/>
                    </a:cubicBezTo>
                    <a:cubicBezTo>
                      <a:pt x="17" y="25"/>
                      <a:pt x="9" y="26"/>
                      <a:pt x="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2877" y="1642"/>
                <a:ext cx="19" cy="19"/>
              </a:xfrm>
              <a:custGeom>
                <a:avLst/>
                <a:gdLst>
                  <a:gd name="T0" fmla="*/ 6 w 8"/>
                  <a:gd name="T1" fmla="*/ 1 h 8"/>
                  <a:gd name="T2" fmla="*/ 8 w 8"/>
                  <a:gd name="T3" fmla="*/ 6 h 8"/>
                  <a:gd name="T4" fmla="*/ 3 w 8"/>
                  <a:gd name="T5" fmla="*/ 8 h 8"/>
                  <a:gd name="T6" fmla="*/ 1 w 8"/>
                  <a:gd name="T7" fmla="*/ 6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7" y="2"/>
                      <a:pt x="8" y="4"/>
                      <a:pt x="8" y="6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0" y="2"/>
                      <a:pt x="2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2768" y="1668"/>
                <a:ext cx="88" cy="73"/>
              </a:xfrm>
              <a:custGeom>
                <a:avLst/>
                <a:gdLst>
                  <a:gd name="T0" fmla="*/ 25 w 37"/>
                  <a:gd name="T1" fmla="*/ 24 h 31"/>
                  <a:gd name="T2" fmla="*/ 28 w 37"/>
                  <a:gd name="T3" fmla="*/ 23 h 31"/>
                  <a:gd name="T4" fmla="*/ 9 w 37"/>
                  <a:gd name="T5" fmla="*/ 11 h 31"/>
                  <a:gd name="T6" fmla="*/ 9 w 37"/>
                  <a:gd name="T7" fmla="*/ 15 h 31"/>
                  <a:gd name="T8" fmla="*/ 6 w 37"/>
                  <a:gd name="T9" fmla="*/ 16 h 31"/>
                  <a:gd name="T10" fmla="*/ 0 w 37"/>
                  <a:gd name="T11" fmla="*/ 6 h 31"/>
                  <a:gd name="T12" fmla="*/ 10 w 37"/>
                  <a:gd name="T13" fmla="*/ 1 h 31"/>
                  <a:gd name="T14" fmla="*/ 6 w 37"/>
                  <a:gd name="T15" fmla="*/ 6 h 31"/>
                  <a:gd name="T16" fmla="*/ 30 w 37"/>
                  <a:gd name="T17" fmla="*/ 21 h 31"/>
                  <a:gd name="T18" fmla="*/ 30 w 37"/>
                  <a:gd name="T19" fmla="*/ 14 h 31"/>
                  <a:gd name="T20" fmla="*/ 37 w 37"/>
                  <a:gd name="T21" fmla="*/ 27 h 31"/>
                  <a:gd name="T22" fmla="*/ 25 w 37"/>
                  <a:gd name="T23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1">
                    <a:moveTo>
                      <a:pt x="25" y="24"/>
                    </a:moveTo>
                    <a:cubicBezTo>
                      <a:pt x="27" y="24"/>
                      <a:pt x="26" y="22"/>
                      <a:pt x="28" y="23"/>
                    </a:cubicBezTo>
                    <a:cubicBezTo>
                      <a:pt x="22" y="19"/>
                      <a:pt x="14" y="16"/>
                      <a:pt x="9" y="11"/>
                    </a:cubicBezTo>
                    <a:cubicBezTo>
                      <a:pt x="7" y="11"/>
                      <a:pt x="9" y="13"/>
                      <a:pt x="9" y="15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4" y="13"/>
                      <a:pt x="2" y="9"/>
                      <a:pt x="0" y="6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1" y="5"/>
                      <a:pt x="7" y="4"/>
                      <a:pt x="6" y="6"/>
                    </a:cubicBezTo>
                    <a:cubicBezTo>
                      <a:pt x="14" y="11"/>
                      <a:pt x="22" y="16"/>
                      <a:pt x="30" y="21"/>
                    </a:cubicBezTo>
                    <a:cubicBezTo>
                      <a:pt x="30" y="19"/>
                      <a:pt x="28" y="16"/>
                      <a:pt x="30" y="14"/>
                    </a:cubicBezTo>
                    <a:cubicBezTo>
                      <a:pt x="35" y="16"/>
                      <a:pt x="37" y="23"/>
                      <a:pt x="37" y="27"/>
                    </a:cubicBezTo>
                    <a:cubicBezTo>
                      <a:pt x="31" y="25"/>
                      <a:pt x="26" y="31"/>
                      <a:pt x="2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2806" y="1800"/>
                <a:ext cx="29" cy="81"/>
              </a:xfrm>
              <a:custGeom>
                <a:avLst/>
                <a:gdLst>
                  <a:gd name="T0" fmla="*/ 9 w 12"/>
                  <a:gd name="T1" fmla="*/ 0 h 34"/>
                  <a:gd name="T2" fmla="*/ 11 w 12"/>
                  <a:gd name="T3" fmla="*/ 1 h 34"/>
                  <a:gd name="T4" fmla="*/ 9 w 12"/>
                  <a:gd name="T5" fmla="*/ 21 h 34"/>
                  <a:gd name="T6" fmla="*/ 12 w 12"/>
                  <a:gd name="T7" fmla="*/ 23 h 34"/>
                  <a:gd name="T8" fmla="*/ 7 w 12"/>
                  <a:gd name="T9" fmla="*/ 34 h 34"/>
                  <a:gd name="T10" fmla="*/ 4 w 12"/>
                  <a:gd name="T11" fmla="*/ 34 h 34"/>
                  <a:gd name="T12" fmla="*/ 1 w 12"/>
                  <a:gd name="T13" fmla="*/ 16 h 34"/>
                  <a:gd name="T14" fmla="*/ 6 w 12"/>
                  <a:gd name="T15" fmla="*/ 22 h 34"/>
                  <a:gd name="T16" fmla="*/ 9 w 12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">
                    <a:moveTo>
                      <a:pt x="9" y="0"/>
                    </a:moveTo>
                    <a:cubicBezTo>
                      <a:pt x="9" y="1"/>
                      <a:pt x="10" y="1"/>
                      <a:pt x="11" y="1"/>
                    </a:cubicBezTo>
                    <a:cubicBezTo>
                      <a:pt x="11" y="7"/>
                      <a:pt x="10" y="15"/>
                      <a:pt x="9" y="21"/>
                    </a:cubicBezTo>
                    <a:cubicBezTo>
                      <a:pt x="10" y="22"/>
                      <a:pt x="11" y="22"/>
                      <a:pt x="12" y="23"/>
                    </a:cubicBezTo>
                    <a:cubicBezTo>
                      <a:pt x="12" y="28"/>
                      <a:pt x="8" y="29"/>
                      <a:pt x="7" y="34"/>
                    </a:cubicBezTo>
                    <a:cubicBezTo>
                      <a:pt x="6" y="34"/>
                      <a:pt x="5" y="34"/>
                      <a:pt x="4" y="34"/>
                    </a:cubicBezTo>
                    <a:cubicBezTo>
                      <a:pt x="4" y="27"/>
                      <a:pt x="0" y="23"/>
                      <a:pt x="1" y="16"/>
                    </a:cubicBezTo>
                    <a:cubicBezTo>
                      <a:pt x="6" y="15"/>
                      <a:pt x="4" y="20"/>
                      <a:pt x="6" y="22"/>
                    </a:cubicBezTo>
                    <a:cubicBezTo>
                      <a:pt x="9" y="17"/>
                      <a:pt x="6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2877" y="1810"/>
                <a:ext cx="33" cy="78"/>
              </a:xfrm>
              <a:custGeom>
                <a:avLst/>
                <a:gdLst>
                  <a:gd name="T0" fmla="*/ 3 w 14"/>
                  <a:gd name="T1" fmla="*/ 0 h 33"/>
                  <a:gd name="T2" fmla="*/ 4 w 14"/>
                  <a:gd name="T3" fmla="*/ 0 h 33"/>
                  <a:gd name="T4" fmla="*/ 5 w 14"/>
                  <a:gd name="T5" fmla="*/ 24 h 33"/>
                  <a:gd name="T6" fmla="*/ 9 w 14"/>
                  <a:gd name="T7" fmla="*/ 19 h 33"/>
                  <a:gd name="T8" fmla="*/ 6 w 14"/>
                  <a:gd name="T9" fmla="*/ 33 h 33"/>
                  <a:gd name="T10" fmla="*/ 0 w 14"/>
                  <a:gd name="T11" fmla="*/ 22 h 33"/>
                  <a:gd name="T12" fmla="*/ 3 w 14"/>
                  <a:gd name="T13" fmla="*/ 22 h 33"/>
                  <a:gd name="T14" fmla="*/ 3 w 14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3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6" y="6"/>
                      <a:pt x="5" y="16"/>
                      <a:pt x="5" y="24"/>
                    </a:cubicBezTo>
                    <a:cubicBezTo>
                      <a:pt x="7" y="23"/>
                      <a:pt x="6" y="19"/>
                      <a:pt x="9" y="19"/>
                    </a:cubicBezTo>
                    <a:cubicBezTo>
                      <a:pt x="14" y="22"/>
                      <a:pt x="7" y="30"/>
                      <a:pt x="6" y="33"/>
                    </a:cubicBezTo>
                    <a:cubicBezTo>
                      <a:pt x="1" y="32"/>
                      <a:pt x="1" y="27"/>
                      <a:pt x="0" y="22"/>
                    </a:cubicBezTo>
                    <a:cubicBezTo>
                      <a:pt x="1" y="21"/>
                      <a:pt x="2" y="21"/>
                      <a:pt x="3" y="22"/>
                    </a:cubicBezTo>
                    <a:cubicBezTo>
                      <a:pt x="3" y="13"/>
                      <a:pt x="1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2513" y="1252"/>
                <a:ext cx="752" cy="730"/>
              </a:xfrm>
              <a:custGeom>
                <a:avLst/>
                <a:gdLst>
                  <a:gd name="T0" fmla="*/ 241 w 318"/>
                  <a:gd name="T1" fmla="*/ 114 h 309"/>
                  <a:gd name="T2" fmla="*/ 275 w 318"/>
                  <a:gd name="T3" fmla="*/ 108 h 309"/>
                  <a:gd name="T4" fmla="*/ 228 w 318"/>
                  <a:gd name="T5" fmla="*/ 175 h 309"/>
                  <a:gd name="T6" fmla="*/ 256 w 318"/>
                  <a:gd name="T7" fmla="*/ 215 h 309"/>
                  <a:gd name="T8" fmla="*/ 237 w 318"/>
                  <a:gd name="T9" fmla="*/ 211 h 309"/>
                  <a:gd name="T10" fmla="*/ 208 w 318"/>
                  <a:gd name="T11" fmla="*/ 194 h 309"/>
                  <a:gd name="T12" fmla="*/ 151 w 318"/>
                  <a:gd name="T13" fmla="*/ 270 h 309"/>
                  <a:gd name="T14" fmla="*/ 126 w 318"/>
                  <a:gd name="T15" fmla="*/ 303 h 309"/>
                  <a:gd name="T16" fmla="*/ 139 w 318"/>
                  <a:gd name="T17" fmla="*/ 269 h 309"/>
                  <a:gd name="T18" fmla="*/ 97 w 318"/>
                  <a:gd name="T19" fmla="*/ 196 h 309"/>
                  <a:gd name="T20" fmla="*/ 7 w 318"/>
                  <a:gd name="T21" fmla="*/ 220 h 309"/>
                  <a:gd name="T22" fmla="*/ 36 w 318"/>
                  <a:gd name="T23" fmla="*/ 196 h 309"/>
                  <a:gd name="T24" fmla="*/ 85 w 318"/>
                  <a:gd name="T25" fmla="*/ 126 h 309"/>
                  <a:gd name="T26" fmla="*/ 36 w 318"/>
                  <a:gd name="T27" fmla="*/ 44 h 309"/>
                  <a:gd name="T28" fmla="*/ 103 w 318"/>
                  <a:gd name="T29" fmla="*/ 102 h 309"/>
                  <a:gd name="T30" fmla="*/ 157 w 318"/>
                  <a:gd name="T31" fmla="*/ 32 h 309"/>
                  <a:gd name="T32" fmla="*/ 165 w 318"/>
                  <a:gd name="T33" fmla="*/ 33 h 309"/>
                  <a:gd name="T34" fmla="*/ 218 w 318"/>
                  <a:gd name="T35" fmla="*/ 111 h 309"/>
                  <a:gd name="T36" fmla="*/ 253 w 318"/>
                  <a:gd name="T37" fmla="*/ 93 h 309"/>
                  <a:gd name="T38" fmla="*/ 259 w 318"/>
                  <a:gd name="T39" fmla="*/ 97 h 309"/>
                  <a:gd name="T40" fmla="*/ 172 w 318"/>
                  <a:gd name="T41" fmla="*/ 26 h 309"/>
                  <a:gd name="T42" fmla="*/ 161 w 318"/>
                  <a:gd name="T43" fmla="*/ 67 h 309"/>
                  <a:gd name="T44" fmla="*/ 159 w 318"/>
                  <a:gd name="T45" fmla="*/ 72 h 309"/>
                  <a:gd name="T46" fmla="*/ 54 w 318"/>
                  <a:gd name="T47" fmla="*/ 69 h 309"/>
                  <a:gd name="T48" fmla="*/ 80 w 318"/>
                  <a:gd name="T49" fmla="*/ 97 h 309"/>
                  <a:gd name="T50" fmla="*/ 54 w 318"/>
                  <a:gd name="T51" fmla="*/ 77 h 309"/>
                  <a:gd name="T52" fmla="*/ 80 w 318"/>
                  <a:gd name="T53" fmla="*/ 97 h 309"/>
                  <a:gd name="T54" fmla="*/ 165 w 318"/>
                  <a:gd name="T55" fmla="*/ 78 h 309"/>
                  <a:gd name="T56" fmla="*/ 274 w 318"/>
                  <a:gd name="T57" fmla="*/ 100 h 309"/>
                  <a:gd name="T58" fmla="*/ 106 w 318"/>
                  <a:gd name="T59" fmla="*/ 106 h 309"/>
                  <a:gd name="T60" fmla="*/ 141 w 318"/>
                  <a:gd name="T61" fmla="*/ 89 h 309"/>
                  <a:gd name="T62" fmla="*/ 214 w 318"/>
                  <a:gd name="T63" fmla="*/ 117 h 309"/>
                  <a:gd name="T64" fmla="*/ 169 w 318"/>
                  <a:gd name="T65" fmla="*/ 92 h 309"/>
                  <a:gd name="T66" fmla="*/ 204 w 318"/>
                  <a:gd name="T67" fmla="*/ 185 h 309"/>
                  <a:gd name="T68" fmla="*/ 213 w 318"/>
                  <a:gd name="T69" fmla="*/ 120 h 309"/>
                  <a:gd name="T70" fmla="*/ 108 w 318"/>
                  <a:gd name="T71" fmla="*/ 114 h 309"/>
                  <a:gd name="T72" fmla="*/ 107 w 318"/>
                  <a:gd name="T73" fmla="*/ 188 h 309"/>
                  <a:gd name="T74" fmla="*/ 244 w 318"/>
                  <a:gd name="T75" fmla="*/ 121 h 309"/>
                  <a:gd name="T76" fmla="*/ 244 w 318"/>
                  <a:gd name="T77" fmla="*/ 118 h 309"/>
                  <a:gd name="T78" fmla="*/ 105 w 318"/>
                  <a:gd name="T79" fmla="*/ 114 h 309"/>
                  <a:gd name="T80" fmla="*/ 217 w 318"/>
                  <a:gd name="T81" fmla="*/ 128 h 309"/>
                  <a:gd name="T82" fmla="*/ 217 w 318"/>
                  <a:gd name="T83" fmla="*/ 128 h 309"/>
                  <a:gd name="T84" fmla="*/ 93 w 318"/>
                  <a:gd name="T85" fmla="*/ 128 h 309"/>
                  <a:gd name="T86" fmla="*/ 222 w 318"/>
                  <a:gd name="T87" fmla="*/ 156 h 309"/>
                  <a:gd name="T88" fmla="*/ 222 w 318"/>
                  <a:gd name="T89" fmla="*/ 136 h 309"/>
                  <a:gd name="T90" fmla="*/ 103 w 318"/>
                  <a:gd name="T91" fmla="*/ 185 h 309"/>
                  <a:gd name="T92" fmla="*/ 227 w 318"/>
                  <a:gd name="T93" fmla="*/ 182 h 309"/>
                  <a:gd name="T94" fmla="*/ 227 w 318"/>
                  <a:gd name="T95" fmla="*/ 182 h 309"/>
                  <a:gd name="T96" fmla="*/ 79 w 318"/>
                  <a:gd name="T97" fmla="*/ 186 h 309"/>
                  <a:gd name="T98" fmla="*/ 162 w 318"/>
                  <a:gd name="T99" fmla="*/ 211 h 309"/>
                  <a:gd name="T100" fmla="*/ 204 w 318"/>
                  <a:gd name="T101" fmla="*/ 188 h 309"/>
                  <a:gd name="T102" fmla="*/ 136 w 318"/>
                  <a:gd name="T103" fmla="*/ 214 h 309"/>
                  <a:gd name="T104" fmla="*/ 102 w 318"/>
                  <a:gd name="T105" fmla="*/ 195 h 309"/>
                  <a:gd name="T106" fmla="*/ 36 w 318"/>
                  <a:gd name="T107" fmla="*/ 204 h 309"/>
                  <a:gd name="T108" fmla="*/ 18 w 318"/>
                  <a:gd name="T109" fmla="*/ 221 h 309"/>
                  <a:gd name="T110" fmla="*/ 227 w 318"/>
                  <a:gd name="T111" fmla="*/ 198 h 309"/>
                  <a:gd name="T112" fmla="*/ 230 w 318"/>
                  <a:gd name="T113" fmla="*/ 196 h 309"/>
                  <a:gd name="T114" fmla="*/ 157 w 318"/>
                  <a:gd name="T115" fmla="*/ 227 h 309"/>
                  <a:gd name="T116" fmla="*/ 277 w 318"/>
                  <a:gd name="T117" fmla="*/ 232 h 309"/>
                  <a:gd name="T118" fmla="*/ 251 w 318"/>
                  <a:gd name="T119" fmla="*/ 226 h 309"/>
                  <a:gd name="T120" fmla="*/ 148 w 318"/>
                  <a:gd name="T121" fmla="*/ 243 h 309"/>
                  <a:gd name="T122" fmla="*/ 143 w 318"/>
                  <a:gd name="T123" fmla="*/ 268 h 309"/>
                  <a:gd name="T124" fmla="*/ 132 w 318"/>
                  <a:gd name="T125" fmla="*/ 30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8" h="309">
                    <a:moveTo>
                      <a:pt x="259" y="97"/>
                    </a:moveTo>
                    <a:cubicBezTo>
                      <a:pt x="251" y="101"/>
                      <a:pt x="246" y="107"/>
                      <a:pt x="238" y="109"/>
                    </a:cubicBezTo>
                    <a:cubicBezTo>
                      <a:pt x="241" y="110"/>
                      <a:pt x="240" y="113"/>
                      <a:pt x="241" y="114"/>
                    </a:cubicBezTo>
                    <a:cubicBezTo>
                      <a:pt x="251" y="112"/>
                      <a:pt x="261" y="103"/>
                      <a:pt x="271" y="98"/>
                    </a:cubicBezTo>
                    <a:cubicBezTo>
                      <a:pt x="272" y="74"/>
                      <a:pt x="318" y="78"/>
                      <a:pt x="305" y="107"/>
                    </a:cubicBezTo>
                    <a:cubicBezTo>
                      <a:pt x="299" y="116"/>
                      <a:pt x="281" y="120"/>
                      <a:pt x="275" y="108"/>
                    </a:cubicBezTo>
                    <a:cubicBezTo>
                      <a:pt x="264" y="113"/>
                      <a:pt x="254" y="120"/>
                      <a:pt x="244" y="125"/>
                    </a:cubicBezTo>
                    <a:cubicBezTo>
                      <a:pt x="242" y="132"/>
                      <a:pt x="239" y="137"/>
                      <a:pt x="230" y="137"/>
                    </a:cubicBezTo>
                    <a:cubicBezTo>
                      <a:pt x="231" y="150"/>
                      <a:pt x="225" y="163"/>
                      <a:pt x="228" y="175"/>
                    </a:cubicBezTo>
                    <a:cubicBezTo>
                      <a:pt x="228" y="178"/>
                      <a:pt x="231" y="180"/>
                      <a:pt x="232" y="182"/>
                    </a:cubicBezTo>
                    <a:cubicBezTo>
                      <a:pt x="232" y="185"/>
                      <a:pt x="231" y="189"/>
                      <a:pt x="231" y="192"/>
                    </a:cubicBezTo>
                    <a:cubicBezTo>
                      <a:pt x="238" y="201"/>
                      <a:pt x="247" y="207"/>
                      <a:pt x="256" y="215"/>
                    </a:cubicBezTo>
                    <a:cubicBezTo>
                      <a:pt x="273" y="207"/>
                      <a:pt x="290" y="238"/>
                      <a:pt x="272" y="247"/>
                    </a:cubicBezTo>
                    <a:cubicBezTo>
                      <a:pt x="260" y="252"/>
                      <a:pt x="241" y="238"/>
                      <a:pt x="249" y="223"/>
                    </a:cubicBezTo>
                    <a:cubicBezTo>
                      <a:pt x="245" y="219"/>
                      <a:pt x="241" y="215"/>
                      <a:pt x="237" y="211"/>
                    </a:cubicBezTo>
                    <a:cubicBezTo>
                      <a:pt x="233" y="208"/>
                      <a:pt x="228" y="200"/>
                      <a:pt x="224" y="199"/>
                    </a:cubicBezTo>
                    <a:cubicBezTo>
                      <a:pt x="222" y="199"/>
                      <a:pt x="220" y="200"/>
                      <a:pt x="217" y="200"/>
                    </a:cubicBezTo>
                    <a:cubicBezTo>
                      <a:pt x="214" y="199"/>
                      <a:pt x="211" y="197"/>
                      <a:pt x="208" y="194"/>
                    </a:cubicBezTo>
                    <a:cubicBezTo>
                      <a:pt x="194" y="203"/>
                      <a:pt x="178" y="211"/>
                      <a:pt x="163" y="219"/>
                    </a:cubicBezTo>
                    <a:cubicBezTo>
                      <a:pt x="163" y="227"/>
                      <a:pt x="159" y="231"/>
                      <a:pt x="152" y="232"/>
                    </a:cubicBezTo>
                    <a:cubicBezTo>
                      <a:pt x="152" y="244"/>
                      <a:pt x="149" y="258"/>
                      <a:pt x="151" y="270"/>
                    </a:cubicBezTo>
                    <a:cubicBezTo>
                      <a:pt x="154" y="273"/>
                      <a:pt x="158" y="275"/>
                      <a:pt x="159" y="281"/>
                    </a:cubicBezTo>
                    <a:cubicBezTo>
                      <a:pt x="160" y="289"/>
                      <a:pt x="155" y="302"/>
                      <a:pt x="149" y="305"/>
                    </a:cubicBezTo>
                    <a:cubicBezTo>
                      <a:pt x="144" y="309"/>
                      <a:pt x="130" y="309"/>
                      <a:pt x="126" y="303"/>
                    </a:cubicBezTo>
                    <a:cubicBezTo>
                      <a:pt x="126" y="302"/>
                      <a:pt x="126" y="299"/>
                      <a:pt x="126" y="297"/>
                    </a:cubicBezTo>
                    <a:cubicBezTo>
                      <a:pt x="125" y="293"/>
                      <a:pt x="123" y="290"/>
                      <a:pt x="124" y="287"/>
                    </a:cubicBezTo>
                    <a:cubicBezTo>
                      <a:pt x="124" y="278"/>
                      <a:pt x="130" y="270"/>
                      <a:pt x="139" y="269"/>
                    </a:cubicBezTo>
                    <a:cubicBezTo>
                      <a:pt x="142" y="257"/>
                      <a:pt x="142" y="245"/>
                      <a:pt x="142" y="230"/>
                    </a:cubicBezTo>
                    <a:cubicBezTo>
                      <a:pt x="139" y="227"/>
                      <a:pt x="134" y="225"/>
                      <a:pt x="135" y="217"/>
                    </a:cubicBezTo>
                    <a:cubicBezTo>
                      <a:pt x="124" y="209"/>
                      <a:pt x="111" y="202"/>
                      <a:pt x="97" y="196"/>
                    </a:cubicBezTo>
                    <a:cubicBezTo>
                      <a:pt x="90" y="199"/>
                      <a:pt x="84" y="195"/>
                      <a:pt x="80" y="191"/>
                    </a:cubicBezTo>
                    <a:cubicBezTo>
                      <a:pt x="67" y="195"/>
                      <a:pt x="53" y="200"/>
                      <a:pt x="40" y="205"/>
                    </a:cubicBezTo>
                    <a:cubicBezTo>
                      <a:pt x="42" y="221"/>
                      <a:pt x="17" y="230"/>
                      <a:pt x="7" y="220"/>
                    </a:cubicBezTo>
                    <a:cubicBezTo>
                      <a:pt x="4" y="217"/>
                      <a:pt x="0" y="210"/>
                      <a:pt x="1" y="206"/>
                    </a:cubicBezTo>
                    <a:cubicBezTo>
                      <a:pt x="1" y="204"/>
                      <a:pt x="6" y="199"/>
                      <a:pt x="7" y="197"/>
                    </a:cubicBezTo>
                    <a:cubicBezTo>
                      <a:pt x="15" y="188"/>
                      <a:pt x="28" y="186"/>
                      <a:pt x="36" y="196"/>
                    </a:cubicBezTo>
                    <a:cubicBezTo>
                      <a:pt x="50" y="190"/>
                      <a:pt x="66" y="186"/>
                      <a:pt x="79" y="180"/>
                    </a:cubicBezTo>
                    <a:cubicBezTo>
                      <a:pt x="80" y="176"/>
                      <a:pt x="83" y="172"/>
                      <a:pt x="86" y="170"/>
                    </a:cubicBezTo>
                    <a:cubicBezTo>
                      <a:pt x="86" y="158"/>
                      <a:pt x="86" y="140"/>
                      <a:pt x="85" y="126"/>
                    </a:cubicBezTo>
                    <a:cubicBezTo>
                      <a:pt x="79" y="124"/>
                      <a:pt x="76" y="113"/>
                      <a:pt x="81" y="108"/>
                    </a:cubicBezTo>
                    <a:cubicBezTo>
                      <a:pt x="72" y="97"/>
                      <a:pt x="61" y="89"/>
                      <a:pt x="51" y="80"/>
                    </a:cubicBezTo>
                    <a:cubicBezTo>
                      <a:pt x="30" y="90"/>
                      <a:pt x="12" y="53"/>
                      <a:pt x="36" y="44"/>
                    </a:cubicBezTo>
                    <a:cubicBezTo>
                      <a:pt x="52" y="42"/>
                      <a:pt x="69" y="56"/>
                      <a:pt x="58" y="71"/>
                    </a:cubicBezTo>
                    <a:cubicBezTo>
                      <a:pt x="68" y="82"/>
                      <a:pt x="78" y="92"/>
                      <a:pt x="89" y="101"/>
                    </a:cubicBezTo>
                    <a:cubicBezTo>
                      <a:pt x="94" y="99"/>
                      <a:pt x="100" y="98"/>
                      <a:pt x="103" y="102"/>
                    </a:cubicBezTo>
                    <a:cubicBezTo>
                      <a:pt x="116" y="97"/>
                      <a:pt x="128" y="91"/>
                      <a:pt x="141" y="85"/>
                    </a:cubicBezTo>
                    <a:cubicBezTo>
                      <a:pt x="143" y="78"/>
                      <a:pt x="147" y="73"/>
                      <a:pt x="154" y="72"/>
                    </a:cubicBezTo>
                    <a:cubicBezTo>
                      <a:pt x="156" y="59"/>
                      <a:pt x="158" y="43"/>
                      <a:pt x="157" y="32"/>
                    </a:cubicBezTo>
                    <a:cubicBezTo>
                      <a:pt x="146" y="29"/>
                      <a:pt x="143" y="11"/>
                      <a:pt x="152" y="4"/>
                    </a:cubicBezTo>
                    <a:cubicBezTo>
                      <a:pt x="159" y="0"/>
                      <a:pt x="174" y="1"/>
                      <a:pt x="177" y="11"/>
                    </a:cubicBezTo>
                    <a:cubicBezTo>
                      <a:pt x="180" y="19"/>
                      <a:pt x="176" y="33"/>
                      <a:pt x="165" y="33"/>
                    </a:cubicBezTo>
                    <a:cubicBezTo>
                      <a:pt x="166" y="45"/>
                      <a:pt x="164" y="61"/>
                      <a:pt x="164" y="73"/>
                    </a:cubicBezTo>
                    <a:cubicBezTo>
                      <a:pt x="169" y="75"/>
                      <a:pt x="171" y="82"/>
                      <a:pt x="170" y="86"/>
                    </a:cubicBezTo>
                    <a:cubicBezTo>
                      <a:pt x="186" y="95"/>
                      <a:pt x="202" y="103"/>
                      <a:pt x="218" y="111"/>
                    </a:cubicBezTo>
                    <a:cubicBezTo>
                      <a:pt x="222" y="107"/>
                      <a:pt x="231" y="106"/>
                      <a:pt x="237" y="109"/>
                    </a:cubicBezTo>
                    <a:cubicBezTo>
                      <a:pt x="242" y="102"/>
                      <a:pt x="252" y="98"/>
                      <a:pt x="260" y="93"/>
                    </a:cubicBezTo>
                    <a:cubicBezTo>
                      <a:pt x="258" y="91"/>
                      <a:pt x="254" y="96"/>
                      <a:pt x="253" y="93"/>
                    </a:cubicBezTo>
                    <a:cubicBezTo>
                      <a:pt x="252" y="88"/>
                      <a:pt x="264" y="87"/>
                      <a:pt x="269" y="89"/>
                    </a:cubicBezTo>
                    <a:cubicBezTo>
                      <a:pt x="267" y="94"/>
                      <a:pt x="263" y="101"/>
                      <a:pt x="259" y="102"/>
                    </a:cubicBezTo>
                    <a:cubicBezTo>
                      <a:pt x="256" y="102"/>
                      <a:pt x="258" y="99"/>
                      <a:pt x="259" y="97"/>
                    </a:cubicBezTo>
                    <a:close/>
                    <a:moveTo>
                      <a:pt x="172" y="10"/>
                    </a:moveTo>
                    <a:cubicBezTo>
                      <a:pt x="167" y="6"/>
                      <a:pt x="158" y="4"/>
                      <a:pt x="153" y="8"/>
                    </a:cubicBezTo>
                    <a:cubicBezTo>
                      <a:pt x="142" y="18"/>
                      <a:pt x="160" y="38"/>
                      <a:pt x="172" y="26"/>
                    </a:cubicBezTo>
                    <a:cubicBezTo>
                      <a:pt x="174" y="21"/>
                      <a:pt x="175" y="15"/>
                      <a:pt x="172" y="10"/>
                    </a:cubicBezTo>
                    <a:close/>
                    <a:moveTo>
                      <a:pt x="159" y="72"/>
                    </a:moveTo>
                    <a:cubicBezTo>
                      <a:pt x="161" y="71"/>
                      <a:pt x="161" y="68"/>
                      <a:pt x="161" y="67"/>
                    </a:cubicBezTo>
                    <a:cubicBezTo>
                      <a:pt x="162" y="57"/>
                      <a:pt x="162" y="44"/>
                      <a:pt x="162" y="33"/>
                    </a:cubicBezTo>
                    <a:cubicBezTo>
                      <a:pt x="162" y="33"/>
                      <a:pt x="161" y="33"/>
                      <a:pt x="160" y="33"/>
                    </a:cubicBezTo>
                    <a:cubicBezTo>
                      <a:pt x="160" y="48"/>
                      <a:pt x="157" y="58"/>
                      <a:pt x="159" y="72"/>
                    </a:cubicBezTo>
                    <a:close/>
                    <a:moveTo>
                      <a:pt x="35" y="49"/>
                    </a:moveTo>
                    <a:cubicBezTo>
                      <a:pt x="18" y="56"/>
                      <a:pt x="35" y="88"/>
                      <a:pt x="53" y="74"/>
                    </a:cubicBezTo>
                    <a:cubicBezTo>
                      <a:pt x="54" y="73"/>
                      <a:pt x="53" y="71"/>
                      <a:pt x="54" y="69"/>
                    </a:cubicBezTo>
                    <a:cubicBezTo>
                      <a:pt x="56" y="69"/>
                      <a:pt x="55" y="69"/>
                      <a:pt x="57" y="69"/>
                    </a:cubicBezTo>
                    <a:cubicBezTo>
                      <a:pt x="66" y="56"/>
                      <a:pt x="45" y="44"/>
                      <a:pt x="35" y="49"/>
                    </a:cubicBezTo>
                    <a:close/>
                    <a:moveTo>
                      <a:pt x="80" y="97"/>
                    </a:moveTo>
                    <a:cubicBezTo>
                      <a:pt x="72" y="90"/>
                      <a:pt x="64" y="82"/>
                      <a:pt x="57" y="75"/>
                    </a:cubicBezTo>
                    <a:cubicBezTo>
                      <a:pt x="57" y="75"/>
                      <a:pt x="56" y="75"/>
                      <a:pt x="56" y="75"/>
                    </a:cubicBezTo>
                    <a:cubicBezTo>
                      <a:pt x="55" y="76"/>
                      <a:pt x="55" y="76"/>
                      <a:pt x="54" y="77"/>
                    </a:cubicBezTo>
                    <a:cubicBezTo>
                      <a:pt x="57" y="82"/>
                      <a:pt x="64" y="88"/>
                      <a:pt x="70" y="92"/>
                    </a:cubicBezTo>
                    <a:cubicBezTo>
                      <a:pt x="74" y="96"/>
                      <a:pt x="79" y="102"/>
                      <a:pt x="84" y="103"/>
                    </a:cubicBezTo>
                    <a:cubicBezTo>
                      <a:pt x="85" y="101"/>
                      <a:pt x="81" y="99"/>
                      <a:pt x="80" y="97"/>
                    </a:cubicBezTo>
                    <a:close/>
                    <a:moveTo>
                      <a:pt x="148" y="95"/>
                    </a:moveTo>
                    <a:cubicBezTo>
                      <a:pt x="150" y="97"/>
                      <a:pt x="155" y="100"/>
                      <a:pt x="160" y="99"/>
                    </a:cubicBezTo>
                    <a:cubicBezTo>
                      <a:pt x="167" y="97"/>
                      <a:pt x="168" y="85"/>
                      <a:pt x="165" y="78"/>
                    </a:cubicBezTo>
                    <a:cubicBezTo>
                      <a:pt x="151" y="68"/>
                      <a:pt x="139" y="86"/>
                      <a:pt x="148" y="95"/>
                    </a:cubicBezTo>
                    <a:close/>
                    <a:moveTo>
                      <a:pt x="299" y="87"/>
                    </a:moveTo>
                    <a:cubicBezTo>
                      <a:pt x="289" y="81"/>
                      <a:pt x="273" y="89"/>
                      <a:pt x="274" y="100"/>
                    </a:cubicBezTo>
                    <a:cubicBezTo>
                      <a:pt x="275" y="105"/>
                      <a:pt x="278" y="107"/>
                      <a:pt x="281" y="111"/>
                    </a:cubicBezTo>
                    <a:cubicBezTo>
                      <a:pt x="296" y="120"/>
                      <a:pt x="311" y="96"/>
                      <a:pt x="299" y="87"/>
                    </a:cubicBezTo>
                    <a:close/>
                    <a:moveTo>
                      <a:pt x="106" y="106"/>
                    </a:moveTo>
                    <a:cubicBezTo>
                      <a:pt x="107" y="107"/>
                      <a:pt x="107" y="108"/>
                      <a:pt x="108" y="110"/>
                    </a:cubicBezTo>
                    <a:cubicBezTo>
                      <a:pt x="120" y="105"/>
                      <a:pt x="132" y="100"/>
                      <a:pt x="143" y="93"/>
                    </a:cubicBezTo>
                    <a:cubicBezTo>
                      <a:pt x="142" y="91"/>
                      <a:pt x="142" y="90"/>
                      <a:pt x="141" y="89"/>
                    </a:cubicBezTo>
                    <a:cubicBezTo>
                      <a:pt x="130" y="95"/>
                      <a:pt x="117" y="99"/>
                      <a:pt x="106" y="106"/>
                    </a:cubicBezTo>
                    <a:close/>
                    <a:moveTo>
                      <a:pt x="169" y="92"/>
                    </a:moveTo>
                    <a:cubicBezTo>
                      <a:pt x="184" y="102"/>
                      <a:pt x="198" y="109"/>
                      <a:pt x="214" y="117"/>
                    </a:cubicBezTo>
                    <a:cubicBezTo>
                      <a:pt x="214" y="115"/>
                      <a:pt x="216" y="115"/>
                      <a:pt x="216" y="113"/>
                    </a:cubicBezTo>
                    <a:cubicBezTo>
                      <a:pt x="200" y="106"/>
                      <a:pt x="186" y="97"/>
                      <a:pt x="170" y="91"/>
                    </a:cubicBezTo>
                    <a:cubicBezTo>
                      <a:pt x="170" y="91"/>
                      <a:pt x="170" y="92"/>
                      <a:pt x="169" y="92"/>
                    </a:cubicBezTo>
                    <a:close/>
                    <a:moveTo>
                      <a:pt x="138" y="207"/>
                    </a:moveTo>
                    <a:cubicBezTo>
                      <a:pt x="145" y="203"/>
                      <a:pt x="155" y="203"/>
                      <a:pt x="160" y="208"/>
                    </a:cubicBezTo>
                    <a:cubicBezTo>
                      <a:pt x="175" y="200"/>
                      <a:pt x="191" y="193"/>
                      <a:pt x="204" y="185"/>
                    </a:cubicBezTo>
                    <a:cubicBezTo>
                      <a:pt x="206" y="178"/>
                      <a:pt x="210" y="173"/>
                      <a:pt x="219" y="172"/>
                    </a:cubicBezTo>
                    <a:cubicBezTo>
                      <a:pt x="219" y="162"/>
                      <a:pt x="220" y="148"/>
                      <a:pt x="220" y="134"/>
                    </a:cubicBezTo>
                    <a:cubicBezTo>
                      <a:pt x="216" y="131"/>
                      <a:pt x="213" y="127"/>
                      <a:pt x="213" y="120"/>
                    </a:cubicBezTo>
                    <a:cubicBezTo>
                      <a:pt x="197" y="112"/>
                      <a:pt x="185" y="104"/>
                      <a:pt x="168" y="97"/>
                    </a:cubicBezTo>
                    <a:cubicBezTo>
                      <a:pt x="163" y="106"/>
                      <a:pt x="149" y="102"/>
                      <a:pt x="144" y="96"/>
                    </a:cubicBezTo>
                    <a:cubicBezTo>
                      <a:pt x="133" y="103"/>
                      <a:pt x="120" y="107"/>
                      <a:pt x="108" y="114"/>
                    </a:cubicBezTo>
                    <a:cubicBezTo>
                      <a:pt x="109" y="123"/>
                      <a:pt x="104" y="127"/>
                      <a:pt x="96" y="128"/>
                    </a:cubicBezTo>
                    <a:cubicBezTo>
                      <a:pt x="97" y="145"/>
                      <a:pt x="97" y="153"/>
                      <a:pt x="97" y="169"/>
                    </a:cubicBezTo>
                    <a:cubicBezTo>
                      <a:pt x="105" y="171"/>
                      <a:pt x="108" y="179"/>
                      <a:pt x="107" y="188"/>
                    </a:cubicBezTo>
                    <a:cubicBezTo>
                      <a:pt x="117" y="195"/>
                      <a:pt x="129" y="200"/>
                      <a:pt x="138" y="207"/>
                    </a:cubicBezTo>
                    <a:close/>
                    <a:moveTo>
                      <a:pt x="244" y="118"/>
                    </a:moveTo>
                    <a:cubicBezTo>
                      <a:pt x="244" y="119"/>
                      <a:pt x="244" y="120"/>
                      <a:pt x="244" y="121"/>
                    </a:cubicBezTo>
                    <a:cubicBezTo>
                      <a:pt x="254" y="117"/>
                      <a:pt x="262" y="111"/>
                      <a:pt x="272" y="106"/>
                    </a:cubicBezTo>
                    <a:cubicBezTo>
                      <a:pt x="272" y="104"/>
                      <a:pt x="272" y="103"/>
                      <a:pt x="271" y="102"/>
                    </a:cubicBezTo>
                    <a:cubicBezTo>
                      <a:pt x="262" y="107"/>
                      <a:pt x="253" y="113"/>
                      <a:pt x="244" y="118"/>
                    </a:cubicBezTo>
                    <a:close/>
                    <a:moveTo>
                      <a:pt x="100" y="104"/>
                    </a:moveTo>
                    <a:cubicBezTo>
                      <a:pt x="92" y="100"/>
                      <a:pt x="83" y="108"/>
                      <a:pt x="82" y="113"/>
                    </a:cubicBezTo>
                    <a:cubicBezTo>
                      <a:pt x="79" y="129"/>
                      <a:pt x="107" y="128"/>
                      <a:pt x="105" y="114"/>
                    </a:cubicBezTo>
                    <a:cubicBezTo>
                      <a:pt x="106" y="113"/>
                      <a:pt x="103" y="114"/>
                      <a:pt x="103" y="112"/>
                    </a:cubicBezTo>
                    <a:cubicBezTo>
                      <a:pt x="106" y="110"/>
                      <a:pt x="101" y="105"/>
                      <a:pt x="100" y="104"/>
                    </a:cubicBezTo>
                    <a:close/>
                    <a:moveTo>
                      <a:pt x="217" y="128"/>
                    </a:moveTo>
                    <a:cubicBezTo>
                      <a:pt x="221" y="133"/>
                      <a:pt x="232" y="136"/>
                      <a:pt x="238" y="131"/>
                    </a:cubicBezTo>
                    <a:cubicBezTo>
                      <a:pt x="242" y="127"/>
                      <a:pt x="239" y="118"/>
                      <a:pt x="238" y="114"/>
                    </a:cubicBezTo>
                    <a:cubicBezTo>
                      <a:pt x="228" y="107"/>
                      <a:pt x="213" y="113"/>
                      <a:pt x="217" y="128"/>
                    </a:cubicBezTo>
                    <a:close/>
                    <a:moveTo>
                      <a:pt x="91" y="169"/>
                    </a:moveTo>
                    <a:cubicBezTo>
                      <a:pt x="94" y="169"/>
                      <a:pt x="94" y="165"/>
                      <a:pt x="94" y="163"/>
                    </a:cubicBezTo>
                    <a:cubicBezTo>
                      <a:pt x="96" y="149"/>
                      <a:pt x="92" y="140"/>
                      <a:pt x="93" y="128"/>
                    </a:cubicBezTo>
                    <a:cubicBezTo>
                      <a:pt x="91" y="128"/>
                      <a:pt x="90" y="128"/>
                      <a:pt x="88" y="127"/>
                    </a:cubicBezTo>
                    <a:cubicBezTo>
                      <a:pt x="90" y="141"/>
                      <a:pt x="87" y="158"/>
                      <a:pt x="91" y="169"/>
                    </a:cubicBezTo>
                    <a:close/>
                    <a:moveTo>
                      <a:pt x="222" y="156"/>
                    </a:moveTo>
                    <a:cubicBezTo>
                      <a:pt x="222" y="163"/>
                      <a:pt x="221" y="170"/>
                      <a:pt x="224" y="174"/>
                    </a:cubicBezTo>
                    <a:cubicBezTo>
                      <a:pt x="225" y="162"/>
                      <a:pt x="226" y="152"/>
                      <a:pt x="226" y="137"/>
                    </a:cubicBezTo>
                    <a:cubicBezTo>
                      <a:pt x="224" y="136"/>
                      <a:pt x="224" y="136"/>
                      <a:pt x="222" y="136"/>
                    </a:cubicBezTo>
                    <a:cubicBezTo>
                      <a:pt x="223" y="142"/>
                      <a:pt x="222" y="149"/>
                      <a:pt x="222" y="156"/>
                    </a:cubicBezTo>
                    <a:close/>
                    <a:moveTo>
                      <a:pt x="82" y="185"/>
                    </a:moveTo>
                    <a:cubicBezTo>
                      <a:pt x="83" y="197"/>
                      <a:pt x="102" y="197"/>
                      <a:pt x="103" y="185"/>
                    </a:cubicBezTo>
                    <a:cubicBezTo>
                      <a:pt x="104" y="176"/>
                      <a:pt x="98" y="172"/>
                      <a:pt x="91" y="172"/>
                    </a:cubicBezTo>
                    <a:cubicBezTo>
                      <a:pt x="86" y="173"/>
                      <a:pt x="81" y="178"/>
                      <a:pt x="82" y="185"/>
                    </a:cubicBezTo>
                    <a:close/>
                    <a:moveTo>
                      <a:pt x="227" y="182"/>
                    </a:moveTo>
                    <a:cubicBezTo>
                      <a:pt x="225" y="181"/>
                      <a:pt x="224" y="177"/>
                      <a:pt x="222" y="176"/>
                    </a:cubicBezTo>
                    <a:cubicBezTo>
                      <a:pt x="214" y="173"/>
                      <a:pt x="207" y="181"/>
                      <a:pt x="208" y="189"/>
                    </a:cubicBezTo>
                    <a:cubicBezTo>
                      <a:pt x="213" y="200"/>
                      <a:pt x="232" y="198"/>
                      <a:pt x="227" y="182"/>
                    </a:cubicBezTo>
                    <a:close/>
                    <a:moveTo>
                      <a:pt x="38" y="200"/>
                    </a:moveTo>
                    <a:cubicBezTo>
                      <a:pt x="39" y="201"/>
                      <a:pt x="39" y="201"/>
                      <a:pt x="39" y="203"/>
                    </a:cubicBezTo>
                    <a:cubicBezTo>
                      <a:pt x="52" y="197"/>
                      <a:pt x="66" y="194"/>
                      <a:pt x="79" y="186"/>
                    </a:cubicBezTo>
                    <a:cubicBezTo>
                      <a:pt x="79" y="185"/>
                      <a:pt x="79" y="184"/>
                      <a:pt x="78" y="184"/>
                    </a:cubicBezTo>
                    <a:cubicBezTo>
                      <a:pt x="66" y="191"/>
                      <a:pt x="48" y="191"/>
                      <a:pt x="38" y="200"/>
                    </a:cubicBezTo>
                    <a:close/>
                    <a:moveTo>
                      <a:pt x="162" y="211"/>
                    </a:moveTo>
                    <a:cubicBezTo>
                      <a:pt x="163" y="212"/>
                      <a:pt x="163" y="213"/>
                      <a:pt x="163" y="214"/>
                    </a:cubicBezTo>
                    <a:cubicBezTo>
                      <a:pt x="178" y="208"/>
                      <a:pt x="192" y="200"/>
                      <a:pt x="205" y="193"/>
                    </a:cubicBezTo>
                    <a:cubicBezTo>
                      <a:pt x="205" y="191"/>
                      <a:pt x="205" y="190"/>
                      <a:pt x="204" y="188"/>
                    </a:cubicBezTo>
                    <a:cubicBezTo>
                      <a:pt x="191" y="197"/>
                      <a:pt x="175" y="203"/>
                      <a:pt x="162" y="211"/>
                    </a:cubicBezTo>
                    <a:close/>
                    <a:moveTo>
                      <a:pt x="102" y="195"/>
                    </a:moveTo>
                    <a:cubicBezTo>
                      <a:pt x="114" y="200"/>
                      <a:pt x="125" y="207"/>
                      <a:pt x="136" y="214"/>
                    </a:cubicBezTo>
                    <a:cubicBezTo>
                      <a:pt x="136" y="212"/>
                      <a:pt x="136" y="211"/>
                      <a:pt x="137" y="211"/>
                    </a:cubicBezTo>
                    <a:cubicBezTo>
                      <a:pt x="128" y="202"/>
                      <a:pt x="116" y="197"/>
                      <a:pt x="104" y="191"/>
                    </a:cubicBezTo>
                    <a:cubicBezTo>
                      <a:pt x="105" y="194"/>
                      <a:pt x="102" y="193"/>
                      <a:pt x="102" y="195"/>
                    </a:cubicBezTo>
                    <a:close/>
                    <a:moveTo>
                      <a:pt x="18" y="221"/>
                    </a:moveTo>
                    <a:cubicBezTo>
                      <a:pt x="24" y="221"/>
                      <a:pt x="35" y="216"/>
                      <a:pt x="36" y="211"/>
                    </a:cubicBezTo>
                    <a:cubicBezTo>
                      <a:pt x="37" y="209"/>
                      <a:pt x="37" y="206"/>
                      <a:pt x="36" y="204"/>
                    </a:cubicBezTo>
                    <a:cubicBezTo>
                      <a:pt x="34" y="195"/>
                      <a:pt x="25" y="190"/>
                      <a:pt x="17" y="194"/>
                    </a:cubicBezTo>
                    <a:cubicBezTo>
                      <a:pt x="11" y="197"/>
                      <a:pt x="8" y="205"/>
                      <a:pt x="5" y="208"/>
                    </a:cubicBezTo>
                    <a:cubicBezTo>
                      <a:pt x="7" y="214"/>
                      <a:pt x="10" y="221"/>
                      <a:pt x="18" y="221"/>
                    </a:cubicBezTo>
                    <a:close/>
                    <a:moveTo>
                      <a:pt x="230" y="196"/>
                    </a:moveTo>
                    <a:cubicBezTo>
                      <a:pt x="229" y="195"/>
                      <a:pt x="228" y="196"/>
                      <a:pt x="227" y="196"/>
                    </a:cubicBezTo>
                    <a:cubicBezTo>
                      <a:pt x="227" y="197"/>
                      <a:pt x="227" y="197"/>
                      <a:pt x="227" y="198"/>
                    </a:cubicBezTo>
                    <a:cubicBezTo>
                      <a:pt x="233" y="204"/>
                      <a:pt x="239" y="210"/>
                      <a:pt x="247" y="215"/>
                    </a:cubicBezTo>
                    <a:cubicBezTo>
                      <a:pt x="248" y="219"/>
                      <a:pt x="251" y="221"/>
                      <a:pt x="254" y="218"/>
                    </a:cubicBezTo>
                    <a:cubicBezTo>
                      <a:pt x="247" y="210"/>
                      <a:pt x="237" y="203"/>
                      <a:pt x="230" y="196"/>
                    </a:cubicBezTo>
                    <a:close/>
                    <a:moveTo>
                      <a:pt x="140" y="213"/>
                    </a:moveTo>
                    <a:cubicBezTo>
                      <a:pt x="139" y="214"/>
                      <a:pt x="138" y="220"/>
                      <a:pt x="139" y="222"/>
                    </a:cubicBezTo>
                    <a:cubicBezTo>
                      <a:pt x="141" y="227"/>
                      <a:pt x="150" y="229"/>
                      <a:pt x="157" y="227"/>
                    </a:cubicBezTo>
                    <a:cubicBezTo>
                      <a:pt x="170" y="214"/>
                      <a:pt x="146" y="199"/>
                      <a:pt x="140" y="213"/>
                    </a:cubicBezTo>
                    <a:close/>
                    <a:moveTo>
                      <a:pt x="251" y="226"/>
                    </a:moveTo>
                    <a:cubicBezTo>
                      <a:pt x="244" y="244"/>
                      <a:pt x="277" y="251"/>
                      <a:pt x="277" y="232"/>
                    </a:cubicBezTo>
                    <a:cubicBezTo>
                      <a:pt x="277" y="222"/>
                      <a:pt x="262" y="211"/>
                      <a:pt x="254" y="222"/>
                    </a:cubicBezTo>
                    <a:cubicBezTo>
                      <a:pt x="255" y="221"/>
                      <a:pt x="255" y="223"/>
                      <a:pt x="255" y="224"/>
                    </a:cubicBezTo>
                    <a:cubicBezTo>
                      <a:pt x="254" y="226"/>
                      <a:pt x="251" y="224"/>
                      <a:pt x="251" y="226"/>
                    </a:cubicBezTo>
                    <a:close/>
                    <a:moveTo>
                      <a:pt x="143" y="268"/>
                    </a:moveTo>
                    <a:cubicBezTo>
                      <a:pt x="145" y="268"/>
                      <a:pt x="146" y="269"/>
                      <a:pt x="147" y="269"/>
                    </a:cubicBezTo>
                    <a:cubicBezTo>
                      <a:pt x="147" y="259"/>
                      <a:pt x="147" y="251"/>
                      <a:pt x="148" y="243"/>
                    </a:cubicBezTo>
                    <a:cubicBezTo>
                      <a:pt x="148" y="239"/>
                      <a:pt x="150" y="234"/>
                      <a:pt x="147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4" y="243"/>
                      <a:pt x="145" y="255"/>
                      <a:pt x="143" y="268"/>
                    </a:cubicBezTo>
                    <a:close/>
                    <a:moveTo>
                      <a:pt x="155" y="279"/>
                    </a:moveTo>
                    <a:cubicBezTo>
                      <a:pt x="152" y="272"/>
                      <a:pt x="141" y="269"/>
                      <a:pt x="134" y="274"/>
                    </a:cubicBezTo>
                    <a:cubicBezTo>
                      <a:pt x="125" y="279"/>
                      <a:pt x="126" y="295"/>
                      <a:pt x="132" y="303"/>
                    </a:cubicBezTo>
                    <a:cubicBezTo>
                      <a:pt x="148" y="309"/>
                      <a:pt x="159" y="290"/>
                      <a:pt x="155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200"/>
              </a:p>
            </p:txBody>
          </p:sp>
        </p:grp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4375056" y="2658670"/>
              <a:ext cx="885580" cy="978239"/>
            </a:xfrm>
            <a:custGeom>
              <a:avLst/>
              <a:gdLst>
                <a:gd name="T0" fmla="*/ 118 w 161"/>
                <a:gd name="T1" fmla="*/ 71 h 178"/>
                <a:gd name="T2" fmla="*/ 97 w 161"/>
                <a:gd name="T3" fmla="*/ 122 h 178"/>
                <a:gd name="T4" fmla="*/ 122 w 161"/>
                <a:gd name="T5" fmla="*/ 132 h 178"/>
                <a:gd name="T6" fmla="*/ 100 w 161"/>
                <a:gd name="T7" fmla="*/ 157 h 178"/>
                <a:gd name="T8" fmla="*/ 97 w 161"/>
                <a:gd name="T9" fmla="*/ 160 h 178"/>
                <a:gd name="T10" fmla="*/ 60 w 161"/>
                <a:gd name="T11" fmla="*/ 146 h 178"/>
                <a:gd name="T12" fmla="*/ 58 w 161"/>
                <a:gd name="T13" fmla="*/ 144 h 178"/>
                <a:gd name="T14" fmla="*/ 55 w 161"/>
                <a:gd name="T15" fmla="*/ 117 h 178"/>
                <a:gd name="T16" fmla="*/ 25 w 161"/>
                <a:gd name="T17" fmla="*/ 97 h 178"/>
                <a:gd name="T18" fmla="*/ 81 w 161"/>
                <a:gd name="T19" fmla="*/ 103 h 178"/>
                <a:gd name="T20" fmla="*/ 99 w 161"/>
                <a:gd name="T21" fmla="*/ 79 h 178"/>
                <a:gd name="T22" fmla="*/ 41 w 161"/>
                <a:gd name="T23" fmla="*/ 55 h 178"/>
                <a:gd name="T24" fmla="*/ 0 w 161"/>
                <a:gd name="T25" fmla="*/ 59 h 178"/>
                <a:gd name="T26" fmla="*/ 45 w 161"/>
                <a:gd name="T27" fmla="*/ 40 h 178"/>
                <a:gd name="T28" fmla="*/ 38 w 161"/>
                <a:gd name="T29" fmla="*/ 22 h 178"/>
                <a:gd name="T30" fmla="*/ 71 w 161"/>
                <a:gd name="T31" fmla="*/ 16 h 178"/>
                <a:gd name="T32" fmla="*/ 73 w 161"/>
                <a:gd name="T33" fmla="*/ 18 h 178"/>
                <a:gd name="T34" fmla="*/ 93 w 161"/>
                <a:gd name="T35" fmla="*/ 62 h 178"/>
                <a:gd name="T36" fmla="*/ 148 w 161"/>
                <a:gd name="T37" fmla="*/ 38 h 178"/>
                <a:gd name="T38" fmla="*/ 115 w 161"/>
                <a:gd name="T39" fmla="*/ 58 h 178"/>
                <a:gd name="T40" fmla="*/ 159 w 161"/>
                <a:gd name="T41" fmla="*/ 63 h 178"/>
                <a:gd name="T42" fmla="*/ 105 w 161"/>
                <a:gd name="T43" fmla="*/ 72 h 178"/>
                <a:gd name="T44" fmla="*/ 102 w 161"/>
                <a:gd name="T45" fmla="*/ 76 h 178"/>
                <a:gd name="T46" fmla="*/ 55 w 161"/>
                <a:gd name="T47" fmla="*/ 46 h 178"/>
                <a:gd name="T48" fmla="*/ 79 w 161"/>
                <a:gd name="T49" fmla="*/ 118 h 178"/>
                <a:gd name="T50" fmla="*/ 52 w 161"/>
                <a:gd name="T51" fmla="*/ 59 h 178"/>
                <a:gd name="T52" fmla="*/ 53 w 161"/>
                <a:gd name="T53" fmla="*/ 57 h 178"/>
                <a:gd name="T54" fmla="*/ 51 w 161"/>
                <a:gd name="T55" fmla="*/ 52 h 178"/>
                <a:gd name="T56" fmla="*/ 84 w 161"/>
                <a:gd name="T57" fmla="*/ 127 h 178"/>
                <a:gd name="T58" fmla="*/ 50 w 161"/>
                <a:gd name="T59" fmla="*/ 47 h 178"/>
                <a:gd name="T60" fmla="*/ 50 w 161"/>
                <a:gd name="T61" fmla="*/ 47 h 178"/>
                <a:gd name="T62" fmla="*/ 84 w 161"/>
                <a:gd name="T63" fmla="*/ 124 h 178"/>
                <a:gd name="T64" fmla="*/ 80 w 161"/>
                <a:gd name="T65" fmla="*/ 111 h 178"/>
                <a:gd name="T66" fmla="*/ 37 w 161"/>
                <a:gd name="T67" fmla="*/ 108 h 178"/>
                <a:gd name="T68" fmla="*/ 45 w 161"/>
                <a:gd name="T69" fmla="*/ 109 h 178"/>
                <a:gd name="T70" fmla="*/ 45 w 161"/>
                <a:gd name="T71" fmla="*/ 109 h 178"/>
                <a:gd name="T72" fmla="*/ 45 w 161"/>
                <a:gd name="T73" fmla="*/ 119 h 178"/>
                <a:gd name="T74" fmla="*/ 20 w 161"/>
                <a:gd name="T75" fmla="*/ 108 h 178"/>
                <a:gd name="T76" fmla="*/ 36 w 161"/>
                <a:gd name="T77" fmla="*/ 100 h 178"/>
                <a:gd name="T78" fmla="*/ 38 w 161"/>
                <a:gd name="T79" fmla="*/ 126 h 178"/>
                <a:gd name="T80" fmla="*/ 32 w 161"/>
                <a:gd name="T81" fmla="*/ 126 h 178"/>
                <a:gd name="T82" fmla="*/ 22 w 161"/>
                <a:gd name="T83" fmla="*/ 115 h 178"/>
                <a:gd name="T84" fmla="*/ 25 w 161"/>
                <a:gd name="T85" fmla="*/ 122 h 178"/>
                <a:gd name="T86" fmla="*/ 32 w 161"/>
                <a:gd name="T87" fmla="*/ 111 h 178"/>
                <a:gd name="T88" fmla="*/ 28 w 161"/>
                <a:gd name="T89" fmla="*/ 122 h 178"/>
                <a:gd name="T90" fmla="*/ 35 w 161"/>
                <a:gd name="T91" fmla="*/ 131 h 178"/>
                <a:gd name="T92" fmla="*/ 28 w 161"/>
                <a:gd name="T93" fmla="*/ 128 h 178"/>
                <a:gd name="T94" fmla="*/ 16 w 161"/>
                <a:gd name="T95" fmla="*/ 114 h 178"/>
                <a:gd name="T96" fmla="*/ 20 w 161"/>
                <a:gd name="T97" fmla="*/ 1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" h="178">
                  <a:moveTo>
                    <a:pt x="159" y="63"/>
                  </a:moveTo>
                  <a:cubicBezTo>
                    <a:pt x="156" y="68"/>
                    <a:pt x="148" y="70"/>
                    <a:pt x="145" y="65"/>
                  </a:cubicBezTo>
                  <a:cubicBezTo>
                    <a:pt x="136" y="68"/>
                    <a:pt x="127" y="69"/>
                    <a:pt x="118" y="71"/>
                  </a:cubicBezTo>
                  <a:cubicBezTo>
                    <a:pt x="117" y="77"/>
                    <a:pt x="107" y="82"/>
                    <a:pt x="102" y="80"/>
                  </a:cubicBezTo>
                  <a:cubicBezTo>
                    <a:pt x="100" y="89"/>
                    <a:pt x="96" y="97"/>
                    <a:pt x="94" y="106"/>
                  </a:cubicBezTo>
                  <a:cubicBezTo>
                    <a:pt x="99" y="109"/>
                    <a:pt x="102" y="118"/>
                    <a:pt x="97" y="122"/>
                  </a:cubicBezTo>
                  <a:cubicBezTo>
                    <a:pt x="106" y="125"/>
                    <a:pt x="115" y="127"/>
                    <a:pt x="124" y="130"/>
                  </a:cubicBezTo>
                  <a:cubicBezTo>
                    <a:pt x="128" y="122"/>
                    <a:pt x="139" y="126"/>
                    <a:pt x="138" y="135"/>
                  </a:cubicBezTo>
                  <a:cubicBezTo>
                    <a:pt x="133" y="141"/>
                    <a:pt x="122" y="141"/>
                    <a:pt x="122" y="132"/>
                  </a:cubicBezTo>
                  <a:cubicBezTo>
                    <a:pt x="114" y="130"/>
                    <a:pt x="106" y="128"/>
                    <a:pt x="98" y="126"/>
                  </a:cubicBezTo>
                  <a:cubicBezTo>
                    <a:pt x="96" y="127"/>
                    <a:pt x="93" y="130"/>
                    <a:pt x="90" y="130"/>
                  </a:cubicBezTo>
                  <a:cubicBezTo>
                    <a:pt x="92" y="138"/>
                    <a:pt x="96" y="146"/>
                    <a:pt x="100" y="157"/>
                  </a:cubicBezTo>
                  <a:cubicBezTo>
                    <a:pt x="102" y="157"/>
                    <a:pt x="103" y="157"/>
                    <a:pt x="105" y="157"/>
                  </a:cubicBezTo>
                  <a:cubicBezTo>
                    <a:pt x="118" y="169"/>
                    <a:pt x="98" y="178"/>
                    <a:pt x="95" y="165"/>
                  </a:cubicBezTo>
                  <a:cubicBezTo>
                    <a:pt x="94" y="163"/>
                    <a:pt x="97" y="162"/>
                    <a:pt x="97" y="160"/>
                  </a:cubicBezTo>
                  <a:cubicBezTo>
                    <a:pt x="97" y="152"/>
                    <a:pt x="87" y="137"/>
                    <a:pt x="86" y="131"/>
                  </a:cubicBezTo>
                  <a:cubicBezTo>
                    <a:pt x="83" y="130"/>
                    <a:pt x="79" y="131"/>
                    <a:pt x="77" y="127"/>
                  </a:cubicBezTo>
                  <a:cubicBezTo>
                    <a:pt x="71" y="133"/>
                    <a:pt x="67" y="140"/>
                    <a:pt x="60" y="146"/>
                  </a:cubicBezTo>
                  <a:cubicBezTo>
                    <a:pt x="60" y="148"/>
                    <a:pt x="61" y="150"/>
                    <a:pt x="61" y="153"/>
                  </a:cubicBezTo>
                  <a:cubicBezTo>
                    <a:pt x="56" y="158"/>
                    <a:pt x="47" y="158"/>
                    <a:pt x="46" y="152"/>
                  </a:cubicBezTo>
                  <a:cubicBezTo>
                    <a:pt x="44" y="147"/>
                    <a:pt x="53" y="139"/>
                    <a:pt x="58" y="144"/>
                  </a:cubicBezTo>
                  <a:cubicBezTo>
                    <a:pt x="63" y="138"/>
                    <a:pt x="68" y="132"/>
                    <a:pt x="75" y="126"/>
                  </a:cubicBezTo>
                  <a:cubicBezTo>
                    <a:pt x="73" y="123"/>
                    <a:pt x="72" y="121"/>
                    <a:pt x="72" y="118"/>
                  </a:cubicBezTo>
                  <a:cubicBezTo>
                    <a:pt x="66" y="116"/>
                    <a:pt x="60" y="117"/>
                    <a:pt x="55" y="117"/>
                  </a:cubicBezTo>
                  <a:cubicBezTo>
                    <a:pt x="52" y="123"/>
                    <a:pt x="49" y="130"/>
                    <a:pt x="41" y="133"/>
                  </a:cubicBezTo>
                  <a:cubicBezTo>
                    <a:pt x="32" y="137"/>
                    <a:pt x="20" y="132"/>
                    <a:pt x="15" y="123"/>
                  </a:cubicBezTo>
                  <a:cubicBezTo>
                    <a:pt x="9" y="113"/>
                    <a:pt x="15" y="101"/>
                    <a:pt x="25" y="97"/>
                  </a:cubicBezTo>
                  <a:cubicBezTo>
                    <a:pt x="38" y="91"/>
                    <a:pt x="51" y="99"/>
                    <a:pt x="54" y="113"/>
                  </a:cubicBezTo>
                  <a:cubicBezTo>
                    <a:pt x="59" y="114"/>
                    <a:pt x="65" y="113"/>
                    <a:pt x="71" y="114"/>
                  </a:cubicBezTo>
                  <a:cubicBezTo>
                    <a:pt x="72" y="109"/>
                    <a:pt x="75" y="104"/>
                    <a:pt x="81" y="103"/>
                  </a:cubicBezTo>
                  <a:cubicBezTo>
                    <a:pt x="84" y="102"/>
                    <a:pt x="89" y="104"/>
                    <a:pt x="90" y="103"/>
                  </a:cubicBezTo>
                  <a:cubicBezTo>
                    <a:pt x="91" y="103"/>
                    <a:pt x="94" y="92"/>
                    <a:pt x="95" y="91"/>
                  </a:cubicBezTo>
                  <a:cubicBezTo>
                    <a:pt x="97" y="86"/>
                    <a:pt x="98" y="83"/>
                    <a:pt x="99" y="79"/>
                  </a:cubicBezTo>
                  <a:cubicBezTo>
                    <a:pt x="95" y="76"/>
                    <a:pt x="90" y="70"/>
                    <a:pt x="93" y="65"/>
                  </a:cubicBezTo>
                  <a:cubicBezTo>
                    <a:pt x="84" y="63"/>
                    <a:pt x="76" y="58"/>
                    <a:pt x="67" y="57"/>
                  </a:cubicBezTo>
                  <a:cubicBezTo>
                    <a:pt x="61" y="68"/>
                    <a:pt x="45" y="68"/>
                    <a:pt x="41" y="55"/>
                  </a:cubicBezTo>
                  <a:cubicBezTo>
                    <a:pt x="33" y="56"/>
                    <a:pt x="25" y="55"/>
                    <a:pt x="15" y="58"/>
                  </a:cubicBezTo>
                  <a:cubicBezTo>
                    <a:pt x="14" y="62"/>
                    <a:pt x="14" y="65"/>
                    <a:pt x="10" y="67"/>
                  </a:cubicBezTo>
                  <a:cubicBezTo>
                    <a:pt x="6" y="68"/>
                    <a:pt x="1" y="64"/>
                    <a:pt x="0" y="59"/>
                  </a:cubicBezTo>
                  <a:cubicBezTo>
                    <a:pt x="1" y="52"/>
                    <a:pt x="10" y="51"/>
                    <a:pt x="14" y="56"/>
                  </a:cubicBezTo>
                  <a:cubicBezTo>
                    <a:pt x="22" y="53"/>
                    <a:pt x="30" y="53"/>
                    <a:pt x="39" y="52"/>
                  </a:cubicBezTo>
                  <a:cubicBezTo>
                    <a:pt x="40" y="48"/>
                    <a:pt x="41" y="43"/>
                    <a:pt x="45" y="40"/>
                  </a:cubicBezTo>
                  <a:cubicBezTo>
                    <a:pt x="42" y="32"/>
                    <a:pt x="36" y="25"/>
                    <a:pt x="32" y="18"/>
                  </a:cubicBezTo>
                  <a:cubicBezTo>
                    <a:pt x="22" y="28"/>
                    <a:pt x="13" y="9"/>
                    <a:pt x="26" y="7"/>
                  </a:cubicBezTo>
                  <a:cubicBezTo>
                    <a:pt x="32" y="7"/>
                    <a:pt x="34" y="16"/>
                    <a:pt x="38" y="22"/>
                  </a:cubicBezTo>
                  <a:cubicBezTo>
                    <a:pt x="41" y="27"/>
                    <a:pt x="45" y="31"/>
                    <a:pt x="48" y="38"/>
                  </a:cubicBezTo>
                  <a:cubicBezTo>
                    <a:pt x="52" y="37"/>
                    <a:pt x="57" y="36"/>
                    <a:pt x="60" y="38"/>
                  </a:cubicBezTo>
                  <a:cubicBezTo>
                    <a:pt x="64" y="31"/>
                    <a:pt x="67" y="24"/>
                    <a:pt x="71" y="16"/>
                  </a:cubicBezTo>
                  <a:cubicBezTo>
                    <a:pt x="69" y="16"/>
                    <a:pt x="68" y="13"/>
                    <a:pt x="68" y="13"/>
                  </a:cubicBezTo>
                  <a:cubicBezTo>
                    <a:pt x="65" y="2"/>
                    <a:pt x="82" y="0"/>
                    <a:pt x="84" y="9"/>
                  </a:cubicBezTo>
                  <a:cubicBezTo>
                    <a:pt x="85" y="14"/>
                    <a:pt x="79" y="20"/>
                    <a:pt x="73" y="18"/>
                  </a:cubicBezTo>
                  <a:cubicBezTo>
                    <a:pt x="69" y="25"/>
                    <a:pt x="66" y="32"/>
                    <a:pt x="63" y="39"/>
                  </a:cubicBezTo>
                  <a:cubicBezTo>
                    <a:pt x="66" y="44"/>
                    <a:pt x="72" y="49"/>
                    <a:pt x="69" y="54"/>
                  </a:cubicBezTo>
                  <a:cubicBezTo>
                    <a:pt x="77" y="56"/>
                    <a:pt x="85" y="59"/>
                    <a:pt x="93" y="62"/>
                  </a:cubicBezTo>
                  <a:cubicBezTo>
                    <a:pt x="96" y="56"/>
                    <a:pt x="108" y="52"/>
                    <a:pt x="112" y="56"/>
                  </a:cubicBezTo>
                  <a:cubicBezTo>
                    <a:pt x="120" y="49"/>
                    <a:pt x="131" y="43"/>
                    <a:pt x="133" y="34"/>
                  </a:cubicBezTo>
                  <a:cubicBezTo>
                    <a:pt x="139" y="28"/>
                    <a:pt x="147" y="32"/>
                    <a:pt x="148" y="38"/>
                  </a:cubicBezTo>
                  <a:cubicBezTo>
                    <a:pt x="147" y="41"/>
                    <a:pt x="145" y="44"/>
                    <a:pt x="140" y="45"/>
                  </a:cubicBezTo>
                  <a:cubicBezTo>
                    <a:pt x="138" y="44"/>
                    <a:pt x="135" y="45"/>
                    <a:pt x="134" y="42"/>
                  </a:cubicBezTo>
                  <a:cubicBezTo>
                    <a:pt x="128" y="47"/>
                    <a:pt x="122" y="52"/>
                    <a:pt x="115" y="58"/>
                  </a:cubicBezTo>
                  <a:cubicBezTo>
                    <a:pt x="117" y="61"/>
                    <a:pt x="118" y="63"/>
                    <a:pt x="118" y="67"/>
                  </a:cubicBezTo>
                  <a:cubicBezTo>
                    <a:pt x="127" y="66"/>
                    <a:pt x="134" y="66"/>
                    <a:pt x="143" y="62"/>
                  </a:cubicBezTo>
                  <a:cubicBezTo>
                    <a:pt x="145" y="51"/>
                    <a:pt x="161" y="51"/>
                    <a:pt x="159" y="63"/>
                  </a:cubicBezTo>
                  <a:close/>
                  <a:moveTo>
                    <a:pt x="105" y="72"/>
                  </a:moveTo>
                  <a:cubicBezTo>
                    <a:pt x="107" y="75"/>
                    <a:pt x="110" y="71"/>
                    <a:pt x="110" y="69"/>
                  </a:cubicBezTo>
                  <a:cubicBezTo>
                    <a:pt x="107" y="70"/>
                    <a:pt x="107" y="70"/>
                    <a:pt x="105" y="72"/>
                  </a:cubicBezTo>
                  <a:close/>
                  <a:moveTo>
                    <a:pt x="102" y="76"/>
                  </a:moveTo>
                  <a:cubicBezTo>
                    <a:pt x="103" y="78"/>
                    <a:pt x="108" y="77"/>
                    <a:pt x="109" y="76"/>
                  </a:cubicBezTo>
                  <a:cubicBezTo>
                    <a:pt x="106" y="76"/>
                    <a:pt x="105" y="74"/>
                    <a:pt x="102" y="76"/>
                  </a:cubicBezTo>
                  <a:close/>
                  <a:moveTo>
                    <a:pt x="61" y="45"/>
                  </a:moveTo>
                  <a:cubicBezTo>
                    <a:pt x="59" y="45"/>
                    <a:pt x="58" y="45"/>
                    <a:pt x="57" y="44"/>
                  </a:cubicBezTo>
                  <a:cubicBezTo>
                    <a:pt x="58" y="46"/>
                    <a:pt x="54" y="45"/>
                    <a:pt x="55" y="46"/>
                  </a:cubicBezTo>
                  <a:cubicBezTo>
                    <a:pt x="59" y="44"/>
                    <a:pt x="60" y="49"/>
                    <a:pt x="63" y="48"/>
                  </a:cubicBezTo>
                  <a:cubicBezTo>
                    <a:pt x="62" y="46"/>
                    <a:pt x="61" y="47"/>
                    <a:pt x="61" y="45"/>
                  </a:cubicBezTo>
                  <a:close/>
                  <a:moveTo>
                    <a:pt x="79" y="118"/>
                  </a:moveTo>
                  <a:cubicBezTo>
                    <a:pt x="83" y="114"/>
                    <a:pt x="88" y="117"/>
                    <a:pt x="90" y="114"/>
                  </a:cubicBezTo>
                  <a:cubicBezTo>
                    <a:pt x="87" y="113"/>
                    <a:pt x="81" y="114"/>
                    <a:pt x="79" y="118"/>
                  </a:cubicBezTo>
                  <a:close/>
                  <a:moveTo>
                    <a:pt x="52" y="59"/>
                  </a:moveTo>
                  <a:cubicBezTo>
                    <a:pt x="54" y="63"/>
                    <a:pt x="63" y="59"/>
                    <a:pt x="62" y="55"/>
                  </a:cubicBezTo>
                  <a:cubicBezTo>
                    <a:pt x="60" y="57"/>
                    <a:pt x="55" y="60"/>
                    <a:pt x="52" y="59"/>
                  </a:cubicBezTo>
                  <a:close/>
                  <a:moveTo>
                    <a:pt x="53" y="57"/>
                  </a:moveTo>
                  <a:cubicBezTo>
                    <a:pt x="55" y="57"/>
                    <a:pt x="59" y="55"/>
                    <a:pt x="60" y="53"/>
                  </a:cubicBezTo>
                  <a:cubicBezTo>
                    <a:pt x="57" y="53"/>
                    <a:pt x="53" y="54"/>
                    <a:pt x="53" y="57"/>
                  </a:cubicBezTo>
                  <a:close/>
                  <a:moveTo>
                    <a:pt x="51" y="52"/>
                  </a:moveTo>
                  <a:cubicBezTo>
                    <a:pt x="54" y="51"/>
                    <a:pt x="56" y="50"/>
                    <a:pt x="56" y="48"/>
                  </a:cubicBezTo>
                  <a:cubicBezTo>
                    <a:pt x="54" y="50"/>
                    <a:pt x="50" y="50"/>
                    <a:pt x="51" y="52"/>
                  </a:cubicBezTo>
                  <a:close/>
                  <a:moveTo>
                    <a:pt x="84" y="127"/>
                  </a:moveTo>
                  <a:cubicBezTo>
                    <a:pt x="86" y="128"/>
                    <a:pt x="91" y="128"/>
                    <a:pt x="92" y="125"/>
                  </a:cubicBezTo>
                  <a:cubicBezTo>
                    <a:pt x="90" y="124"/>
                    <a:pt x="86" y="126"/>
                    <a:pt x="84" y="127"/>
                  </a:cubicBezTo>
                  <a:close/>
                  <a:moveTo>
                    <a:pt x="50" y="47"/>
                  </a:moveTo>
                  <a:cubicBezTo>
                    <a:pt x="50" y="47"/>
                    <a:pt x="50" y="48"/>
                    <a:pt x="51" y="48"/>
                  </a:cubicBezTo>
                  <a:cubicBezTo>
                    <a:pt x="50" y="47"/>
                    <a:pt x="54" y="47"/>
                    <a:pt x="53" y="46"/>
                  </a:cubicBezTo>
                  <a:cubicBezTo>
                    <a:pt x="52" y="46"/>
                    <a:pt x="51" y="45"/>
                    <a:pt x="50" y="47"/>
                  </a:cubicBezTo>
                  <a:close/>
                  <a:moveTo>
                    <a:pt x="84" y="124"/>
                  </a:moveTo>
                  <a:cubicBezTo>
                    <a:pt x="86" y="123"/>
                    <a:pt x="89" y="125"/>
                    <a:pt x="88" y="122"/>
                  </a:cubicBezTo>
                  <a:cubicBezTo>
                    <a:pt x="87" y="121"/>
                    <a:pt x="84" y="122"/>
                    <a:pt x="84" y="124"/>
                  </a:cubicBezTo>
                  <a:close/>
                  <a:moveTo>
                    <a:pt x="78" y="112"/>
                  </a:moveTo>
                  <a:cubicBezTo>
                    <a:pt x="79" y="112"/>
                    <a:pt x="79" y="113"/>
                    <a:pt x="79" y="114"/>
                  </a:cubicBezTo>
                  <a:cubicBezTo>
                    <a:pt x="80" y="113"/>
                    <a:pt x="81" y="112"/>
                    <a:pt x="80" y="111"/>
                  </a:cubicBezTo>
                  <a:cubicBezTo>
                    <a:pt x="80" y="111"/>
                    <a:pt x="79" y="111"/>
                    <a:pt x="78" y="112"/>
                  </a:cubicBezTo>
                  <a:close/>
                  <a:moveTo>
                    <a:pt x="43" y="103"/>
                  </a:moveTo>
                  <a:cubicBezTo>
                    <a:pt x="42" y="105"/>
                    <a:pt x="38" y="106"/>
                    <a:pt x="37" y="108"/>
                  </a:cubicBezTo>
                  <a:cubicBezTo>
                    <a:pt x="41" y="107"/>
                    <a:pt x="45" y="105"/>
                    <a:pt x="48" y="108"/>
                  </a:cubicBezTo>
                  <a:cubicBezTo>
                    <a:pt x="47" y="105"/>
                    <a:pt x="45" y="105"/>
                    <a:pt x="43" y="103"/>
                  </a:cubicBezTo>
                  <a:close/>
                  <a:moveTo>
                    <a:pt x="45" y="109"/>
                  </a:moveTo>
                  <a:cubicBezTo>
                    <a:pt x="42" y="109"/>
                    <a:pt x="40" y="110"/>
                    <a:pt x="38" y="112"/>
                  </a:cubicBezTo>
                  <a:cubicBezTo>
                    <a:pt x="40" y="115"/>
                    <a:pt x="43" y="114"/>
                    <a:pt x="47" y="113"/>
                  </a:cubicBezTo>
                  <a:cubicBezTo>
                    <a:pt x="47" y="111"/>
                    <a:pt x="46" y="111"/>
                    <a:pt x="45" y="109"/>
                  </a:cubicBezTo>
                  <a:close/>
                  <a:moveTo>
                    <a:pt x="43" y="118"/>
                  </a:moveTo>
                  <a:cubicBezTo>
                    <a:pt x="41" y="119"/>
                    <a:pt x="40" y="121"/>
                    <a:pt x="38" y="123"/>
                  </a:cubicBezTo>
                  <a:cubicBezTo>
                    <a:pt x="40" y="122"/>
                    <a:pt x="46" y="122"/>
                    <a:pt x="45" y="119"/>
                  </a:cubicBezTo>
                  <a:cubicBezTo>
                    <a:pt x="45" y="118"/>
                    <a:pt x="44" y="119"/>
                    <a:pt x="43" y="118"/>
                  </a:cubicBezTo>
                  <a:close/>
                  <a:moveTo>
                    <a:pt x="24" y="104"/>
                  </a:moveTo>
                  <a:cubicBezTo>
                    <a:pt x="22" y="105"/>
                    <a:pt x="20" y="106"/>
                    <a:pt x="20" y="108"/>
                  </a:cubicBezTo>
                  <a:cubicBezTo>
                    <a:pt x="23" y="107"/>
                    <a:pt x="25" y="106"/>
                    <a:pt x="26" y="109"/>
                  </a:cubicBezTo>
                  <a:cubicBezTo>
                    <a:pt x="28" y="108"/>
                    <a:pt x="30" y="107"/>
                    <a:pt x="32" y="107"/>
                  </a:cubicBezTo>
                  <a:cubicBezTo>
                    <a:pt x="32" y="104"/>
                    <a:pt x="36" y="103"/>
                    <a:pt x="36" y="100"/>
                  </a:cubicBezTo>
                  <a:cubicBezTo>
                    <a:pt x="34" y="102"/>
                    <a:pt x="25" y="110"/>
                    <a:pt x="24" y="104"/>
                  </a:cubicBezTo>
                  <a:close/>
                  <a:moveTo>
                    <a:pt x="32" y="126"/>
                  </a:moveTo>
                  <a:cubicBezTo>
                    <a:pt x="32" y="128"/>
                    <a:pt x="35" y="127"/>
                    <a:pt x="38" y="126"/>
                  </a:cubicBezTo>
                  <a:cubicBezTo>
                    <a:pt x="38" y="127"/>
                    <a:pt x="38" y="127"/>
                    <a:pt x="38" y="128"/>
                  </a:cubicBezTo>
                  <a:cubicBezTo>
                    <a:pt x="41" y="127"/>
                    <a:pt x="46" y="125"/>
                    <a:pt x="43" y="124"/>
                  </a:cubicBezTo>
                  <a:cubicBezTo>
                    <a:pt x="40" y="127"/>
                    <a:pt x="34" y="124"/>
                    <a:pt x="32" y="126"/>
                  </a:cubicBezTo>
                  <a:close/>
                  <a:moveTo>
                    <a:pt x="32" y="111"/>
                  </a:moveTo>
                  <a:cubicBezTo>
                    <a:pt x="32" y="110"/>
                    <a:pt x="34" y="110"/>
                    <a:pt x="33" y="109"/>
                  </a:cubicBezTo>
                  <a:cubicBezTo>
                    <a:pt x="29" y="109"/>
                    <a:pt x="23" y="112"/>
                    <a:pt x="22" y="115"/>
                  </a:cubicBezTo>
                  <a:cubicBezTo>
                    <a:pt x="24" y="114"/>
                    <a:pt x="26" y="115"/>
                    <a:pt x="27" y="116"/>
                  </a:cubicBezTo>
                  <a:cubicBezTo>
                    <a:pt x="26" y="117"/>
                    <a:pt x="24" y="119"/>
                    <a:pt x="22" y="120"/>
                  </a:cubicBezTo>
                  <a:cubicBezTo>
                    <a:pt x="23" y="121"/>
                    <a:pt x="24" y="122"/>
                    <a:pt x="25" y="122"/>
                  </a:cubicBezTo>
                  <a:cubicBezTo>
                    <a:pt x="25" y="118"/>
                    <a:pt x="30" y="114"/>
                    <a:pt x="35" y="114"/>
                  </a:cubicBezTo>
                  <a:cubicBezTo>
                    <a:pt x="35" y="113"/>
                    <a:pt x="35" y="112"/>
                    <a:pt x="35" y="111"/>
                  </a:cubicBezTo>
                  <a:cubicBezTo>
                    <a:pt x="34" y="112"/>
                    <a:pt x="33" y="113"/>
                    <a:pt x="32" y="111"/>
                  </a:cubicBezTo>
                  <a:close/>
                  <a:moveTo>
                    <a:pt x="28" y="122"/>
                  </a:moveTo>
                  <a:cubicBezTo>
                    <a:pt x="31" y="123"/>
                    <a:pt x="34" y="118"/>
                    <a:pt x="37" y="116"/>
                  </a:cubicBezTo>
                  <a:cubicBezTo>
                    <a:pt x="34" y="116"/>
                    <a:pt x="27" y="119"/>
                    <a:pt x="28" y="122"/>
                  </a:cubicBezTo>
                  <a:close/>
                  <a:moveTo>
                    <a:pt x="35" y="131"/>
                  </a:moveTo>
                  <a:cubicBezTo>
                    <a:pt x="36" y="132"/>
                    <a:pt x="40" y="131"/>
                    <a:pt x="40" y="129"/>
                  </a:cubicBezTo>
                  <a:cubicBezTo>
                    <a:pt x="38" y="131"/>
                    <a:pt x="37" y="130"/>
                    <a:pt x="35" y="131"/>
                  </a:cubicBezTo>
                  <a:close/>
                  <a:moveTo>
                    <a:pt x="28" y="128"/>
                  </a:moveTo>
                  <a:cubicBezTo>
                    <a:pt x="29" y="129"/>
                    <a:pt x="32" y="131"/>
                    <a:pt x="32" y="129"/>
                  </a:cubicBezTo>
                  <a:cubicBezTo>
                    <a:pt x="31" y="129"/>
                    <a:pt x="30" y="128"/>
                    <a:pt x="28" y="128"/>
                  </a:cubicBezTo>
                  <a:close/>
                  <a:moveTo>
                    <a:pt x="16" y="114"/>
                  </a:moveTo>
                  <a:cubicBezTo>
                    <a:pt x="17" y="112"/>
                    <a:pt x="18" y="111"/>
                    <a:pt x="17" y="109"/>
                  </a:cubicBezTo>
                  <a:cubicBezTo>
                    <a:pt x="16" y="110"/>
                    <a:pt x="16" y="112"/>
                    <a:pt x="16" y="114"/>
                  </a:cubicBezTo>
                  <a:close/>
                  <a:moveTo>
                    <a:pt x="20" y="123"/>
                  </a:moveTo>
                  <a:cubicBezTo>
                    <a:pt x="21" y="124"/>
                    <a:pt x="24" y="127"/>
                    <a:pt x="25" y="125"/>
                  </a:cubicBezTo>
                  <a:cubicBezTo>
                    <a:pt x="23" y="126"/>
                    <a:pt x="22" y="122"/>
                    <a:pt x="20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287706" y="2229394"/>
              <a:ext cx="4159122" cy="79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51951" y="3048028"/>
              <a:ext cx="4159122" cy="79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109771" y="3812461"/>
              <a:ext cx="4159122" cy="79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71733" y="4547148"/>
              <a:ext cx="4159122" cy="79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单击此处添加文本，单击此处添加文本，单击此处添加文本，单击此处添加文本。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965382" y="1865411"/>
            <a:ext cx="6261235" cy="1104986"/>
            <a:chOff x="2273165" y="2358896"/>
            <a:chExt cx="6261235" cy="1104986"/>
          </a:xfrm>
        </p:grpSpPr>
        <p:sp>
          <p:nvSpPr>
            <p:cNvPr id="5" name="矩形 4"/>
            <p:cNvSpPr/>
            <p:nvPr/>
          </p:nvSpPr>
          <p:spPr>
            <a:xfrm>
              <a:off x="3671990" y="2358896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71990" y="2854484"/>
              <a:ext cx="486241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73165" y="2498920"/>
              <a:ext cx="1239292" cy="879625"/>
              <a:chOff x="2273165" y="2498920"/>
              <a:chExt cx="1239292" cy="879625"/>
            </a:xfrm>
          </p:grpSpPr>
          <p:sp>
            <p:nvSpPr>
              <p:cNvPr id="6" name="Freeform 197"/>
              <p:cNvSpPr>
                <a:spLocks noEditPoints="1"/>
              </p:cNvSpPr>
              <p:nvPr/>
            </p:nvSpPr>
            <p:spPr bwMode="auto">
              <a:xfrm>
                <a:off x="2273165" y="2498920"/>
                <a:ext cx="1239292" cy="879625"/>
              </a:xfrm>
              <a:custGeom>
                <a:avLst/>
                <a:gdLst>
                  <a:gd name="T0" fmla="*/ 70 w 134"/>
                  <a:gd name="T1" fmla="*/ 76 h 95"/>
                  <a:gd name="T2" fmla="*/ 59 w 134"/>
                  <a:gd name="T3" fmla="*/ 2 h 95"/>
                  <a:gd name="T4" fmla="*/ 6 w 134"/>
                  <a:gd name="T5" fmla="*/ 25 h 95"/>
                  <a:gd name="T6" fmla="*/ 11 w 134"/>
                  <a:gd name="T7" fmla="*/ 31 h 95"/>
                  <a:gd name="T8" fmla="*/ 15 w 134"/>
                  <a:gd name="T9" fmla="*/ 32 h 95"/>
                  <a:gd name="T10" fmla="*/ 47 w 134"/>
                  <a:gd name="T11" fmla="*/ 16 h 95"/>
                  <a:gd name="T12" fmla="*/ 51 w 134"/>
                  <a:gd name="T13" fmla="*/ 13 h 95"/>
                  <a:gd name="T14" fmla="*/ 51 w 134"/>
                  <a:gd name="T15" fmla="*/ 19 h 95"/>
                  <a:gd name="T16" fmla="*/ 65 w 134"/>
                  <a:gd name="T17" fmla="*/ 7 h 95"/>
                  <a:gd name="T18" fmla="*/ 68 w 134"/>
                  <a:gd name="T19" fmla="*/ 12 h 95"/>
                  <a:gd name="T20" fmla="*/ 42 w 134"/>
                  <a:gd name="T21" fmla="*/ 32 h 95"/>
                  <a:gd name="T22" fmla="*/ 45 w 134"/>
                  <a:gd name="T23" fmla="*/ 31 h 95"/>
                  <a:gd name="T24" fmla="*/ 16 w 134"/>
                  <a:gd name="T25" fmla="*/ 58 h 95"/>
                  <a:gd name="T26" fmla="*/ 39 w 134"/>
                  <a:gd name="T27" fmla="*/ 51 h 95"/>
                  <a:gd name="T28" fmla="*/ 14 w 134"/>
                  <a:gd name="T29" fmla="*/ 65 h 95"/>
                  <a:gd name="T30" fmla="*/ 61 w 134"/>
                  <a:gd name="T31" fmla="*/ 45 h 95"/>
                  <a:gd name="T32" fmla="*/ 73 w 134"/>
                  <a:gd name="T33" fmla="*/ 28 h 95"/>
                  <a:gd name="T34" fmla="*/ 19 w 134"/>
                  <a:gd name="T35" fmla="*/ 55 h 95"/>
                  <a:gd name="T36" fmla="*/ 90 w 134"/>
                  <a:gd name="T37" fmla="*/ 14 h 95"/>
                  <a:gd name="T38" fmla="*/ 90 w 134"/>
                  <a:gd name="T39" fmla="*/ 8 h 95"/>
                  <a:gd name="T40" fmla="*/ 38 w 134"/>
                  <a:gd name="T41" fmla="*/ 30 h 95"/>
                  <a:gd name="T42" fmla="*/ 22 w 134"/>
                  <a:gd name="T43" fmla="*/ 31 h 95"/>
                  <a:gd name="T44" fmla="*/ 16 w 134"/>
                  <a:gd name="T45" fmla="*/ 33 h 95"/>
                  <a:gd name="T46" fmla="*/ 27 w 134"/>
                  <a:gd name="T47" fmla="*/ 26 h 95"/>
                  <a:gd name="T48" fmla="*/ 10 w 134"/>
                  <a:gd name="T49" fmla="*/ 28 h 95"/>
                  <a:gd name="T50" fmla="*/ 7 w 134"/>
                  <a:gd name="T51" fmla="*/ 27 h 95"/>
                  <a:gd name="T52" fmla="*/ 62 w 134"/>
                  <a:gd name="T53" fmla="*/ 50 h 95"/>
                  <a:gd name="T54" fmla="*/ 114 w 134"/>
                  <a:gd name="T55" fmla="*/ 31 h 95"/>
                  <a:gd name="T56" fmla="*/ 114 w 134"/>
                  <a:gd name="T57" fmla="*/ 31 h 95"/>
                  <a:gd name="T58" fmla="*/ 71 w 134"/>
                  <a:gd name="T59" fmla="*/ 73 h 95"/>
                  <a:gd name="T60" fmla="*/ 80 w 134"/>
                  <a:gd name="T61" fmla="*/ 65 h 95"/>
                  <a:gd name="T62" fmla="*/ 90 w 134"/>
                  <a:gd name="T63" fmla="*/ 65 h 95"/>
                  <a:gd name="T64" fmla="*/ 120 w 134"/>
                  <a:gd name="T65" fmla="*/ 48 h 95"/>
                  <a:gd name="T66" fmla="*/ 120 w 134"/>
                  <a:gd name="T67" fmla="*/ 48 h 95"/>
                  <a:gd name="T68" fmla="*/ 26 w 134"/>
                  <a:gd name="T69" fmla="*/ 89 h 95"/>
                  <a:gd name="T70" fmla="*/ 35 w 134"/>
                  <a:gd name="T71" fmla="*/ 75 h 95"/>
                  <a:gd name="T72" fmla="*/ 36 w 134"/>
                  <a:gd name="T73" fmla="*/ 72 h 95"/>
                  <a:gd name="T74" fmla="*/ 112 w 134"/>
                  <a:gd name="T75" fmla="*/ 30 h 95"/>
                  <a:gd name="T76" fmla="*/ 70 w 134"/>
                  <a:gd name="T77" fmla="*/ 49 h 95"/>
                  <a:gd name="T78" fmla="*/ 40 w 134"/>
                  <a:gd name="T79" fmla="*/ 81 h 95"/>
                  <a:gd name="T80" fmla="*/ 121 w 134"/>
                  <a:gd name="T81" fmla="*/ 42 h 95"/>
                  <a:gd name="T82" fmla="*/ 59 w 134"/>
                  <a:gd name="T83" fmla="*/ 70 h 95"/>
                  <a:gd name="T84" fmla="*/ 51 w 134"/>
                  <a:gd name="T85" fmla="*/ 75 h 95"/>
                  <a:gd name="T86" fmla="*/ 119 w 134"/>
                  <a:gd name="T87" fmla="*/ 60 h 95"/>
                  <a:gd name="T88" fmla="*/ 120 w 134"/>
                  <a:gd name="T89" fmla="*/ 64 h 95"/>
                  <a:gd name="T90" fmla="*/ 104 w 134"/>
                  <a:gd name="T91" fmla="*/ 68 h 95"/>
                  <a:gd name="T92" fmla="*/ 103 w 134"/>
                  <a:gd name="T93" fmla="*/ 70 h 95"/>
                  <a:gd name="T94" fmla="*/ 90 w 134"/>
                  <a:gd name="T95" fmla="*/ 75 h 95"/>
                  <a:gd name="T96" fmla="*/ 111 w 134"/>
                  <a:gd name="T97" fmla="*/ 70 h 95"/>
                  <a:gd name="T98" fmla="*/ 78 w 134"/>
                  <a:gd name="T99" fmla="*/ 54 h 95"/>
                  <a:gd name="T100" fmla="*/ 96 w 134"/>
                  <a:gd name="T101" fmla="*/ 43 h 95"/>
                  <a:gd name="T102" fmla="*/ 63 w 134"/>
                  <a:gd name="T103" fmla="*/ 45 h 95"/>
                  <a:gd name="T104" fmla="*/ 57 w 134"/>
                  <a:gd name="T105" fmla="*/ 43 h 95"/>
                  <a:gd name="T106" fmla="*/ 107 w 134"/>
                  <a:gd name="T107" fmla="*/ 14 h 95"/>
                  <a:gd name="T108" fmla="*/ 95 w 134"/>
                  <a:gd name="T109" fmla="*/ 17 h 95"/>
                  <a:gd name="T110" fmla="*/ 32 w 134"/>
                  <a:gd name="T111" fmla="*/ 33 h 95"/>
                  <a:gd name="T112" fmla="*/ 52 w 134"/>
                  <a:gd name="T113" fmla="*/ 10 h 95"/>
                  <a:gd name="T114" fmla="*/ 29 w 134"/>
                  <a:gd name="T115" fmla="*/ 16 h 95"/>
                  <a:gd name="T116" fmla="*/ 16 w 134"/>
                  <a:gd name="T117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95">
                    <a:moveTo>
                      <a:pt x="9" y="33"/>
                    </a:moveTo>
                    <a:cubicBezTo>
                      <a:pt x="4" y="34"/>
                      <a:pt x="0" y="39"/>
                      <a:pt x="0" y="44"/>
                    </a:cubicBezTo>
                    <a:cubicBezTo>
                      <a:pt x="0" y="51"/>
                      <a:pt x="6" y="55"/>
                      <a:pt x="13" y="56"/>
                    </a:cubicBezTo>
                    <a:cubicBezTo>
                      <a:pt x="8" y="60"/>
                      <a:pt x="5" y="65"/>
                      <a:pt x="10" y="71"/>
                    </a:cubicBezTo>
                    <a:cubicBezTo>
                      <a:pt x="16" y="76"/>
                      <a:pt x="25" y="76"/>
                      <a:pt x="32" y="73"/>
                    </a:cubicBezTo>
                    <a:cubicBezTo>
                      <a:pt x="30" y="81"/>
                      <a:pt x="23" y="87"/>
                      <a:pt x="17" y="93"/>
                    </a:cubicBezTo>
                    <a:cubicBezTo>
                      <a:pt x="16" y="93"/>
                      <a:pt x="16" y="94"/>
                      <a:pt x="16" y="94"/>
                    </a:cubicBezTo>
                    <a:cubicBezTo>
                      <a:pt x="17" y="95"/>
                      <a:pt x="17" y="95"/>
                      <a:pt x="18" y="95"/>
                    </a:cubicBezTo>
                    <a:cubicBezTo>
                      <a:pt x="30" y="91"/>
                      <a:pt x="40" y="86"/>
                      <a:pt x="49" y="77"/>
                    </a:cubicBezTo>
                    <a:cubicBezTo>
                      <a:pt x="54" y="86"/>
                      <a:pt x="65" y="84"/>
                      <a:pt x="70" y="76"/>
                    </a:cubicBezTo>
                    <a:cubicBezTo>
                      <a:pt x="73" y="79"/>
                      <a:pt x="77" y="83"/>
                      <a:pt x="82" y="83"/>
                    </a:cubicBezTo>
                    <a:cubicBezTo>
                      <a:pt x="86" y="83"/>
                      <a:pt x="90" y="79"/>
                      <a:pt x="93" y="75"/>
                    </a:cubicBezTo>
                    <a:cubicBezTo>
                      <a:pt x="98" y="79"/>
                      <a:pt x="107" y="78"/>
                      <a:pt x="108" y="72"/>
                    </a:cubicBezTo>
                    <a:cubicBezTo>
                      <a:pt x="119" y="78"/>
                      <a:pt x="134" y="57"/>
                      <a:pt x="123" y="49"/>
                    </a:cubicBezTo>
                    <a:cubicBezTo>
                      <a:pt x="128" y="46"/>
                      <a:pt x="131" y="41"/>
                      <a:pt x="129" y="35"/>
                    </a:cubicBezTo>
                    <a:cubicBezTo>
                      <a:pt x="126" y="30"/>
                      <a:pt x="121" y="27"/>
                      <a:pt x="115" y="28"/>
                    </a:cubicBezTo>
                    <a:cubicBezTo>
                      <a:pt x="117" y="23"/>
                      <a:pt x="115" y="17"/>
                      <a:pt x="112" y="13"/>
                    </a:cubicBezTo>
                    <a:cubicBezTo>
                      <a:pt x="107" y="8"/>
                      <a:pt x="100" y="10"/>
                      <a:pt x="95" y="14"/>
                    </a:cubicBezTo>
                    <a:cubicBezTo>
                      <a:pt x="94" y="0"/>
                      <a:pt x="77" y="0"/>
                      <a:pt x="70" y="10"/>
                    </a:cubicBezTo>
                    <a:cubicBezTo>
                      <a:pt x="68" y="6"/>
                      <a:pt x="64" y="1"/>
                      <a:pt x="59" y="2"/>
                    </a:cubicBezTo>
                    <a:cubicBezTo>
                      <a:pt x="54" y="3"/>
                      <a:pt x="50" y="7"/>
                      <a:pt x="48" y="12"/>
                    </a:cubicBezTo>
                    <a:cubicBezTo>
                      <a:pt x="45" y="8"/>
                      <a:pt x="40" y="5"/>
                      <a:pt x="34" y="7"/>
                    </a:cubicBezTo>
                    <a:cubicBezTo>
                      <a:pt x="27" y="10"/>
                      <a:pt x="25" y="16"/>
                      <a:pt x="25" y="22"/>
                    </a:cubicBezTo>
                    <a:cubicBezTo>
                      <a:pt x="20" y="16"/>
                      <a:pt x="12" y="12"/>
                      <a:pt x="6" y="19"/>
                    </a:cubicBezTo>
                    <a:cubicBezTo>
                      <a:pt x="1" y="23"/>
                      <a:pt x="4" y="30"/>
                      <a:pt x="9" y="33"/>
                    </a:cubicBezTo>
                    <a:close/>
                    <a:moveTo>
                      <a:pt x="6" y="24"/>
                    </a:moveTo>
                    <a:cubicBezTo>
                      <a:pt x="6" y="24"/>
                      <a:pt x="6" y="24"/>
                      <a:pt x="7" y="24"/>
                    </a:cubicBezTo>
                    <a:cubicBezTo>
                      <a:pt x="8" y="22"/>
                      <a:pt x="10" y="21"/>
                      <a:pt x="12" y="20"/>
                    </a:cubicBezTo>
                    <a:cubicBezTo>
                      <a:pt x="13" y="19"/>
                      <a:pt x="15" y="17"/>
                      <a:pt x="12" y="20"/>
                    </a:cubicBezTo>
                    <a:cubicBezTo>
                      <a:pt x="10" y="22"/>
                      <a:pt x="8" y="23"/>
                      <a:pt x="6" y="25"/>
                    </a:cubicBezTo>
                    <a:cubicBezTo>
                      <a:pt x="6" y="25"/>
                      <a:pt x="6" y="24"/>
                      <a:pt x="6" y="24"/>
                    </a:cubicBezTo>
                    <a:close/>
                    <a:moveTo>
                      <a:pt x="17" y="19"/>
                    </a:move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8" y="24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3"/>
                      <a:pt x="12" y="21"/>
                      <a:pt x="14" y="18"/>
                    </a:cubicBezTo>
                    <a:cubicBezTo>
                      <a:pt x="15" y="18"/>
                      <a:pt x="16" y="19"/>
                      <a:pt x="17" y="19"/>
                    </a:cubicBezTo>
                    <a:close/>
                    <a:moveTo>
                      <a:pt x="22" y="25"/>
                    </a:moveTo>
                    <a:cubicBezTo>
                      <a:pt x="20" y="28"/>
                      <a:pt x="16" y="30"/>
                      <a:pt x="14" y="32"/>
                    </a:cubicBezTo>
                    <a:cubicBezTo>
                      <a:pt x="13" y="32"/>
                      <a:pt x="12" y="32"/>
                      <a:pt x="11" y="31"/>
                    </a:cubicBezTo>
                    <a:cubicBezTo>
                      <a:pt x="13" y="30"/>
                      <a:pt x="15" y="29"/>
                      <a:pt x="16" y="28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19" y="27"/>
                      <a:pt x="23" y="24"/>
                      <a:pt x="22" y="25"/>
                    </a:cubicBezTo>
                    <a:close/>
                    <a:moveTo>
                      <a:pt x="24" y="27"/>
                    </a:moveTo>
                    <a:cubicBezTo>
                      <a:pt x="23" y="28"/>
                      <a:pt x="21" y="29"/>
                      <a:pt x="20" y="30"/>
                    </a:cubicBezTo>
                    <a:cubicBezTo>
                      <a:pt x="19" y="30"/>
                      <a:pt x="18" y="31"/>
                      <a:pt x="17" y="32"/>
                    </a:cubicBezTo>
                    <a:cubicBezTo>
                      <a:pt x="17" y="32"/>
                      <a:pt x="16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7" y="30"/>
                      <a:pt x="21" y="28"/>
                      <a:pt x="23" y="25"/>
                    </a:cubicBezTo>
                    <a:cubicBezTo>
                      <a:pt x="24" y="26"/>
                      <a:pt x="24" y="27"/>
                      <a:pt x="24" y="27"/>
                    </a:cubicBezTo>
                    <a:close/>
                    <a:moveTo>
                      <a:pt x="28" y="18"/>
                    </a:moveTo>
                    <a:cubicBezTo>
                      <a:pt x="30" y="17"/>
                      <a:pt x="32" y="16"/>
                      <a:pt x="35" y="15"/>
                    </a:cubicBezTo>
                    <a:cubicBezTo>
                      <a:pt x="36" y="14"/>
                      <a:pt x="38" y="13"/>
                      <a:pt x="40" y="12"/>
                    </a:cubicBezTo>
                    <a:cubicBezTo>
                      <a:pt x="39" y="12"/>
                      <a:pt x="37" y="15"/>
                      <a:pt x="35" y="15"/>
                    </a:cubicBezTo>
                    <a:cubicBezTo>
                      <a:pt x="33" y="17"/>
                      <a:pt x="30" y="19"/>
                      <a:pt x="28" y="22"/>
                    </a:cubicBezTo>
                    <a:cubicBezTo>
                      <a:pt x="28" y="20"/>
                      <a:pt x="28" y="19"/>
                      <a:pt x="28" y="18"/>
                    </a:cubicBezTo>
                    <a:close/>
                    <a:moveTo>
                      <a:pt x="46" y="15"/>
                    </a:moveTo>
                    <a:cubicBezTo>
                      <a:pt x="47" y="15"/>
                      <a:pt x="47" y="16"/>
                      <a:pt x="47" y="16"/>
                    </a:cubicBezTo>
                    <a:cubicBezTo>
                      <a:pt x="44" y="19"/>
                      <a:pt x="40" y="20"/>
                      <a:pt x="36" y="22"/>
                    </a:cubicBezTo>
                    <a:cubicBezTo>
                      <a:pt x="33" y="24"/>
                      <a:pt x="30" y="26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5"/>
                      <a:pt x="33" y="23"/>
                      <a:pt x="37" y="21"/>
                    </a:cubicBezTo>
                    <a:cubicBezTo>
                      <a:pt x="39" y="19"/>
                      <a:pt x="41" y="18"/>
                      <a:pt x="43" y="17"/>
                    </a:cubicBezTo>
                    <a:cubicBezTo>
                      <a:pt x="43" y="17"/>
                      <a:pt x="43" y="16"/>
                      <a:pt x="44" y="16"/>
                    </a:cubicBezTo>
                    <a:cubicBezTo>
                      <a:pt x="45" y="16"/>
                      <a:pt x="46" y="15"/>
                      <a:pt x="46" y="15"/>
                    </a:cubicBezTo>
                    <a:close/>
                    <a:moveTo>
                      <a:pt x="64" y="6"/>
                    </a:moveTo>
                    <a:cubicBezTo>
                      <a:pt x="64" y="6"/>
                      <a:pt x="64" y="6"/>
                      <a:pt x="64" y="6"/>
                    </a:cubicBezTo>
                    <a:cubicBezTo>
                      <a:pt x="60" y="9"/>
                      <a:pt x="55" y="11"/>
                      <a:pt x="51" y="13"/>
                    </a:cubicBezTo>
                    <a:cubicBezTo>
                      <a:pt x="51" y="13"/>
                      <a:pt x="51" y="12"/>
                      <a:pt x="51" y="12"/>
                    </a:cubicBezTo>
                    <a:cubicBezTo>
                      <a:pt x="53" y="11"/>
                      <a:pt x="54" y="10"/>
                      <a:pt x="55" y="9"/>
                    </a:cubicBezTo>
                    <a:cubicBezTo>
                      <a:pt x="58" y="8"/>
                      <a:pt x="59" y="6"/>
                      <a:pt x="62" y="5"/>
                    </a:cubicBezTo>
                    <a:cubicBezTo>
                      <a:pt x="62" y="5"/>
                      <a:pt x="63" y="6"/>
                      <a:pt x="64" y="6"/>
                    </a:cubicBezTo>
                    <a:close/>
                    <a:moveTo>
                      <a:pt x="66" y="9"/>
                    </a:moveTo>
                    <a:cubicBezTo>
                      <a:pt x="56" y="15"/>
                      <a:pt x="46" y="21"/>
                      <a:pt x="35" y="27"/>
                    </a:cubicBezTo>
                    <a:cubicBezTo>
                      <a:pt x="25" y="33"/>
                      <a:pt x="14" y="38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14" y="39"/>
                      <a:pt x="25" y="34"/>
                      <a:pt x="36" y="28"/>
                    </a:cubicBezTo>
                    <a:cubicBezTo>
                      <a:pt x="41" y="25"/>
                      <a:pt x="46" y="22"/>
                      <a:pt x="51" y="19"/>
                    </a:cubicBezTo>
                    <a:cubicBezTo>
                      <a:pt x="56" y="16"/>
                      <a:pt x="62" y="13"/>
                      <a:pt x="65" y="9"/>
                    </a:cubicBezTo>
                    <a:cubicBezTo>
                      <a:pt x="61" y="13"/>
                      <a:pt x="56" y="16"/>
                      <a:pt x="51" y="19"/>
                    </a:cubicBezTo>
                    <a:cubicBezTo>
                      <a:pt x="45" y="22"/>
                      <a:pt x="40" y="26"/>
                      <a:pt x="34" y="29"/>
                    </a:cubicBezTo>
                    <a:cubicBezTo>
                      <a:pt x="28" y="33"/>
                      <a:pt x="23" y="36"/>
                      <a:pt x="17" y="39"/>
                    </a:cubicBezTo>
                    <a:cubicBezTo>
                      <a:pt x="13" y="42"/>
                      <a:pt x="8" y="45"/>
                      <a:pt x="4" y="48"/>
                    </a:cubicBezTo>
                    <a:cubicBezTo>
                      <a:pt x="4" y="47"/>
                      <a:pt x="3" y="47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2" y="38"/>
                      <a:pt x="24" y="33"/>
                      <a:pt x="34" y="27"/>
                    </a:cubicBezTo>
                    <a:cubicBezTo>
                      <a:pt x="40" y="23"/>
                      <a:pt x="45" y="20"/>
                      <a:pt x="51" y="16"/>
                    </a:cubicBezTo>
                    <a:cubicBezTo>
                      <a:pt x="56" y="13"/>
                      <a:pt x="60" y="11"/>
                      <a:pt x="65" y="7"/>
                    </a:cubicBezTo>
                    <a:cubicBezTo>
                      <a:pt x="65" y="8"/>
                      <a:pt x="66" y="8"/>
                      <a:pt x="66" y="9"/>
                    </a:cubicBezTo>
                    <a:close/>
                    <a:moveTo>
                      <a:pt x="68" y="12"/>
                    </a:moveTo>
                    <a:cubicBezTo>
                      <a:pt x="63" y="14"/>
                      <a:pt x="59" y="17"/>
                      <a:pt x="54" y="20"/>
                    </a:cubicBezTo>
                    <a:cubicBezTo>
                      <a:pt x="49" y="23"/>
                      <a:pt x="43" y="26"/>
                      <a:pt x="37" y="29"/>
                    </a:cubicBezTo>
                    <a:cubicBezTo>
                      <a:pt x="32" y="32"/>
                      <a:pt x="27" y="35"/>
                      <a:pt x="21" y="38"/>
                    </a:cubicBezTo>
                    <a:cubicBezTo>
                      <a:pt x="18" y="39"/>
                      <a:pt x="16" y="41"/>
                      <a:pt x="13" y="43"/>
                    </a:cubicBezTo>
                    <a:cubicBezTo>
                      <a:pt x="13" y="43"/>
                      <a:pt x="13" y="43"/>
                      <a:pt x="12" y="43"/>
                    </a:cubicBezTo>
                    <a:cubicBezTo>
                      <a:pt x="20" y="38"/>
                      <a:pt x="29" y="33"/>
                      <a:pt x="38" y="28"/>
                    </a:cubicBezTo>
                    <a:cubicBezTo>
                      <a:pt x="47" y="22"/>
                      <a:pt x="58" y="17"/>
                      <a:pt x="66" y="9"/>
                    </a:cubicBezTo>
                    <a:cubicBezTo>
                      <a:pt x="67" y="10"/>
                      <a:pt x="67" y="11"/>
                      <a:pt x="68" y="12"/>
                    </a:cubicBezTo>
                    <a:close/>
                    <a:moveTo>
                      <a:pt x="80" y="9"/>
                    </a:moveTo>
                    <a:cubicBezTo>
                      <a:pt x="81" y="8"/>
                      <a:pt x="85" y="6"/>
                      <a:pt x="84" y="7"/>
                    </a:cubicBezTo>
                    <a:cubicBezTo>
                      <a:pt x="82" y="8"/>
                      <a:pt x="81" y="9"/>
                      <a:pt x="79" y="10"/>
                    </a:cubicBezTo>
                    <a:cubicBezTo>
                      <a:pt x="76" y="12"/>
                      <a:pt x="72" y="14"/>
                      <a:pt x="68" y="17"/>
                    </a:cubicBezTo>
                    <a:cubicBezTo>
                      <a:pt x="62" y="21"/>
                      <a:pt x="55" y="25"/>
                      <a:pt x="48" y="29"/>
                    </a:cubicBezTo>
                    <a:cubicBezTo>
                      <a:pt x="41" y="33"/>
                      <a:pt x="34" y="36"/>
                      <a:pt x="27" y="40"/>
                    </a:cubicBezTo>
                    <a:cubicBezTo>
                      <a:pt x="21" y="44"/>
                      <a:pt x="15" y="49"/>
                      <a:pt x="9" y="52"/>
                    </a:cubicBezTo>
                    <a:cubicBezTo>
                      <a:pt x="8" y="52"/>
                      <a:pt x="8" y="51"/>
                      <a:pt x="7" y="51"/>
                    </a:cubicBezTo>
                    <a:cubicBezTo>
                      <a:pt x="12" y="50"/>
                      <a:pt x="17" y="45"/>
                      <a:pt x="22" y="43"/>
                    </a:cubicBezTo>
                    <a:cubicBezTo>
                      <a:pt x="28" y="39"/>
                      <a:pt x="35" y="35"/>
                      <a:pt x="42" y="32"/>
                    </a:cubicBezTo>
                    <a:cubicBezTo>
                      <a:pt x="49" y="28"/>
                      <a:pt x="56" y="24"/>
                      <a:pt x="62" y="20"/>
                    </a:cubicBezTo>
                    <a:cubicBezTo>
                      <a:pt x="68" y="16"/>
                      <a:pt x="74" y="12"/>
                      <a:pt x="80" y="9"/>
                    </a:cubicBezTo>
                    <a:close/>
                    <a:moveTo>
                      <a:pt x="90" y="8"/>
                    </a:moveTo>
                    <a:cubicBezTo>
                      <a:pt x="80" y="13"/>
                      <a:pt x="71" y="20"/>
                      <a:pt x="62" y="25"/>
                    </a:cubicBezTo>
                    <a:cubicBezTo>
                      <a:pt x="60" y="26"/>
                      <a:pt x="58" y="27"/>
                      <a:pt x="57" y="28"/>
                    </a:cubicBezTo>
                    <a:cubicBezTo>
                      <a:pt x="56" y="29"/>
                      <a:pt x="54" y="29"/>
                      <a:pt x="53" y="30"/>
                    </a:cubicBezTo>
                    <a:cubicBezTo>
                      <a:pt x="40" y="36"/>
                      <a:pt x="28" y="43"/>
                      <a:pt x="15" y="49"/>
                    </a:cubicBezTo>
                    <a:cubicBezTo>
                      <a:pt x="15" y="49"/>
                      <a:pt x="16" y="49"/>
                      <a:pt x="16" y="49"/>
                    </a:cubicBezTo>
                    <a:cubicBezTo>
                      <a:pt x="19" y="47"/>
                      <a:pt x="22" y="45"/>
                      <a:pt x="25" y="43"/>
                    </a:cubicBezTo>
                    <a:cubicBezTo>
                      <a:pt x="31" y="39"/>
                      <a:pt x="38" y="35"/>
                      <a:pt x="45" y="31"/>
                    </a:cubicBezTo>
                    <a:cubicBezTo>
                      <a:pt x="59" y="24"/>
                      <a:pt x="72" y="15"/>
                      <a:pt x="86" y="6"/>
                    </a:cubicBezTo>
                    <a:cubicBezTo>
                      <a:pt x="87" y="6"/>
                      <a:pt x="88" y="7"/>
                      <a:pt x="90" y="8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3" y="17"/>
                    </a:cubicBezTo>
                    <a:cubicBezTo>
                      <a:pt x="92" y="17"/>
                      <a:pt x="91" y="18"/>
                      <a:pt x="91" y="18"/>
                    </a:cubicBezTo>
                    <a:cubicBezTo>
                      <a:pt x="91" y="18"/>
                      <a:pt x="90" y="18"/>
                      <a:pt x="90" y="18"/>
                    </a:cubicBezTo>
                    <a:cubicBezTo>
                      <a:pt x="88" y="20"/>
                      <a:pt x="85" y="21"/>
                      <a:pt x="82" y="22"/>
                    </a:cubicBezTo>
                    <a:cubicBezTo>
                      <a:pt x="75" y="26"/>
                      <a:pt x="69" y="30"/>
                      <a:pt x="62" y="33"/>
                    </a:cubicBezTo>
                    <a:cubicBezTo>
                      <a:pt x="49" y="40"/>
                      <a:pt x="35" y="46"/>
                      <a:pt x="23" y="54"/>
                    </a:cubicBezTo>
                    <a:cubicBezTo>
                      <a:pt x="20" y="55"/>
                      <a:pt x="18" y="57"/>
                      <a:pt x="16" y="58"/>
                    </a:cubicBezTo>
                    <a:cubicBezTo>
                      <a:pt x="15" y="59"/>
                      <a:pt x="14" y="60"/>
                      <a:pt x="13" y="61"/>
                    </a:cubicBezTo>
                    <a:cubicBezTo>
                      <a:pt x="14" y="59"/>
                      <a:pt x="16" y="58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22" y="53"/>
                      <a:pt x="25" y="51"/>
                      <a:pt x="28" y="49"/>
                    </a:cubicBezTo>
                    <a:cubicBezTo>
                      <a:pt x="38" y="43"/>
                      <a:pt x="47" y="37"/>
                      <a:pt x="57" y="32"/>
                    </a:cubicBezTo>
                    <a:cubicBezTo>
                      <a:pt x="69" y="26"/>
                      <a:pt x="81" y="21"/>
                      <a:pt x="92" y="13"/>
                    </a:cubicBezTo>
                    <a:cubicBezTo>
                      <a:pt x="92" y="14"/>
                      <a:pt x="92" y="15"/>
                      <a:pt x="92" y="16"/>
                    </a:cubicBezTo>
                    <a:close/>
                    <a:moveTo>
                      <a:pt x="16" y="63"/>
                    </a:moveTo>
                    <a:cubicBezTo>
                      <a:pt x="23" y="59"/>
                      <a:pt x="31" y="55"/>
                      <a:pt x="39" y="51"/>
                    </a:cubicBezTo>
                    <a:cubicBezTo>
                      <a:pt x="47" y="46"/>
                      <a:pt x="54" y="42"/>
                      <a:pt x="63" y="38"/>
                    </a:cubicBezTo>
                    <a:cubicBezTo>
                      <a:pt x="70" y="34"/>
                      <a:pt x="78" y="31"/>
                      <a:pt x="86" y="27"/>
                    </a:cubicBezTo>
                    <a:cubicBezTo>
                      <a:pt x="92" y="24"/>
                      <a:pt x="97" y="21"/>
                      <a:pt x="103" y="18"/>
                    </a:cubicBezTo>
                    <a:cubicBezTo>
                      <a:pt x="102" y="18"/>
                      <a:pt x="101" y="19"/>
                      <a:pt x="100" y="20"/>
                    </a:cubicBezTo>
                    <a:cubicBezTo>
                      <a:pt x="96" y="22"/>
                      <a:pt x="92" y="24"/>
                      <a:pt x="88" y="27"/>
                    </a:cubicBezTo>
                    <a:cubicBezTo>
                      <a:pt x="79" y="32"/>
                      <a:pt x="69" y="36"/>
                      <a:pt x="60" y="41"/>
                    </a:cubicBezTo>
                    <a:cubicBezTo>
                      <a:pt x="51" y="45"/>
                      <a:pt x="42" y="50"/>
                      <a:pt x="33" y="55"/>
                    </a:cubicBezTo>
                    <a:cubicBezTo>
                      <a:pt x="26" y="59"/>
                      <a:pt x="18" y="63"/>
                      <a:pt x="12" y="68"/>
                    </a:cubicBezTo>
                    <a:cubicBezTo>
                      <a:pt x="12" y="68"/>
                      <a:pt x="12" y="67"/>
                      <a:pt x="11" y="67"/>
                    </a:cubicBezTo>
                    <a:cubicBezTo>
                      <a:pt x="12" y="66"/>
                      <a:pt x="13" y="66"/>
                      <a:pt x="14" y="65"/>
                    </a:cubicBezTo>
                    <a:cubicBezTo>
                      <a:pt x="14" y="65"/>
                      <a:pt x="15" y="64"/>
                      <a:pt x="16" y="63"/>
                    </a:cubicBezTo>
                    <a:close/>
                    <a:moveTo>
                      <a:pt x="15" y="70"/>
                    </a:moveTo>
                    <a:cubicBezTo>
                      <a:pt x="14" y="70"/>
                      <a:pt x="14" y="69"/>
                      <a:pt x="13" y="69"/>
                    </a:cubicBezTo>
                    <a:cubicBezTo>
                      <a:pt x="19" y="64"/>
                      <a:pt x="28" y="60"/>
                      <a:pt x="35" y="57"/>
                    </a:cubicBezTo>
                    <a:cubicBezTo>
                      <a:pt x="44" y="52"/>
                      <a:pt x="53" y="48"/>
                      <a:pt x="62" y="44"/>
                    </a:cubicBezTo>
                    <a:cubicBezTo>
                      <a:pt x="70" y="39"/>
                      <a:pt x="79" y="35"/>
                      <a:pt x="88" y="31"/>
                    </a:cubicBezTo>
                    <a:cubicBezTo>
                      <a:pt x="92" y="29"/>
                      <a:pt x="97" y="28"/>
                      <a:pt x="101" y="26"/>
                    </a:cubicBezTo>
                    <a:cubicBezTo>
                      <a:pt x="104" y="24"/>
                      <a:pt x="108" y="22"/>
                      <a:pt x="111" y="20"/>
                    </a:cubicBezTo>
                    <a:cubicBezTo>
                      <a:pt x="105" y="25"/>
                      <a:pt x="95" y="29"/>
                      <a:pt x="87" y="32"/>
                    </a:cubicBezTo>
                    <a:cubicBezTo>
                      <a:pt x="78" y="36"/>
                      <a:pt x="70" y="41"/>
                      <a:pt x="61" y="45"/>
                    </a:cubicBezTo>
                    <a:cubicBezTo>
                      <a:pt x="45" y="53"/>
                      <a:pt x="30" y="60"/>
                      <a:pt x="15" y="70"/>
                    </a:cubicBezTo>
                    <a:close/>
                    <a:moveTo>
                      <a:pt x="13" y="65"/>
                    </a:moveTo>
                    <a:cubicBezTo>
                      <a:pt x="12" y="65"/>
                      <a:pt x="12" y="65"/>
                      <a:pt x="12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5"/>
                      <a:pt x="11" y="64"/>
                    </a:cubicBezTo>
                    <a:cubicBezTo>
                      <a:pt x="16" y="59"/>
                      <a:pt x="22" y="55"/>
                      <a:pt x="29" y="51"/>
                    </a:cubicBezTo>
                    <a:cubicBezTo>
                      <a:pt x="37" y="47"/>
                      <a:pt x="44" y="42"/>
                      <a:pt x="53" y="39"/>
                    </a:cubicBezTo>
                    <a:cubicBezTo>
                      <a:pt x="60" y="35"/>
                      <a:pt x="67" y="32"/>
                      <a:pt x="75" y="27"/>
                    </a:cubicBezTo>
                    <a:cubicBezTo>
                      <a:pt x="75" y="27"/>
                      <a:pt x="76" y="27"/>
                      <a:pt x="76" y="26"/>
                    </a:cubicBezTo>
                    <a:cubicBezTo>
                      <a:pt x="75" y="27"/>
                      <a:pt x="74" y="28"/>
                      <a:pt x="73" y="28"/>
                    </a:cubicBezTo>
                    <a:cubicBezTo>
                      <a:pt x="66" y="33"/>
                      <a:pt x="57" y="37"/>
                      <a:pt x="49" y="41"/>
                    </a:cubicBezTo>
                    <a:cubicBezTo>
                      <a:pt x="42" y="45"/>
                      <a:pt x="34" y="49"/>
                      <a:pt x="27" y="54"/>
                    </a:cubicBezTo>
                    <a:cubicBezTo>
                      <a:pt x="24" y="57"/>
                      <a:pt x="20" y="59"/>
                      <a:pt x="17" y="61"/>
                    </a:cubicBezTo>
                    <a:cubicBezTo>
                      <a:pt x="16" y="62"/>
                      <a:pt x="14" y="63"/>
                      <a:pt x="13" y="65"/>
                    </a:cubicBezTo>
                    <a:close/>
                    <a:moveTo>
                      <a:pt x="41" y="37"/>
                    </a:moveTo>
                    <a:cubicBezTo>
                      <a:pt x="32" y="42"/>
                      <a:pt x="24" y="48"/>
                      <a:pt x="15" y="53"/>
                    </a:cubicBezTo>
                    <a:cubicBezTo>
                      <a:pt x="13" y="53"/>
                      <a:pt x="12" y="53"/>
                      <a:pt x="10" y="52"/>
                    </a:cubicBezTo>
                    <a:cubicBezTo>
                      <a:pt x="21" y="48"/>
                      <a:pt x="31" y="42"/>
                      <a:pt x="41" y="37"/>
                    </a:cubicBezTo>
                    <a:close/>
                    <a:moveTo>
                      <a:pt x="19" y="55"/>
                    </a:move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54"/>
                      <a:pt x="18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2" y="51"/>
                      <a:pt x="26" y="48"/>
                      <a:pt x="31" y="45"/>
                    </a:cubicBezTo>
                    <a:cubicBezTo>
                      <a:pt x="36" y="43"/>
                      <a:pt x="40" y="40"/>
                      <a:pt x="45" y="38"/>
                    </a:cubicBezTo>
                    <a:cubicBezTo>
                      <a:pt x="36" y="43"/>
                      <a:pt x="26" y="48"/>
                      <a:pt x="19" y="55"/>
                    </a:cubicBezTo>
                    <a:close/>
                    <a:moveTo>
                      <a:pt x="66" y="27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73" y="23"/>
                      <a:pt x="79" y="20"/>
                      <a:pt x="84" y="16"/>
                    </a:cubicBezTo>
                    <a:cubicBezTo>
                      <a:pt x="85" y="16"/>
                      <a:pt x="87" y="15"/>
                      <a:pt x="88" y="14"/>
                    </a:cubicBezTo>
                    <a:cubicBezTo>
                      <a:pt x="88" y="14"/>
                      <a:pt x="94" y="11"/>
                      <a:pt x="90" y="14"/>
                    </a:cubicBezTo>
                    <a:cubicBezTo>
                      <a:pt x="86" y="16"/>
                      <a:pt x="83" y="18"/>
                      <a:pt x="79" y="20"/>
                    </a:cubicBezTo>
                    <a:cubicBezTo>
                      <a:pt x="75" y="22"/>
                      <a:pt x="71" y="24"/>
                      <a:pt x="66" y="27"/>
                    </a:cubicBezTo>
                    <a:close/>
                    <a:moveTo>
                      <a:pt x="74" y="21"/>
                    </a:moveTo>
                    <a:cubicBezTo>
                      <a:pt x="68" y="25"/>
                      <a:pt x="61" y="29"/>
                      <a:pt x="54" y="32"/>
                    </a:cubicBezTo>
                    <a:cubicBezTo>
                      <a:pt x="49" y="35"/>
                      <a:pt x="44" y="38"/>
                      <a:pt x="39" y="40"/>
                    </a:cubicBezTo>
                    <a:cubicBezTo>
                      <a:pt x="31" y="44"/>
                      <a:pt x="24" y="49"/>
                      <a:pt x="16" y="53"/>
                    </a:cubicBezTo>
                    <a:cubicBezTo>
                      <a:pt x="25" y="48"/>
                      <a:pt x="33" y="42"/>
                      <a:pt x="42" y="37"/>
                    </a:cubicBezTo>
                    <a:cubicBezTo>
                      <a:pt x="51" y="32"/>
                      <a:pt x="60" y="27"/>
                      <a:pt x="69" y="22"/>
                    </a:cubicBezTo>
                    <a:cubicBezTo>
                      <a:pt x="76" y="18"/>
                      <a:pt x="84" y="14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9"/>
                      <a:pt x="92" y="11"/>
                      <a:pt x="92" y="12"/>
                    </a:cubicBezTo>
                    <a:cubicBezTo>
                      <a:pt x="86" y="13"/>
                      <a:pt x="80" y="18"/>
                      <a:pt x="74" y="21"/>
                    </a:cubicBezTo>
                    <a:close/>
                    <a:moveTo>
                      <a:pt x="76" y="17"/>
                    </a:moveTo>
                    <a:cubicBezTo>
                      <a:pt x="80" y="15"/>
                      <a:pt x="83" y="12"/>
                      <a:pt x="87" y="10"/>
                    </a:cubicBezTo>
                    <a:cubicBezTo>
                      <a:pt x="87" y="10"/>
                      <a:pt x="87" y="10"/>
                      <a:pt x="88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1"/>
                      <a:pt x="84" y="12"/>
                      <a:pt x="82" y="13"/>
                    </a:cubicBezTo>
                    <a:cubicBezTo>
                      <a:pt x="80" y="15"/>
                      <a:pt x="78" y="16"/>
                      <a:pt x="76" y="17"/>
                    </a:cubicBezTo>
                    <a:close/>
                    <a:moveTo>
                      <a:pt x="5" y="49"/>
                    </a:moveTo>
                    <a:cubicBezTo>
                      <a:pt x="15" y="42"/>
                      <a:pt x="27" y="36"/>
                      <a:pt x="38" y="30"/>
                    </a:cubicBezTo>
                    <a:cubicBezTo>
                      <a:pt x="40" y="29"/>
                      <a:pt x="42" y="27"/>
                      <a:pt x="44" y="26"/>
                    </a:cubicBezTo>
                    <a:cubicBezTo>
                      <a:pt x="41" y="28"/>
                      <a:pt x="38" y="29"/>
                      <a:pt x="35" y="31"/>
                    </a:cubicBezTo>
                    <a:cubicBezTo>
                      <a:pt x="25" y="37"/>
                      <a:pt x="15" y="43"/>
                      <a:pt x="6" y="50"/>
                    </a:cubicBezTo>
                    <a:cubicBezTo>
                      <a:pt x="5" y="50"/>
                      <a:pt x="5" y="49"/>
                      <a:pt x="5" y="49"/>
                    </a:cubicBezTo>
                    <a:close/>
                    <a:moveTo>
                      <a:pt x="3" y="43"/>
                    </a:moveTo>
                    <a:cubicBezTo>
                      <a:pt x="6" y="41"/>
                      <a:pt x="10" y="38"/>
                      <a:pt x="14" y="36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6" y="35"/>
                      <a:pt x="16" y="35"/>
                    </a:cubicBezTo>
                    <a:cubicBezTo>
                      <a:pt x="18" y="33"/>
                      <a:pt x="20" y="32"/>
                      <a:pt x="22" y="31"/>
                    </a:cubicBezTo>
                    <a:cubicBezTo>
                      <a:pt x="23" y="30"/>
                      <a:pt x="25" y="29"/>
                      <a:pt x="26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30" y="26"/>
                      <a:pt x="34" y="25"/>
                      <a:pt x="37" y="23"/>
                    </a:cubicBezTo>
                    <a:cubicBezTo>
                      <a:pt x="40" y="21"/>
                      <a:pt x="44" y="19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3" y="20"/>
                      <a:pt x="38" y="24"/>
                      <a:pt x="32" y="27"/>
                    </a:cubicBezTo>
                    <a:cubicBezTo>
                      <a:pt x="23" y="33"/>
                      <a:pt x="11" y="38"/>
                      <a:pt x="3" y="45"/>
                    </a:cubicBezTo>
                    <a:cubicBezTo>
                      <a:pt x="3" y="45"/>
                      <a:pt x="3" y="44"/>
                      <a:pt x="3" y="43"/>
                    </a:cubicBezTo>
                    <a:close/>
                    <a:moveTo>
                      <a:pt x="16" y="33"/>
                    </a:move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8" y="32"/>
                      <a:pt x="18" y="32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0" y="30"/>
                      <a:pt x="18" y="32"/>
                      <a:pt x="16" y="33"/>
                    </a:cubicBezTo>
                    <a:close/>
                    <a:moveTo>
                      <a:pt x="51" y="14"/>
                    </a:moveTo>
                    <a:cubicBezTo>
                      <a:pt x="55" y="12"/>
                      <a:pt x="58" y="10"/>
                      <a:pt x="62" y="8"/>
                    </a:cubicBezTo>
                    <a:cubicBezTo>
                      <a:pt x="58" y="11"/>
                      <a:pt x="54" y="13"/>
                      <a:pt x="50" y="16"/>
                    </a:cubicBezTo>
                    <a:cubicBezTo>
                      <a:pt x="50" y="16"/>
                      <a:pt x="51" y="15"/>
                      <a:pt x="51" y="15"/>
                    </a:cubicBezTo>
                    <a:cubicBezTo>
                      <a:pt x="51" y="15"/>
                      <a:pt x="51" y="14"/>
                      <a:pt x="51" y="14"/>
                    </a:cubicBezTo>
                    <a:close/>
                    <a:moveTo>
                      <a:pt x="27" y="26"/>
                    </a:moveTo>
                    <a:cubicBezTo>
                      <a:pt x="27" y="25"/>
                      <a:pt x="27" y="24"/>
                      <a:pt x="28" y="24"/>
                    </a:cubicBezTo>
                    <a:cubicBezTo>
                      <a:pt x="31" y="21"/>
                      <a:pt x="35" y="20"/>
                      <a:pt x="39" y="18"/>
                    </a:cubicBezTo>
                    <a:cubicBezTo>
                      <a:pt x="35" y="21"/>
                      <a:pt x="31" y="23"/>
                      <a:pt x="27" y="26"/>
                    </a:cubicBezTo>
                    <a:close/>
                    <a:moveTo>
                      <a:pt x="10" y="31"/>
                    </a:moveTo>
                    <a:cubicBezTo>
                      <a:pt x="10" y="30"/>
                      <a:pt x="9" y="30"/>
                      <a:pt x="8" y="29"/>
                    </a:cubicBezTo>
                    <a:cubicBezTo>
                      <a:pt x="12" y="28"/>
                      <a:pt x="14" y="26"/>
                      <a:pt x="17" y="24"/>
                    </a:cubicBezTo>
                    <a:cubicBezTo>
                      <a:pt x="20" y="21"/>
                      <a:pt x="18" y="23"/>
                      <a:pt x="16" y="25"/>
                    </a:cubicBezTo>
                    <a:cubicBezTo>
                      <a:pt x="14" y="26"/>
                      <a:pt x="12" y="28"/>
                      <a:pt x="10" y="30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10" y="28"/>
                    </a:moveTo>
                    <a:cubicBezTo>
                      <a:pt x="9" y="27"/>
                      <a:pt x="9" y="27"/>
                      <a:pt x="10" y="27"/>
                    </a:cubicBezTo>
                    <a:cubicBezTo>
                      <a:pt x="11" y="26"/>
                      <a:pt x="12" y="25"/>
                      <a:pt x="12" y="25"/>
                    </a:cubicBezTo>
                    <a:cubicBezTo>
                      <a:pt x="14" y="23"/>
                      <a:pt x="16" y="21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1"/>
                    </a:cubicBezTo>
                    <a:cubicBezTo>
                      <a:pt x="16" y="23"/>
                      <a:pt x="13" y="26"/>
                      <a:pt x="10" y="28"/>
                    </a:cubicBezTo>
                    <a:close/>
                    <a:moveTo>
                      <a:pt x="7" y="27"/>
                    </a:moveTo>
                    <a:cubicBezTo>
                      <a:pt x="10" y="25"/>
                      <a:pt x="13" y="22"/>
                      <a:pt x="16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7" y="28"/>
                      <a:pt x="7" y="27"/>
                      <a:pt x="7" y="27"/>
                    </a:cubicBezTo>
                    <a:close/>
                    <a:moveTo>
                      <a:pt x="13" y="35"/>
                    </a:moveTo>
                    <a:cubicBezTo>
                      <a:pt x="10" y="38"/>
                      <a:pt x="6" y="40"/>
                      <a:pt x="3" y="42"/>
                    </a:cubicBezTo>
                    <a:cubicBezTo>
                      <a:pt x="4" y="38"/>
                      <a:pt x="9" y="35"/>
                      <a:pt x="13" y="35"/>
                    </a:cubicBezTo>
                    <a:close/>
                    <a:moveTo>
                      <a:pt x="15" y="58"/>
                    </a:moveTo>
                    <a:cubicBezTo>
                      <a:pt x="14" y="59"/>
                      <a:pt x="12" y="61"/>
                      <a:pt x="11" y="62"/>
                    </a:cubicBezTo>
                    <a:cubicBezTo>
                      <a:pt x="11" y="62"/>
                      <a:pt x="11" y="62"/>
                      <a:pt x="11" y="61"/>
                    </a:cubicBezTo>
                    <a:cubicBezTo>
                      <a:pt x="12" y="60"/>
                      <a:pt x="14" y="59"/>
                      <a:pt x="15" y="58"/>
                    </a:cubicBezTo>
                    <a:close/>
                    <a:moveTo>
                      <a:pt x="19" y="72"/>
                    </a:moveTo>
                    <a:cubicBezTo>
                      <a:pt x="24" y="67"/>
                      <a:pt x="32" y="65"/>
                      <a:pt x="39" y="62"/>
                    </a:cubicBezTo>
                    <a:cubicBezTo>
                      <a:pt x="46" y="58"/>
                      <a:pt x="54" y="54"/>
                      <a:pt x="62" y="50"/>
                    </a:cubicBezTo>
                    <a:cubicBezTo>
                      <a:pt x="70" y="46"/>
                      <a:pt x="78" y="42"/>
                      <a:pt x="86" y="39"/>
                    </a:cubicBezTo>
                    <a:cubicBezTo>
                      <a:pt x="94" y="36"/>
                      <a:pt x="101" y="31"/>
                      <a:pt x="109" y="28"/>
                    </a:cubicBezTo>
                    <a:cubicBezTo>
                      <a:pt x="111" y="28"/>
                      <a:pt x="112" y="27"/>
                      <a:pt x="110" y="28"/>
                    </a:cubicBezTo>
                    <a:cubicBezTo>
                      <a:pt x="108" y="29"/>
                      <a:pt x="106" y="30"/>
                      <a:pt x="104" y="31"/>
                    </a:cubicBezTo>
                    <a:cubicBezTo>
                      <a:pt x="101" y="33"/>
                      <a:pt x="97" y="35"/>
                      <a:pt x="94" y="37"/>
                    </a:cubicBezTo>
                    <a:cubicBezTo>
                      <a:pt x="86" y="41"/>
                      <a:pt x="79" y="44"/>
                      <a:pt x="71" y="48"/>
                    </a:cubicBezTo>
                    <a:cubicBezTo>
                      <a:pt x="64" y="52"/>
                      <a:pt x="57" y="56"/>
                      <a:pt x="49" y="59"/>
                    </a:cubicBezTo>
                    <a:cubicBezTo>
                      <a:pt x="42" y="63"/>
                      <a:pt x="34" y="67"/>
                      <a:pt x="27" y="72"/>
                    </a:cubicBezTo>
                    <a:cubicBezTo>
                      <a:pt x="24" y="72"/>
                      <a:pt x="21" y="72"/>
                      <a:pt x="19" y="72"/>
                    </a:cubicBezTo>
                    <a:close/>
                    <a:moveTo>
                      <a:pt x="114" y="31"/>
                    </a:moveTo>
                    <a:cubicBezTo>
                      <a:pt x="112" y="33"/>
                      <a:pt x="109" y="34"/>
                      <a:pt x="107" y="36"/>
                    </a:cubicBezTo>
                    <a:cubicBezTo>
                      <a:pt x="100" y="40"/>
                      <a:pt x="93" y="44"/>
                      <a:pt x="86" y="47"/>
                    </a:cubicBezTo>
                    <a:cubicBezTo>
                      <a:pt x="73" y="53"/>
                      <a:pt x="60" y="59"/>
                      <a:pt x="46" y="66"/>
                    </a:cubicBezTo>
                    <a:cubicBezTo>
                      <a:pt x="45" y="66"/>
                      <a:pt x="43" y="67"/>
                      <a:pt x="42" y="68"/>
                    </a:cubicBezTo>
                    <a:cubicBezTo>
                      <a:pt x="40" y="69"/>
                      <a:pt x="38" y="70"/>
                      <a:pt x="36" y="71"/>
                    </a:cubicBezTo>
                    <a:cubicBezTo>
                      <a:pt x="36" y="71"/>
                      <a:pt x="36" y="70"/>
                      <a:pt x="36" y="70"/>
                    </a:cubicBezTo>
                    <a:cubicBezTo>
                      <a:pt x="39" y="69"/>
                      <a:pt x="42" y="67"/>
                      <a:pt x="44" y="66"/>
                    </a:cubicBezTo>
                    <a:cubicBezTo>
                      <a:pt x="52" y="63"/>
                      <a:pt x="59" y="59"/>
                      <a:pt x="66" y="56"/>
                    </a:cubicBezTo>
                    <a:cubicBezTo>
                      <a:pt x="80" y="49"/>
                      <a:pt x="94" y="43"/>
                      <a:pt x="107" y="35"/>
                    </a:cubicBezTo>
                    <a:cubicBezTo>
                      <a:pt x="110" y="34"/>
                      <a:pt x="112" y="32"/>
                      <a:pt x="114" y="31"/>
                    </a:cubicBezTo>
                    <a:cubicBezTo>
                      <a:pt x="114" y="31"/>
                      <a:pt x="114" y="31"/>
                      <a:pt x="114" y="31"/>
                    </a:cubicBezTo>
                    <a:close/>
                    <a:moveTo>
                      <a:pt x="126" y="36"/>
                    </a:moveTo>
                    <a:cubicBezTo>
                      <a:pt x="126" y="37"/>
                      <a:pt x="126" y="37"/>
                      <a:pt x="127" y="38"/>
                    </a:cubicBezTo>
                    <a:cubicBezTo>
                      <a:pt x="111" y="45"/>
                      <a:pt x="94" y="50"/>
                      <a:pt x="78" y="57"/>
                    </a:cubicBezTo>
                    <a:cubicBezTo>
                      <a:pt x="70" y="61"/>
                      <a:pt x="61" y="65"/>
                      <a:pt x="53" y="69"/>
                    </a:cubicBezTo>
                    <a:cubicBezTo>
                      <a:pt x="49" y="71"/>
                      <a:pt x="45" y="72"/>
                      <a:pt x="42" y="74"/>
                    </a:cubicBezTo>
                    <a:cubicBezTo>
                      <a:pt x="54" y="67"/>
                      <a:pt x="67" y="61"/>
                      <a:pt x="79" y="55"/>
                    </a:cubicBezTo>
                    <a:cubicBezTo>
                      <a:pt x="95" y="48"/>
                      <a:pt x="111" y="44"/>
                      <a:pt x="126" y="36"/>
                    </a:cubicBezTo>
                    <a:close/>
                    <a:moveTo>
                      <a:pt x="73" y="75"/>
                    </a:moveTo>
                    <a:cubicBezTo>
                      <a:pt x="73" y="74"/>
                      <a:pt x="72" y="73"/>
                      <a:pt x="71" y="73"/>
                    </a:cubicBezTo>
                    <a:cubicBezTo>
                      <a:pt x="75" y="71"/>
                      <a:pt x="80" y="70"/>
                      <a:pt x="84" y="68"/>
                    </a:cubicBezTo>
                    <a:cubicBezTo>
                      <a:pt x="94" y="65"/>
                      <a:pt x="105" y="62"/>
                      <a:pt x="114" y="58"/>
                    </a:cubicBezTo>
                    <a:cubicBezTo>
                      <a:pt x="117" y="57"/>
                      <a:pt x="120" y="55"/>
                      <a:pt x="122" y="54"/>
                    </a:cubicBezTo>
                    <a:cubicBezTo>
                      <a:pt x="120" y="55"/>
                      <a:pt x="118" y="57"/>
                      <a:pt x="115" y="58"/>
                    </a:cubicBezTo>
                    <a:cubicBezTo>
                      <a:pt x="111" y="59"/>
                      <a:pt x="107" y="61"/>
                      <a:pt x="102" y="63"/>
                    </a:cubicBezTo>
                    <a:cubicBezTo>
                      <a:pt x="97" y="65"/>
                      <a:pt x="92" y="67"/>
                      <a:pt x="87" y="69"/>
                    </a:cubicBezTo>
                    <a:cubicBezTo>
                      <a:pt x="82" y="71"/>
                      <a:pt x="78" y="73"/>
                      <a:pt x="73" y="75"/>
                    </a:cubicBezTo>
                    <a:close/>
                    <a:moveTo>
                      <a:pt x="51" y="75"/>
                    </a:moveTo>
                    <a:cubicBezTo>
                      <a:pt x="55" y="75"/>
                      <a:pt x="58" y="74"/>
                      <a:pt x="62" y="73"/>
                    </a:cubicBezTo>
                    <a:cubicBezTo>
                      <a:pt x="68" y="70"/>
                      <a:pt x="73" y="67"/>
                      <a:pt x="80" y="65"/>
                    </a:cubicBezTo>
                    <a:cubicBezTo>
                      <a:pt x="92" y="60"/>
                      <a:pt x="105" y="56"/>
                      <a:pt x="118" y="51"/>
                    </a:cubicBezTo>
                    <a:cubicBezTo>
                      <a:pt x="107" y="55"/>
                      <a:pt x="97" y="60"/>
                      <a:pt x="87" y="64"/>
                    </a:cubicBezTo>
                    <a:cubicBezTo>
                      <a:pt x="76" y="69"/>
                      <a:pt x="64" y="72"/>
                      <a:pt x="54" y="78"/>
                    </a:cubicBezTo>
                    <a:cubicBezTo>
                      <a:pt x="53" y="77"/>
                      <a:pt x="52" y="76"/>
                      <a:pt x="51" y="75"/>
                    </a:cubicBezTo>
                    <a:close/>
                    <a:moveTo>
                      <a:pt x="54" y="78"/>
                    </a:moveTo>
                    <a:cubicBezTo>
                      <a:pt x="59" y="77"/>
                      <a:pt x="64" y="75"/>
                      <a:pt x="69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4" y="75"/>
                      <a:pt x="59" y="77"/>
                      <a:pt x="54" y="78"/>
                    </a:cubicBezTo>
                    <a:close/>
                    <a:moveTo>
                      <a:pt x="108" y="59"/>
                    </a:moveTo>
                    <a:cubicBezTo>
                      <a:pt x="102" y="61"/>
                      <a:pt x="96" y="64"/>
                      <a:pt x="90" y="65"/>
                    </a:cubicBezTo>
                    <a:cubicBezTo>
                      <a:pt x="83" y="68"/>
                      <a:pt x="77" y="70"/>
                      <a:pt x="71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6" y="70"/>
                      <a:pt x="82" y="67"/>
                      <a:pt x="87" y="65"/>
                    </a:cubicBezTo>
                    <a:cubicBezTo>
                      <a:pt x="93" y="62"/>
                      <a:pt x="99" y="60"/>
                      <a:pt x="105" y="57"/>
                    </a:cubicBezTo>
                    <a:cubicBezTo>
                      <a:pt x="110" y="55"/>
                      <a:pt x="116" y="54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1" y="51"/>
                      <a:pt x="122" y="52"/>
                      <a:pt x="123" y="53"/>
                    </a:cubicBezTo>
                    <a:cubicBezTo>
                      <a:pt x="118" y="55"/>
                      <a:pt x="113" y="57"/>
                      <a:pt x="108" y="59"/>
                    </a:cubicBezTo>
                    <a:close/>
                    <a:moveTo>
                      <a:pt x="120" y="48"/>
                    </a:moveTo>
                    <a:cubicBezTo>
                      <a:pt x="119" y="49"/>
                      <a:pt x="119" y="49"/>
                      <a:pt x="119" y="50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07" y="54"/>
                      <a:pt x="94" y="59"/>
                      <a:pt x="81" y="64"/>
                    </a:cubicBezTo>
                    <a:cubicBezTo>
                      <a:pt x="76" y="66"/>
                      <a:pt x="70" y="68"/>
                      <a:pt x="65" y="70"/>
                    </a:cubicBezTo>
                    <a:cubicBezTo>
                      <a:pt x="62" y="72"/>
                      <a:pt x="59" y="73"/>
                      <a:pt x="56" y="74"/>
                    </a:cubicBezTo>
                    <a:cubicBezTo>
                      <a:pt x="56" y="74"/>
                      <a:pt x="51" y="76"/>
                      <a:pt x="52" y="75"/>
                    </a:cubicBezTo>
                    <a:cubicBezTo>
                      <a:pt x="54" y="74"/>
                      <a:pt x="56" y="73"/>
                      <a:pt x="58" y="72"/>
                    </a:cubicBezTo>
                    <a:cubicBezTo>
                      <a:pt x="71" y="67"/>
                      <a:pt x="83" y="62"/>
                      <a:pt x="96" y="57"/>
                    </a:cubicBezTo>
                    <a:cubicBezTo>
                      <a:pt x="104" y="54"/>
                      <a:pt x="112" y="52"/>
                      <a:pt x="120" y="48"/>
                    </a:cubicBezTo>
                    <a:cubicBezTo>
                      <a:pt x="120" y="48"/>
                      <a:pt x="120" y="48"/>
                      <a:pt x="120" y="48"/>
                    </a:cubicBezTo>
                    <a:close/>
                    <a:moveTo>
                      <a:pt x="125" y="43"/>
                    </a:moveTo>
                    <a:cubicBezTo>
                      <a:pt x="119" y="45"/>
                      <a:pt x="113" y="48"/>
                      <a:pt x="106" y="51"/>
                    </a:cubicBezTo>
                    <a:cubicBezTo>
                      <a:pt x="100" y="53"/>
                      <a:pt x="93" y="55"/>
                      <a:pt x="87" y="58"/>
                    </a:cubicBezTo>
                    <a:cubicBezTo>
                      <a:pt x="81" y="60"/>
                      <a:pt x="75" y="62"/>
                      <a:pt x="70" y="65"/>
                    </a:cubicBezTo>
                    <a:cubicBezTo>
                      <a:pt x="77" y="61"/>
                      <a:pt x="84" y="58"/>
                      <a:pt x="92" y="55"/>
                    </a:cubicBezTo>
                    <a:cubicBezTo>
                      <a:pt x="98" y="52"/>
                      <a:pt x="105" y="50"/>
                      <a:pt x="111" y="47"/>
                    </a:cubicBezTo>
                    <a:cubicBezTo>
                      <a:pt x="116" y="45"/>
                      <a:pt x="123" y="43"/>
                      <a:pt x="127" y="39"/>
                    </a:cubicBezTo>
                    <a:cubicBezTo>
                      <a:pt x="127" y="41"/>
                      <a:pt x="126" y="42"/>
                      <a:pt x="125" y="43"/>
                    </a:cubicBezTo>
                    <a:close/>
                    <a:moveTo>
                      <a:pt x="25" y="89"/>
                    </a:moveTo>
                    <a:cubicBezTo>
                      <a:pt x="25" y="89"/>
                      <a:pt x="26" y="89"/>
                      <a:pt x="26" y="89"/>
                    </a:cubicBezTo>
                    <a:cubicBezTo>
                      <a:pt x="26" y="89"/>
                      <a:pt x="25" y="89"/>
                      <a:pt x="25" y="89"/>
                    </a:cubicBezTo>
                    <a:cubicBezTo>
                      <a:pt x="25" y="89"/>
                      <a:pt x="25" y="89"/>
                      <a:pt x="25" y="89"/>
                    </a:cubicBezTo>
                    <a:close/>
                    <a:moveTo>
                      <a:pt x="30" y="87"/>
                    </a:moveTo>
                    <a:cubicBezTo>
                      <a:pt x="29" y="87"/>
                      <a:pt x="27" y="88"/>
                      <a:pt x="26" y="88"/>
                    </a:cubicBezTo>
                    <a:cubicBezTo>
                      <a:pt x="27" y="87"/>
                      <a:pt x="28" y="86"/>
                      <a:pt x="28" y="85"/>
                    </a:cubicBezTo>
                    <a:cubicBezTo>
                      <a:pt x="32" y="84"/>
                      <a:pt x="35" y="83"/>
                      <a:pt x="38" y="82"/>
                    </a:cubicBezTo>
                    <a:cubicBezTo>
                      <a:pt x="35" y="84"/>
                      <a:pt x="33" y="86"/>
                      <a:pt x="30" y="87"/>
                    </a:cubicBezTo>
                    <a:close/>
                    <a:moveTo>
                      <a:pt x="76" y="56"/>
                    </a:moveTo>
                    <a:cubicBezTo>
                      <a:pt x="61" y="63"/>
                      <a:pt x="47" y="70"/>
                      <a:pt x="33" y="78"/>
                    </a:cubicBezTo>
                    <a:cubicBezTo>
                      <a:pt x="34" y="77"/>
                      <a:pt x="34" y="76"/>
                      <a:pt x="35" y="75"/>
                    </a:cubicBezTo>
                    <a:cubicBezTo>
                      <a:pt x="51" y="67"/>
                      <a:pt x="67" y="60"/>
                      <a:pt x="83" y="53"/>
                    </a:cubicBezTo>
                    <a:cubicBezTo>
                      <a:pt x="91" y="50"/>
                      <a:pt x="99" y="47"/>
                      <a:pt x="107" y="43"/>
                    </a:cubicBezTo>
                    <a:cubicBezTo>
                      <a:pt x="111" y="42"/>
                      <a:pt x="115" y="40"/>
                      <a:pt x="118" y="39"/>
                    </a:cubicBezTo>
                    <a:cubicBezTo>
                      <a:pt x="119" y="39"/>
                      <a:pt x="119" y="38"/>
                      <a:pt x="119" y="38"/>
                    </a:cubicBezTo>
                    <a:cubicBezTo>
                      <a:pt x="105" y="45"/>
                      <a:pt x="90" y="50"/>
                      <a:pt x="76" y="56"/>
                    </a:cubicBezTo>
                    <a:close/>
                    <a:moveTo>
                      <a:pt x="36" y="73"/>
                    </a:moveTo>
                    <a:cubicBezTo>
                      <a:pt x="36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1" y="70"/>
                      <a:pt x="47" y="66"/>
                      <a:pt x="52" y="64"/>
                    </a:cubicBezTo>
                    <a:cubicBezTo>
                      <a:pt x="56" y="62"/>
                      <a:pt x="60" y="60"/>
                      <a:pt x="64" y="58"/>
                    </a:cubicBezTo>
                    <a:cubicBezTo>
                      <a:pt x="78" y="52"/>
                      <a:pt x="93" y="46"/>
                      <a:pt x="107" y="39"/>
                    </a:cubicBezTo>
                    <a:cubicBezTo>
                      <a:pt x="110" y="38"/>
                      <a:pt x="113" y="36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1" y="38"/>
                      <a:pt x="105" y="41"/>
                      <a:pt x="98" y="44"/>
                    </a:cubicBezTo>
                    <a:cubicBezTo>
                      <a:pt x="85" y="50"/>
                      <a:pt x="72" y="56"/>
                      <a:pt x="59" y="62"/>
                    </a:cubicBezTo>
                    <a:cubicBezTo>
                      <a:pt x="51" y="66"/>
                      <a:pt x="44" y="69"/>
                      <a:pt x="36" y="73"/>
                    </a:cubicBezTo>
                    <a:close/>
                    <a:moveTo>
                      <a:pt x="112" y="29"/>
                    </a:moveTo>
                    <a:cubicBezTo>
                      <a:pt x="111" y="30"/>
                      <a:pt x="112" y="30"/>
                      <a:pt x="112" y="30"/>
                    </a:cubicBezTo>
                    <a:cubicBezTo>
                      <a:pt x="112" y="31"/>
                      <a:pt x="112" y="31"/>
                      <a:pt x="113" y="31"/>
                    </a:cubicBezTo>
                    <a:cubicBezTo>
                      <a:pt x="108" y="34"/>
                      <a:pt x="103" y="37"/>
                      <a:pt x="99" y="39"/>
                    </a:cubicBezTo>
                    <a:cubicBezTo>
                      <a:pt x="91" y="43"/>
                      <a:pt x="83" y="47"/>
                      <a:pt x="75" y="50"/>
                    </a:cubicBezTo>
                    <a:cubicBezTo>
                      <a:pt x="68" y="54"/>
                      <a:pt x="60" y="58"/>
                      <a:pt x="52" y="61"/>
                    </a:cubicBezTo>
                    <a:cubicBezTo>
                      <a:pt x="46" y="64"/>
                      <a:pt x="41" y="67"/>
                      <a:pt x="35" y="70"/>
                    </a:cubicBezTo>
                    <a:cubicBezTo>
                      <a:pt x="35" y="69"/>
                      <a:pt x="34" y="69"/>
                      <a:pt x="34" y="70"/>
                    </a:cubicBezTo>
                    <a:cubicBezTo>
                      <a:pt x="33" y="70"/>
                      <a:pt x="31" y="71"/>
                      <a:pt x="30" y="71"/>
                    </a:cubicBezTo>
                    <a:cubicBezTo>
                      <a:pt x="32" y="70"/>
                      <a:pt x="35" y="68"/>
                      <a:pt x="37" y="67"/>
                    </a:cubicBezTo>
                    <a:cubicBezTo>
                      <a:pt x="41" y="65"/>
                      <a:pt x="44" y="63"/>
                      <a:pt x="48" y="61"/>
                    </a:cubicBezTo>
                    <a:cubicBezTo>
                      <a:pt x="56" y="57"/>
                      <a:pt x="63" y="53"/>
                      <a:pt x="70" y="49"/>
                    </a:cubicBezTo>
                    <a:cubicBezTo>
                      <a:pt x="78" y="45"/>
                      <a:pt x="85" y="42"/>
                      <a:pt x="92" y="38"/>
                    </a:cubicBezTo>
                    <a:cubicBezTo>
                      <a:pt x="99" y="35"/>
                      <a:pt x="107" y="32"/>
                      <a:pt x="113" y="27"/>
                    </a:cubicBezTo>
                    <a:cubicBezTo>
                      <a:pt x="112" y="28"/>
                      <a:pt x="112" y="28"/>
                      <a:pt x="112" y="29"/>
                    </a:cubicBezTo>
                    <a:close/>
                    <a:moveTo>
                      <a:pt x="40" y="81"/>
                    </a:moveTo>
                    <a:cubicBezTo>
                      <a:pt x="37" y="82"/>
                      <a:pt x="33" y="83"/>
                      <a:pt x="29" y="84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3" y="82"/>
                      <a:pt x="35" y="81"/>
                      <a:pt x="37" y="80"/>
                    </a:cubicBezTo>
                    <a:cubicBezTo>
                      <a:pt x="38" y="80"/>
                      <a:pt x="39" y="79"/>
                      <a:pt x="41" y="78"/>
                    </a:cubicBezTo>
                    <a:cubicBezTo>
                      <a:pt x="42" y="77"/>
                      <a:pt x="44" y="77"/>
                      <a:pt x="45" y="76"/>
                    </a:cubicBezTo>
                    <a:cubicBezTo>
                      <a:pt x="44" y="78"/>
                      <a:pt x="42" y="79"/>
                      <a:pt x="40" y="81"/>
                    </a:cubicBezTo>
                    <a:close/>
                    <a:moveTo>
                      <a:pt x="46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1" y="77"/>
                      <a:pt x="36" y="80"/>
                      <a:pt x="31" y="82"/>
                    </a:cubicBezTo>
                    <a:cubicBezTo>
                      <a:pt x="32" y="81"/>
                      <a:pt x="32" y="81"/>
                      <a:pt x="33" y="80"/>
                    </a:cubicBezTo>
                    <a:cubicBezTo>
                      <a:pt x="38" y="77"/>
                      <a:pt x="43" y="74"/>
                      <a:pt x="48" y="72"/>
                    </a:cubicBezTo>
                    <a:cubicBezTo>
                      <a:pt x="55" y="69"/>
                      <a:pt x="62" y="66"/>
                      <a:pt x="68" y="63"/>
                    </a:cubicBezTo>
                    <a:cubicBezTo>
                      <a:pt x="83" y="56"/>
                      <a:pt x="97" y="51"/>
                      <a:pt x="112" y="45"/>
                    </a:cubicBezTo>
                    <a:cubicBezTo>
                      <a:pt x="115" y="44"/>
                      <a:pt x="118" y="43"/>
                      <a:pt x="120" y="42"/>
                    </a:cubicBezTo>
                    <a:cubicBezTo>
                      <a:pt x="122" y="41"/>
                      <a:pt x="124" y="40"/>
                      <a:pt x="125" y="40"/>
                    </a:cubicBezTo>
                    <a:cubicBezTo>
                      <a:pt x="128" y="38"/>
                      <a:pt x="121" y="42"/>
                      <a:pt x="121" y="42"/>
                    </a:cubicBezTo>
                    <a:cubicBezTo>
                      <a:pt x="114" y="44"/>
                      <a:pt x="107" y="48"/>
                      <a:pt x="100" y="50"/>
                    </a:cubicBezTo>
                    <a:cubicBezTo>
                      <a:pt x="87" y="56"/>
                      <a:pt x="73" y="62"/>
                      <a:pt x="60" y="68"/>
                    </a:cubicBezTo>
                    <a:cubicBezTo>
                      <a:pt x="59" y="68"/>
                      <a:pt x="59" y="69"/>
                      <a:pt x="59" y="69"/>
                    </a:cubicBezTo>
                    <a:cubicBezTo>
                      <a:pt x="56" y="70"/>
                      <a:pt x="53" y="71"/>
                      <a:pt x="50" y="73"/>
                    </a:cubicBezTo>
                    <a:cubicBezTo>
                      <a:pt x="50" y="73"/>
                      <a:pt x="49" y="73"/>
                      <a:pt x="49" y="73"/>
                    </a:cubicBezTo>
                    <a:cubicBezTo>
                      <a:pt x="49" y="73"/>
                      <a:pt x="48" y="73"/>
                      <a:pt x="48" y="73"/>
                    </a:cubicBezTo>
                    <a:cubicBezTo>
                      <a:pt x="47" y="74"/>
                      <a:pt x="47" y="74"/>
                      <a:pt x="46" y="75"/>
                    </a:cubicBezTo>
                    <a:close/>
                    <a:moveTo>
                      <a:pt x="50" y="74"/>
                    </a:moveTo>
                    <a:cubicBezTo>
                      <a:pt x="53" y="72"/>
                      <a:pt x="55" y="71"/>
                      <a:pt x="58" y="70"/>
                    </a:cubicBezTo>
                    <a:cubicBezTo>
                      <a:pt x="58" y="70"/>
                      <a:pt x="58" y="70"/>
                      <a:pt x="59" y="70"/>
                    </a:cubicBezTo>
                    <a:cubicBezTo>
                      <a:pt x="65" y="67"/>
                      <a:pt x="72" y="65"/>
                      <a:pt x="79" y="62"/>
                    </a:cubicBezTo>
                    <a:cubicBezTo>
                      <a:pt x="86" y="59"/>
                      <a:pt x="92" y="56"/>
                      <a:pt x="99" y="54"/>
                    </a:cubicBezTo>
                    <a:cubicBezTo>
                      <a:pt x="106" y="51"/>
                      <a:pt x="113" y="49"/>
                      <a:pt x="120" y="46"/>
                    </a:cubicBezTo>
                    <a:cubicBezTo>
                      <a:pt x="119" y="46"/>
                      <a:pt x="125" y="43"/>
                      <a:pt x="125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4" y="44"/>
                      <a:pt x="124" y="44"/>
                      <a:pt x="124" y="45"/>
                    </a:cubicBezTo>
                    <a:cubicBezTo>
                      <a:pt x="123" y="46"/>
                      <a:pt x="121" y="46"/>
                      <a:pt x="120" y="47"/>
                    </a:cubicBezTo>
                    <a:cubicBezTo>
                      <a:pt x="117" y="49"/>
                      <a:pt x="113" y="50"/>
                      <a:pt x="110" y="51"/>
                    </a:cubicBezTo>
                    <a:cubicBezTo>
                      <a:pt x="103" y="54"/>
                      <a:pt x="96" y="56"/>
                      <a:pt x="89" y="59"/>
                    </a:cubicBezTo>
                    <a:cubicBezTo>
                      <a:pt x="76" y="64"/>
                      <a:pt x="63" y="68"/>
                      <a:pt x="51" y="75"/>
                    </a:cubicBezTo>
                    <a:cubicBezTo>
                      <a:pt x="51" y="74"/>
                      <a:pt x="51" y="74"/>
                      <a:pt x="50" y="74"/>
                    </a:cubicBezTo>
                    <a:cubicBezTo>
                      <a:pt x="50" y="74"/>
                      <a:pt x="50" y="74"/>
                      <a:pt x="50" y="74"/>
                    </a:cubicBezTo>
                    <a:close/>
                    <a:moveTo>
                      <a:pt x="55" y="79"/>
                    </a:moveTo>
                    <a:cubicBezTo>
                      <a:pt x="59" y="77"/>
                      <a:pt x="63" y="75"/>
                      <a:pt x="67" y="74"/>
                    </a:cubicBezTo>
                    <a:cubicBezTo>
                      <a:pt x="67" y="74"/>
                      <a:pt x="68" y="74"/>
                      <a:pt x="68" y="74"/>
                    </a:cubicBezTo>
                    <a:cubicBezTo>
                      <a:pt x="65" y="79"/>
                      <a:pt x="59" y="81"/>
                      <a:pt x="55" y="79"/>
                    </a:cubicBezTo>
                    <a:close/>
                    <a:moveTo>
                      <a:pt x="74" y="76"/>
                    </a:moveTo>
                    <a:cubicBezTo>
                      <a:pt x="82" y="73"/>
                      <a:pt x="91" y="70"/>
                      <a:pt x="100" y="67"/>
                    </a:cubicBezTo>
                    <a:cubicBezTo>
                      <a:pt x="104" y="66"/>
                      <a:pt x="108" y="64"/>
                      <a:pt x="112" y="63"/>
                    </a:cubicBezTo>
                    <a:cubicBezTo>
                      <a:pt x="115" y="62"/>
                      <a:pt x="117" y="61"/>
                      <a:pt x="119" y="60"/>
                    </a:cubicBezTo>
                    <a:cubicBezTo>
                      <a:pt x="120" y="60"/>
                      <a:pt x="125" y="58"/>
                      <a:pt x="122" y="59"/>
                    </a:cubicBezTo>
                    <a:cubicBezTo>
                      <a:pt x="112" y="64"/>
                      <a:pt x="102" y="68"/>
                      <a:pt x="92" y="72"/>
                    </a:cubicBezTo>
                    <a:cubicBezTo>
                      <a:pt x="92" y="72"/>
                      <a:pt x="91" y="72"/>
                      <a:pt x="91" y="72"/>
                    </a:cubicBezTo>
                    <a:cubicBezTo>
                      <a:pt x="87" y="74"/>
                      <a:pt x="82" y="76"/>
                      <a:pt x="78" y="79"/>
                    </a:cubicBezTo>
                    <a:cubicBezTo>
                      <a:pt x="76" y="78"/>
                      <a:pt x="75" y="77"/>
                      <a:pt x="74" y="76"/>
                    </a:cubicBezTo>
                    <a:close/>
                    <a:moveTo>
                      <a:pt x="110" y="69"/>
                    </a:move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12" y="67"/>
                      <a:pt x="114" y="66"/>
                      <a:pt x="117" y="65"/>
                    </a:cubicBezTo>
                    <a:cubicBezTo>
                      <a:pt x="118" y="65"/>
                      <a:pt x="119" y="64"/>
                      <a:pt x="120" y="64"/>
                    </a:cubicBezTo>
                    <a:cubicBezTo>
                      <a:pt x="124" y="62"/>
                      <a:pt x="121" y="65"/>
                      <a:pt x="120" y="65"/>
                    </a:cubicBezTo>
                    <a:cubicBezTo>
                      <a:pt x="117" y="67"/>
                      <a:pt x="112" y="67"/>
                      <a:pt x="110" y="69"/>
                    </a:cubicBezTo>
                    <a:close/>
                    <a:moveTo>
                      <a:pt x="122" y="62"/>
                    </a:moveTo>
                    <a:cubicBezTo>
                      <a:pt x="120" y="63"/>
                      <a:pt x="118" y="64"/>
                      <a:pt x="116" y="65"/>
                    </a:cubicBezTo>
                    <a:cubicBezTo>
                      <a:pt x="114" y="66"/>
                      <a:pt x="111" y="67"/>
                      <a:pt x="109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7" y="67"/>
                      <a:pt x="107" y="67"/>
                      <a:pt x="106" y="68"/>
                    </a:cubicBezTo>
                    <a:cubicBezTo>
                      <a:pt x="106" y="68"/>
                      <a:pt x="105" y="68"/>
                      <a:pt x="105" y="68"/>
                    </a:cubicBezTo>
                    <a:cubicBezTo>
                      <a:pt x="105" y="68"/>
                      <a:pt x="104" y="68"/>
                      <a:pt x="104" y="68"/>
                    </a:cubicBezTo>
                    <a:cubicBezTo>
                      <a:pt x="105" y="68"/>
                      <a:pt x="107" y="67"/>
                      <a:pt x="108" y="66"/>
                    </a:cubicBezTo>
                    <a:cubicBezTo>
                      <a:pt x="112" y="65"/>
                      <a:pt x="115" y="63"/>
                      <a:pt x="119" y="62"/>
                    </a:cubicBezTo>
                    <a:cubicBezTo>
                      <a:pt x="121" y="61"/>
                      <a:pt x="123" y="60"/>
                      <a:pt x="124" y="59"/>
                    </a:cubicBezTo>
                    <a:cubicBezTo>
                      <a:pt x="124" y="60"/>
                      <a:pt x="123" y="61"/>
                      <a:pt x="123" y="62"/>
                    </a:cubicBezTo>
                    <a:cubicBezTo>
                      <a:pt x="123" y="62"/>
                      <a:pt x="123" y="62"/>
                      <a:pt x="122" y="62"/>
                    </a:cubicBezTo>
                    <a:close/>
                    <a:moveTo>
                      <a:pt x="96" y="74"/>
                    </a:moveTo>
                    <a:cubicBezTo>
                      <a:pt x="96" y="74"/>
                      <a:pt x="95" y="73"/>
                      <a:pt x="94" y="73"/>
                    </a:cubicBezTo>
                    <a:cubicBezTo>
                      <a:pt x="95" y="72"/>
                      <a:pt x="96" y="72"/>
                      <a:pt x="97" y="72"/>
                    </a:cubicBezTo>
                    <a:cubicBezTo>
                      <a:pt x="99" y="71"/>
                      <a:pt x="101" y="70"/>
                      <a:pt x="102" y="69"/>
                    </a:cubicBezTo>
                    <a:cubicBezTo>
                      <a:pt x="104" y="69"/>
                      <a:pt x="105" y="69"/>
                      <a:pt x="103" y="70"/>
                    </a:cubicBezTo>
                    <a:cubicBezTo>
                      <a:pt x="101" y="72"/>
                      <a:pt x="99" y="72"/>
                      <a:pt x="97" y="74"/>
                    </a:cubicBezTo>
                    <a:cubicBezTo>
                      <a:pt x="97" y="74"/>
                      <a:pt x="96" y="74"/>
                      <a:pt x="96" y="74"/>
                    </a:cubicBezTo>
                    <a:close/>
                    <a:moveTo>
                      <a:pt x="100" y="72"/>
                    </a:moveTo>
                    <a:cubicBezTo>
                      <a:pt x="102" y="72"/>
                      <a:pt x="103" y="71"/>
                      <a:pt x="105" y="70"/>
                    </a:cubicBezTo>
                    <a:cubicBezTo>
                      <a:pt x="105" y="71"/>
                      <a:pt x="105" y="71"/>
                      <a:pt x="105" y="72"/>
                    </a:cubicBezTo>
                    <a:cubicBezTo>
                      <a:pt x="104" y="72"/>
                      <a:pt x="102" y="72"/>
                      <a:pt x="101" y="73"/>
                    </a:cubicBezTo>
                    <a:cubicBezTo>
                      <a:pt x="99" y="73"/>
                      <a:pt x="97" y="74"/>
                      <a:pt x="100" y="72"/>
                    </a:cubicBezTo>
                    <a:close/>
                    <a:moveTo>
                      <a:pt x="82" y="80"/>
                    </a:moveTo>
                    <a:cubicBezTo>
                      <a:pt x="81" y="80"/>
                      <a:pt x="79" y="80"/>
                      <a:pt x="78" y="79"/>
                    </a:cubicBezTo>
                    <a:cubicBezTo>
                      <a:pt x="82" y="78"/>
                      <a:pt x="86" y="76"/>
                      <a:pt x="90" y="75"/>
                    </a:cubicBezTo>
                    <a:cubicBezTo>
                      <a:pt x="88" y="77"/>
                      <a:pt x="85" y="80"/>
                      <a:pt x="82" y="80"/>
                    </a:cubicBezTo>
                    <a:close/>
                    <a:moveTo>
                      <a:pt x="98" y="74"/>
                    </a:moveTo>
                    <a:cubicBezTo>
                      <a:pt x="100" y="74"/>
                      <a:pt x="102" y="73"/>
                      <a:pt x="105" y="73"/>
                    </a:cubicBezTo>
                    <a:cubicBezTo>
                      <a:pt x="103" y="74"/>
                      <a:pt x="100" y="75"/>
                      <a:pt x="98" y="74"/>
                    </a:cubicBezTo>
                    <a:close/>
                    <a:moveTo>
                      <a:pt x="113" y="70"/>
                    </a:moveTo>
                    <a:cubicBezTo>
                      <a:pt x="114" y="70"/>
                      <a:pt x="115" y="69"/>
                      <a:pt x="117" y="69"/>
                    </a:cubicBezTo>
                    <a:cubicBezTo>
                      <a:pt x="115" y="70"/>
                      <a:pt x="114" y="70"/>
                      <a:pt x="113" y="70"/>
                    </a:cubicBezTo>
                    <a:close/>
                    <a:moveTo>
                      <a:pt x="118" y="68"/>
                    </a:moveTo>
                    <a:cubicBezTo>
                      <a:pt x="118" y="68"/>
                      <a:pt x="118" y="68"/>
                      <a:pt x="118" y="68"/>
                    </a:cubicBezTo>
                    <a:cubicBezTo>
                      <a:pt x="116" y="68"/>
                      <a:pt x="113" y="70"/>
                      <a:pt x="111" y="70"/>
                    </a:cubicBezTo>
                    <a:cubicBezTo>
                      <a:pt x="114" y="67"/>
                      <a:pt x="119" y="67"/>
                      <a:pt x="122" y="64"/>
                    </a:cubicBezTo>
                    <a:cubicBezTo>
                      <a:pt x="121" y="66"/>
                      <a:pt x="120" y="67"/>
                      <a:pt x="118" y="68"/>
                    </a:cubicBezTo>
                    <a:close/>
                    <a:moveTo>
                      <a:pt x="124" y="58"/>
                    </a:moveTo>
                    <a:cubicBezTo>
                      <a:pt x="115" y="61"/>
                      <a:pt x="106" y="64"/>
                      <a:pt x="96" y="68"/>
                    </a:cubicBezTo>
                    <a:cubicBezTo>
                      <a:pt x="93" y="69"/>
                      <a:pt x="89" y="70"/>
                      <a:pt x="85" y="71"/>
                    </a:cubicBezTo>
                    <a:cubicBezTo>
                      <a:pt x="91" y="69"/>
                      <a:pt x="97" y="66"/>
                      <a:pt x="103" y="63"/>
                    </a:cubicBezTo>
                    <a:cubicBezTo>
                      <a:pt x="109" y="60"/>
                      <a:pt x="118" y="59"/>
                      <a:pt x="123" y="54"/>
                    </a:cubicBezTo>
                    <a:cubicBezTo>
                      <a:pt x="124" y="55"/>
                      <a:pt x="124" y="56"/>
                      <a:pt x="124" y="58"/>
                    </a:cubicBezTo>
                    <a:close/>
                    <a:moveTo>
                      <a:pt x="125" y="35"/>
                    </a:moveTo>
                    <a:cubicBezTo>
                      <a:pt x="110" y="42"/>
                      <a:pt x="94" y="48"/>
                      <a:pt x="78" y="54"/>
                    </a:cubicBezTo>
                    <a:cubicBezTo>
                      <a:pt x="72" y="57"/>
                      <a:pt x="67" y="59"/>
                      <a:pt x="61" y="61"/>
                    </a:cubicBezTo>
                    <a:cubicBezTo>
                      <a:pt x="68" y="58"/>
                      <a:pt x="74" y="56"/>
                      <a:pt x="80" y="53"/>
                    </a:cubicBezTo>
                    <a:cubicBezTo>
                      <a:pt x="94" y="47"/>
                      <a:pt x="109" y="40"/>
                      <a:pt x="122" y="32"/>
                    </a:cubicBezTo>
                    <a:cubicBezTo>
                      <a:pt x="123" y="32"/>
                      <a:pt x="124" y="34"/>
                      <a:pt x="125" y="35"/>
                    </a:cubicBezTo>
                    <a:close/>
                    <a:moveTo>
                      <a:pt x="121" y="31"/>
                    </a:moveTo>
                    <a:cubicBezTo>
                      <a:pt x="114" y="34"/>
                      <a:pt x="108" y="38"/>
                      <a:pt x="101" y="41"/>
                    </a:cubicBezTo>
                    <a:cubicBezTo>
                      <a:pt x="93" y="45"/>
                      <a:pt x="86" y="48"/>
                      <a:pt x="78" y="52"/>
                    </a:cubicBezTo>
                    <a:cubicBezTo>
                      <a:pt x="76" y="52"/>
                      <a:pt x="74" y="53"/>
                      <a:pt x="72" y="54"/>
                    </a:cubicBezTo>
                    <a:cubicBezTo>
                      <a:pt x="73" y="53"/>
                      <a:pt x="74" y="53"/>
                      <a:pt x="76" y="52"/>
                    </a:cubicBezTo>
                    <a:cubicBezTo>
                      <a:pt x="82" y="49"/>
                      <a:pt x="90" y="46"/>
                      <a:pt x="96" y="43"/>
                    </a:cubicBezTo>
                    <a:cubicBezTo>
                      <a:pt x="103" y="40"/>
                      <a:pt x="110" y="35"/>
                      <a:pt x="116" y="31"/>
                    </a:cubicBezTo>
                    <a:cubicBezTo>
                      <a:pt x="118" y="30"/>
                      <a:pt x="119" y="31"/>
                      <a:pt x="121" y="31"/>
                    </a:cubicBezTo>
                    <a:close/>
                    <a:moveTo>
                      <a:pt x="113" y="27"/>
                    </a:moveTo>
                    <a:cubicBezTo>
                      <a:pt x="113" y="27"/>
                      <a:pt x="113" y="26"/>
                      <a:pt x="112" y="27"/>
                    </a:cubicBezTo>
                    <a:cubicBezTo>
                      <a:pt x="104" y="29"/>
                      <a:pt x="97" y="34"/>
                      <a:pt x="89" y="37"/>
                    </a:cubicBezTo>
                    <a:cubicBezTo>
                      <a:pt x="81" y="40"/>
                      <a:pt x="73" y="44"/>
                      <a:pt x="65" y="47"/>
                    </a:cubicBezTo>
                    <a:cubicBezTo>
                      <a:pt x="56" y="52"/>
                      <a:pt x="47" y="56"/>
                      <a:pt x="38" y="61"/>
                    </a:cubicBezTo>
                    <a:cubicBezTo>
                      <a:pt x="32" y="64"/>
                      <a:pt x="24" y="66"/>
                      <a:pt x="18" y="71"/>
                    </a:cubicBezTo>
                    <a:cubicBezTo>
                      <a:pt x="17" y="71"/>
                      <a:pt x="17" y="71"/>
                      <a:pt x="16" y="71"/>
                    </a:cubicBezTo>
                    <a:cubicBezTo>
                      <a:pt x="31" y="61"/>
                      <a:pt x="47" y="53"/>
                      <a:pt x="63" y="45"/>
                    </a:cubicBezTo>
                    <a:cubicBezTo>
                      <a:pt x="72" y="40"/>
                      <a:pt x="82" y="36"/>
                      <a:pt x="91" y="31"/>
                    </a:cubicBezTo>
                    <a:cubicBezTo>
                      <a:pt x="98" y="28"/>
                      <a:pt x="106" y="25"/>
                      <a:pt x="112" y="19"/>
                    </a:cubicBezTo>
                    <a:cubicBezTo>
                      <a:pt x="113" y="22"/>
                      <a:pt x="113" y="24"/>
                      <a:pt x="113" y="27"/>
                    </a:cubicBezTo>
                    <a:close/>
                    <a:moveTo>
                      <a:pt x="112" y="19"/>
                    </a:moveTo>
                    <a:cubicBezTo>
                      <a:pt x="110" y="19"/>
                      <a:pt x="108" y="21"/>
                      <a:pt x="107" y="22"/>
                    </a:cubicBezTo>
                    <a:cubicBezTo>
                      <a:pt x="104" y="24"/>
                      <a:pt x="101" y="25"/>
                      <a:pt x="98" y="26"/>
                    </a:cubicBezTo>
                    <a:cubicBezTo>
                      <a:pt x="91" y="30"/>
                      <a:pt x="84" y="32"/>
                      <a:pt x="78" y="35"/>
                    </a:cubicBezTo>
                    <a:cubicBezTo>
                      <a:pt x="64" y="41"/>
                      <a:pt x="51" y="48"/>
                      <a:pt x="38" y="54"/>
                    </a:cubicBezTo>
                    <a:cubicBezTo>
                      <a:pt x="32" y="57"/>
                      <a:pt x="27" y="60"/>
                      <a:pt x="21" y="63"/>
                    </a:cubicBezTo>
                    <a:cubicBezTo>
                      <a:pt x="33" y="56"/>
                      <a:pt x="45" y="49"/>
                      <a:pt x="57" y="43"/>
                    </a:cubicBezTo>
                    <a:cubicBezTo>
                      <a:pt x="70" y="36"/>
                      <a:pt x="83" y="30"/>
                      <a:pt x="96" y="23"/>
                    </a:cubicBezTo>
                    <a:cubicBezTo>
                      <a:pt x="98" y="22"/>
                      <a:pt x="101" y="20"/>
                      <a:pt x="103" y="19"/>
                    </a:cubicBezTo>
                    <a:cubicBezTo>
                      <a:pt x="103" y="18"/>
                      <a:pt x="104" y="17"/>
                      <a:pt x="105" y="17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7" y="15"/>
                      <a:pt x="108" y="15"/>
                      <a:pt x="109" y="14"/>
                    </a:cubicBezTo>
                    <a:cubicBezTo>
                      <a:pt x="109" y="15"/>
                      <a:pt x="110" y="15"/>
                      <a:pt x="111" y="16"/>
                    </a:cubicBezTo>
                    <a:cubicBezTo>
                      <a:pt x="111" y="17"/>
                      <a:pt x="112" y="18"/>
                      <a:pt x="112" y="19"/>
                    </a:cubicBezTo>
                    <a:close/>
                    <a:moveTo>
                      <a:pt x="108" y="14"/>
                    </a:moveTo>
                    <a:cubicBezTo>
                      <a:pt x="108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6" y="15"/>
                      <a:pt x="104" y="16"/>
                      <a:pt x="103" y="17"/>
                    </a:cubicBezTo>
                    <a:cubicBezTo>
                      <a:pt x="97" y="21"/>
                      <a:pt x="91" y="24"/>
                      <a:pt x="84" y="27"/>
                    </a:cubicBezTo>
                    <a:cubicBezTo>
                      <a:pt x="72" y="33"/>
                      <a:pt x="59" y="39"/>
                      <a:pt x="46" y="46"/>
                    </a:cubicBezTo>
                    <a:cubicBezTo>
                      <a:pt x="40" y="49"/>
                      <a:pt x="34" y="53"/>
                      <a:pt x="27" y="56"/>
                    </a:cubicBezTo>
                    <a:cubicBezTo>
                      <a:pt x="25" y="57"/>
                      <a:pt x="23" y="59"/>
                      <a:pt x="21" y="60"/>
                    </a:cubicBezTo>
                    <a:cubicBezTo>
                      <a:pt x="42" y="45"/>
                      <a:pt x="65" y="34"/>
                      <a:pt x="88" y="21"/>
                    </a:cubicBezTo>
                    <a:cubicBezTo>
                      <a:pt x="89" y="20"/>
                      <a:pt x="90" y="19"/>
                      <a:pt x="92" y="18"/>
                    </a:cubicBezTo>
                    <a:cubicBezTo>
                      <a:pt x="93" y="18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8"/>
                      <a:pt x="94" y="18"/>
                      <a:pt x="95" y="17"/>
                    </a:cubicBezTo>
                    <a:cubicBezTo>
                      <a:pt x="99" y="14"/>
                      <a:pt x="104" y="12"/>
                      <a:pt x="108" y="14"/>
                    </a:cubicBezTo>
                    <a:close/>
                    <a:moveTo>
                      <a:pt x="84" y="6"/>
                    </a:moveTo>
                    <a:cubicBezTo>
                      <a:pt x="80" y="8"/>
                      <a:pt x="76" y="10"/>
                      <a:pt x="72" y="13"/>
                    </a:cubicBezTo>
                    <a:cubicBezTo>
                      <a:pt x="75" y="9"/>
                      <a:pt x="79" y="6"/>
                      <a:pt x="84" y="6"/>
                    </a:cubicBezTo>
                    <a:close/>
                    <a:moveTo>
                      <a:pt x="70" y="14"/>
                    </a:moveTo>
                    <a:cubicBezTo>
                      <a:pt x="64" y="18"/>
                      <a:pt x="59" y="22"/>
                      <a:pt x="53" y="25"/>
                    </a:cubicBezTo>
                    <a:cubicBezTo>
                      <a:pt x="40" y="32"/>
                      <a:pt x="27" y="39"/>
                      <a:pt x="15" y="46"/>
                    </a:cubicBezTo>
                    <a:cubicBezTo>
                      <a:pt x="12" y="47"/>
                      <a:pt x="10" y="49"/>
                      <a:pt x="7" y="50"/>
                    </a:cubicBezTo>
                    <a:cubicBezTo>
                      <a:pt x="9" y="49"/>
                      <a:pt x="13" y="46"/>
                      <a:pt x="15" y="45"/>
                    </a:cubicBezTo>
                    <a:cubicBezTo>
                      <a:pt x="20" y="41"/>
                      <a:pt x="26" y="37"/>
                      <a:pt x="32" y="33"/>
                    </a:cubicBezTo>
                    <a:cubicBezTo>
                      <a:pt x="39" y="30"/>
                      <a:pt x="45" y="26"/>
                      <a:pt x="52" y="23"/>
                    </a:cubicBezTo>
                    <a:cubicBezTo>
                      <a:pt x="57" y="20"/>
                      <a:pt x="61" y="16"/>
                      <a:pt x="66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13"/>
                      <a:pt x="68" y="12"/>
                      <a:pt x="68" y="12"/>
                    </a:cubicBezTo>
                    <a:cubicBezTo>
                      <a:pt x="68" y="13"/>
                      <a:pt x="69" y="13"/>
                      <a:pt x="69" y="14"/>
                    </a:cubicBezTo>
                    <a:cubicBezTo>
                      <a:pt x="69" y="14"/>
                      <a:pt x="69" y="14"/>
                      <a:pt x="70" y="14"/>
                    </a:cubicBezTo>
                    <a:close/>
                    <a:moveTo>
                      <a:pt x="57" y="6"/>
                    </a:moveTo>
                    <a:cubicBezTo>
                      <a:pt x="58" y="5"/>
                      <a:pt x="59" y="5"/>
                      <a:pt x="61" y="5"/>
                    </a:cubicBezTo>
                    <a:cubicBezTo>
                      <a:pt x="58" y="6"/>
                      <a:pt x="56" y="8"/>
                      <a:pt x="54" y="9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3" y="8"/>
                      <a:pt x="55" y="7"/>
                      <a:pt x="57" y="6"/>
                    </a:cubicBezTo>
                    <a:close/>
                    <a:moveTo>
                      <a:pt x="46" y="14"/>
                    </a:moveTo>
                    <a:cubicBezTo>
                      <a:pt x="45" y="15"/>
                      <a:pt x="44" y="15"/>
                      <a:pt x="44" y="15"/>
                    </a:cubicBezTo>
                    <a:cubicBezTo>
                      <a:pt x="38" y="18"/>
                      <a:pt x="33" y="20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2" y="19"/>
                      <a:pt x="37" y="16"/>
                      <a:pt x="42" y="12"/>
                    </a:cubicBezTo>
                    <a:cubicBezTo>
                      <a:pt x="42" y="11"/>
                      <a:pt x="42" y="11"/>
                      <a:pt x="41" y="11"/>
                    </a:cubicBezTo>
                    <a:cubicBezTo>
                      <a:pt x="37" y="12"/>
                      <a:pt x="33" y="15"/>
                      <a:pt x="29" y="17"/>
                    </a:cubicBezTo>
                    <a:cubicBezTo>
                      <a:pt x="29" y="17"/>
                      <a:pt x="29" y="17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30" y="15"/>
                      <a:pt x="31" y="14"/>
                      <a:pt x="32" y="14"/>
                    </a:cubicBezTo>
                    <a:cubicBezTo>
                      <a:pt x="34" y="13"/>
                      <a:pt x="36" y="11"/>
                      <a:pt x="39" y="9"/>
                    </a:cubicBezTo>
                    <a:cubicBezTo>
                      <a:pt x="42" y="10"/>
                      <a:pt x="44" y="12"/>
                      <a:pt x="46" y="14"/>
                    </a:cubicBezTo>
                    <a:close/>
                    <a:moveTo>
                      <a:pt x="33" y="11"/>
                    </a:moveTo>
                    <a:cubicBezTo>
                      <a:pt x="35" y="10"/>
                      <a:pt x="36" y="10"/>
                      <a:pt x="37" y="9"/>
                    </a:cubicBezTo>
                    <a:cubicBezTo>
                      <a:pt x="35" y="11"/>
                      <a:pt x="32" y="12"/>
                      <a:pt x="30" y="14"/>
                    </a:cubicBezTo>
                    <a:cubicBezTo>
                      <a:pt x="31" y="13"/>
                      <a:pt x="32" y="12"/>
                      <a:pt x="33" y="11"/>
                    </a:cubicBezTo>
                    <a:close/>
                    <a:moveTo>
                      <a:pt x="22" y="24"/>
                    </a:moveTo>
                    <a:cubicBezTo>
                      <a:pt x="19" y="26"/>
                      <a:pt x="16" y="28"/>
                      <a:pt x="13" y="29"/>
                    </a:cubicBezTo>
                    <a:cubicBezTo>
                      <a:pt x="10" y="31"/>
                      <a:pt x="15" y="27"/>
                      <a:pt x="16" y="26"/>
                    </a:cubicBezTo>
                    <a:cubicBezTo>
                      <a:pt x="17" y="25"/>
                      <a:pt x="19" y="23"/>
                      <a:pt x="21" y="22"/>
                    </a:cubicBezTo>
                    <a:cubicBezTo>
                      <a:pt x="21" y="22"/>
                      <a:pt x="22" y="23"/>
                      <a:pt x="22" y="24"/>
                    </a:cubicBezTo>
                    <a:close/>
                    <a:moveTo>
                      <a:pt x="13" y="18"/>
                    </a:moveTo>
                    <a:cubicBezTo>
                      <a:pt x="11" y="20"/>
                      <a:pt x="9" y="21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19"/>
                      <a:pt x="11" y="18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511401" y="2608924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tx2">
                        <a:lumMod val="50000"/>
                      </a:schemeClr>
                    </a:solidFill>
                  </a:rPr>
                  <a:t>01</a:t>
                </a:r>
                <a:endParaRPr lang="zh-CN" altLang="en-US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965382" y="3186210"/>
            <a:ext cx="6261235" cy="1104986"/>
            <a:chOff x="2273165" y="2358896"/>
            <a:chExt cx="6261235" cy="1104986"/>
          </a:xfrm>
        </p:grpSpPr>
        <p:sp>
          <p:nvSpPr>
            <p:cNvPr id="11" name="矩形 10"/>
            <p:cNvSpPr/>
            <p:nvPr/>
          </p:nvSpPr>
          <p:spPr>
            <a:xfrm>
              <a:off x="3671990" y="2358896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671990" y="2854484"/>
              <a:ext cx="486241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73165" y="2498920"/>
              <a:ext cx="1239292" cy="879625"/>
              <a:chOff x="2273165" y="2498920"/>
              <a:chExt cx="1239292" cy="879625"/>
            </a:xfrm>
          </p:grpSpPr>
          <p:sp>
            <p:nvSpPr>
              <p:cNvPr id="14" name="Freeform 197"/>
              <p:cNvSpPr>
                <a:spLocks noEditPoints="1"/>
              </p:cNvSpPr>
              <p:nvPr/>
            </p:nvSpPr>
            <p:spPr bwMode="auto">
              <a:xfrm>
                <a:off x="2273165" y="2498920"/>
                <a:ext cx="1239292" cy="879625"/>
              </a:xfrm>
              <a:custGeom>
                <a:avLst/>
                <a:gdLst>
                  <a:gd name="T0" fmla="*/ 70 w 134"/>
                  <a:gd name="T1" fmla="*/ 76 h 95"/>
                  <a:gd name="T2" fmla="*/ 59 w 134"/>
                  <a:gd name="T3" fmla="*/ 2 h 95"/>
                  <a:gd name="T4" fmla="*/ 6 w 134"/>
                  <a:gd name="T5" fmla="*/ 25 h 95"/>
                  <a:gd name="T6" fmla="*/ 11 w 134"/>
                  <a:gd name="T7" fmla="*/ 31 h 95"/>
                  <a:gd name="T8" fmla="*/ 15 w 134"/>
                  <a:gd name="T9" fmla="*/ 32 h 95"/>
                  <a:gd name="T10" fmla="*/ 47 w 134"/>
                  <a:gd name="T11" fmla="*/ 16 h 95"/>
                  <a:gd name="T12" fmla="*/ 51 w 134"/>
                  <a:gd name="T13" fmla="*/ 13 h 95"/>
                  <a:gd name="T14" fmla="*/ 51 w 134"/>
                  <a:gd name="T15" fmla="*/ 19 h 95"/>
                  <a:gd name="T16" fmla="*/ 65 w 134"/>
                  <a:gd name="T17" fmla="*/ 7 h 95"/>
                  <a:gd name="T18" fmla="*/ 68 w 134"/>
                  <a:gd name="T19" fmla="*/ 12 h 95"/>
                  <a:gd name="T20" fmla="*/ 42 w 134"/>
                  <a:gd name="T21" fmla="*/ 32 h 95"/>
                  <a:gd name="T22" fmla="*/ 45 w 134"/>
                  <a:gd name="T23" fmla="*/ 31 h 95"/>
                  <a:gd name="T24" fmla="*/ 16 w 134"/>
                  <a:gd name="T25" fmla="*/ 58 h 95"/>
                  <a:gd name="T26" fmla="*/ 39 w 134"/>
                  <a:gd name="T27" fmla="*/ 51 h 95"/>
                  <a:gd name="T28" fmla="*/ 14 w 134"/>
                  <a:gd name="T29" fmla="*/ 65 h 95"/>
                  <a:gd name="T30" fmla="*/ 61 w 134"/>
                  <a:gd name="T31" fmla="*/ 45 h 95"/>
                  <a:gd name="T32" fmla="*/ 73 w 134"/>
                  <a:gd name="T33" fmla="*/ 28 h 95"/>
                  <a:gd name="T34" fmla="*/ 19 w 134"/>
                  <a:gd name="T35" fmla="*/ 55 h 95"/>
                  <a:gd name="T36" fmla="*/ 90 w 134"/>
                  <a:gd name="T37" fmla="*/ 14 h 95"/>
                  <a:gd name="T38" fmla="*/ 90 w 134"/>
                  <a:gd name="T39" fmla="*/ 8 h 95"/>
                  <a:gd name="T40" fmla="*/ 38 w 134"/>
                  <a:gd name="T41" fmla="*/ 30 h 95"/>
                  <a:gd name="T42" fmla="*/ 22 w 134"/>
                  <a:gd name="T43" fmla="*/ 31 h 95"/>
                  <a:gd name="T44" fmla="*/ 16 w 134"/>
                  <a:gd name="T45" fmla="*/ 33 h 95"/>
                  <a:gd name="T46" fmla="*/ 27 w 134"/>
                  <a:gd name="T47" fmla="*/ 26 h 95"/>
                  <a:gd name="T48" fmla="*/ 10 w 134"/>
                  <a:gd name="T49" fmla="*/ 28 h 95"/>
                  <a:gd name="T50" fmla="*/ 7 w 134"/>
                  <a:gd name="T51" fmla="*/ 27 h 95"/>
                  <a:gd name="T52" fmla="*/ 62 w 134"/>
                  <a:gd name="T53" fmla="*/ 50 h 95"/>
                  <a:gd name="T54" fmla="*/ 114 w 134"/>
                  <a:gd name="T55" fmla="*/ 31 h 95"/>
                  <a:gd name="T56" fmla="*/ 114 w 134"/>
                  <a:gd name="T57" fmla="*/ 31 h 95"/>
                  <a:gd name="T58" fmla="*/ 71 w 134"/>
                  <a:gd name="T59" fmla="*/ 73 h 95"/>
                  <a:gd name="T60" fmla="*/ 80 w 134"/>
                  <a:gd name="T61" fmla="*/ 65 h 95"/>
                  <a:gd name="T62" fmla="*/ 90 w 134"/>
                  <a:gd name="T63" fmla="*/ 65 h 95"/>
                  <a:gd name="T64" fmla="*/ 120 w 134"/>
                  <a:gd name="T65" fmla="*/ 48 h 95"/>
                  <a:gd name="T66" fmla="*/ 120 w 134"/>
                  <a:gd name="T67" fmla="*/ 48 h 95"/>
                  <a:gd name="T68" fmla="*/ 26 w 134"/>
                  <a:gd name="T69" fmla="*/ 89 h 95"/>
                  <a:gd name="T70" fmla="*/ 35 w 134"/>
                  <a:gd name="T71" fmla="*/ 75 h 95"/>
                  <a:gd name="T72" fmla="*/ 36 w 134"/>
                  <a:gd name="T73" fmla="*/ 72 h 95"/>
                  <a:gd name="T74" fmla="*/ 112 w 134"/>
                  <a:gd name="T75" fmla="*/ 30 h 95"/>
                  <a:gd name="T76" fmla="*/ 70 w 134"/>
                  <a:gd name="T77" fmla="*/ 49 h 95"/>
                  <a:gd name="T78" fmla="*/ 40 w 134"/>
                  <a:gd name="T79" fmla="*/ 81 h 95"/>
                  <a:gd name="T80" fmla="*/ 121 w 134"/>
                  <a:gd name="T81" fmla="*/ 42 h 95"/>
                  <a:gd name="T82" fmla="*/ 59 w 134"/>
                  <a:gd name="T83" fmla="*/ 70 h 95"/>
                  <a:gd name="T84" fmla="*/ 51 w 134"/>
                  <a:gd name="T85" fmla="*/ 75 h 95"/>
                  <a:gd name="T86" fmla="*/ 119 w 134"/>
                  <a:gd name="T87" fmla="*/ 60 h 95"/>
                  <a:gd name="T88" fmla="*/ 120 w 134"/>
                  <a:gd name="T89" fmla="*/ 64 h 95"/>
                  <a:gd name="T90" fmla="*/ 104 w 134"/>
                  <a:gd name="T91" fmla="*/ 68 h 95"/>
                  <a:gd name="T92" fmla="*/ 103 w 134"/>
                  <a:gd name="T93" fmla="*/ 70 h 95"/>
                  <a:gd name="T94" fmla="*/ 90 w 134"/>
                  <a:gd name="T95" fmla="*/ 75 h 95"/>
                  <a:gd name="T96" fmla="*/ 111 w 134"/>
                  <a:gd name="T97" fmla="*/ 70 h 95"/>
                  <a:gd name="T98" fmla="*/ 78 w 134"/>
                  <a:gd name="T99" fmla="*/ 54 h 95"/>
                  <a:gd name="T100" fmla="*/ 96 w 134"/>
                  <a:gd name="T101" fmla="*/ 43 h 95"/>
                  <a:gd name="T102" fmla="*/ 63 w 134"/>
                  <a:gd name="T103" fmla="*/ 45 h 95"/>
                  <a:gd name="T104" fmla="*/ 57 w 134"/>
                  <a:gd name="T105" fmla="*/ 43 h 95"/>
                  <a:gd name="T106" fmla="*/ 107 w 134"/>
                  <a:gd name="T107" fmla="*/ 14 h 95"/>
                  <a:gd name="T108" fmla="*/ 95 w 134"/>
                  <a:gd name="T109" fmla="*/ 17 h 95"/>
                  <a:gd name="T110" fmla="*/ 32 w 134"/>
                  <a:gd name="T111" fmla="*/ 33 h 95"/>
                  <a:gd name="T112" fmla="*/ 52 w 134"/>
                  <a:gd name="T113" fmla="*/ 10 h 95"/>
                  <a:gd name="T114" fmla="*/ 29 w 134"/>
                  <a:gd name="T115" fmla="*/ 16 h 95"/>
                  <a:gd name="T116" fmla="*/ 16 w 134"/>
                  <a:gd name="T117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95">
                    <a:moveTo>
                      <a:pt x="9" y="33"/>
                    </a:moveTo>
                    <a:cubicBezTo>
                      <a:pt x="4" y="34"/>
                      <a:pt x="0" y="39"/>
                      <a:pt x="0" y="44"/>
                    </a:cubicBezTo>
                    <a:cubicBezTo>
                      <a:pt x="0" y="51"/>
                      <a:pt x="6" y="55"/>
                      <a:pt x="13" y="56"/>
                    </a:cubicBezTo>
                    <a:cubicBezTo>
                      <a:pt x="8" y="60"/>
                      <a:pt x="5" y="65"/>
                      <a:pt x="10" y="71"/>
                    </a:cubicBezTo>
                    <a:cubicBezTo>
                      <a:pt x="16" y="76"/>
                      <a:pt x="25" y="76"/>
                      <a:pt x="32" y="73"/>
                    </a:cubicBezTo>
                    <a:cubicBezTo>
                      <a:pt x="30" y="81"/>
                      <a:pt x="23" y="87"/>
                      <a:pt x="17" y="93"/>
                    </a:cubicBezTo>
                    <a:cubicBezTo>
                      <a:pt x="16" y="93"/>
                      <a:pt x="16" y="94"/>
                      <a:pt x="16" y="94"/>
                    </a:cubicBezTo>
                    <a:cubicBezTo>
                      <a:pt x="17" y="95"/>
                      <a:pt x="17" y="95"/>
                      <a:pt x="18" y="95"/>
                    </a:cubicBezTo>
                    <a:cubicBezTo>
                      <a:pt x="30" y="91"/>
                      <a:pt x="40" y="86"/>
                      <a:pt x="49" y="77"/>
                    </a:cubicBezTo>
                    <a:cubicBezTo>
                      <a:pt x="54" y="86"/>
                      <a:pt x="65" y="84"/>
                      <a:pt x="70" y="76"/>
                    </a:cubicBezTo>
                    <a:cubicBezTo>
                      <a:pt x="73" y="79"/>
                      <a:pt x="77" y="83"/>
                      <a:pt x="82" y="83"/>
                    </a:cubicBezTo>
                    <a:cubicBezTo>
                      <a:pt x="86" y="83"/>
                      <a:pt x="90" y="79"/>
                      <a:pt x="93" y="75"/>
                    </a:cubicBezTo>
                    <a:cubicBezTo>
                      <a:pt x="98" y="79"/>
                      <a:pt x="107" y="78"/>
                      <a:pt x="108" y="72"/>
                    </a:cubicBezTo>
                    <a:cubicBezTo>
                      <a:pt x="119" y="78"/>
                      <a:pt x="134" y="57"/>
                      <a:pt x="123" y="49"/>
                    </a:cubicBezTo>
                    <a:cubicBezTo>
                      <a:pt x="128" y="46"/>
                      <a:pt x="131" y="41"/>
                      <a:pt x="129" y="35"/>
                    </a:cubicBezTo>
                    <a:cubicBezTo>
                      <a:pt x="126" y="30"/>
                      <a:pt x="121" y="27"/>
                      <a:pt x="115" y="28"/>
                    </a:cubicBezTo>
                    <a:cubicBezTo>
                      <a:pt x="117" y="23"/>
                      <a:pt x="115" y="17"/>
                      <a:pt x="112" y="13"/>
                    </a:cubicBezTo>
                    <a:cubicBezTo>
                      <a:pt x="107" y="8"/>
                      <a:pt x="100" y="10"/>
                      <a:pt x="95" y="14"/>
                    </a:cubicBezTo>
                    <a:cubicBezTo>
                      <a:pt x="94" y="0"/>
                      <a:pt x="77" y="0"/>
                      <a:pt x="70" y="10"/>
                    </a:cubicBezTo>
                    <a:cubicBezTo>
                      <a:pt x="68" y="6"/>
                      <a:pt x="64" y="1"/>
                      <a:pt x="59" y="2"/>
                    </a:cubicBezTo>
                    <a:cubicBezTo>
                      <a:pt x="54" y="3"/>
                      <a:pt x="50" y="7"/>
                      <a:pt x="48" y="12"/>
                    </a:cubicBezTo>
                    <a:cubicBezTo>
                      <a:pt x="45" y="8"/>
                      <a:pt x="40" y="5"/>
                      <a:pt x="34" y="7"/>
                    </a:cubicBezTo>
                    <a:cubicBezTo>
                      <a:pt x="27" y="10"/>
                      <a:pt x="25" y="16"/>
                      <a:pt x="25" y="22"/>
                    </a:cubicBezTo>
                    <a:cubicBezTo>
                      <a:pt x="20" y="16"/>
                      <a:pt x="12" y="12"/>
                      <a:pt x="6" y="19"/>
                    </a:cubicBezTo>
                    <a:cubicBezTo>
                      <a:pt x="1" y="23"/>
                      <a:pt x="4" y="30"/>
                      <a:pt x="9" y="33"/>
                    </a:cubicBezTo>
                    <a:close/>
                    <a:moveTo>
                      <a:pt x="6" y="24"/>
                    </a:moveTo>
                    <a:cubicBezTo>
                      <a:pt x="6" y="24"/>
                      <a:pt x="6" y="24"/>
                      <a:pt x="7" y="24"/>
                    </a:cubicBezTo>
                    <a:cubicBezTo>
                      <a:pt x="8" y="22"/>
                      <a:pt x="10" y="21"/>
                      <a:pt x="12" y="20"/>
                    </a:cubicBezTo>
                    <a:cubicBezTo>
                      <a:pt x="13" y="19"/>
                      <a:pt x="15" y="17"/>
                      <a:pt x="12" y="20"/>
                    </a:cubicBezTo>
                    <a:cubicBezTo>
                      <a:pt x="10" y="22"/>
                      <a:pt x="8" y="23"/>
                      <a:pt x="6" y="25"/>
                    </a:cubicBezTo>
                    <a:cubicBezTo>
                      <a:pt x="6" y="25"/>
                      <a:pt x="6" y="24"/>
                      <a:pt x="6" y="24"/>
                    </a:cubicBezTo>
                    <a:close/>
                    <a:moveTo>
                      <a:pt x="17" y="19"/>
                    </a:move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8" y="24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3"/>
                      <a:pt x="12" y="21"/>
                      <a:pt x="14" y="18"/>
                    </a:cubicBezTo>
                    <a:cubicBezTo>
                      <a:pt x="15" y="18"/>
                      <a:pt x="16" y="19"/>
                      <a:pt x="17" y="19"/>
                    </a:cubicBezTo>
                    <a:close/>
                    <a:moveTo>
                      <a:pt x="22" y="25"/>
                    </a:moveTo>
                    <a:cubicBezTo>
                      <a:pt x="20" y="28"/>
                      <a:pt x="16" y="30"/>
                      <a:pt x="14" y="32"/>
                    </a:cubicBezTo>
                    <a:cubicBezTo>
                      <a:pt x="13" y="32"/>
                      <a:pt x="12" y="32"/>
                      <a:pt x="11" y="31"/>
                    </a:cubicBezTo>
                    <a:cubicBezTo>
                      <a:pt x="13" y="30"/>
                      <a:pt x="15" y="29"/>
                      <a:pt x="16" y="28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19" y="27"/>
                      <a:pt x="23" y="24"/>
                      <a:pt x="22" y="25"/>
                    </a:cubicBezTo>
                    <a:close/>
                    <a:moveTo>
                      <a:pt x="24" y="27"/>
                    </a:moveTo>
                    <a:cubicBezTo>
                      <a:pt x="23" y="28"/>
                      <a:pt x="21" y="29"/>
                      <a:pt x="20" y="30"/>
                    </a:cubicBezTo>
                    <a:cubicBezTo>
                      <a:pt x="19" y="30"/>
                      <a:pt x="18" y="31"/>
                      <a:pt x="17" y="32"/>
                    </a:cubicBezTo>
                    <a:cubicBezTo>
                      <a:pt x="17" y="32"/>
                      <a:pt x="16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7" y="30"/>
                      <a:pt x="21" y="28"/>
                      <a:pt x="23" y="25"/>
                    </a:cubicBezTo>
                    <a:cubicBezTo>
                      <a:pt x="24" y="26"/>
                      <a:pt x="24" y="27"/>
                      <a:pt x="24" y="27"/>
                    </a:cubicBezTo>
                    <a:close/>
                    <a:moveTo>
                      <a:pt x="28" y="18"/>
                    </a:moveTo>
                    <a:cubicBezTo>
                      <a:pt x="30" y="17"/>
                      <a:pt x="32" y="16"/>
                      <a:pt x="35" y="15"/>
                    </a:cubicBezTo>
                    <a:cubicBezTo>
                      <a:pt x="36" y="14"/>
                      <a:pt x="38" y="13"/>
                      <a:pt x="40" y="12"/>
                    </a:cubicBezTo>
                    <a:cubicBezTo>
                      <a:pt x="39" y="12"/>
                      <a:pt x="37" y="15"/>
                      <a:pt x="35" y="15"/>
                    </a:cubicBezTo>
                    <a:cubicBezTo>
                      <a:pt x="33" y="17"/>
                      <a:pt x="30" y="19"/>
                      <a:pt x="28" y="22"/>
                    </a:cubicBezTo>
                    <a:cubicBezTo>
                      <a:pt x="28" y="20"/>
                      <a:pt x="28" y="19"/>
                      <a:pt x="28" y="18"/>
                    </a:cubicBezTo>
                    <a:close/>
                    <a:moveTo>
                      <a:pt x="46" y="15"/>
                    </a:moveTo>
                    <a:cubicBezTo>
                      <a:pt x="47" y="15"/>
                      <a:pt x="47" y="16"/>
                      <a:pt x="47" y="16"/>
                    </a:cubicBezTo>
                    <a:cubicBezTo>
                      <a:pt x="44" y="19"/>
                      <a:pt x="40" y="20"/>
                      <a:pt x="36" y="22"/>
                    </a:cubicBezTo>
                    <a:cubicBezTo>
                      <a:pt x="33" y="24"/>
                      <a:pt x="30" y="26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5"/>
                      <a:pt x="33" y="23"/>
                      <a:pt x="37" y="21"/>
                    </a:cubicBezTo>
                    <a:cubicBezTo>
                      <a:pt x="39" y="19"/>
                      <a:pt x="41" y="18"/>
                      <a:pt x="43" y="17"/>
                    </a:cubicBezTo>
                    <a:cubicBezTo>
                      <a:pt x="43" y="17"/>
                      <a:pt x="43" y="16"/>
                      <a:pt x="44" y="16"/>
                    </a:cubicBezTo>
                    <a:cubicBezTo>
                      <a:pt x="45" y="16"/>
                      <a:pt x="46" y="15"/>
                      <a:pt x="46" y="15"/>
                    </a:cubicBezTo>
                    <a:close/>
                    <a:moveTo>
                      <a:pt x="64" y="6"/>
                    </a:moveTo>
                    <a:cubicBezTo>
                      <a:pt x="64" y="6"/>
                      <a:pt x="64" y="6"/>
                      <a:pt x="64" y="6"/>
                    </a:cubicBezTo>
                    <a:cubicBezTo>
                      <a:pt x="60" y="9"/>
                      <a:pt x="55" y="11"/>
                      <a:pt x="51" y="13"/>
                    </a:cubicBezTo>
                    <a:cubicBezTo>
                      <a:pt x="51" y="13"/>
                      <a:pt x="51" y="12"/>
                      <a:pt x="51" y="12"/>
                    </a:cubicBezTo>
                    <a:cubicBezTo>
                      <a:pt x="53" y="11"/>
                      <a:pt x="54" y="10"/>
                      <a:pt x="55" y="9"/>
                    </a:cubicBezTo>
                    <a:cubicBezTo>
                      <a:pt x="58" y="8"/>
                      <a:pt x="59" y="6"/>
                      <a:pt x="62" y="5"/>
                    </a:cubicBezTo>
                    <a:cubicBezTo>
                      <a:pt x="62" y="5"/>
                      <a:pt x="63" y="6"/>
                      <a:pt x="64" y="6"/>
                    </a:cubicBezTo>
                    <a:close/>
                    <a:moveTo>
                      <a:pt x="66" y="9"/>
                    </a:moveTo>
                    <a:cubicBezTo>
                      <a:pt x="56" y="15"/>
                      <a:pt x="46" y="21"/>
                      <a:pt x="35" y="27"/>
                    </a:cubicBezTo>
                    <a:cubicBezTo>
                      <a:pt x="25" y="33"/>
                      <a:pt x="14" y="38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14" y="39"/>
                      <a:pt x="25" y="34"/>
                      <a:pt x="36" y="28"/>
                    </a:cubicBezTo>
                    <a:cubicBezTo>
                      <a:pt x="41" y="25"/>
                      <a:pt x="46" y="22"/>
                      <a:pt x="51" y="19"/>
                    </a:cubicBezTo>
                    <a:cubicBezTo>
                      <a:pt x="56" y="16"/>
                      <a:pt x="62" y="13"/>
                      <a:pt x="65" y="9"/>
                    </a:cubicBezTo>
                    <a:cubicBezTo>
                      <a:pt x="61" y="13"/>
                      <a:pt x="56" y="16"/>
                      <a:pt x="51" y="19"/>
                    </a:cubicBezTo>
                    <a:cubicBezTo>
                      <a:pt x="45" y="22"/>
                      <a:pt x="40" y="26"/>
                      <a:pt x="34" y="29"/>
                    </a:cubicBezTo>
                    <a:cubicBezTo>
                      <a:pt x="28" y="33"/>
                      <a:pt x="23" y="36"/>
                      <a:pt x="17" y="39"/>
                    </a:cubicBezTo>
                    <a:cubicBezTo>
                      <a:pt x="13" y="42"/>
                      <a:pt x="8" y="45"/>
                      <a:pt x="4" y="48"/>
                    </a:cubicBezTo>
                    <a:cubicBezTo>
                      <a:pt x="4" y="47"/>
                      <a:pt x="3" y="47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2" y="38"/>
                      <a:pt x="24" y="33"/>
                      <a:pt x="34" y="27"/>
                    </a:cubicBezTo>
                    <a:cubicBezTo>
                      <a:pt x="40" y="23"/>
                      <a:pt x="45" y="20"/>
                      <a:pt x="51" y="16"/>
                    </a:cubicBezTo>
                    <a:cubicBezTo>
                      <a:pt x="56" y="13"/>
                      <a:pt x="60" y="11"/>
                      <a:pt x="65" y="7"/>
                    </a:cubicBezTo>
                    <a:cubicBezTo>
                      <a:pt x="65" y="8"/>
                      <a:pt x="66" y="8"/>
                      <a:pt x="66" y="9"/>
                    </a:cubicBezTo>
                    <a:close/>
                    <a:moveTo>
                      <a:pt x="68" y="12"/>
                    </a:moveTo>
                    <a:cubicBezTo>
                      <a:pt x="63" y="14"/>
                      <a:pt x="59" y="17"/>
                      <a:pt x="54" y="20"/>
                    </a:cubicBezTo>
                    <a:cubicBezTo>
                      <a:pt x="49" y="23"/>
                      <a:pt x="43" y="26"/>
                      <a:pt x="37" y="29"/>
                    </a:cubicBezTo>
                    <a:cubicBezTo>
                      <a:pt x="32" y="32"/>
                      <a:pt x="27" y="35"/>
                      <a:pt x="21" y="38"/>
                    </a:cubicBezTo>
                    <a:cubicBezTo>
                      <a:pt x="18" y="39"/>
                      <a:pt x="16" y="41"/>
                      <a:pt x="13" y="43"/>
                    </a:cubicBezTo>
                    <a:cubicBezTo>
                      <a:pt x="13" y="43"/>
                      <a:pt x="13" y="43"/>
                      <a:pt x="12" y="43"/>
                    </a:cubicBezTo>
                    <a:cubicBezTo>
                      <a:pt x="20" y="38"/>
                      <a:pt x="29" y="33"/>
                      <a:pt x="38" y="28"/>
                    </a:cubicBezTo>
                    <a:cubicBezTo>
                      <a:pt x="47" y="22"/>
                      <a:pt x="58" y="17"/>
                      <a:pt x="66" y="9"/>
                    </a:cubicBezTo>
                    <a:cubicBezTo>
                      <a:pt x="67" y="10"/>
                      <a:pt x="67" y="11"/>
                      <a:pt x="68" y="12"/>
                    </a:cubicBezTo>
                    <a:close/>
                    <a:moveTo>
                      <a:pt x="80" y="9"/>
                    </a:moveTo>
                    <a:cubicBezTo>
                      <a:pt x="81" y="8"/>
                      <a:pt x="85" y="6"/>
                      <a:pt x="84" y="7"/>
                    </a:cubicBezTo>
                    <a:cubicBezTo>
                      <a:pt x="82" y="8"/>
                      <a:pt x="81" y="9"/>
                      <a:pt x="79" y="10"/>
                    </a:cubicBezTo>
                    <a:cubicBezTo>
                      <a:pt x="76" y="12"/>
                      <a:pt x="72" y="14"/>
                      <a:pt x="68" y="17"/>
                    </a:cubicBezTo>
                    <a:cubicBezTo>
                      <a:pt x="62" y="21"/>
                      <a:pt x="55" y="25"/>
                      <a:pt x="48" y="29"/>
                    </a:cubicBezTo>
                    <a:cubicBezTo>
                      <a:pt x="41" y="33"/>
                      <a:pt x="34" y="36"/>
                      <a:pt x="27" y="40"/>
                    </a:cubicBezTo>
                    <a:cubicBezTo>
                      <a:pt x="21" y="44"/>
                      <a:pt x="15" y="49"/>
                      <a:pt x="9" y="52"/>
                    </a:cubicBezTo>
                    <a:cubicBezTo>
                      <a:pt x="8" y="52"/>
                      <a:pt x="8" y="51"/>
                      <a:pt x="7" y="51"/>
                    </a:cubicBezTo>
                    <a:cubicBezTo>
                      <a:pt x="12" y="50"/>
                      <a:pt x="17" y="45"/>
                      <a:pt x="22" y="43"/>
                    </a:cubicBezTo>
                    <a:cubicBezTo>
                      <a:pt x="28" y="39"/>
                      <a:pt x="35" y="35"/>
                      <a:pt x="42" y="32"/>
                    </a:cubicBezTo>
                    <a:cubicBezTo>
                      <a:pt x="49" y="28"/>
                      <a:pt x="56" y="24"/>
                      <a:pt x="62" y="20"/>
                    </a:cubicBezTo>
                    <a:cubicBezTo>
                      <a:pt x="68" y="16"/>
                      <a:pt x="74" y="12"/>
                      <a:pt x="80" y="9"/>
                    </a:cubicBezTo>
                    <a:close/>
                    <a:moveTo>
                      <a:pt x="90" y="8"/>
                    </a:moveTo>
                    <a:cubicBezTo>
                      <a:pt x="80" y="13"/>
                      <a:pt x="71" y="20"/>
                      <a:pt x="62" y="25"/>
                    </a:cubicBezTo>
                    <a:cubicBezTo>
                      <a:pt x="60" y="26"/>
                      <a:pt x="58" y="27"/>
                      <a:pt x="57" y="28"/>
                    </a:cubicBezTo>
                    <a:cubicBezTo>
                      <a:pt x="56" y="29"/>
                      <a:pt x="54" y="29"/>
                      <a:pt x="53" y="30"/>
                    </a:cubicBezTo>
                    <a:cubicBezTo>
                      <a:pt x="40" y="36"/>
                      <a:pt x="28" y="43"/>
                      <a:pt x="15" y="49"/>
                    </a:cubicBezTo>
                    <a:cubicBezTo>
                      <a:pt x="15" y="49"/>
                      <a:pt x="16" y="49"/>
                      <a:pt x="16" y="49"/>
                    </a:cubicBezTo>
                    <a:cubicBezTo>
                      <a:pt x="19" y="47"/>
                      <a:pt x="22" y="45"/>
                      <a:pt x="25" y="43"/>
                    </a:cubicBezTo>
                    <a:cubicBezTo>
                      <a:pt x="31" y="39"/>
                      <a:pt x="38" y="35"/>
                      <a:pt x="45" y="31"/>
                    </a:cubicBezTo>
                    <a:cubicBezTo>
                      <a:pt x="59" y="24"/>
                      <a:pt x="72" y="15"/>
                      <a:pt x="86" y="6"/>
                    </a:cubicBezTo>
                    <a:cubicBezTo>
                      <a:pt x="87" y="6"/>
                      <a:pt x="88" y="7"/>
                      <a:pt x="90" y="8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3" y="17"/>
                    </a:cubicBezTo>
                    <a:cubicBezTo>
                      <a:pt x="92" y="17"/>
                      <a:pt x="91" y="18"/>
                      <a:pt x="91" y="18"/>
                    </a:cubicBezTo>
                    <a:cubicBezTo>
                      <a:pt x="91" y="18"/>
                      <a:pt x="90" y="18"/>
                      <a:pt x="90" y="18"/>
                    </a:cubicBezTo>
                    <a:cubicBezTo>
                      <a:pt x="88" y="20"/>
                      <a:pt x="85" y="21"/>
                      <a:pt x="82" y="22"/>
                    </a:cubicBezTo>
                    <a:cubicBezTo>
                      <a:pt x="75" y="26"/>
                      <a:pt x="69" y="30"/>
                      <a:pt x="62" y="33"/>
                    </a:cubicBezTo>
                    <a:cubicBezTo>
                      <a:pt x="49" y="40"/>
                      <a:pt x="35" y="46"/>
                      <a:pt x="23" y="54"/>
                    </a:cubicBezTo>
                    <a:cubicBezTo>
                      <a:pt x="20" y="55"/>
                      <a:pt x="18" y="57"/>
                      <a:pt x="16" y="58"/>
                    </a:cubicBezTo>
                    <a:cubicBezTo>
                      <a:pt x="15" y="59"/>
                      <a:pt x="14" y="60"/>
                      <a:pt x="13" y="61"/>
                    </a:cubicBezTo>
                    <a:cubicBezTo>
                      <a:pt x="14" y="59"/>
                      <a:pt x="16" y="58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22" y="53"/>
                      <a:pt x="25" y="51"/>
                      <a:pt x="28" y="49"/>
                    </a:cubicBezTo>
                    <a:cubicBezTo>
                      <a:pt x="38" y="43"/>
                      <a:pt x="47" y="37"/>
                      <a:pt x="57" y="32"/>
                    </a:cubicBezTo>
                    <a:cubicBezTo>
                      <a:pt x="69" y="26"/>
                      <a:pt x="81" y="21"/>
                      <a:pt x="92" y="13"/>
                    </a:cubicBezTo>
                    <a:cubicBezTo>
                      <a:pt x="92" y="14"/>
                      <a:pt x="92" y="15"/>
                      <a:pt x="92" y="16"/>
                    </a:cubicBezTo>
                    <a:close/>
                    <a:moveTo>
                      <a:pt x="16" y="63"/>
                    </a:moveTo>
                    <a:cubicBezTo>
                      <a:pt x="23" y="59"/>
                      <a:pt x="31" y="55"/>
                      <a:pt x="39" y="51"/>
                    </a:cubicBezTo>
                    <a:cubicBezTo>
                      <a:pt x="47" y="46"/>
                      <a:pt x="54" y="42"/>
                      <a:pt x="63" y="38"/>
                    </a:cubicBezTo>
                    <a:cubicBezTo>
                      <a:pt x="70" y="34"/>
                      <a:pt x="78" y="31"/>
                      <a:pt x="86" y="27"/>
                    </a:cubicBezTo>
                    <a:cubicBezTo>
                      <a:pt x="92" y="24"/>
                      <a:pt x="97" y="21"/>
                      <a:pt x="103" y="18"/>
                    </a:cubicBezTo>
                    <a:cubicBezTo>
                      <a:pt x="102" y="18"/>
                      <a:pt x="101" y="19"/>
                      <a:pt x="100" y="20"/>
                    </a:cubicBezTo>
                    <a:cubicBezTo>
                      <a:pt x="96" y="22"/>
                      <a:pt x="92" y="24"/>
                      <a:pt x="88" y="27"/>
                    </a:cubicBezTo>
                    <a:cubicBezTo>
                      <a:pt x="79" y="32"/>
                      <a:pt x="69" y="36"/>
                      <a:pt x="60" y="41"/>
                    </a:cubicBezTo>
                    <a:cubicBezTo>
                      <a:pt x="51" y="45"/>
                      <a:pt x="42" y="50"/>
                      <a:pt x="33" y="55"/>
                    </a:cubicBezTo>
                    <a:cubicBezTo>
                      <a:pt x="26" y="59"/>
                      <a:pt x="18" y="63"/>
                      <a:pt x="12" y="68"/>
                    </a:cubicBezTo>
                    <a:cubicBezTo>
                      <a:pt x="12" y="68"/>
                      <a:pt x="12" y="67"/>
                      <a:pt x="11" y="67"/>
                    </a:cubicBezTo>
                    <a:cubicBezTo>
                      <a:pt x="12" y="66"/>
                      <a:pt x="13" y="66"/>
                      <a:pt x="14" y="65"/>
                    </a:cubicBezTo>
                    <a:cubicBezTo>
                      <a:pt x="14" y="65"/>
                      <a:pt x="15" y="64"/>
                      <a:pt x="16" y="63"/>
                    </a:cubicBezTo>
                    <a:close/>
                    <a:moveTo>
                      <a:pt x="15" y="70"/>
                    </a:moveTo>
                    <a:cubicBezTo>
                      <a:pt x="14" y="70"/>
                      <a:pt x="14" y="69"/>
                      <a:pt x="13" y="69"/>
                    </a:cubicBezTo>
                    <a:cubicBezTo>
                      <a:pt x="19" y="64"/>
                      <a:pt x="28" y="60"/>
                      <a:pt x="35" y="57"/>
                    </a:cubicBezTo>
                    <a:cubicBezTo>
                      <a:pt x="44" y="52"/>
                      <a:pt x="53" y="48"/>
                      <a:pt x="62" y="44"/>
                    </a:cubicBezTo>
                    <a:cubicBezTo>
                      <a:pt x="70" y="39"/>
                      <a:pt x="79" y="35"/>
                      <a:pt x="88" y="31"/>
                    </a:cubicBezTo>
                    <a:cubicBezTo>
                      <a:pt x="92" y="29"/>
                      <a:pt x="97" y="28"/>
                      <a:pt x="101" y="26"/>
                    </a:cubicBezTo>
                    <a:cubicBezTo>
                      <a:pt x="104" y="24"/>
                      <a:pt x="108" y="22"/>
                      <a:pt x="111" y="20"/>
                    </a:cubicBezTo>
                    <a:cubicBezTo>
                      <a:pt x="105" y="25"/>
                      <a:pt x="95" y="29"/>
                      <a:pt x="87" y="32"/>
                    </a:cubicBezTo>
                    <a:cubicBezTo>
                      <a:pt x="78" y="36"/>
                      <a:pt x="70" y="41"/>
                      <a:pt x="61" y="45"/>
                    </a:cubicBezTo>
                    <a:cubicBezTo>
                      <a:pt x="45" y="53"/>
                      <a:pt x="30" y="60"/>
                      <a:pt x="15" y="70"/>
                    </a:cubicBezTo>
                    <a:close/>
                    <a:moveTo>
                      <a:pt x="13" y="65"/>
                    </a:moveTo>
                    <a:cubicBezTo>
                      <a:pt x="12" y="65"/>
                      <a:pt x="12" y="65"/>
                      <a:pt x="12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5"/>
                      <a:pt x="11" y="64"/>
                    </a:cubicBezTo>
                    <a:cubicBezTo>
                      <a:pt x="16" y="59"/>
                      <a:pt x="22" y="55"/>
                      <a:pt x="29" y="51"/>
                    </a:cubicBezTo>
                    <a:cubicBezTo>
                      <a:pt x="37" y="47"/>
                      <a:pt x="44" y="42"/>
                      <a:pt x="53" y="39"/>
                    </a:cubicBezTo>
                    <a:cubicBezTo>
                      <a:pt x="60" y="35"/>
                      <a:pt x="67" y="32"/>
                      <a:pt x="75" y="27"/>
                    </a:cubicBezTo>
                    <a:cubicBezTo>
                      <a:pt x="75" y="27"/>
                      <a:pt x="76" y="27"/>
                      <a:pt x="76" y="26"/>
                    </a:cubicBezTo>
                    <a:cubicBezTo>
                      <a:pt x="75" y="27"/>
                      <a:pt x="74" y="28"/>
                      <a:pt x="73" y="28"/>
                    </a:cubicBezTo>
                    <a:cubicBezTo>
                      <a:pt x="66" y="33"/>
                      <a:pt x="57" y="37"/>
                      <a:pt x="49" y="41"/>
                    </a:cubicBezTo>
                    <a:cubicBezTo>
                      <a:pt x="42" y="45"/>
                      <a:pt x="34" y="49"/>
                      <a:pt x="27" y="54"/>
                    </a:cubicBezTo>
                    <a:cubicBezTo>
                      <a:pt x="24" y="57"/>
                      <a:pt x="20" y="59"/>
                      <a:pt x="17" y="61"/>
                    </a:cubicBezTo>
                    <a:cubicBezTo>
                      <a:pt x="16" y="62"/>
                      <a:pt x="14" y="63"/>
                      <a:pt x="13" y="65"/>
                    </a:cubicBezTo>
                    <a:close/>
                    <a:moveTo>
                      <a:pt x="41" y="37"/>
                    </a:moveTo>
                    <a:cubicBezTo>
                      <a:pt x="32" y="42"/>
                      <a:pt x="24" y="48"/>
                      <a:pt x="15" y="53"/>
                    </a:cubicBezTo>
                    <a:cubicBezTo>
                      <a:pt x="13" y="53"/>
                      <a:pt x="12" y="53"/>
                      <a:pt x="10" y="52"/>
                    </a:cubicBezTo>
                    <a:cubicBezTo>
                      <a:pt x="21" y="48"/>
                      <a:pt x="31" y="42"/>
                      <a:pt x="41" y="37"/>
                    </a:cubicBezTo>
                    <a:close/>
                    <a:moveTo>
                      <a:pt x="19" y="55"/>
                    </a:move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54"/>
                      <a:pt x="18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2" y="51"/>
                      <a:pt x="26" y="48"/>
                      <a:pt x="31" y="45"/>
                    </a:cubicBezTo>
                    <a:cubicBezTo>
                      <a:pt x="36" y="43"/>
                      <a:pt x="40" y="40"/>
                      <a:pt x="45" y="38"/>
                    </a:cubicBezTo>
                    <a:cubicBezTo>
                      <a:pt x="36" y="43"/>
                      <a:pt x="26" y="48"/>
                      <a:pt x="19" y="55"/>
                    </a:cubicBezTo>
                    <a:close/>
                    <a:moveTo>
                      <a:pt x="66" y="27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73" y="23"/>
                      <a:pt x="79" y="20"/>
                      <a:pt x="84" y="16"/>
                    </a:cubicBezTo>
                    <a:cubicBezTo>
                      <a:pt x="85" y="16"/>
                      <a:pt x="87" y="15"/>
                      <a:pt x="88" y="14"/>
                    </a:cubicBezTo>
                    <a:cubicBezTo>
                      <a:pt x="88" y="14"/>
                      <a:pt x="94" y="11"/>
                      <a:pt x="90" y="14"/>
                    </a:cubicBezTo>
                    <a:cubicBezTo>
                      <a:pt x="86" y="16"/>
                      <a:pt x="83" y="18"/>
                      <a:pt x="79" y="20"/>
                    </a:cubicBezTo>
                    <a:cubicBezTo>
                      <a:pt x="75" y="22"/>
                      <a:pt x="71" y="24"/>
                      <a:pt x="66" y="27"/>
                    </a:cubicBezTo>
                    <a:close/>
                    <a:moveTo>
                      <a:pt x="74" y="21"/>
                    </a:moveTo>
                    <a:cubicBezTo>
                      <a:pt x="68" y="25"/>
                      <a:pt x="61" y="29"/>
                      <a:pt x="54" y="32"/>
                    </a:cubicBezTo>
                    <a:cubicBezTo>
                      <a:pt x="49" y="35"/>
                      <a:pt x="44" y="38"/>
                      <a:pt x="39" y="40"/>
                    </a:cubicBezTo>
                    <a:cubicBezTo>
                      <a:pt x="31" y="44"/>
                      <a:pt x="24" y="49"/>
                      <a:pt x="16" y="53"/>
                    </a:cubicBezTo>
                    <a:cubicBezTo>
                      <a:pt x="25" y="48"/>
                      <a:pt x="33" y="42"/>
                      <a:pt x="42" y="37"/>
                    </a:cubicBezTo>
                    <a:cubicBezTo>
                      <a:pt x="51" y="32"/>
                      <a:pt x="60" y="27"/>
                      <a:pt x="69" y="22"/>
                    </a:cubicBezTo>
                    <a:cubicBezTo>
                      <a:pt x="76" y="18"/>
                      <a:pt x="84" y="14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9"/>
                      <a:pt x="92" y="11"/>
                      <a:pt x="92" y="12"/>
                    </a:cubicBezTo>
                    <a:cubicBezTo>
                      <a:pt x="86" y="13"/>
                      <a:pt x="80" y="18"/>
                      <a:pt x="74" y="21"/>
                    </a:cubicBezTo>
                    <a:close/>
                    <a:moveTo>
                      <a:pt x="76" y="17"/>
                    </a:moveTo>
                    <a:cubicBezTo>
                      <a:pt x="80" y="15"/>
                      <a:pt x="83" y="12"/>
                      <a:pt x="87" y="10"/>
                    </a:cubicBezTo>
                    <a:cubicBezTo>
                      <a:pt x="87" y="10"/>
                      <a:pt x="87" y="10"/>
                      <a:pt x="88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1"/>
                      <a:pt x="84" y="12"/>
                      <a:pt x="82" y="13"/>
                    </a:cubicBezTo>
                    <a:cubicBezTo>
                      <a:pt x="80" y="15"/>
                      <a:pt x="78" y="16"/>
                      <a:pt x="76" y="17"/>
                    </a:cubicBezTo>
                    <a:close/>
                    <a:moveTo>
                      <a:pt x="5" y="49"/>
                    </a:moveTo>
                    <a:cubicBezTo>
                      <a:pt x="15" y="42"/>
                      <a:pt x="27" y="36"/>
                      <a:pt x="38" y="30"/>
                    </a:cubicBezTo>
                    <a:cubicBezTo>
                      <a:pt x="40" y="29"/>
                      <a:pt x="42" y="27"/>
                      <a:pt x="44" y="26"/>
                    </a:cubicBezTo>
                    <a:cubicBezTo>
                      <a:pt x="41" y="28"/>
                      <a:pt x="38" y="29"/>
                      <a:pt x="35" y="31"/>
                    </a:cubicBezTo>
                    <a:cubicBezTo>
                      <a:pt x="25" y="37"/>
                      <a:pt x="15" y="43"/>
                      <a:pt x="6" y="50"/>
                    </a:cubicBezTo>
                    <a:cubicBezTo>
                      <a:pt x="5" y="50"/>
                      <a:pt x="5" y="49"/>
                      <a:pt x="5" y="49"/>
                    </a:cubicBezTo>
                    <a:close/>
                    <a:moveTo>
                      <a:pt x="3" y="43"/>
                    </a:moveTo>
                    <a:cubicBezTo>
                      <a:pt x="6" y="41"/>
                      <a:pt x="10" y="38"/>
                      <a:pt x="14" y="36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6" y="35"/>
                      <a:pt x="16" y="35"/>
                    </a:cubicBezTo>
                    <a:cubicBezTo>
                      <a:pt x="18" y="33"/>
                      <a:pt x="20" y="32"/>
                      <a:pt x="22" y="31"/>
                    </a:cubicBezTo>
                    <a:cubicBezTo>
                      <a:pt x="23" y="30"/>
                      <a:pt x="25" y="29"/>
                      <a:pt x="26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30" y="26"/>
                      <a:pt x="34" y="25"/>
                      <a:pt x="37" y="23"/>
                    </a:cubicBezTo>
                    <a:cubicBezTo>
                      <a:pt x="40" y="21"/>
                      <a:pt x="44" y="19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3" y="20"/>
                      <a:pt x="38" y="24"/>
                      <a:pt x="32" y="27"/>
                    </a:cubicBezTo>
                    <a:cubicBezTo>
                      <a:pt x="23" y="33"/>
                      <a:pt x="11" y="38"/>
                      <a:pt x="3" y="45"/>
                    </a:cubicBezTo>
                    <a:cubicBezTo>
                      <a:pt x="3" y="45"/>
                      <a:pt x="3" y="44"/>
                      <a:pt x="3" y="43"/>
                    </a:cubicBezTo>
                    <a:close/>
                    <a:moveTo>
                      <a:pt x="16" y="33"/>
                    </a:move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8" y="32"/>
                      <a:pt x="18" y="32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0" y="30"/>
                      <a:pt x="18" y="32"/>
                      <a:pt x="16" y="33"/>
                    </a:cubicBezTo>
                    <a:close/>
                    <a:moveTo>
                      <a:pt x="51" y="14"/>
                    </a:moveTo>
                    <a:cubicBezTo>
                      <a:pt x="55" y="12"/>
                      <a:pt x="58" y="10"/>
                      <a:pt x="62" y="8"/>
                    </a:cubicBezTo>
                    <a:cubicBezTo>
                      <a:pt x="58" y="11"/>
                      <a:pt x="54" y="13"/>
                      <a:pt x="50" y="16"/>
                    </a:cubicBezTo>
                    <a:cubicBezTo>
                      <a:pt x="50" y="16"/>
                      <a:pt x="51" y="15"/>
                      <a:pt x="51" y="15"/>
                    </a:cubicBezTo>
                    <a:cubicBezTo>
                      <a:pt x="51" y="15"/>
                      <a:pt x="51" y="14"/>
                      <a:pt x="51" y="14"/>
                    </a:cubicBezTo>
                    <a:close/>
                    <a:moveTo>
                      <a:pt x="27" y="26"/>
                    </a:moveTo>
                    <a:cubicBezTo>
                      <a:pt x="27" y="25"/>
                      <a:pt x="27" y="24"/>
                      <a:pt x="28" y="24"/>
                    </a:cubicBezTo>
                    <a:cubicBezTo>
                      <a:pt x="31" y="21"/>
                      <a:pt x="35" y="20"/>
                      <a:pt x="39" y="18"/>
                    </a:cubicBezTo>
                    <a:cubicBezTo>
                      <a:pt x="35" y="21"/>
                      <a:pt x="31" y="23"/>
                      <a:pt x="27" y="26"/>
                    </a:cubicBezTo>
                    <a:close/>
                    <a:moveTo>
                      <a:pt x="10" y="31"/>
                    </a:moveTo>
                    <a:cubicBezTo>
                      <a:pt x="10" y="30"/>
                      <a:pt x="9" y="30"/>
                      <a:pt x="8" y="29"/>
                    </a:cubicBezTo>
                    <a:cubicBezTo>
                      <a:pt x="12" y="28"/>
                      <a:pt x="14" y="26"/>
                      <a:pt x="17" y="24"/>
                    </a:cubicBezTo>
                    <a:cubicBezTo>
                      <a:pt x="20" y="21"/>
                      <a:pt x="18" y="23"/>
                      <a:pt x="16" y="25"/>
                    </a:cubicBezTo>
                    <a:cubicBezTo>
                      <a:pt x="14" y="26"/>
                      <a:pt x="12" y="28"/>
                      <a:pt x="10" y="30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10" y="28"/>
                    </a:moveTo>
                    <a:cubicBezTo>
                      <a:pt x="9" y="27"/>
                      <a:pt x="9" y="27"/>
                      <a:pt x="10" y="27"/>
                    </a:cubicBezTo>
                    <a:cubicBezTo>
                      <a:pt x="11" y="26"/>
                      <a:pt x="12" y="25"/>
                      <a:pt x="12" y="25"/>
                    </a:cubicBezTo>
                    <a:cubicBezTo>
                      <a:pt x="14" y="23"/>
                      <a:pt x="16" y="21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1"/>
                    </a:cubicBezTo>
                    <a:cubicBezTo>
                      <a:pt x="16" y="23"/>
                      <a:pt x="13" y="26"/>
                      <a:pt x="10" y="28"/>
                    </a:cubicBezTo>
                    <a:close/>
                    <a:moveTo>
                      <a:pt x="7" y="27"/>
                    </a:moveTo>
                    <a:cubicBezTo>
                      <a:pt x="10" y="25"/>
                      <a:pt x="13" y="22"/>
                      <a:pt x="16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7" y="28"/>
                      <a:pt x="7" y="27"/>
                      <a:pt x="7" y="27"/>
                    </a:cubicBezTo>
                    <a:close/>
                    <a:moveTo>
                      <a:pt x="13" y="35"/>
                    </a:moveTo>
                    <a:cubicBezTo>
                      <a:pt x="10" y="38"/>
                      <a:pt x="6" y="40"/>
                      <a:pt x="3" y="42"/>
                    </a:cubicBezTo>
                    <a:cubicBezTo>
                      <a:pt x="4" y="38"/>
                      <a:pt x="9" y="35"/>
                      <a:pt x="13" y="35"/>
                    </a:cubicBezTo>
                    <a:close/>
                    <a:moveTo>
                      <a:pt x="15" y="58"/>
                    </a:moveTo>
                    <a:cubicBezTo>
                      <a:pt x="14" y="59"/>
                      <a:pt x="12" y="61"/>
                      <a:pt x="11" y="62"/>
                    </a:cubicBezTo>
                    <a:cubicBezTo>
                      <a:pt x="11" y="62"/>
                      <a:pt x="11" y="62"/>
                      <a:pt x="11" y="61"/>
                    </a:cubicBezTo>
                    <a:cubicBezTo>
                      <a:pt x="12" y="60"/>
                      <a:pt x="14" y="59"/>
                      <a:pt x="15" y="58"/>
                    </a:cubicBezTo>
                    <a:close/>
                    <a:moveTo>
                      <a:pt x="19" y="72"/>
                    </a:moveTo>
                    <a:cubicBezTo>
                      <a:pt x="24" y="67"/>
                      <a:pt x="32" y="65"/>
                      <a:pt x="39" y="62"/>
                    </a:cubicBezTo>
                    <a:cubicBezTo>
                      <a:pt x="46" y="58"/>
                      <a:pt x="54" y="54"/>
                      <a:pt x="62" y="50"/>
                    </a:cubicBezTo>
                    <a:cubicBezTo>
                      <a:pt x="70" y="46"/>
                      <a:pt x="78" y="42"/>
                      <a:pt x="86" y="39"/>
                    </a:cubicBezTo>
                    <a:cubicBezTo>
                      <a:pt x="94" y="36"/>
                      <a:pt x="101" y="31"/>
                      <a:pt x="109" y="28"/>
                    </a:cubicBezTo>
                    <a:cubicBezTo>
                      <a:pt x="111" y="28"/>
                      <a:pt x="112" y="27"/>
                      <a:pt x="110" y="28"/>
                    </a:cubicBezTo>
                    <a:cubicBezTo>
                      <a:pt x="108" y="29"/>
                      <a:pt x="106" y="30"/>
                      <a:pt x="104" y="31"/>
                    </a:cubicBezTo>
                    <a:cubicBezTo>
                      <a:pt x="101" y="33"/>
                      <a:pt x="97" y="35"/>
                      <a:pt x="94" y="37"/>
                    </a:cubicBezTo>
                    <a:cubicBezTo>
                      <a:pt x="86" y="41"/>
                      <a:pt x="79" y="44"/>
                      <a:pt x="71" y="48"/>
                    </a:cubicBezTo>
                    <a:cubicBezTo>
                      <a:pt x="64" y="52"/>
                      <a:pt x="57" y="56"/>
                      <a:pt x="49" y="59"/>
                    </a:cubicBezTo>
                    <a:cubicBezTo>
                      <a:pt x="42" y="63"/>
                      <a:pt x="34" y="67"/>
                      <a:pt x="27" y="72"/>
                    </a:cubicBezTo>
                    <a:cubicBezTo>
                      <a:pt x="24" y="72"/>
                      <a:pt x="21" y="72"/>
                      <a:pt x="19" y="72"/>
                    </a:cubicBezTo>
                    <a:close/>
                    <a:moveTo>
                      <a:pt x="114" y="31"/>
                    </a:moveTo>
                    <a:cubicBezTo>
                      <a:pt x="112" y="33"/>
                      <a:pt x="109" y="34"/>
                      <a:pt x="107" y="36"/>
                    </a:cubicBezTo>
                    <a:cubicBezTo>
                      <a:pt x="100" y="40"/>
                      <a:pt x="93" y="44"/>
                      <a:pt x="86" y="47"/>
                    </a:cubicBezTo>
                    <a:cubicBezTo>
                      <a:pt x="73" y="53"/>
                      <a:pt x="60" y="59"/>
                      <a:pt x="46" y="66"/>
                    </a:cubicBezTo>
                    <a:cubicBezTo>
                      <a:pt x="45" y="66"/>
                      <a:pt x="43" y="67"/>
                      <a:pt x="42" y="68"/>
                    </a:cubicBezTo>
                    <a:cubicBezTo>
                      <a:pt x="40" y="69"/>
                      <a:pt x="38" y="70"/>
                      <a:pt x="36" y="71"/>
                    </a:cubicBezTo>
                    <a:cubicBezTo>
                      <a:pt x="36" y="71"/>
                      <a:pt x="36" y="70"/>
                      <a:pt x="36" y="70"/>
                    </a:cubicBezTo>
                    <a:cubicBezTo>
                      <a:pt x="39" y="69"/>
                      <a:pt x="42" y="67"/>
                      <a:pt x="44" y="66"/>
                    </a:cubicBezTo>
                    <a:cubicBezTo>
                      <a:pt x="52" y="63"/>
                      <a:pt x="59" y="59"/>
                      <a:pt x="66" y="56"/>
                    </a:cubicBezTo>
                    <a:cubicBezTo>
                      <a:pt x="80" y="49"/>
                      <a:pt x="94" y="43"/>
                      <a:pt x="107" y="35"/>
                    </a:cubicBezTo>
                    <a:cubicBezTo>
                      <a:pt x="110" y="34"/>
                      <a:pt x="112" y="32"/>
                      <a:pt x="114" y="31"/>
                    </a:cubicBezTo>
                    <a:cubicBezTo>
                      <a:pt x="114" y="31"/>
                      <a:pt x="114" y="31"/>
                      <a:pt x="114" y="31"/>
                    </a:cubicBezTo>
                    <a:close/>
                    <a:moveTo>
                      <a:pt x="126" y="36"/>
                    </a:moveTo>
                    <a:cubicBezTo>
                      <a:pt x="126" y="37"/>
                      <a:pt x="126" y="37"/>
                      <a:pt x="127" y="38"/>
                    </a:cubicBezTo>
                    <a:cubicBezTo>
                      <a:pt x="111" y="45"/>
                      <a:pt x="94" y="50"/>
                      <a:pt x="78" y="57"/>
                    </a:cubicBezTo>
                    <a:cubicBezTo>
                      <a:pt x="70" y="61"/>
                      <a:pt x="61" y="65"/>
                      <a:pt x="53" y="69"/>
                    </a:cubicBezTo>
                    <a:cubicBezTo>
                      <a:pt x="49" y="71"/>
                      <a:pt x="45" y="72"/>
                      <a:pt x="42" y="74"/>
                    </a:cubicBezTo>
                    <a:cubicBezTo>
                      <a:pt x="54" y="67"/>
                      <a:pt x="67" y="61"/>
                      <a:pt x="79" y="55"/>
                    </a:cubicBezTo>
                    <a:cubicBezTo>
                      <a:pt x="95" y="48"/>
                      <a:pt x="111" y="44"/>
                      <a:pt x="126" y="36"/>
                    </a:cubicBezTo>
                    <a:close/>
                    <a:moveTo>
                      <a:pt x="73" y="75"/>
                    </a:moveTo>
                    <a:cubicBezTo>
                      <a:pt x="73" y="74"/>
                      <a:pt x="72" y="73"/>
                      <a:pt x="71" y="73"/>
                    </a:cubicBezTo>
                    <a:cubicBezTo>
                      <a:pt x="75" y="71"/>
                      <a:pt x="80" y="70"/>
                      <a:pt x="84" y="68"/>
                    </a:cubicBezTo>
                    <a:cubicBezTo>
                      <a:pt x="94" y="65"/>
                      <a:pt x="105" y="62"/>
                      <a:pt x="114" y="58"/>
                    </a:cubicBezTo>
                    <a:cubicBezTo>
                      <a:pt x="117" y="57"/>
                      <a:pt x="120" y="55"/>
                      <a:pt x="122" y="54"/>
                    </a:cubicBezTo>
                    <a:cubicBezTo>
                      <a:pt x="120" y="55"/>
                      <a:pt x="118" y="57"/>
                      <a:pt x="115" y="58"/>
                    </a:cubicBezTo>
                    <a:cubicBezTo>
                      <a:pt x="111" y="59"/>
                      <a:pt x="107" y="61"/>
                      <a:pt x="102" y="63"/>
                    </a:cubicBezTo>
                    <a:cubicBezTo>
                      <a:pt x="97" y="65"/>
                      <a:pt x="92" y="67"/>
                      <a:pt x="87" y="69"/>
                    </a:cubicBezTo>
                    <a:cubicBezTo>
                      <a:pt x="82" y="71"/>
                      <a:pt x="78" y="73"/>
                      <a:pt x="73" y="75"/>
                    </a:cubicBezTo>
                    <a:close/>
                    <a:moveTo>
                      <a:pt x="51" y="75"/>
                    </a:moveTo>
                    <a:cubicBezTo>
                      <a:pt x="55" y="75"/>
                      <a:pt x="58" y="74"/>
                      <a:pt x="62" y="73"/>
                    </a:cubicBezTo>
                    <a:cubicBezTo>
                      <a:pt x="68" y="70"/>
                      <a:pt x="73" y="67"/>
                      <a:pt x="80" y="65"/>
                    </a:cubicBezTo>
                    <a:cubicBezTo>
                      <a:pt x="92" y="60"/>
                      <a:pt x="105" y="56"/>
                      <a:pt x="118" y="51"/>
                    </a:cubicBezTo>
                    <a:cubicBezTo>
                      <a:pt x="107" y="55"/>
                      <a:pt x="97" y="60"/>
                      <a:pt x="87" y="64"/>
                    </a:cubicBezTo>
                    <a:cubicBezTo>
                      <a:pt x="76" y="69"/>
                      <a:pt x="64" y="72"/>
                      <a:pt x="54" y="78"/>
                    </a:cubicBezTo>
                    <a:cubicBezTo>
                      <a:pt x="53" y="77"/>
                      <a:pt x="52" y="76"/>
                      <a:pt x="51" y="75"/>
                    </a:cubicBezTo>
                    <a:close/>
                    <a:moveTo>
                      <a:pt x="54" y="78"/>
                    </a:moveTo>
                    <a:cubicBezTo>
                      <a:pt x="59" y="77"/>
                      <a:pt x="64" y="75"/>
                      <a:pt x="69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4" y="75"/>
                      <a:pt x="59" y="77"/>
                      <a:pt x="54" y="78"/>
                    </a:cubicBezTo>
                    <a:close/>
                    <a:moveTo>
                      <a:pt x="108" y="59"/>
                    </a:moveTo>
                    <a:cubicBezTo>
                      <a:pt x="102" y="61"/>
                      <a:pt x="96" y="64"/>
                      <a:pt x="90" y="65"/>
                    </a:cubicBezTo>
                    <a:cubicBezTo>
                      <a:pt x="83" y="68"/>
                      <a:pt x="77" y="70"/>
                      <a:pt x="71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6" y="70"/>
                      <a:pt x="82" y="67"/>
                      <a:pt x="87" y="65"/>
                    </a:cubicBezTo>
                    <a:cubicBezTo>
                      <a:pt x="93" y="62"/>
                      <a:pt x="99" y="60"/>
                      <a:pt x="105" y="57"/>
                    </a:cubicBezTo>
                    <a:cubicBezTo>
                      <a:pt x="110" y="55"/>
                      <a:pt x="116" y="54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1" y="51"/>
                      <a:pt x="122" y="52"/>
                      <a:pt x="123" y="53"/>
                    </a:cubicBezTo>
                    <a:cubicBezTo>
                      <a:pt x="118" y="55"/>
                      <a:pt x="113" y="57"/>
                      <a:pt x="108" y="59"/>
                    </a:cubicBezTo>
                    <a:close/>
                    <a:moveTo>
                      <a:pt x="120" y="48"/>
                    </a:moveTo>
                    <a:cubicBezTo>
                      <a:pt x="119" y="49"/>
                      <a:pt x="119" y="49"/>
                      <a:pt x="119" y="50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07" y="54"/>
                      <a:pt x="94" y="59"/>
                      <a:pt x="81" y="64"/>
                    </a:cubicBezTo>
                    <a:cubicBezTo>
                      <a:pt x="76" y="66"/>
                      <a:pt x="70" y="68"/>
                      <a:pt x="65" y="70"/>
                    </a:cubicBezTo>
                    <a:cubicBezTo>
                      <a:pt x="62" y="72"/>
                      <a:pt x="59" y="73"/>
                      <a:pt x="56" y="74"/>
                    </a:cubicBezTo>
                    <a:cubicBezTo>
                      <a:pt x="56" y="74"/>
                      <a:pt x="51" y="76"/>
                      <a:pt x="52" y="75"/>
                    </a:cubicBezTo>
                    <a:cubicBezTo>
                      <a:pt x="54" y="74"/>
                      <a:pt x="56" y="73"/>
                      <a:pt x="58" y="72"/>
                    </a:cubicBezTo>
                    <a:cubicBezTo>
                      <a:pt x="71" y="67"/>
                      <a:pt x="83" y="62"/>
                      <a:pt x="96" y="57"/>
                    </a:cubicBezTo>
                    <a:cubicBezTo>
                      <a:pt x="104" y="54"/>
                      <a:pt x="112" y="52"/>
                      <a:pt x="120" y="48"/>
                    </a:cubicBezTo>
                    <a:cubicBezTo>
                      <a:pt x="120" y="48"/>
                      <a:pt x="120" y="48"/>
                      <a:pt x="120" y="48"/>
                    </a:cubicBezTo>
                    <a:close/>
                    <a:moveTo>
                      <a:pt x="125" y="43"/>
                    </a:moveTo>
                    <a:cubicBezTo>
                      <a:pt x="119" y="45"/>
                      <a:pt x="113" y="48"/>
                      <a:pt x="106" y="51"/>
                    </a:cubicBezTo>
                    <a:cubicBezTo>
                      <a:pt x="100" y="53"/>
                      <a:pt x="93" y="55"/>
                      <a:pt x="87" y="58"/>
                    </a:cubicBezTo>
                    <a:cubicBezTo>
                      <a:pt x="81" y="60"/>
                      <a:pt x="75" y="62"/>
                      <a:pt x="70" y="65"/>
                    </a:cubicBezTo>
                    <a:cubicBezTo>
                      <a:pt x="77" y="61"/>
                      <a:pt x="84" y="58"/>
                      <a:pt x="92" y="55"/>
                    </a:cubicBezTo>
                    <a:cubicBezTo>
                      <a:pt x="98" y="52"/>
                      <a:pt x="105" y="50"/>
                      <a:pt x="111" y="47"/>
                    </a:cubicBezTo>
                    <a:cubicBezTo>
                      <a:pt x="116" y="45"/>
                      <a:pt x="123" y="43"/>
                      <a:pt x="127" y="39"/>
                    </a:cubicBezTo>
                    <a:cubicBezTo>
                      <a:pt x="127" y="41"/>
                      <a:pt x="126" y="42"/>
                      <a:pt x="125" y="43"/>
                    </a:cubicBezTo>
                    <a:close/>
                    <a:moveTo>
                      <a:pt x="25" y="89"/>
                    </a:moveTo>
                    <a:cubicBezTo>
                      <a:pt x="25" y="89"/>
                      <a:pt x="26" y="89"/>
                      <a:pt x="26" y="89"/>
                    </a:cubicBezTo>
                    <a:cubicBezTo>
                      <a:pt x="26" y="89"/>
                      <a:pt x="25" y="89"/>
                      <a:pt x="25" y="89"/>
                    </a:cubicBezTo>
                    <a:cubicBezTo>
                      <a:pt x="25" y="89"/>
                      <a:pt x="25" y="89"/>
                      <a:pt x="25" y="89"/>
                    </a:cubicBezTo>
                    <a:close/>
                    <a:moveTo>
                      <a:pt x="30" y="87"/>
                    </a:moveTo>
                    <a:cubicBezTo>
                      <a:pt x="29" y="87"/>
                      <a:pt x="27" y="88"/>
                      <a:pt x="26" y="88"/>
                    </a:cubicBezTo>
                    <a:cubicBezTo>
                      <a:pt x="27" y="87"/>
                      <a:pt x="28" y="86"/>
                      <a:pt x="28" y="85"/>
                    </a:cubicBezTo>
                    <a:cubicBezTo>
                      <a:pt x="32" y="84"/>
                      <a:pt x="35" y="83"/>
                      <a:pt x="38" y="82"/>
                    </a:cubicBezTo>
                    <a:cubicBezTo>
                      <a:pt x="35" y="84"/>
                      <a:pt x="33" y="86"/>
                      <a:pt x="30" y="87"/>
                    </a:cubicBezTo>
                    <a:close/>
                    <a:moveTo>
                      <a:pt x="76" y="56"/>
                    </a:moveTo>
                    <a:cubicBezTo>
                      <a:pt x="61" y="63"/>
                      <a:pt x="47" y="70"/>
                      <a:pt x="33" y="78"/>
                    </a:cubicBezTo>
                    <a:cubicBezTo>
                      <a:pt x="34" y="77"/>
                      <a:pt x="34" y="76"/>
                      <a:pt x="35" y="75"/>
                    </a:cubicBezTo>
                    <a:cubicBezTo>
                      <a:pt x="51" y="67"/>
                      <a:pt x="67" y="60"/>
                      <a:pt x="83" y="53"/>
                    </a:cubicBezTo>
                    <a:cubicBezTo>
                      <a:pt x="91" y="50"/>
                      <a:pt x="99" y="47"/>
                      <a:pt x="107" y="43"/>
                    </a:cubicBezTo>
                    <a:cubicBezTo>
                      <a:pt x="111" y="42"/>
                      <a:pt x="115" y="40"/>
                      <a:pt x="118" y="39"/>
                    </a:cubicBezTo>
                    <a:cubicBezTo>
                      <a:pt x="119" y="39"/>
                      <a:pt x="119" y="38"/>
                      <a:pt x="119" y="38"/>
                    </a:cubicBezTo>
                    <a:cubicBezTo>
                      <a:pt x="105" y="45"/>
                      <a:pt x="90" y="50"/>
                      <a:pt x="76" y="56"/>
                    </a:cubicBezTo>
                    <a:close/>
                    <a:moveTo>
                      <a:pt x="36" y="73"/>
                    </a:moveTo>
                    <a:cubicBezTo>
                      <a:pt x="36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1" y="70"/>
                      <a:pt x="47" y="66"/>
                      <a:pt x="52" y="64"/>
                    </a:cubicBezTo>
                    <a:cubicBezTo>
                      <a:pt x="56" y="62"/>
                      <a:pt x="60" y="60"/>
                      <a:pt x="64" y="58"/>
                    </a:cubicBezTo>
                    <a:cubicBezTo>
                      <a:pt x="78" y="52"/>
                      <a:pt x="93" y="46"/>
                      <a:pt x="107" y="39"/>
                    </a:cubicBezTo>
                    <a:cubicBezTo>
                      <a:pt x="110" y="38"/>
                      <a:pt x="113" y="36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1" y="38"/>
                      <a:pt x="105" y="41"/>
                      <a:pt x="98" y="44"/>
                    </a:cubicBezTo>
                    <a:cubicBezTo>
                      <a:pt x="85" y="50"/>
                      <a:pt x="72" y="56"/>
                      <a:pt x="59" y="62"/>
                    </a:cubicBezTo>
                    <a:cubicBezTo>
                      <a:pt x="51" y="66"/>
                      <a:pt x="44" y="69"/>
                      <a:pt x="36" y="73"/>
                    </a:cubicBezTo>
                    <a:close/>
                    <a:moveTo>
                      <a:pt x="112" y="29"/>
                    </a:moveTo>
                    <a:cubicBezTo>
                      <a:pt x="111" y="30"/>
                      <a:pt x="112" y="30"/>
                      <a:pt x="112" y="30"/>
                    </a:cubicBezTo>
                    <a:cubicBezTo>
                      <a:pt x="112" y="31"/>
                      <a:pt x="112" y="31"/>
                      <a:pt x="113" y="31"/>
                    </a:cubicBezTo>
                    <a:cubicBezTo>
                      <a:pt x="108" y="34"/>
                      <a:pt x="103" y="37"/>
                      <a:pt x="99" y="39"/>
                    </a:cubicBezTo>
                    <a:cubicBezTo>
                      <a:pt x="91" y="43"/>
                      <a:pt x="83" y="47"/>
                      <a:pt x="75" y="50"/>
                    </a:cubicBezTo>
                    <a:cubicBezTo>
                      <a:pt x="68" y="54"/>
                      <a:pt x="60" y="58"/>
                      <a:pt x="52" y="61"/>
                    </a:cubicBezTo>
                    <a:cubicBezTo>
                      <a:pt x="46" y="64"/>
                      <a:pt x="41" y="67"/>
                      <a:pt x="35" y="70"/>
                    </a:cubicBezTo>
                    <a:cubicBezTo>
                      <a:pt x="35" y="69"/>
                      <a:pt x="34" y="69"/>
                      <a:pt x="34" y="70"/>
                    </a:cubicBezTo>
                    <a:cubicBezTo>
                      <a:pt x="33" y="70"/>
                      <a:pt x="31" y="71"/>
                      <a:pt x="30" y="71"/>
                    </a:cubicBezTo>
                    <a:cubicBezTo>
                      <a:pt x="32" y="70"/>
                      <a:pt x="35" y="68"/>
                      <a:pt x="37" y="67"/>
                    </a:cubicBezTo>
                    <a:cubicBezTo>
                      <a:pt x="41" y="65"/>
                      <a:pt x="44" y="63"/>
                      <a:pt x="48" y="61"/>
                    </a:cubicBezTo>
                    <a:cubicBezTo>
                      <a:pt x="56" y="57"/>
                      <a:pt x="63" y="53"/>
                      <a:pt x="70" y="49"/>
                    </a:cubicBezTo>
                    <a:cubicBezTo>
                      <a:pt x="78" y="45"/>
                      <a:pt x="85" y="42"/>
                      <a:pt x="92" y="38"/>
                    </a:cubicBezTo>
                    <a:cubicBezTo>
                      <a:pt x="99" y="35"/>
                      <a:pt x="107" y="32"/>
                      <a:pt x="113" y="27"/>
                    </a:cubicBezTo>
                    <a:cubicBezTo>
                      <a:pt x="112" y="28"/>
                      <a:pt x="112" y="28"/>
                      <a:pt x="112" y="29"/>
                    </a:cubicBezTo>
                    <a:close/>
                    <a:moveTo>
                      <a:pt x="40" y="81"/>
                    </a:moveTo>
                    <a:cubicBezTo>
                      <a:pt x="37" y="82"/>
                      <a:pt x="33" y="83"/>
                      <a:pt x="29" y="84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3" y="82"/>
                      <a:pt x="35" y="81"/>
                      <a:pt x="37" y="80"/>
                    </a:cubicBezTo>
                    <a:cubicBezTo>
                      <a:pt x="38" y="80"/>
                      <a:pt x="39" y="79"/>
                      <a:pt x="41" y="78"/>
                    </a:cubicBezTo>
                    <a:cubicBezTo>
                      <a:pt x="42" y="77"/>
                      <a:pt x="44" y="77"/>
                      <a:pt x="45" y="76"/>
                    </a:cubicBezTo>
                    <a:cubicBezTo>
                      <a:pt x="44" y="78"/>
                      <a:pt x="42" y="79"/>
                      <a:pt x="40" y="81"/>
                    </a:cubicBezTo>
                    <a:close/>
                    <a:moveTo>
                      <a:pt x="46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1" y="77"/>
                      <a:pt x="36" y="80"/>
                      <a:pt x="31" y="82"/>
                    </a:cubicBezTo>
                    <a:cubicBezTo>
                      <a:pt x="32" y="81"/>
                      <a:pt x="32" y="81"/>
                      <a:pt x="33" y="80"/>
                    </a:cubicBezTo>
                    <a:cubicBezTo>
                      <a:pt x="38" y="77"/>
                      <a:pt x="43" y="74"/>
                      <a:pt x="48" y="72"/>
                    </a:cubicBezTo>
                    <a:cubicBezTo>
                      <a:pt x="55" y="69"/>
                      <a:pt x="62" y="66"/>
                      <a:pt x="68" y="63"/>
                    </a:cubicBezTo>
                    <a:cubicBezTo>
                      <a:pt x="83" y="56"/>
                      <a:pt x="97" y="51"/>
                      <a:pt x="112" y="45"/>
                    </a:cubicBezTo>
                    <a:cubicBezTo>
                      <a:pt x="115" y="44"/>
                      <a:pt x="118" y="43"/>
                      <a:pt x="120" y="42"/>
                    </a:cubicBezTo>
                    <a:cubicBezTo>
                      <a:pt x="122" y="41"/>
                      <a:pt x="124" y="40"/>
                      <a:pt x="125" y="40"/>
                    </a:cubicBezTo>
                    <a:cubicBezTo>
                      <a:pt x="128" y="38"/>
                      <a:pt x="121" y="42"/>
                      <a:pt x="121" y="42"/>
                    </a:cubicBezTo>
                    <a:cubicBezTo>
                      <a:pt x="114" y="44"/>
                      <a:pt x="107" y="48"/>
                      <a:pt x="100" y="50"/>
                    </a:cubicBezTo>
                    <a:cubicBezTo>
                      <a:pt x="87" y="56"/>
                      <a:pt x="73" y="62"/>
                      <a:pt x="60" y="68"/>
                    </a:cubicBezTo>
                    <a:cubicBezTo>
                      <a:pt x="59" y="68"/>
                      <a:pt x="59" y="69"/>
                      <a:pt x="59" y="69"/>
                    </a:cubicBezTo>
                    <a:cubicBezTo>
                      <a:pt x="56" y="70"/>
                      <a:pt x="53" y="71"/>
                      <a:pt x="50" y="73"/>
                    </a:cubicBezTo>
                    <a:cubicBezTo>
                      <a:pt x="50" y="73"/>
                      <a:pt x="49" y="73"/>
                      <a:pt x="49" y="73"/>
                    </a:cubicBezTo>
                    <a:cubicBezTo>
                      <a:pt x="49" y="73"/>
                      <a:pt x="48" y="73"/>
                      <a:pt x="48" y="73"/>
                    </a:cubicBezTo>
                    <a:cubicBezTo>
                      <a:pt x="47" y="74"/>
                      <a:pt x="47" y="74"/>
                      <a:pt x="46" y="75"/>
                    </a:cubicBezTo>
                    <a:close/>
                    <a:moveTo>
                      <a:pt x="50" y="74"/>
                    </a:moveTo>
                    <a:cubicBezTo>
                      <a:pt x="53" y="72"/>
                      <a:pt x="55" y="71"/>
                      <a:pt x="58" y="70"/>
                    </a:cubicBezTo>
                    <a:cubicBezTo>
                      <a:pt x="58" y="70"/>
                      <a:pt x="58" y="70"/>
                      <a:pt x="59" y="70"/>
                    </a:cubicBezTo>
                    <a:cubicBezTo>
                      <a:pt x="65" y="67"/>
                      <a:pt x="72" y="65"/>
                      <a:pt x="79" y="62"/>
                    </a:cubicBezTo>
                    <a:cubicBezTo>
                      <a:pt x="86" y="59"/>
                      <a:pt x="92" y="56"/>
                      <a:pt x="99" y="54"/>
                    </a:cubicBezTo>
                    <a:cubicBezTo>
                      <a:pt x="106" y="51"/>
                      <a:pt x="113" y="49"/>
                      <a:pt x="120" y="46"/>
                    </a:cubicBezTo>
                    <a:cubicBezTo>
                      <a:pt x="119" y="46"/>
                      <a:pt x="125" y="43"/>
                      <a:pt x="125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4" y="44"/>
                      <a:pt x="124" y="44"/>
                      <a:pt x="124" y="45"/>
                    </a:cubicBezTo>
                    <a:cubicBezTo>
                      <a:pt x="123" y="46"/>
                      <a:pt x="121" y="46"/>
                      <a:pt x="120" y="47"/>
                    </a:cubicBezTo>
                    <a:cubicBezTo>
                      <a:pt x="117" y="49"/>
                      <a:pt x="113" y="50"/>
                      <a:pt x="110" y="51"/>
                    </a:cubicBezTo>
                    <a:cubicBezTo>
                      <a:pt x="103" y="54"/>
                      <a:pt x="96" y="56"/>
                      <a:pt x="89" y="59"/>
                    </a:cubicBezTo>
                    <a:cubicBezTo>
                      <a:pt x="76" y="64"/>
                      <a:pt x="63" y="68"/>
                      <a:pt x="51" y="75"/>
                    </a:cubicBezTo>
                    <a:cubicBezTo>
                      <a:pt x="51" y="74"/>
                      <a:pt x="51" y="74"/>
                      <a:pt x="50" y="74"/>
                    </a:cubicBezTo>
                    <a:cubicBezTo>
                      <a:pt x="50" y="74"/>
                      <a:pt x="50" y="74"/>
                      <a:pt x="50" y="74"/>
                    </a:cubicBezTo>
                    <a:close/>
                    <a:moveTo>
                      <a:pt x="55" y="79"/>
                    </a:moveTo>
                    <a:cubicBezTo>
                      <a:pt x="59" y="77"/>
                      <a:pt x="63" y="75"/>
                      <a:pt x="67" y="74"/>
                    </a:cubicBezTo>
                    <a:cubicBezTo>
                      <a:pt x="67" y="74"/>
                      <a:pt x="68" y="74"/>
                      <a:pt x="68" y="74"/>
                    </a:cubicBezTo>
                    <a:cubicBezTo>
                      <a:pt x="65" y="79"/>
                      <a:pt x="59" y="81"/>
                      <a:pt x="55" y="79"/>
                    </a:cubicBezTo>
                    <a:close/>
                    <a:moveTo>
                      <a:pt x="74" y="76"/>
                    </a:moveTo>
                    <a:cubicBezTo>
                      <a:pt x="82" y="73"/>
                      <a:pt x="91" y="70"/>
                      <a:pt x="100" y="67"/>
                    </a:cubicBezTo>
                    <a:cubicBezTo>
                      <a:pt x="104" y="66"/>
                      <a:pt x="108" y="64"/>
                      <a:pt x="112" y="63"/>
                    </a:cubicBezTo>
                    <a:cubicBezTo>
                      <a:pt x="115" y="62"/>
                      <a:pt x="117" y="61"/>
                      <a:pt x="119" y="60"/>
                    </a:cubicBezTo>
                    <a:cubicBezTo>
                      <a:pt x="120" y="60"/>
                      <a:pt x="125" y="58"/>
                      <a:pt x="122" y="59"/>
                    </a:cubicBezTo>
                    <a:cubicBezTo>
                      <a:pt x="112" y="64"/>
                      <a:pt x="102" y="68"/>
                      <a:pt x="92" y="72"/>
                    </a:cubicBezTo>
                    <a:cubicBezTo>
                      <a:pt x="92" y="72"/>
                      <a:pt x="91" y="72"/>
                      <a:pt x="91" y="72"/>
                    </a:cubicBezTo>
                    <a:cubicBezTo>
                      <a:pt x="87" y="74"/>
                      <a:pt x="82" y="76"/>
                      <a:pt x="78" y="79"/>
                    </a:cubicBezTo>
                    <a:cubicBezTo>
                      <a:pt x="76" y="78"/>
                      <a:pt x="75" y="77"/>
                      <a:pt x="74" y="76"/>
                    </a:cubicBezTo>
                    <a:close/>
                    <a:moveTo>
                      <a:pt x="110" y="69"/>
                    </a:move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12" y="67"/>
                      <a:pt x="114" y="66"/>
                      <a:pt x="117" y="65"/>
                    </a:cubicBezTo>
                    <a:cubicBezTo>
                      <a:pt x="118" y="65"/>
                      <a:pt x="119" y="64"/>
                      <a:pt x="120" y="64"/>
                    </a:cubicBezTo>
                    <a:cubicBezTo>
                      <a:pt x="124" y="62"/>
                      <a:pt x="121" y="65"/>
                      <a:pt x="120" y="65"/>
                    </a:cubicBezTo>
                    <a:cubicBezTo>
                      <a:pt x="117" y="67"/>
                      <a:pt x="112" y="67"/>
                      <a:pt x="110" y="69"/>
                    </a:cubicBezTo>
                    <a:close/>
                    <a:moveTo>
                      <a:pt x="122" y="62"/>
                    </a:moveTo>
                    <a:cubicBezTo>
                      <a:pt x="120" y="63"/>
                      <a:pt x="118" y="64"/>
                      <a:pt x="116" y="65"/>
                    </a:cubicBezTo>
                    <a:cubicBezTo>
                      <a:pt x="114" y="66"/>
                      <a:pt x="111" y="67"/>
                      <a:pt x="109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7" y="67"/>
                      <a:pt x="107" y="67"/>
                      <a:pt x="106" y="68"/>
                    </a:cubicBezTo>
                    <a:cubicBezTo>
                      <a:pt x="106" y="68"/>
                      <a:pt x="105" y="68"/>
                      <a:pt x="105" y="68"/>
                    </a:cubicBezTo>
                    <a:cubicBezTo>
                      <a:pt x="105" y="68"/>
                      <a:pt x="104" y="68"/>
                      <a:pt x="104" y="68"/>
                    </a:cubicBezTo>
                    <a:cubicBezTo>
                      <a:pt x="105" y="68"/>
                      <a:pt x="107" y="67"/>
                      <a:pt x="108" y="66"/>
                    </a:cubicBezTo>
                    <a:cubicBezTo>
                      <a:pt x="112" y="65"/>
                      <a:pt x="115" y="63"/>
                      <a:pt x="119" y="62"/>
                    </a:cubicBezTo>
                    <a:cubicBezTo>
                      <a:pt x="121" y="61"/>
                      <a:pt x="123" y="60"/>
                      <a:pt x="124" y="59"/>
                    </a:cubicBezTo>
                    <a:cubicBezTo>
                      <a:pt x="124" y="60"/>
                      <a:pt x="123" y="61"/>
                      <a:pt x="123" y="62"/>
                    </a:cubicBezTo>
                    <a:cubicBezTo>
                      <a:pt x="123" y="62"/>
                      <a:pt x="123" y="62"/>
                      <a:pt x="122" y="62"/>
                    </a:cubicBezTo>
                    <a:close/>
                    <a:moveTo>
                      <a:pt x="96" y="74"/>
                    </a:moveTo>
                    <a:cubicBezTo>
                      <a:pt x="96" y="74"/>
                      <a:pt x="95" y="73"/>
                      <a:pt x="94" y="73"/>
                    </a:cubicBezTo>
                    <a:cubicBezTo>
                      <a:pt x="95" y="72"/>
                      <a:pt x="96" y="72"/>
                      <a:pt x="97" y="72"/>
                    </a:cubicBezTo>
                    <a:cubicBezTo>
                      <a:pt x="99" y="71"/>
                      <a:pt x="101" y="70"/>
                      <a:pt x="102" y="69"/>
                    </a:cubicBezTo>
                    <a:cubicBezTo>
                      <a:pt x="104" y="69"/>
                      <a:pt x="105" y="69"/>
                      <a:pt x="103" y="70"/>
                    </a:cubicBezTo>
                    <a:cubicBezTo>
                      <a:pt x="101" y="72"/>
                      <a:pt x="99" y="72"/>
                      <a:pt x="97" y="74"/>
                    </a:cubicBezTo>
                    <a:cubicBezTo>
                      <a:pt x="97" y="74"/>
                      <a:pt x="96" y="74"/>
                      <a:pt x="96" y="74"/>
                    </a:cubicBezTo>
                    <a:close/>
                    <a:moveTo>
                      <a:pt x="100" y="72"/>
                    </a:moveTo>
                    <a:cubicBezTo>
                      <a:pt x="102" y="72"/>
                      <a:pt x="103" y="71"/>
                      <a:pt x="105" y="70"/>
                    </a:cubicBezTo>
                    <a:cubicBezTo>
                      <a:pt x="105" y="71"/>
                      <a:pt x="105" y="71"/>
                      <a:pt x="105" y="72"/>
                    </a:cubicBezTo>
                    <a:cubicBezTo>
                      <a:pt x="104" y="72"/>
                      <a:pt x="102" y="72"/>
                      <a:pt x="101" y="73"/>
                    </a:cubicBezTo>
                    <a:cubicBezTo>
                      <a:pt x="99" y="73"/>
                      <a:pt x="97" y="74"/>
                      <a:pt x="100" y="72"/>
                    </a:cubicBezTo>
                    <a:close/>
                    <a:moveTo>
                      <a:pt x="82" y="80"/>
                    </a:moveTo>
                    <a:cubicBezTo>
                      <a:pt x="81" y="80"/>
                      <a:pt x="79" y="80"/>
                      <a:pt x="78" y="79"/>
                    </a:cubicBezTo>
                    <a:cubicBezTo>
                      <a:pt x="82" y="78"/>
                      <a:pt x="86" y="76"/>
                      <a:pt x="90" y="75"/>
                    </a:cubicBezTo>
                    <a:cubicBezTo>
                      <a:pt x="88" y="77"/>
                      <a:pt x="85" y="80"/>
                      <a:pt x="82" y="80"/>
                    </a:cubicBezTo>
                    <a:close/>
                    <a:moveTo>
                      <a:pt x="98" y="74"/>
                    </a:moveTo>
                    <a:cubicBezTo>
                      <a:pt x="100" y="74"/>
                      <a:pt x="102" y="73"/>
                      <a:pt x="105" y="73"/>
                    </a:cubicBezTo>
                    <a:cubicBezTo>
                      <a:pt x="103" y="74"/>
                      <a:pt x="100" y="75"/>
                      <a:pt x="98" y="74"/>
                    </a:cubicBezTo>
                    <a:close/>
                    <a:moveTo>
                      <a:pt x="113" y="70"/>
                    </a:moveTo>
                    <a:cubicBezTo>
                      <a:pt x="114" y="70"/>
                      <a:pt x="115" y="69"/>
                      <a:pt x="117" y="69"/>
                    </a:cubicBezTo>
                    <a:cubicBezTo>
                      <a:pt x="115" y="70"/>
                      <a:pt x="114" y="70"/>
                      <a:pt x="113" y="70"/>
                    </a:cubicBezTo>
                    <a:close/>
                    <a:moveTo>
                      <a:pt x="118" y="68"/>
                    </a:moveTo>
                    <a:cubicBezTo>
                      <a:pt x="118" y="68"/>
                      <a:pt x="118" y="68"/>
                      <a:pt x="118" y="68"/>
                    </a:cubicBezTo>
                    <a:cubicBezTo>
                      <a:pt x="116" y="68"/>
                      <a:pt x="113" y="70"/>
                      <a:pt x="111" y="70"/>
                    </a:cubicBezTo>
                    <a:cubicBezTo>
                      <a:pt x="114" y="67"/>
                      <a:pt x="119" y="67"/>
                      <a:pt x="122" y="64"/>
                    </a:cubicBezTo>
                    <a:cubicBezTo>
                      <a:pt x="121" y="66"/>
                      <a:pt x="120" y="67"/>
                      <a:pt x="118" y="68"/>
                    </a:cubicBezTo>
                    <a:close/>
                    <a:moveTo>
                      <a:pt x="124" y="58"/>
                    </a:moveTo>
                    <a:cubicBezTo>
                      <a:pt x="115" y="61"/>
                      <a:pt x="106" y="64"/>
                      <a:pt x="96" y="68"/>
                    </a:cubicBezTo>
                    <a:cubicBezTo>
                      <a:pt x="93" y="69"/>
                      <a:pt x="89" y="70"/>
                      <a:pt x="85" y="71"/>
                    </a:cubicBezTo>
                    <a:cubicBezTo>
                      <a:pt x="91" y="69"/>
                      <a:pt x="97" y="66"/>
                      <a:pt x="103" y="63"/>
                    </a:cubicBezTo>
                    <a:cubicBezTo>
                      <a:pt x="109" y="60"/>
                      <a:pt x="118" y="59"/>
                      <a:pt x="123" y="54"/>
                    </a:cubicBezTo>
                    <a:cubicBezTo>
                      <a:pt x="124" y="55"/>
                      <a:pt x="124" y="56"/>
                      <a:pt x="124" y="58"/>
                    </a:cubicBezTo>
                    <a:close/>
                    <a:moveTo>
                      <a:pt x="125" y="35"/>
                    </a:moveTo>
                    <a:cubicBezTo>
                      <a:pt x="110" y="42"/>
                      <a:pt x="94" y="48"/>
                      <a:pt x="78" y="54"/>
                    </a:cubicBezTo>
                    <a:cubicBezTo>
                      <a:pt x="72" y="57"/>
                      <a:pt x="67" y="59"/>
                      <a:pt x="61" y="61"/>
                    </a:cubicBezTo>
                    <a:cubicBezTo>
                      <a:pt x="68" y="58"/>
                      <a:pt x="74" y="56"/>
                      <a:pt x="80" y="53"/>
                    </a:cubicBezTo>
                    <a:cubicBezTo>
                      <a:pt x="94" y="47"/>
                      <a:pt x="109" y="40"/>
                      <a:pt x="122" y="32"/>
                    </a:cubicBezTo>
                    <a:cubicBezTo>
                      <a:pt x="123" y="32"/>
                      <a:pt x="124" y="34"/>
                      <a:pt x="125" y="35"/>
                    </a:cubicBezTo>
                    <a:close/>
                    <a:moveTo>
                      <a:pt x="121" y="31"/>
                    </a:moveTo>
                    <a:cubicBezTo>
                      <a:pt x="114" y="34"/>
                      <a:pt x="108" y="38"/>
                      <a:pt x="101" y="41"/>
                    </a:cubicBezTo>
                    <a:cubicBezTo>
                      <a:pt x="93" y="45"/>
                      <a:pt x="86" y="48"/>
                      <a:pt x="78" y="52"/>
                    </a:cubicBezTo>
                    <a:cubicBezTo>
                      <a:pt x="76" y="52"/>
                      <a:pt x="74" y="53"/>
                      <a:pt x="72" y="54"/>
                    </a:cubicBezTo>
                    <a:cubicBezTo>
                      <a:pt x="73" y="53"/>
                      <a:pt x="74" y="53"/>
                      <a:pt x="76" y="52"/>
                    </a:cubicBezTo>
                    <a:cubicBezTo>
                      <a:pt x="82" y="49"/>
                      <a:pt x="90" y="46"/>
                      <a:pt x="96" y="43"/>
                    </a:cubicBezTo>
                    <a:cubicBezTo>
                      <a:pt x="103" y="40"/>
                      <a:pt x="110" y="35"/>
                      <a:pt x="116" y="31"/>
                    </a:cubicBezTo>
                    <a:cubicBezTo>
                      <a:pt x="118" y="30"/>
                      <a:pt x="119" y="31"/>
                      <a:pt x="121" y="31"/>
                    </a:cubicBezTo>
                    <a:close/>
                    <a:moveTo>
                      <a:pt x="113" y="27"/>
                    </a:moveTo>
                    <a:cubicBezTo>
                      <a:pt x="113" y="27"/>
                      <a:pt x="113" y="26"/>
                      <a:pt x="112" y="27"/>
                    </a:cubicBezTo>
                    <a:cubicBezTo>
                      <a:pt x="104" y="29"/>
                      <a:pt x="97" y="34"/>
                      <a:pt x="89" y="37"/>
                    </a:cubicBezTo>
                    <a:cubicBezTo>
                      <a:pt x="81" y="40"/>
                      <a:pt x="73" y="44"/>
                      <a:pt x="65" y="47"/>
                    </a:cubicBezTo>
                    <a:cubicBezTo>
                      <a:pt x="56" y="52"/>
                      <a:pt x="47" y="56"/>
                      <a:pt x="38" y="61"/>
                    </a:cubicBezTo>
                    <a:cubicBezTo>
                      <a:pt x="32" y="64"/>
                      <a:pt x="24" y="66"/>
                      <a:pt x="18" y="71"/>
                    </a:cubicBezTo>
                    <a:cubicBezTo>
                      <a:pt x="17" y="71"/>
                      <a:pt x="17" y="71"/>
                      <a:pt x="16" y="71"/>
                    </a:cubicBezTo>
                    <a:cubicBezTo>
                      <a:pt x="31" y="61"/>
                      <a:pt x="47" y="53"/>
                      <a:pt x="63" y="45"/>
                    </a:cubicBezTo>
                    <a:cubicBezTo>
                      <a:pt x="72" y="40"/>
                      <a:pt x="82" y="36"/>
                      <a:pt x="91" y="31"/>
                    </a:cubicBezTo>
                    <a:cubicBezTo>
                      <a:pt x="98" y="28"/>
                      <a:pt x="106" y="25"/>
                      <a:pt x="112" y="19"/>
                    </a:cubicBezTo>
                    <a:cubicBezTo>
                      <a:pt x="113" y="22"/>
                      <a:pt x="113" y="24"/>
                      <a:pt x="113" y="27"/>
                    </a:cubicBezTo>
                    <a:close/>
                    <a:moveTo>
                      <a:pt x="112" y="19"/>
                    </a:moveTo>
                    <a:cubicBezTo>
                      <a:pt x="110" y="19"/>
                      <a:pt x="108" y="21"/>
                      <a:pt x="107" y="22"/>
                    </a:cubicBezTo>
                    <a:cubicBezTo>
                      <a:pt x="104" y="24"/>
                      <a:pt x="101" y="25"/>
                      <a:pt x="98" y="26"/>
                    </a:cubicBezTo>
                    <a:cubicBezTo>
                      <a:pt x="91" y="30"/>
                      <a:pt x="84" y="32"/>
                      <a:pt x="78" y="35"/>
                    </a:cubicBezTo>
                    <a:cubicBezTo>
                      <a:pt x="64" y="41"/>
                      <a:pt x="51" y="48"/>
                      <a:pt x="38" y="54"/>
                    </a:cubicBezTo>
                    <a:cubicBezTo>
                      <a:pt x="32" y="57"/>
                      <a:pt x="27" y="60"/>
                      <a:pt x="21" y="63"/>
                    </a:cubicBezTo>
                    <a:cubicBezTo>
                      <a:pt x="33" y="56"/>
                      <a:pt x="45" y="49"/>
                      <a:pt x="57" y="43"/>
                    </a:cubicBezTo>
                    <a:cubicBezTo>
                      <a:pt x="70" y="36"/>
                      <a:pt x="83" y="30"/>
                      <a:pt x="96" y="23"/>
                    </a:cubicBezTo>
                    <a:cubicBezTo>
                      <a:pt x="98" y="22"/>
                      <a:pt x="101" y="20"/>
                      <a:pt x="103" y="19"/>
                    </a:cubicBezTo>
                    <a:cubicBezTo>
                      <a:pt x="103" y="18"/>
                      <a:pt x="104" y="17"/>
                      <a:pt x="105" y="17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7" y="15"/>
                      <a:pt x="108" y="15"/>
                      <a:pt x="109" y="14"/>
                    </a:cubicBezTo>
                    <a:cubicBezTo>
                      <a:pt x="109" y="15"/>
                      <a:pt x="110" y="15"/>
                      <a:pt x="111" y="16"/>
                    </a:cubicBezTo>
                    <a:cubicBezTo>
                      <a:pt x="111" y="17"/>
                      <a:pt x="112" y="18"/>
                      <a:pt x="112" y="19"/>
                    </a:cubicBezTo>
                    <a:close/>
                    <a:moveTo>
                      <a:pt x="108" y="14"/>
                    </a:moveTo>
                    <a:cubicBezTo>
                      <a:pt x="108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6" y="15"/>
                      <a:pt x="104" y="16"/>
                      <a:pt x="103" y="17"/>
                    </a:cubicBezTo>
                    <a:cubicBezTo>
                      <a:pt x="97" y="21"/>
                      <a:pt x="91" y="24"/>
                      <a:pt x="84" y="27"/>
                    </a:cubicBezTo>
                    <a:cubicBezTo>
                      <a:pt x="72" y="33"/>
                      <a:pt x="59" y="39"/>
                      <a:pt x="46" y="46"/>
                    </a:cubicBezTo>
                    <a:cubicBezTo>
                      <a:pt x="40" y="49"/>
                      <a:pt x="34" y="53"/>
                      <a:pt x="27" y="56"/>
                    </a:cubicBezTo>
                    <a:cubicBezTo>
                      <a:pt x="25" y="57"/>
                      <a:pt x="23" y="59"/>
                      <a:pt x="21" y="60"/>
                    </a:cubicBezTo>
                    <a:cubicBezTo>
                      <a:pt x="42" y="45"/>
                      <a:pt x="65" y="34"/>
                      <a:pt x="88" y="21"/>
                    </a:cubicBezTo>
                    <a:cubicBezTo>
                      <a:pt x="89" y="20"/>
                      <a:pt x="90" y="19"/>
                      <a:pt x="92" y="18"/>
                    </a:cubicBezTo>
                    <a:cubicBezTo>
                      <a:pt x="93" y="18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8"/>
                      <a:pt x="94" y="18"/>
                      <a:pt x="95" y="17"/>
                    </a:cubicBezTo>
                    <a:cubicBezTo>
                      <a:pt x="99" y="14"/>
                      <a:pt x="104" y="12"/>
                      <a:pt x="108" y="14"/>
                    </a:cubicBezTo>
                    <a:close/>
                    <a:moveTo>
                      <a:pt x="84" y="6"/>
                    </a:moveTo>
                    <a:cubicBezTo>
                      <a:pt x="80" y="8"/>
                      <a:pt x="76" y="10"/>
                      <a:pt x="72" y="13"/>
                    </a:cubicBezTo>
                    <a:cubicBezTo>
                      <a:pt x="75" y="9"/>
                      <a:pt x="79" y="6"/>
                      <a:pt x="84" y="6"/>
                    </a:cubicBezTo>
                    <a:close/>
                    <a:moveTo>
                      <a:pt x="70" y="14"/>
                    </a:moveTo>
                    <a:cubicBezTo>
                      <a:pt x="64" y="18"/>
                      <a:pt x="59" y="22"/>
                      <a:pt x="53" y="25"/>
                    </a:cubicBezTo>
                    <a:cubicBezTo>
                      <a:pt x="40" y="32"/>
                      <a:pt x="27" y="39"/>
                      <a:pt x="15" y="46"/>
                    </a:cubicBezTo>
                    <a:cubicBezTo>
                      <a:pt x="12" y="47"/>
                      <a:pt x="10" y="49"/>
                      <a:pt x="7" y="50"/>
                    </a:cubicBezTo>
                    <a:cubicBezTo>
                      <a:pt x="9" y="49"/>
                      <a:pt x="13" y="46"/>
                      <a:pt x="15" y="45"/>
                    </a:cubicBezTo>
                    <a:cubicBezTo>
                      <a:pt x="20" y="41"/>
                      <a:pt x="26" y="37"/>
                      <a:pt x="32" y="33"/>
                    </a:cubicBezTo>
                    <a:cubicBezTo>
                      <a:pt x="39" y="30"/>
                      <a:pt x="45" y="26"/>
                      <a:pt x="52" y="23"/>
                    </a:cubicBezTo>
                    <a:cubicBezTo>
                      <a:pt x="57" y="20"/>
                      <a:pt x="61" y="16"/>
                      <a:pt x="66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13"/>
                      <a:pt x="68" y="12"/>
                      <a:pt x="68" y="12"/>
                    </a:cubicBezTo>
                    <a:cubicBezTo>
                      <a:pt x="68" y="13"/>
                      <a:pt x="69" y="13"/>
                      <a:pt x="69" y="14"/>
                    </a:cubicBezTo>
                    <a:cubicBezTo>
                      <a:pt x="69" y="14"/>
                      <a:pt x="69" y="14"/>
                      <a:pt x="70" y="14"/>
                    </a:cubicBezTo>
                    <a:close/>
                    <a:moveTo>
                      <a:pt x="57" y="6"/>
                    </a:moveTo>
                    <a:cubicBezTo>
                      <a:pt x="58" y="5"/>
                      <a:pt x="59" y="5"/>
                      <a:pt x="61" y="5"/>
                    </a:cubicBezTo>
                    <a:cubicBezTo>
                      <a:pt x="58" y="6"/>
                      <a:pt x="56" y="8"/>
                      <a:pt x="54" y="9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3" y="8"/>
                      <a:pt x="55" y="7"/>
                      <a:pt x="57" y="6"/>
                    </a:cubicBezTo>
                    <a:close/>
                    <a:moveTo>
                      <a:pt x="46" y="14"/>
                    </a:moveTo>
                    <a:cubicBezTo>
                      <a:pt x="45" y="15"/>
                      <a:pt x="44" y="15"/>
                      <a:pt x="44" y="15"/>
                    </a:cubicBezTo>
                    <a:cubicBezTo>
                      <a:pt x="38" y="18"/>
                      <a:pt x="33" y="20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2" y="19"/>
                      <a:pt x="37" y="16"/>
                      <a:pt x="42" y="12"/>
                    </a:cubicBezTo>
                    <a:cubicBezTo>
                      <a:pt x="42" y="11"/>
                      <a:pt x="42" y="11"/>
                      <a:pt x="41" y="11"/>
                    </a:cubicBezTo>
                    <a:cubicBezTo>
                      <a:pt x="37" y="12"/>
                      <a:pt x="33" y="15"/>
                      <a:pt x="29" y="17"/>
                    </a:cubicBezTo>
                    <a:cubicBezTo>
                      <a:pt x="29" y="17"/>
                      <a:pt x="29" y="17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30" y="15"/>
                      <a:pt x="31" y="14"/>
                      <a:pt x="32" y="14"/>
                    </a:cubicBezTo>
                    <a:cubicBezTo>
                      <a:pt x="34" y="13"/>
                      <a:pt x="36" y="11"/>
                      <a:pt x="39" y="9"/>
                    </a:cubicBezTo>
                    <a:cubicBezTo>
                      <a:pt x="42" y="10"/>
                      <a:pt x="44" y="12"/>
                      <a:pt x="46" y="14"/>
                    </a:cubicBezTo>
                    <a:close/>
                    <a:moveTo>
                      <a:pt x="33" y="11"/>
                    </a:moveTo>
                    <a:cubicBezTo>
                      <a:pt x="35" y="10"/>
                      <a:pt x="36" y="10"/>
                      <a:pt x="37" y="9"/>
                    </a:cubicBezTo>
                    <a:cubicBezTo>
                      <a:pt x="35" y="11"/>
                      <a:pt x="32" y="12"/>
                      <a:pt x="30" y="14"/>
                    </a:cubicBezTo>
                    <a:cubicBezTo>
                      <a:pt x="31" y="13"/>
                      <a:pt x="32" y="12"/>
                      <a:pt x="33" y="11"/>
                    </a:cubicBezTo>
                    <a:close/>
                    <a:moveTo>
                      <a:pt x="22" y="24"/>
                    </a:moveTo>
                    <a:cubicBezTo>
                      <a:pt x="19" y="26"/>
                      <a:pt x="16" y="28"/>
                      <a:pt x="13" y="29"/>
                    </a:cubicBezTo>
                    <a:cubicBezTo>
                      <a:pt x="10" y="31"/>
                      <a:pt x="15" y="27"/>
                      <a:pt x="16" y="26"/>
                    </a:cubicBezTo>
                    <a:cubicBezTo>
                      <a:pt x="17" y="25"/>
                      <a:pt x="19" y="23"/>
                      <a:pt x="21" y="22"/>
                    </a:cubicBezTo>
                    <a:cubicBezTo>
                      <a:pt x="21" y="22"/>
                      <a:pt x="22" y="23"/>
                      <a:pt x="22" y="24"/>
                    </a:cubicBezTo>
                    <a:close/>
                    <a:moveTo>
                      <a:pt x="13" y="18"/>
                    </a:moveTo>
                    <a:cubicBezTo>
                      <a:pt x="11" y="20"/>
                      <a:pt x="9" y="21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19"/>
                      <a:pt x="11" y="18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511400" y="2608924"/>
                <a:ext cx="6976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tx2">
                        <a:lumMod val="50000"/>
                      </a:schemeClr>
                    </a:solidFill>
                  </a:rPr>
                  <a:t>02</a:t>
                </a:r>
                <a:endParaRPr lang="zh-CN" altLang="en-US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965382" y="4507010"/>
            <a:ext cx="6261235" cy="1104986"/>
            <a:chOff x="2273165" y="2358896"/>
            <a:chExt cx="6261235" cy="1104986"/>
          </a:xfrm>
        </p:grpSpPr>
        <p:sp>
          <p:nvSpPr>
            <p:cNvPr id="17" name="矩形 16"/>
            <p:cNvSpPr/>
            <p:nvPr/>
          </p:nvSpPr>
          <p:spPr>
            <a:xfrm>
              <a:off x="3671990" y="2358896"/>
              <a:ext cx="3087827" cy="5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单击此处添加标题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671990" y="2854484"/>
              <a:ext cx="486241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73165" y="2498920"/>
              <a:ext cx="1239292" cy="879625"/>
              <a:chOff x="2273165" y="2498920"/>
              <a:chExt cx="1239292" cy="879625"/>
            </a:xfrm>
          </p:grpSpPr>
          <p:sp>
            <p:nvSpPr>
              <p:cNvPr id="20" name="Freeform 197"/>
              <p:cNvSpPr>
                <a:spLocks noEditPoints="1"/>
              </p:cNvSpPr>
              <p:nvPr/>
            </p:nvSpPr>
            <p:spPr bwMode="auto">
              <a:xfrm>
                <a:off x="2273165" y="2498920"/>
                <a:ext cx="1239292" cy="879625"/>
              </a:xfrm>
              <a:custGeom>
                <a:avLst/>
                <a:gdLst>
                  <a:gd name="T0" fmla="*/ 70 w 134"/>
                  <a:gd name="T1" fmla="*/ 76 h 95"/>
                  <a:gd name="T2" fmla="*/ 59 w 134"/>
                  <a:gd name="T3" fmla="*/ 2 h 95"/>
                  <a:gd name="T4" fmla="*/ 6 w 134"/>
                  <a:gd name="T5" fmla="*/ 25 h 95"/>
                  <a:gd name="T6" fmla="*/ 11 w 134"/>
                  <a:gd name="T7" fmla="*/ 31 h 95"/>
                  <a:gd name="T8" fmla="*/ 15 w 134"/>
                  <a:gd name="T9" fmla="*/ 32 h 95"/>
                  <a:gd name="T10" fmla="*/ 47 w 134"/>
                  <a:gd name="T11" fmla="*/ 16 h 95"/>
                  <a:gd name="T12" fmla="*/ 51 w 134"/>
                  <a:gd name="T13" fmla="*/ 13 h 95"/>
                  <a:gd name="T14" fmla="*/ 51 w 134"/>
                  <a:gd name="T15" fmla="*/ 19 h 95"/>
                  <a:gd name="T16" fmla="*/ 65 w 134"/>
                  <a:gd name="T17" fmla="*/ 7 h 95"/>
                  <a:gd name="T18" fmla="*/ 68 w 134"/>
                  <a:gd name="T19" fmla="*/ 12 h 95"/>
                  <a:gd name="T20" fmla="*/ 42 w 134"/>
                  <a:gd name="T21" fmla="*/ 32 h 95"/>
                  <a:gd name="T22" fmla="*/ 45 w 134"/>
                  <a:gd name="T23" fmla="*/ 31 h 95"/>
                  <a:gd name="T24" fmla="*/ 16 w 134"/>
                  <a:gd name="T25" fmla="*/ 58 h 95"/>
                  <a:gd name="T26" fmla="*/ 39 w 134"/>
                  <a:gd name="T27" fmla="*/ 51 h 95"/>
                  <a:gd name="T28" fmla="*/ 14 w 134"/>
                  <a:gd name="T29" fmla="*/ 65 h 95"/>
                  <a:gd name="T30" fmla="*/ 61 w 134"/>
                  <a:gd name="T31" fmla="*/ 45 h 95"/>
                  <a:gd name="T32" fmla="*/ 73 w 134"/>
                  <a:gd name="T33" fmla="*/ 28 h 95"/>
                  <a:gd name="T34" fmla="*/ 19 w 134"/>
                  <a:gd name="T35" fmla="*/ 55 h 95"/>
                  <a:gd name="T36" fmla="*/ 90 w 134"/>
                  <a:gd name="T37" fmla="*/ 14 h 95"/>
                  <a:gd name="T38" fmla="*/ 90 w 134"/>
                  <a:gd name="T39" fmla="*/ 8 h 95"/>
                  <a:gd name="T40" fmla="*/ 38 w 134"/>
                  <a:gd name="T41" fmla="*/ 30 h 95"/>
                  <a:gd name="T42" fmla="*/ 22 w 134"/>
                  <a:gd name="T43" fmla="*/ 31 h 95"/>
                  <a:gd name="T44" fmla="*/ 16 w 134"/>
                  <a:gd name="T45" fmla="*/ 33 h 95"/>
                  <a:gd name="T46" fmla="*/ 27 w 134"/>
                  <a:gd name="T47" fmla="*/ 26 h 95"/>
                  <a:gd name="T48" fmla="*/ 10 w 134"/>
                  <a:gd name="T49" fmla="*/ 28 h 95"/>
                  <a:gd name="T50" fmla="*/ 7 w 134"/>
                  <a:gd name="T51" fmla="*/ 27 h 95"/>
                  <a:gd name="T52" fmla="*/ 62 w 134"/>
                  <a:gd name="T53" fmla="*/ 50 h 95"/>
                  <a:gd name="T54" fmla="*/ 114 w 134"/>
                  <a:gd name="T55" fmla="*/ 31 h 95"/>
                  <a:gd name="T56" fmla="*/ 114 w 134"/>
                  <a:gd name="T57" fmla="*/ 31 h 95"/>
                  <a:gd name="T58" fmla="*/ 71 w 134"/>
                  <a:gd name="T59" fmla="*/ 73 h 95"/>
                  <a:gd name="T60" fmla="*/ 80 w 134"/>
                  <a:gd name="T61" fmla="*/ 65 h 95"/>
                  <a:gd name="T62" fmla="*/ 90 w 134"/>
                  <a:gd name="T63" fmla="*/ 65 h 95"/>
                  <a:gd name="T64" fmla="*/ 120 w 134"/>
                  <a:gd name="T65" fmla="*/ 48 h 95"/>
                  <a:gd name="T66" fmla="*/ 120 w 134"/>
                  <a:gd name="T67" fmla="*/ 48 h 95"/>
                  <a:gd name="T68" fmla="*/ 26 w 134"/>
                  <a:gd name="T69" fmla="*/ 89 h 95"/>
                  <a:gd name="T70" fmla="*/ 35 w 134"/>
                  <a:gd name="T71" fmla="*/ 75 h 95"/>
                  <a:gd name="T72" fmla="*/ 36 w 134"/>
                  <a:gd name="T73" fmla="*/ 72 h 95"/>
                  <a:gd name="T74" fmla="*/ 112 w 134"/>
                  <a:gd name="T75" fmla="*/ 30 h 95"/>
                  <a:gd name="T76" fmla="*/ 70 w 134"/>
                  <a:gd name="T77" fmla="*/ 49 h 95"/>
                  <a:gd name="T78" fmla="*/ 40 w 134"/>
                  <a:gd name="T79" fmla="*/ 81 h 95"/>
                  <a:gd name="T80" fmla="*/ 121 w 134"/>
                  <a:gd name="T81" fmla="*/ 42 h 95"/>
                  <a:gd name="T82" fmla="*/ 59 w 134"/>
                  <a:gd name="T83" fmla="*/ 70 h 95"/>
                  <a:gd name="T84" fmla="*/ 51 w 134"/>
                  <a:gd name="T85" fmla="*/ 75 h 95"/>
                  <a:gd name="T86" fmla="*/ 119 w 134"/>
                  <a:gd name="T87" fmla="*/ 60 h 95"/>
                  <a:gd name="T88" fmla="*/ 120 w 134"/>
                  <a:gd name="T89" fmla="*/ 64 h 95"/>
                  <a:gd name="T90" fmla="*/ 104 w 134"/>
                  <a:gd name="T91" fmla="*/ 68 h 95"/>
                  <a:gd name="T92" fmla="*/ 103 w 134"/>
                  <a:gd name="T93" fmla="*/ 70 h 95"/>
                  <a:gd name="T94" fmla="*/ 90 w 134"/>
                  <a:gd name="T95" fmla="*/ 75 h 95"/>
                  <a:gd name="T96" fmla="*/ 111 w 134"/>
                  <a:gd name="T97" fmla="*/ 70 h 95"/>
                  <a:gd name="T98" fmla="*/ 78 w 134"/>
                  <a:gd name="T99" fmla="*/ 54 h 95"/>
                  <a:gd name="T100" fmla="*/ 96 w 134"/>
                  <a:gd name="T101" fmla="*/ 43 h 95"/>
                  <a:gd name="T102" fmla="*/ 63 w 134"/>
                  <a:gd name="T103" fmla="*/ 45 h 95"/>
                  <a:gd name="T104" fmla="*/ 57 w 134"/>
                  <a:gd name="T105" fmla="*/ 43 h 95"/>
                  <a:gd name="T106" fmla="*/ 107 w 134"/>
                  <a:gd name="T107" fmla="*/ 14 h 95"/>
                  <a:gd name="T108" fmla="*/ 95 w 134"/>
                  <a:gd name="T109" fmla="*/ 17 h 95"/>
                  <a:gd name="T110" fmla="*/ 32 w 134"/>
                  <a:gd name="T111" fmla="*/ 33 h 95"/>
                  <a:gd name="T112" fmla="*/ 52 w 134"/>
                  <a:gd name="T113" fmla="*/ 10 h 95"/>
                  <a:gd name="T114" fmla="*/ 29 w 134"/>
                  <a:gd name="T115" fmla="*/ 16 h 95"/>
                  <a:gd name="T116" fmla="*/ 16 w 134"/>
                  <a:gd name="T117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95">
                    <a:moveTo>
                      <a:pt x="9" y="33"/>
                    </a:moveTo>
                    <a:cubicBezTo>
                      <a:pt x="4" y="34"/>
                      <a:pt x="0" y="39"/>
                      <a:pt x="0" y="44"/>
                    </a:cubicBezTo>
                    <a:cubicBezTo>
                      <a:pt x="0" y="51"/>
                      <a:pt x="6" y="55"/>
                      <a:pt x="13" y="56"/>
                    </a:cubicBezTo>
                    <a:cubicBezTo>
                      <a:pt x="8" y="60"/>
                      <a:pt x="5" y="65"/>
                      <a:pt x="10" y="71"/>
                    </a:cubicBezTo>
                    <a:cubicBezTo>
                      <a:pt x="16" y="76"/>
                      <a:pt x="25" y="76"/>
                      <a:pt x="32" y="73"/>
                    </a:cubicBezTo>
                    <a:cubicBezTo>
                      <a:pt x="30" y="81"/>
                      <a:pt x="23" y="87"/>
                      <a:pt x="17" y="93"/>
                    </a:cubicBezTo>
                    <a:cubicBezTo>
                      <a:pt x="16" y="93"/>
                      <a:pt x="16" y="94"/>
                      <a:pt x="16" y="94"/>
                    </a:cubicBezTo>
                    <a:cubicBezTo>
                      <a:pt x="17" y="95"/>
                      <a:pt x="17" y="95"/>
                      <a:pt x="18" y="95"/>
                    </a:cubicBezTo>
                    <a:cubicBezTo>
                      <a:pt x="30" y="91"/>
                      <a:pt x="40" y="86"/>
                      <a:pt x="49" y="77"/>
                    </a:cubicBezTo>
                    <a:cubicBezTo>
                      <a:pt x="54" y="86"/>
                      <a:pt x="65" y="84"/>
                      <a:pt x="70" y="76"/>
                    </a:cubicBezTo>
                    <a:cubicBezTo>
                      <a:pt x="73" y="79"/>
                      <a:pt x="77" y="83"/>
                      <a:pt x="82" y="83"/>
                    </a:cubicBezTo>
                    <a:cubicBezTo>
                      <a:pt x="86" y="83"/>
                      <a:pt x="90" y="79"/>
                      <a:pt x="93" y="75"/>
                    </a:cubicBezTo>
                    <a:cubicBezTo>
                      <a:pt x="98" y="79"/>
                      <a:pt x="107" y="78"/>
                      <a:pt x="108" y="72"/>
                    </a:cubicBezTo>
                    <a:cubicBezTo>
                      <a:pt x="119" y="78"/>
                      <a:pt x="134" y="57"/>
                      <a:pt x="123" y="49"/>
                    </a:cubicBezTo>
                    <a:cubicBezTo>
                      <a:pt x="128" y="46"/>
                      <a:pt x="131" y="41"/>
                      <a:pt x="129" y="35"/>
                    </a:cubicBezTo>
                    <a:cubicBezTo>
                      <a:pt x="126" y="30"/>
                      <a:pt x="121" y="27"/>
                      <a:pt x="115" y="28"/>
                    </a:cubicBezTo>
                    <a:cubicBezTo>
                      <a:pt x="117" y="23"/>
                      <a:pt x="115" y="17"/>
                      <a:pt x="112" y="13"/>
                    </a:cubicBezTo>
                    <a:cubicBezTo>
                      <a:pt x="107" y="8"/>
                      <a:pt x="100" y="10"/>
                      <a:pt x="95" y="14"/>
                    </a:cubicBezTo>
                    <a:cubicBezTo>
                      <a:pt x="94" y="0"/>
                      <a:pt x="77" y="0"/>
                      <a:pt x="70" y="10"/>
                    </a:cubicBezTo>
                    <a:cubicBezTo>
                      <a:pt x="68" y="6"/>
                      <a:pt x="64" y="1"/>
                      <a:pt x="59" y="2"/>
                    </a:cubicBezTo>
                    <a:cubicBezTo>
                      <a:pt x="54" y="3"/>
                      <a:pt x="50" y="7"/>
                      <a:pt x="48" y="12"/>
                    </a:cubicBezTo>
                    <a:cubicBezTo>
                      <a:pt x="45" y="8"/>
                      <a:pt x="40" y="5"/>
                      <a:pt x="34" y="7"/>
                    </a:cubicBezTo>
                    <a:cubicBezTo>
                      <a:pt x="27" y="10"/>
                      <a:pt x="25" y="16"/>
                      <a:pt x="25" y="22"/>
                    </a:cubicBezTo>
                    <a:cubicBezTo>
                      <a:pt x="20" y="16"/>
                      <a:pt x="12" y="12"/>
                      <a:pt x="6" y="19"/>
                    </a:cubicBezTo>
                    <a:cubicBezTo>
                      <a:pt x="1" y="23"/>
                      <a:pt x="4" y="30"/>
                      <a:pt x="9" y="33"/>
                    </a:cubicBezTo>
                    <a:close/>
                    <a:moveTo>
                      <a:pt x="6" y="24"/>
                    </a:moveTo>
                    <a:cubicBezTo>
                      <a:pt x="6" y="24"/>
                      <a:pt x="6" y="24"/>
                      <a:pt x="7" y="24"/>
                    </a:cubicBezTo>
                    <a:cubicBezTo>
                      <a:pt x="8" y="22"/>
                      <a:pt x="10" y="21"/>
                      <a:pt x="12" y="20"/>
                    </a:cubicBezTo>
                    <a:cubicBezTo>
                      <a:pt x="13" y="19"/>
                      <a:pt x="15" y="17"/>
                      <a:pt x="12" y="20"/>
                    </a:cubicBezTo>
                    <a:cubicBezTo>
                      <a:pt x="10" y="22"/>
                      <a:pt x="8" y="23"/>
                      <a:pt x="6" y="25"/>
                    </a:cubicBezTo>
                    <a:cubicBezTo>
                      <a:pt x="6" y="25"/>
                      <a:pt x="6" y="24"/>
                      <a:pt x="6" y="24"/>
                    </a:cubicBezTo>
                    <a:close/>
                    <a:moveTo>
                      <a:pt x="17" y="19"/>
                    </a:move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8" y="24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3"/>
                      <a:pt x="12" y="21"/>
                      <a:pt x="14" y="18"/>
                    </a:cubicBezTo>
                    <a:cubicBezTo>
                      <a:pt x="15" y="18"/>
                      <a:pt x="16" y="19"/>
                      <a:pt x="17" y="19"/>
                    </a:cubicBezTo>
                    <a:close/>
                    <a:moveTo>
                      <a:pt x="22" y="25"/>
                    </a:moveTo>
                    <a:cubicBezTo>
                      <a:pt x="20" y="28"/>
                      <a:pt x="16" y="30"/>
                      <a:pt x="14" y="32"/>
                    </a:cubicBezTo>
                    <a:cubicBezTo>
                      <a:pt x="13" y="32"/>
                      <a:pt x="12" y="32"/>
                      <a:pt x="11" y="31"/>
                    </a:cubicBezTo>
                    <a:cubicBezTo>
                      <a:pt x="13" y="30"/>
                      <a:pt x="15" y="29"/>
                      <a:pt x="16" y="28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19" y="27"/>
                      <a:pt x="23" y="24"/>
                      <a:pt x="22" y="25"/>
                    </a:cubicBezTo>
                    <a:close/>
                    <a:moveTo>
                      <a:pt x="24" y="27"/>
                    </a:moveTo>
                    <a:cubicBezTo>
                      <a:pt x="23" y="28"/>
                      <a:pt x="21" y="29"/>
                      <a:pt x="20" y="30"/>
                    </a:cubicBezTo>
                    <a:cubicBezTo>
                      <a:pt x="19" y="30"/>
                      <a:pt x="18" y="31"/>
                      <a:pt x="17" y="32"/>
                    </a:cubicBezTo>
                    <a:cubicBezTo>
                      <a:pt x="17" y="32"/>
                      <a:pt x="16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7" y="30"/>
                      <a:pt x="21" y="28"/>
                      <a:pt x="23" y="25"/>
                    </a:cubicBezTo>
                    <a:cubicBezTo>
                      <a:pt x="24" y="26"/>
                      <a:pt x="24" y="27"/>
                      <a:pt x="24" y="27"/>
                    </a:cubicBezTo>
                    <a:close/>
                    <a:moveTo>
                      <a:pt x="28" y="18"/>
                    </a:moveTo>
                    <a:cubicBezTo>
                      <a:pt x="30" y="17"/>
                      <a:pt x="32" y="16"/>
                      <a:pt x="35" y="15"/>
                    </a:cubicBezTo>
                    <a:cubicBezTo>
                      <a:pt x="36" y="14"/>
                      <a:pt x="38" y="13"/>
                      <a:pt x="40" y="12"/>
                    </a:cubicBezTo>
                    <a:cubicBezTo>
                      <a:pt x="39" y="12"/>
                      <a:pt x="37" y="15"/>
                      <a:pt x="35" y="15"/>
                    </a:cubicBezTo>
                    <a:cubicBezTo>
                      <a:pt x="33" y="17"/>
                      <a:pt x="30" y="19"/>
                      <a:pt x="28" y="22"/>
                    </a:cubicBezTo>
                    <a:cubicBezTo>
                      <a:pt x="28" y="20"/>
                      <a:pt x="28" y="19"/>
                      <a:pt x="28" y="18"/>
                    </a:cubicBezTo>
                    <a:close/>
                    <a:moveTo>
                      <a:pt x="46" y="15"/>
                    </a:moveTo>
                    <a:cubicBezTo>
                      <a:pt x="47" y="15"/>
                      <a:pt x="47" y="16"/>
                      <a:pt x="47" y="16"/>
                    </a:cubicBezTo>
                    <a:cubicBezTo>
                      <a:pt x="44" y="19"/>
                      <a:pt x="40" y="20"/>
                      <a:pt x="36" y="22"/>
                    </a:cubicBezTo>
                    <a:cubicBezTo>
                      <a:pt x="33" y="24"/>
                      <a:pt x="30" y="26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5"/>
                      <a:pt x="33" y="23"/>
                      <a:pt x="37" y="21"/>
                    </a:cubicBezTo>
                    <a:cubicBezTo>
                      <a:pt x="39" y="19"/>
                      <a:pt x="41" y="18"/>
                      <a:pt x="43" y="17"/>
                    </a:cubicBezTo>
                    <a:cubicBezTo>
                      <a:pt x="43" y="17"/>
                      <a:pt x="43" y="16"/>
                      <a:pt x="44" y="16"/>
                    </a:cubicBezTo>
                    <a:cubicBezTo>
                      <a:pt x="45" y="16"/>
                      <a:pt x="46" y="15"/>
                      <a:pt x="46" y="15"/>
                    </a:cubicBezTo>
                    <a:close/>
                    <a:moveTo>
                      <a:pt x="64" y="6"/>
                    </a:moveTo>
                    <a:cubicBezTo>
                      <a:pt x="64" y="6"/>
                      <a:pt x="64" y="6"/>
                      <a:pt x="64" y="6"/>
                    </a:cubicBezTo>
                    <a:cubicBezTo>
                      <a:pt x="60" y="9"/>
                      <a:pt x="55" y="11"/>
                      <a:pt x="51" y="13"/>
                    </a:cubicBezTo>
                    <a:cubicBezTo>
                      <a:pt x="51" y="13"/>
                      <a:pt x="51" y="12"/>
                      <a:pt x="51" y="12"/>
                    </a:cubicBezTo>
                    <a:cubicBezTo>
                      <a:pt x="53" y="11"/>
                      <a:pt x="54" y="10"/>
                      <a:pt x="55" y="9"/>
                    </a:cubicBezTo>
                    <a:cubicBezTo>
                      <a:pt x="58" y="8"/>
                      <a:pt x="59" y="6"/>
                      <a:pt x="62" y="5"/>
                    </a:cubicBezTo>
                    <a:cubicBezTo>
                      <a:pt x="62" y="5"/>
                      <a:pt x="63" y="6"/>
                      <a:pt x="64" y="6"/>
                    </a:cubicBezTo>
                    <a:close/>
                    <a:moveTo>
                      <a:pt x="66" y="9"/>
                    </a:moveTo>
                    <a:cubicBezTo>
                      <a:pt x="56" y="15"/>
                      <a:pt x="46" y="21"/>
                      <a:pt x="35" y="27"/>
                    </a:cubicBezTo>
                    <a:cubicBezTo>
                      <a:pt x="25" y="33"/>
                      <a:pt x="14" y="38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14" y="39"/>
                      <a:pt x="25" y="34"/>
                      <a:pt x="36" y="28"/>
                    </a:cubicBezTo>
                    <a:cubicBezTo>
                      <a:pt x="41" y="25"/>
                      <a:pt x="46" y="22"/>
                      <a:pt x="51" y="19"/>
                    </a:cubicBezTo>
                    <a:cubicBezTo>
                      <a:pt x="56" y="16"/>
                      <a:pt x="62" y="13"/>
                      <a:pt x="65" y="9"/>
                    </a:cubicBezTo>
                    <a:cubicBezTo>
                      <a:pt x="61" y="13"/>
                      <a:pt x="56" y="16"/>
                      <a:pt x="51" y="19"/>
                    </a:cubicBezTo>
                    <a:cubicBezTo>
                      <a:pt x="45" y="22"/>
                      <a:pt x="40" y="26"/>
                      <a:pt x="34" y="29"/>
                    </a:cubicBezTo>
                    <a:cubicBezTo>
                      <a:pt x="28" y="33"/>
                      <a:pt x="23" y="36"/>
                      <a:pt x="17" y="39"/>
                    </a:cubicBezTo>
                    <a:cubicBezTo>
                      <a:pt x="13" y="42"/>
                      <a:pt x="8" y="45"/>
                      <a:pt x="4" y="48"/>
                    </a:cubicBezTo>
                    <a:cubicBezTo>
                      <a:pt x="4" y="47"/>
                      <a:pt x="3" y="47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2" y="38"/>
                      <a:pt x="24" y="33"/>
                      <a:pt x="34" y="27"/>
                    </a:cubicBezTo>
                    <a:cubicBezTo>
                      <a:pt x="40" y="23"/>
                      <a:pt x="45" y="20"/>
                      <a:pt x="51" y="16"/>
                    </a:cubicBezTo>
                    <a:cubicBezTo>
                      <a:pt x="56" y="13"/>
                      <a:pt x="60" y="11"/>
                      <a:pt x="65" y="7"/>
                    </a:cubicBezTo>
                    <a:cubicBezTo>
                      <a:pt x="65" y="8"/>
                      <a:pt x="66" y="8"/>
                      <a:pt x="66" y="9"/>
                    </a:cubicBezTo>
                    <a:close/>
                    <a:moveTo>
                      <a:pt x="68" y="12"/>
                    </a:moveTo>
                    <a:cubicBezTo>
                      <a:pt x="63" y="14"/>
                      <a:pt x="59" y="17"/>
                      <a:pt x="54" y="20"/>
                    </a:cubicBezTo>
                    <a:cubicBezTo>
                      <a:pt x="49" y="23"/>
                      <a:pt x="43" y="26"/>
                      <a:pt x="37" y="29"/>
                    </a:cubicBezTo>
                    <a:cubicBezTo>
                      <a:pt x="32" y="32"/>
                      <a:pt x="27" y="35"/>
                      <a:pt x="21" y="38"/>
                    </a:cubicBezTo>
                    <a:cubicBezTo>
                      <a:pt x="18" y="39"/>
                      <a:pt x="16" y="41"/>
                      <a:pt x="13" y="43"/>
                    </a:cubicBezTo>
                    <a:cubicBezTo>
                      <a:pt x="13" y="43"/>
                      <a:pt x="13" y="43"/>
                      <a:pt x="12" y="43"/>
                    </a:cubicBezTo>
                    <a:cubicBezTo>
                      <a:pt x="20" y="38"/>
                      <a:pt x="29" y="33"/>
                      <a:pt x="38" y="28"/>
                    </a:cubicBezTo>
                    <a:cubicBezTo>
                      <a:pt x="47" y="22"/>
                      <a:pt x="58" y="17"/>
                      <a:pt x="66" y="9"/>
                    </a:cubicBezTo>
                    <a:cubicBezTo>
                      <a:pt x="67" y="10"/>
                      <a:pt x="67" y="11"/>
                      <a:pt x="68" y="12"/>
                    </a:cubicBezTo>
                    <a:close/>
                    <a:moveTo>
                      <a:pt x="80" y="9"/>
                    </a:moveTo>
                    <a:cubicBezTo>
                      <a:pt x="81" y="8"/>
                      <a:pt x="85" y="6"/>
                      <a:pt x="84" y="7"/>
                    </a:cubicBezTo>
                    <a:cubicBezTo>
                      <a:pt x="82" y="8"/>
                      <a:pt x="81" y="9"/>
                      <a:pt x="79" y="10"/>
                    </a:cubicBezTo>
                    <a:cubicBezTo>
                      <a:pt x="76" y="12"/>
                      <a:pt x="72" y="14"/>
                      <a:pt x="68" y="17"/>
                    </a:cubicBezTo>
                    <a:cubicBezTo>
                      <a:pt x="62" y="21"/>
                      <a:pt x="55" y="25"/>
                      <a:pt x="48" y="29"/>
                    </a:cubicBezTo>
                    <a:cubicBezTo>
                      <a:pt x="41" y="33"/>
                      <a:pt x="34" y="36"/>
                      <a:pt x="27" y="40"/>
                    </a:cubicBezTo>
                    <a:cubicBezTo>
                      <a:pt x="21" y="44"/>
                      <a:pt x="15" y="49"/>
                      <a:pt x="9" y="52"/>
                    </a:cubicBezTo>
                    <a:cubicBezTo>
                      <a:pt x="8" y="52"/>
                      <a:pt x="8" y="51"/>
                      <a:pt x="7" y="51"/>
                    </a:cubicBezTo>
                    <a:cubicBezTo>
                      <a:pt x="12" y="50"/>
                      <a:pt x="17" y="45"/>
                      <a:pt x="22" y="43"/>
                    </a:cubicBezTo>
                    <a:cubicBezTo>
                      <a:pt x="28" y="39"/>
                      <a:pt x="35" y="35"/>
                      <a:pt x="42" y="32"/>
                    </a:cubicBezTo>
                    <a:cubicBezTo>
                      <a:pt x="49" y="28"/>
                      <a:pt x="56" y="24"/>
                      <a:pt x="62" y="20"/>
                    </a:cubicBezTo>
                    <a:cubicBezTo>
                      <a:pt x="68" y="16"/>
                      <a:pt x="74" y="12"/>
                      <a:pt x="80" y="9"/>
                    </a:cubicBezTo>
                    <a:close/>
                    <a:moveTo>
                      <a:pt x="90" y="8"/>
                    </a:moveTo>
                    <a:cubicBezTo>
                      <a:pt x="80" y="13"/>
                      <a:pt x="71" y="20"/>
                      <a:pt x="62" y="25"/>
                    </a:cubicBezTo>
                    <a:cubicBezTo>
                      <a:pt x="60" y="26"/>
                      <a:pt x="58" y="27"/>
                      <a:pt x="57" y="28"/>
                    </a:cubicBezTo>
                    <a:cubicBezTo>
                      <a:pt x="56" y="29"/>
                      <a:pt x="54" y="29"/>
                      <a:pt x="53" y="30"/>
                    </a:cubicBezTo>
                    <a:cubicBezTo>
                      <a:pt x="40" y="36"/>
                      <a:pt x="28" y="43"/>
                      <a:pt x="15" y="49"/>
                    </a:cubicBezTo>
                    <a:cubicBezTo>
                      <a:pt x="15" y="49"/>
                      <a:pt x="16" y="49"/>
                      <a:pt x="16" y="49"/>
                    </a:cubicBezTo>
                    <a:cubicBezTo>
                      <a:pt x="19" y="47"/>
                      <a:pt x="22" y="45"/>
                      <a:pt x="25" y="43"/>
                    </a:cubicBezTo>
                    <a:cubicBezTo>
                      <a:pt x="31" y="39"/>
                      <a:pt x="38" y="35"/>
                      <a:pt x="45" y="31"/>
                    </a:cubicBezTo>
                    <a:cubicBezTo>
                      <a:pt x="59" y="24"/>
                      <a:pt x="72" y="15"/>
                      <a:pt x="86" y="6"/>
                    </a:cubicBezTo>
                    <a:cubicBezTo>
                      <a:pt x="87" y="6"/>
                      <a:pt x="88" y="7"/>
                      <a:pt x="90" y="8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3" y="17"/>
                    </a:cubicBezTo>
                    <a:cubicBezTo>
                      <a:pt x="92" y="17"/>
                      <a:pt x="91" y="18"/>
                      <a:pt x="91" y="18"/>
                    </a:cubicBezTo>
                    <a:cubicBezTo>
                      <a:pt x="91" y="18"/>
                      <a:pt x="90" y="18"/>
                      <a:pt x="90" y="18"/>
                    </a:cubicBezTo>
                    <a:cubicBezTo>
                      <a:pt x="88" y="20"/>
                      <a:pt x="85" y="21"/>
                      <a:pt x="82" y="22"/>
                    </a:cubicBezTo>
                    <a:cubicBezTo>
                      <a:pt x="75" y="26"/>
                      <a:pt x="69" y="30"/>
                      <a:pt x="62" y="33"/>
                    </a:cubicBezTo>
                    <a:cubicBezTo>
                      <a:pt x="49" y="40"/>
                      <a:pt x="35" y="46"/>
                      <a:pt x="23" y="54"/>
                    </a:cubicBezTo>
                    <a:cubicBezTo>
                      <a:pt x="20" y="55"/>
                      <a:pt x="18" y="57"/>
                      <a:pt x="16" y="58"/>
                    </a:cubicBezTo>
                    <a:cubicBezTo>
                      <a:pt x="15" y="59"/>
                      <a:pt x="14" y="60"/>
                      <a:pt x="13" y="61"/>
                    </a:cubicBezTo>
                    <a:cubicBezTo>
                      <a:pt x="14" y="59"/>
                      <a:pt x="16" y="58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22" y="53"/>
                      <a:pt x="25" y="51"/>
                      <a:pt x="28" y="49"/>
                    </a:cubicBezTo>
                    <a:cubicBezTo>
                      <a:pt x="38" y="43"/>
                      <a:pt x="47" y="37"/>
                      <a:pt x="57" y="32"/>
                    </a:cubicBezTo>
                    <a:cubicBezTo>
                      <a:pt x="69" y="26"/>
                      <a:pt x="81" y="21"/>
                      <a:pt x="92" y="13"/>
                    </a:cubicBezTo>
                    <a:cubicBezTo>
                      <a:pt x="92" y="14"/>
                      <a:pt x="92" y="15"/>
                      <a:pt x="92" y="16"/>
                    </a:cubicBezTo>
                    <a:close/>
                    <a:moveTo>
                      <a:pt x="16" y="63"/>
                    </a:moveTo>
                    <a:cubicBezTo>
                      <a:pt x="23" y="59"/>
                      <a:pt x="31" y="55"/>
                      <a:pt x="39" y="51"/>
                    </a:cubicBezTo>
                    <a:cubicBezTo>
                      <a:pt x="47" y="46"/>
                      <a:pt x="54" y="42"/>
                      <a:pt x="63" y="38"/>
                    </a:cubicBezTo>
                    <a:cubicBezTo>
                      <a:pt x="70" y="34"/>
                      <a:pt x="78" y="31"/>
                      <a:pt x="86" y="27"/>
                    </a:cubicBezTo>
                    <a:cubicBezTo>
                      <a:pt x="92" y="24"/>
                      <a:pt x="97" y="21"/>
                      <a:pt x="103" y="18"/>
                    </a:cubicBezTo>
                    <a:cubicBezTo>
                      <a:pt x="102" y="18"/>
                      <a:pt x="101" y="19"/>
                      <a:pt x="100" y="20"/>
                    </a:cubicBezTo>
                    <a:cubicBezTo>
                      <a:pt x="96" y="22"/>
                      <a:pt x="92" y="24"/>
                      <a:pt x="88" y="27"/>
                    </a:cubicBezTo>
                    <a:cubicBezTo>
                      <a:pt x="79" y="32"/>
                      <a:pt x="69" y="36"/>
                      <a:pt x="60" y="41"/>
                    </a:cubicBezTo>
                    <a:cubicBezTo>
                      <a:pt x="51" y="45"/>
                      <a:pt x="42" y="50"/>
                      <a:pt x="33" y="55"/>
                    </a:cubicBezTo>
                    <a:cubicBezTo>
                      <a:pt x="26" y="59"/>
                      <a:pt x="18" y="63"/>
                      <a:pt x="12" y="68"/>
                    </a:cubicBezTo>
                    <a:cubicBezTo>
                      <a:pt x="12" y="68"/>
                      <a:pt x="12" y="67"/>
                      <a:pt x="11" y="67"/>
                    </a:cubicBezTo>
                    <a:cubicBezTo>
                      <a:pt x="12" y="66"/>
                      <a:pt x="13" y="66"/>
                      <a:pt x="14" y="65"/>
                    </a:cubicBezTo>
                    <a:cubicBezTo>
                      <a:pt x="14" y="65"/>
                      <a:pt x="15" y="64"/>
                      <a:pt x="16" y="63"/>
                    </a:cubicBezTo>
                    <a:close/>
                    <a:moveTo>
                      <a:pt x="15" y="70"/>
                    </a:moveTo>
                    <a:cubicBezTo>
                      <a:pt x="14" y="70"/>
                      <a:pt x="14" y="69"/>
                      <a:pt x="13" y="69"/>
                    </a:cubicBezTo>
                    <a:cubicBezTo>
                      <a:pt x="19" y="64"/>
                      <a:pt x="28" y="60"/>
                      <a:pt x="35" y="57"/>
                    </a:cubicBezTo>
                    <a:cubicBezTo>
                      <a:pt x="44" y="52"/>
                      <a:pt x="53" y="48"/>
                      <a:pt x="62" y="44"/>
                    </a:cubicBezTo>
                    <a:cubicBezTo>
                      <a:pt x="70" y="39"/>
                      <a:pt x="79" y="35"/>
                      <a:pt x="88" y="31"/>
                    </a:cubicBezTo>
                    <a:cubicBezTo>
                      <a:pt x="92" y="29"/>
                      <a:pt x="97" y="28"/>
                      <a:pt x="101" y="26"/>
                    </a:cubicBezTo>
                    <a:cubicBezTo>
                      <a:pt x="104" y="24"/>
                      <a:pt x="108" y="22"/>
                      <a:pt x="111" y="20"/>
                    </a:cubicBezTo>
                    <a:cubicBezTo>
                      <a:pt x="105" y="25"/>
                      <a:pt x="95" y="29"/>
                      <a:pt x="87" y="32"/>
                    </a:cubicBezTo>
                    <a:cubicBezTo>
                      <a:pt x="78" y="36"/>
                      <a:pt x="70" y="41"/>
                      <a:pt x="61" y="45"/>
                    </a:cubicBezTo>
                    <a:cubicBezTo>
                      <a:pt x="45" y="53"/>
                      <a:pt x="30" y="60"/>
                      <a:pt x="15" y="70"/>
                    </a:cubicBezTo>
                    <a:close/>
                    <a:moveTo>
                      <a:pt x="13" y="65"/>
                    </a:moveTo>
                    <a:cubicBezTo>
                      <a:pt x="12" y="65"/>
                      <a:pt x="12" y="65"/>
                      <a:pt x="12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5"/>
                      <a:pt x="11" y="64"/>
                    </a:cubicBezTo>
                    <a:cubicBezTo>
                      <a:pt x="16" y="59"/>
                      <a:pt x="22" y="55"/>
                      <a:pt x="29" y="51"/>
                    </a:cubicBezTo>
                    <a:cubicBezTo>
                      <a:pt x="37" y="47"/>
                      <a:pt x="44" y="42"/>
                      <a:pt x="53" y="39"/>
                    </a:cubicBezTo>
                    <a:cubicBezTo>
                      <a:pt x="60" y="35"/>
                      <a:pt x="67" y="32"/>
                      <a:pt x="75" y="27"/>
                    </a:cubicBezTo>
                    <a:cubicBezTo>
                      <a:pt x="75" y="27"/>
                      <a:pt x="76" y="27"/>
                      <a:pt x="76" y="26"/>
                    </a:cubicBezTo>
                    <a:cubicBezTo>
                      <a:pt x="75" y="27"/>
                      <a:pt x="74" y="28"/>
                      <a:pt x="73" y="28"/>
                    </a:cubicBezTo>
                    <a:cubicBezTo>
                      <a:pt x="66" y="33"/>
                      <a:pt x="57" y="37"/>
                      <a:pt x="49" y="41"/>
                    </a:cubicBezTo>
                    <a:cubicBezTo>
                      <a:pt x="42" y="45"/>
                      <a:pt x="34" y="49"/>
                      <a:pt x="27" y="54"/>
                    </a:cubicBezTo>
                    <a:cubicBezTo>
                      <a:pt x="24" y="57"/>
                      <a:pt x="20" y="59"/>
                      <a:pt x="17" y="61"/>
                    </a:cubicBezTo>
                    <a:cubicBezTo>
                      <a:pt x="16" y="62"/>
                      <a:pt x="14" y="63"/>
                      <a:pt x="13" y="65"/>
                    </a:cubicBezTo>
                    <a:close/>
                    <a:moveTo>
                      <a:pt x="41" y="37"/>
                    </a:moveTo>
                    <a:cubicBezTo>
                      <a:pt x="32" y="42"/>
                      <a:pt x="24" y="48"/>
                      <a:pt x="15" y="53"/>
                    </a:cubicBezTo>
                    <a:cubicBezTo>
                      <a:pt x="13" y="53"/>
                      <a:pt x="12" y="53"/>
                      <a:pt x="10" y="52"/>
                    </a:cubicBezTo>
                    <a:cubicBezTo>
                      <a:pt x="21" y="48"/>
                      <a:pt x="31" y="42"/>
                      <a:pt x="41" y="37"/>
                    </a:cubicBezTo>
                    <a:close/>
                    <a:moveTo>
                      <a:pt x="19" y="55"/>
                    </a:move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54"/>
                      <a:pt x="18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2" y="51"/>
                      <a:pt x="26" y="48"/>
                      <a:pt x="31" y="45"/>
                    </a:cubicBezTo>
                    <a:cubicBezTo>
                      <a:pt x="36" y="43"/>
                      <a:pt x="40" y="40"/>
                      <a:pt x="45" y="38"/>
                    </a:cubicBezTo>
                    <a:cubicBezTo>
                      <a:pt x="36" y="43"/>
                      <a:pt x="26" y="48"/>
                      <a:pt x="19" y="55"/>
                    </a:cubicBezTo>
                    <a:close/>
                    <a:moveTo>
                      <a:pt x="66" y="27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73" y="23"/>
                      <a:pt x="79" y="20"/>
                      <a:pt x="84" y="16"/>
                    </a:cubicBezTo>
                    <a:cubicBezTo>
                      <a:pt x="85" y="16"/>
                      <a:pt x="87" y="15"/>
                      <a:pt x="88" y="14"/>
                    </a:cubicBezTo>
                    <a:cubicBezTo>
                      <a:pt x="88" y="14"/>
                      <a:pt x="94" y="11"/>
                      <a:pt x="90" y="14"/>
                    </a:cubicBezTo>
                    <a:cubicBezTo>
                      <a:pt x="86" y="16"/>
                      <a:pt x="83" y="18"/>
                      <a:pt x="79" y="20"/>
                    </a:cubicBezTo>
                    <a:cubicBezTo>
                      <a:pt x="75" y="22"/>
                      <a:pt x="71" y="24"/>
                      <a:pt x="66" y="27"/>
                    </a:cubicBezTo>
                    <a:close/>
                    <a:moveTo>
                      <a:pt x="74" y="21"/>
                    </a:moveTo>
                    <a:cubicBezTo>
                      <a:pt x="68" y="25"/>
                      <a:pt x="61" y="29"/>
                      <a:pt x="54" y="32"/>
                    </a:cubicBezTo>
                    <a:cubicBezTo>
                      <a:pt x="49" y="35"/>
                      <a:pt x="44" y="38"/>
                      <a:pt x="39" y="40"/>
                    </a:cubicBezTo>
                    <a:cubicBezTo>
                      <a:pt x="31" y="44"/>
                      <a:pt x="24" y="49"/>
                      <a:pt x="16" y="53"/>
                    </a:cubicBezTo>
                    <a:cubicBezTo>
                      <a:pt x="25" y="48"/>
                      <a:pt x="33" y="42"/>
                      <a:pt x="42" y="37"/>
                    </a:cubicBezTo>
                    <a:cubicBezTo>
                      <a:pt x="51" y="32"/>
                      <a:pt x="60" y="27"/>
                      <a:pt x="69" y="22"/>
                    </a:cubicBezTo>
                    <a:cubicBezTo>
                      <a:pt x="76" y="18"/>
                      <a:pt x="84" y="14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9"/>
                      <a:pt x="92" y="11"/>
                      <a:pt x="92" y="12"/>
                    </a:cubicBezTo>
                    <a:cubicBezTo>
                      <a:pt x="86" y="13"/>
                      <a:pt x="80" y="18"/>
                      <a:pt x="74" y="21"/>
                    </a:cubicBezTo>
                    <a:close/>
                    <a:moveTo>
                      <a:pt x="76" y="17"/>
                    </a:moveTo>
                    <a:cubicBezTo>
                      <a:pt x="80" y="15"/>
                      <a:pt x="83" y="12"/>
                      <a:pt x="87" y="10"/>
                    </a:cubicBezTo>
                    <a:cubicBezTo>
                      <a:pt x="87" y="10"/>
                      <a:pt x="87" y="10"/>
                      <a:pt x="88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1"/>
                      <a:pt x="84" y="12"/>
                      <a:pt x="82" y="13"/>
                    </a:cubicBezTo>
                    <a:cubicBezTo>
                      <a:pt x="80" y="15"/>
                      <a:pt x="78" y="16"/>
                      <a:pt x="76" y="17"/>
                    </a:cubicBezTo>
                    <a:close/>
                    <a:moveTo>
                      <a:pt x="5" y="49"/>
                    </a:moveTo>
                    <a:cubicBezTo>
                      <a:pt x="15" y="42"/>
                      <a:pt x="27" y="36"/>
                      <a:pt x="38" y="30"/>
                    </a:cubicBezTo>
                    <a:cubicBezTo>
                      <a:pt x="40" y="29"/>
                      <a:pt x="42" y="27"/>
                      <a:pt x="44" y="26"/>
                    </a:cubicBezTo>
                    <a:cubicBezTo>
                      <a:pt x="41" y="28"/>
                      <a:pt x="38" y="29"/>
                      <a:pt x="35" y="31"/>
                    </a:cubicBezTo>
                    <a:cubicBezTo>
                      <a:pt x="25" y="37"/>
                      <a:pt x="15" y="43"/>
                      <a:pt x="6" y="50"/>
                    </a:cubicBezTo>
                    <a:cubicBezTo>
                      <a:pt x="5" y="50"/>
                      <a:pt x="5" y="49"/>
                      <a:pt x="5" y="49"/>
                    </a:cubicBezTo>
                    <a:close/>
                    <a:moveTo>
                      <a:pt x="3" y="43"/>
                    </a:moveTo>
                    <a:cubicBezTo>
                      <a:pt x="6" y="41"/>
                      <a:pt x="10" y="38"/>
                      <a:pt x="14" y="36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6" y="35"/>
                      <a:pt x="16" y="35"/>
                    </a:cubicBezTo>
                    <a:cubicBezTo>
                      <a:pt x="18" y="33"/>
                      <a:pt x="20" y="32"/>
                      <a:pt x="22" y="31"/>
                    </a:cubicBezTo>
                    <a:cubicBezTo>
                      <a:pt x="23" y="30"/>
                      <a:pt x="25" y="29"/>
                      <a:pt x="26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30" y="26"/>
                      <a:pt x="34" y="25"/>
                      <a:pt x="37" y="23"/>
                    </a:cubicBezTo>
                    <a:cubicBezTo>
                      <a:pt x="40" y="21"/>
                      <a:pt x="44" y="19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3" y="20"/>
                      <a:pt x="38" y="24"/>
                      <a:pt x="32" y="27"/>
                    </a:cubicBezTo>
                    <a:cubicBezTo>
                      <a:pt x="23" y="33"/>
                      <a:pt x="11" y="38"/>
                      <a:pt x="3" y="45"/>
                    </a:cubicBezTo>
                    <a:cubicBezTo>
                      <a:pt x="3" y="45"/>
                      <a:pt x="3" y="44"/>
                      <a:pt x="3" y="43"/>
                    </a:cubicBezTo>
                    <a:close/>
                    <a:moveTo>
                      <a:pt x="16" y="33"/>
                    </a:move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8" y="32"/>
                      <a:pt x="18" y="32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0" y="30"/>
                      <a:pt x="18" y="32"/>
                      <a:pt x="16" y="33"/>
                    </a:cubicBezTo>
                    <a:close/>
                    <a:moveTo>
                      <a:pt x="51" y="14"/>
                    </a:moveTo>
                    <a:cubicBezTo>
                      <a:pt x="55" y="12"/>
                      <a:pt x="58" y="10"/>
                      <a:pt x="62" y="8"/>
                    </a:cubicBezTo>
                    <a:cubicBezTo>
                      <a:pt x="58" y="11"/>
                      <a:pt x="54" y="13"/>
                      <a:pt x="50" y="16"/>
                    </a:cubicBezTo>
                    <a:cubicBezTo>
                      <a:pt x="50" y="16"/>
                      <a:pt x="51" y="15"/>
                      <a:pt x="51" y="15"/>
                    </a:cubicBezTo>
                    <a:cubicBezTo>
                      <a:pt x="51" y="15"/>
                      <a:pt x="51" y="14"/>
                      <a:pt x="51" y="14"/>
                    </a:cubicBezTo>
                    <a:close/>
                    <a:moveTo>
                      <a:pt x="27" y="26"/>
                    </a:moveTo>
                    <a:cubicBezTo>
                      <a:pt x="27" y="25"/>
                      <a:pt x="27" y="24"/>
                      <a:pt x="28" y="24"/>
                    </a:cubicBezTo>
                    <a:cubicBezTo>
                      <a:pt x="31" y="21"/>
                      <a:pt x="35" y="20"/>
                      <a:pt x="39" y="18"/>
                    </a:cubicBezTo>
                    <a:cubicBezTo>
                      <a:pt x="35" y="21"/>
                      <a:pt x="31" y="23"/>
                      <a:pt x="27" y="26"/>
                    </a:cubicBezTo>
                    <a:close/>
                    <a:moveTo>
                      <a:pt x="10" y="31"/>
                    </a:moveTo>
                    <a:cubicBezTo>
                      <a:pt x="10" y="30"/>
                      <a:pt x="9" y="30"/>
                      <a:pt x="8" y="29"/>
                    </a:cubicBezTo>
                    <a:cubicBezTo>
                      <a:pt x="12" y="28"/>
                      <a:pt x="14" y="26"/>
                      <a:pt x="17" y="24"/>
                    </a:cubicBezTo>
                    <a:cubicBezTo>
                      <a:pt x="20" y="21"/>
                      <a:pt x="18" y="23"/>
                      <a:pt x="16" y="25"/>
                    </a:cubicBezTo>
                    <a:cubicBezTo>
                      <a:pt x="14" y="26"/>
                      <a:pt x="12" y="28"/>
                      <a:pt x="10" y="30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10" y="28"/>
                    </a:moveTo>
                    <a:cubicBezTo>
                      <a:pt x="9" y="27"/>
                      <a:pt x="9" y="27"/>
                      <a:pt x="10" y="27"/>
                    </a:cubicBezTo>
                    <a:cubicBezTo>
                      <a:pt x="11" y="26"/>
                      <a:pt x="12" y="25"/>
                      <a:pt x="12" y="25"/>
                    </a:cubicBezTo>
                    <a:cubicBezTo>
                      <a:pt x="14" y="23"/>
                      <a:pt x="16" y="21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1"/>
                    </a:cubicBezTo>
                    <a:cubicBezTo>
                      <a:pt x="16" y="23"/>
                      <a:pt x="13" y="26"/>
                      <a:pt x="10" y="28"/>
                    </a:cubicBezTo>
                    <a:close/>
                    <a:moveTo>
                      <a:pt x="7" y="27"/>
                    </a:moveTo>
                    <a:cubicBezTo>
                      <a:pt x="10" y="25"/>
                      <a:pt x="13" y="22"/>
                      <a:pt x="16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7" y="28"/>
                      <a:pt x="7" y="27"/>
                      <a:pt x="7" y="27"/>
                    </a:cubicBezTo>
                    <a:close/>
                    <a:moveTo>
                      <a:pt x="13" y="35"/>
                    </a:moveTo>
                    <a:cubicBezTo>
                      <a:pt x="10" y="38"/>
                      <a:pt x="6" y="40"/>
                      <a:pt x="3" y="42"/>
                    </a:cubicBezTo>
                    <a:cubicBezTo>
                      <a:pt x="4" y="38"/>
                      <a:pt x="9" y="35"/>
                      <a:pt x="13" y="35"/>
                    </a:cubicBezTo>
                    <a:close/>
                    <a:moveTo>
                      <a:pt x="15" y="58"/>
                    </a:moveTo>
                    <a:cubicBezTo>
                      <a:pt x="14" y="59"/>
                      <a:pt x="12" y="61"/>
                      <a:pt x="11" y="62"/>
                    </a:cubicBezTo>
                    <a:cubicBezTo>
                      <a:pt x="11" y="62"/>
                      <a:pt x="11" y="62"/>
                      <a:pt x="11" y="61"/>
                    </a:cubicBezTo>
                    <a:cubicBezTo>
                      <a:pt x="12" y="60"/>
                      <a:pt x="14" y="59"/>
                      <a:pt x="15" y="58"/>
                    </a:cubicBezTo>
                    <a:close/>
                    <a:moveTo>
                      <a:pt x="19" y="72"/>
                    </a:moveTo>
                    <a:cubicBezTo>
                      <a:pt x="24" y="67"/>
                      <a:pt x="32" y="65"/>
                      <a:pt x="39" y="62"/>
                    </a:cubicBezTo>
                    <a:cubicBezTo>
                      <a:pt x="46" y="58"/>
                      <a:pt x="54" y="54"/>
                      <a:pt x="62" y="50"/>
                    </a:cubicBezTo>
                    <a:cubicBezTo>
                      <a:pt x="70" y="46"/>
                      <a:pt x="78" y="42"/>
                      <a:pt x="86" y="39"/>
                    </a:cubicBezTo>
                    <a:cubicBezTo>
                      <a:pt x="94" y="36"/>
                      <a:pt x="101" y="31"/>
                      <a:pt x="109" y="28"/>
                    </a:cubicBezTo>
                    <a:cubicBezTo>
                      <a:pt x="111" y="28"/>
                      <a:pt x="112" y="27"/>
                      <a:pt x="110" y="28"/>
                    </a:cubicBezTo>
                    <a:cubicBezTo>
                      <a:pt x="108" y="29"/>
                      <a:pt x="106" y="30"/>
                      <a:pt x="104" y="31"/>
                    </a:cubicBezTo>
                    <a:cubicBezTo>
                      <a:pt x="101" y="33"/>
                      <a:pt x="97" y="35"/>
                      <a:pt x="94" y="37"/>
                    </a:cubicBezTo>
                    <a:cubicBezTo>
                      <a:pt x="86" y="41"/>
                      <a:pt x="79" y="44"/>
                      <a:pt x="71" y="48"/>
                    </a:cubicBezTo>
                    <a:cubicBezTo>
                      <a:pt x="64" y="52"/>
                      <a:pt x="57" y="56"/>
                      <a:pt x="49" y="59"/>
                    </a:cubicBezTo>
                    <a:cubicBezTo>
                      <a:pt x="42" y="63"/>
                      <a:pt x="34" y="67"/>
                      <a:pt x="27" y="72"/>
                    </a:cubicBezTo>
                    <a:cubicBezTo>
                      <a:pt x="24" y="72"/>
                      <a:pt x="21" y="72"/>
                      <a:pt x="19" y="72"/>
                    </a:cubicBezTo>
                    <a:close/>
                    <a:moveTo>
                      <a:pt x="114" y="31"/>
                    </a:moveTo>
                    <a:cubicBezTo>
                      <a:pt x="112" y="33"/>
                      <a:pt x="109" y="34"/>
                      <a:pt x="107" y="36"/>
                    </a:cubicBezTo>
                    <a:cubicBezTo>
                      <a:pt x="100" y="40"/>
                      <a:pt x="93" y="44"/>
                      <a:pt x="86" y="47"/>
                    </a:cubicBezTo>
                    <a:cubicBezTo>
                      <a:pt x="73" y="53"/>
                      <a:pt x="60" y="59"/>
                      <a:pt x="46" y="66"/>
                    </a:cubicBezTo>
                    <a:cubicBezTo>
                      <a:pt x="45" y="66"/>
                      <a:pt x="43" y="67"/>
                      <a:pt x="42" y="68"/>
                    </a:cubicBezTo>
                    <a:cubicBezTo>
                      <a:pt x="40" y="69"/>
                      <a:pt x="38" y="70"/>
                      <a:pt x="36" y="71"/>
                    </a:cubicBezTo>
                    <a:cubicBezTo>
                      <a:pt x="36" y="71"/>
                      <a:pt x="36" y="70"/>
                      <a:pt x="36" y="70"/>
                    </a:cubicBezTo>
                    <a:cubicBezTo>
                      <a:pt x="39" y="69"/>
                      <a:pt x="42" y="67"/>
                      <a:pt x="44" y="66"/>
                    </a:cubicBezTo>
                    <a:cubicBezTo>
                      <a:pt x="52" y="63"/>
                      <a:pt x="59" y="59"/>
                      <a:pt x="66" y="56"/>
                    </a:cubicBezTo>
                    <a:cubicBezTo>
                      <a:pt x="80" y="49"/>
                      <a:pt x="94" y="43"/>
                      <a:pt x="107" y="35"/>
                    </a:cubicBezTo>
                    <a:cubicBezTo>
                      <a:pt x="110" y="34"/>
                      <a:pt x="112" y="32"/>
                      <a:pt x="114" y="31"/>
                    </a:cubicBezTo>
                    <a:cubicBezTo>
                      <a:pt x="114" y="31"/>
                      <a:pt x="114" y="31"/>
                      <a:pt x="114" y="31"/>
                    </a:cubicBezTo>
                    <a:close/>
                    <a:moveTo>
                      <a:pt x="126" y="36"/>
                    </a:moveTo>
                    <a:cubicBezTo>
                      <a:pt x="126" y="37"/>
                      <a:pt x="126" y="37"/>
                      <a:pt x="127" y="38"/>
                    </a:cubicBezTo>
                    <a:cubicBezTo>
                      <a:pt x="111" y="45"/>
                      <a:pt x="94" y="50"/>
                      <a:pt x="78" y="57"/>
                    </a:cubicBezTo>
                    <a:cubicBezTo>
                      <a:pt x="70" y="61"/>
                      <a:pt x="61" y="65"/>
                      <a:pt x="53" y="69"/>
                    </a:cubicBezTo>
                    <a:cubicBezTo>
                      <a:pt x="49" y="71"/>
                      <a:pt x="45" y="72"/>
                      <a:pt x="42" y="74"/>
                    </a:cubicBezTo>
                    <a:cubicBezTo>
                      <a:pt x="54" y="67"/>
                      <a:pt x="67" y="61"/>
                      <a:pt x="79" y="55"/>
                    </a:cubicBezTo>
                    <a:cubicBezTo>
                      <a:pt x="95" y="48"/>
                      <a:pt x="111" y="44"/>
                      <a:pt x="126" y="36"/>
                    </a:cubicBezTo>
                    <a:close/>
                    <a:moveTo>
                      <a:pt x="73" y="75"/>
                    </a:moveTo>
                    <a:cubicBezTo>
                      <a:pt x="73" y="74"/>
                      <a:pt x="72" y="73"/>
                      <a:pt x="71" y="73"/>
                    </a:cubicBezTo>
                    <a:cubicBezTo>
                      <a:pt x="75" y="71"/>
                      <a:pt x="80" y="70"/>
                      <a:pt x="84" y="68"/>
                    </a:cubicBezTo>
                    <a:cubicBezTo>
                      <a:pt x="94" y="65"/>
                      <a:pt x="105" y="62"/>
                      <a:pt x="114" y="58"/>
                    </a:cubicBezTo>
                    <a:cubicBezTo>
                      <a:pt x="117" y="57"/>
                      <a:pt x="120" y="55"/>
                      <a:pt x="122" y="54"/>
                    </a:cubicBezTo>
                    <a:cubicBezTo>
                      <a:pt x="120" y="55"/>
                      <a:pt x="118" y="57"/>
                      <a:pt x="115" y="58"/>
                    </a:cubicBezTo>
                    <a:cubicBezTo>
                      <a:pt x="111" y="59"/>
                      <a:pt x="107" y="61"/>
                      <a:pt x="102" y="63"/>
                    </a:cubicBezTo>
                    <a:cubicBezTo>
                      <a:pt x="97" y="65"/>
                      <a:pt x="92" y="67"/>
                      <a:pt x="87" y="69"/>
                    </a:cubicBezTo>
                    <a:cubicBezTo>
                      <a:pt x="82" y="71"/>
                      <a:pt x="78" y="73"/>
                      <a:pt x="73" y="75"/>
                    </a:cubicBezTo>
                    <a:close/>
                    <a:moveTo>
                      <a:pt x="51" y="75"/>
                    </a:moveTo>
                    <a:cubicBezTo>
                      <a:pt x="55" y="75"/>
                      <a:pt x="58" y="74"/>
                      <a:pt x="62" y="73"/>
                    </a:cubicBezTo>
                    <a:cubicBezTo>
                      <a:pt x="68" y="70"/>
                      <a:pt x="73" y="67"/>
                      <a:pt x="80" y="65"/>
                    </a:cubicBezTo>
                    <a:cubicBezTo>
                      <a:pt x="92" y="60"/>
                      <a:pt x="105" y="56"/>
                      <a:pt x="118" y="51"/>
                    </a:cubicBezTo>
                    <a:cubicBezTo>
                      <a:pt x="107" y="55"/>
                      <a:pt x="97" y="60"/>
                      <a:pt x="87" y="64"/>
                    </a:cubicBezTo>
                    <a:cubicBezTo>
                      <a:pt x="76" y="69"/>
                      <a:pt x="64" y="72"/>
                      <a:pt x="54" y="78"/>
                    </a:cubicBezTo>
                    <a:cubicBezTo>
                      <a:pt x="53" y="77"/>
                      <a:pt x="52" y="76"/>
                      <a:pt x="51" y="75"/>
                    </a:cubicBezTo>
                    <a:close/>
                    <a:moveTo>
                      <a:pt x="54" y="78"/>
                    </a:moveTo>
                    <a:cubicBezTo>
                      <a:pt x="59" y="77"/>
                      <a:pt x="64" y="75"/>
                      <a:pt x="69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4" y="75"/>
                      <a:pt x="59" y="77"/>
                      <a:pt x="54" y="78"/>
                    </a:cubicBezTo>
                    <a:close/>
                    <a:moveTo>
                      <a:pt x="108" y="59"/>
                    </a:moveTo>
                    <a:cubicBezTo>
                      <a:pt x="102" y="61"/>
                      <a:pt x="96" y="64"/>
                      <a:pt x="90" y="65"/>
                    </a:cubicBezTo>
                    <a:cubicBezTo>
                      <a:pt x="83" y="68"/>
                      <a:pt x="77" y="70"/>
                      <a:pt x="71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6" y="70"/>
                      <a:pt x="82" y="67"/>
                      <a:pt x="87" y="65"/>
                    </a:cubicBezTo>
                    <a:cubicBezTo>
                      <a:pt x="93" y="62"/>
                      <a:pt x="99" y="60"/>
                      <a:pt x="105" y="57"/>
                    </a:cubicBezTo>
                    <a:cubicBezTo>
                      <a:pt x="110" y="55"/>
                      <a:pt x="116" y="54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1" y="51"/>
                      <a:pt x="122" y="52"/>
                      <a:pt x="123" y="53"/>
                    </a:cubicBezTo>
                    <a:cubicBezTo>
                      <a:pt x="118" y="55"/>
                      <a:pt x="113" y="57"/>
                      <a:pt x="108" y="59"/>
                    </a:cubicBezTo>
                    <a:close/>
                    <a:moveTo>
                      <a:pt x="120" y="48"/>
                    </a:moveTo>
                    <a:cubicBezTo>
                      <a:pt x="119" y="49"/>
                      <a:pt x="119" y="49"/>
                      <a:pt x="119" y="50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07" y="54"/>
                      <a:pt x="94" y="59"/>
                      <a:pt x="81" y="64"/>
                    </a:cubicBezTo>
                    <a:cubicBezTo>
                      <a:pt x="76" y="66"/>
                      <a:pt x="70" y="68"/>
                      <a:pt x="65" y="70"/>
                    </a:cubicBezTo>
                    <a:cubicBezTo>
                      <a:pt x="62" y="72"/>
                      <a:pt x="59" y="73"/>
                      <a:pt x="56" y="74"/>
                    </a:cubicBezTo>
                    <a:cubicBezTo>
                      <a:pt x="56" y="74"/>
                      <a:pt x="51" y="76"/>
                      <a:pt x="52" y="75"/>
                    </a:cubicBezTo>
                    <a:cubicBezTo>
                      <a:pt x="54" y="74"/>
                      <a:pt x="56" y="73"/>
                      <a:pt x="58" y="72"/>
                    </a:cubicBezTo>
                    <a:cubicBezTo>
                      <a:pt x="71" y="67"/>
                      <a:pt x="83" y="62"/>
                      <a:pt x="96" y="57"/>
                    </a:cubicBezTo>
                    <a:cubicBezTo>
                      <a:pt x="104" y="54"/>
                      <a:pt x="112" y="52"/>
                      <a:pt x="120" y="48"/>
                    </a:cubicBezTo>
                    <a:cubicBezTo>
                      <a:pt x="120" y="48"/>
                      <a:pt x="120" y="48"/>
                      <a:pt x="120" y="48"/>
                    </a:cubicBezTo>
                    <a:close/>
                    <a:moveTo>
                      <a:pt x="125" y="43"/>
                    </a:moveTo>
                    <a:cubicBezTo>
                      <a:pt x="119" y="45"/>
                      <a:pt x="113" y="48"/>
                      <a:pt x="106" y="51"/>
                    </a:cubicBezTo>
                    <a:cubicBezTo>
                      <a:pt x="100" y="53"/>
                      <a:pt x="93" y="55"/>
                      <a:pt x="87" y="58"/>
                    </a:cubicBezTo>
                    <a:cubicBezTo>
                      <a:pt x="81" y="60"/>
                      <a:pt x="75" y="62"/>
                      <a:pt x="70" y="65"/>
                    </a:cubicBezTo>
                    <a:cubicBezTo>
                      <a:pt x="77" y="61"/>
                      <a:pt x="84" y="58"/>
                      <a:pt x="92" y="55"/>
                    </a:cubicBezTo>
                    <a:cubicBezTo>
                      <a:pt x="98" y="52"/>
                      <a:pt x="105" y="50"/>
                      <a:pt x="111" y="47"/>
                    </a:cubicBezTo>
                    <a:cubicBezTo>
                      <a:pt x="116" y="45"/>
                      <a:pt x="123" y="43"/>
                      <a:pt x="127" y="39"/>
                    </a:cubicBezTo>
                    <a:cubicBezTo>
                      <a:pt x="127" y="41"/>
                      <a:pt x="126" y="42"/>
                      <a:pt x="125" y="43"/>
                    </a:cubicBezTo>
                    <a:close/>
                    <a:moveTo>
                      <a:pt x="25" y="89"/>
                    </a:moveTo>
                    <a:cubicBezTo>
                      <a:pt x="25" y="89"/>
                      <a:pt x="26" y="89"/>
                      <a:pt x="26" y="89"/>
                    </a:cubicBezTo>
                    <a:cubicBezTo>
                      <a:pt x="26" y="89"/>
                      <a:pt x="25" y="89"/>
                      <a:pt x="25" y="89"/>
                    </a:cubicBezTo>
                    <a:cubicBezTo>
                      <a:pt x="25" y="89"/>
                      <a:pt x="25" y="89"/>
                      <a:pt x="25" y="89"/>
                    </a:cubicBezTo>
                    <a:close/>
                    <a:moveTo>
                      <a:pt x="30" y="87"/>
                    </a:moveTo>
                    <a:cubicBezTo>
                      <a:pt x="29" y="87"/>
                      <a:pt x="27" y="88"/>
                      <a:pt x="26" y="88"/>
                    </a:cubicBezTo>
                    <a:cubicBezTo>
                      <a:pt x="27" y="87"/>
                      <a:pt x="28" y="86"/>
                      <a:pt x="28" y="85"/>
                    </a:cubicBezTo>
                    <a:cubicBezTo>
                      <a:pt x="32" y="84"/>
                      <a:pt x="35" y="83"/>
                      <a:pt x="38" y="82"/>
                    </a:cubicBezTo>
                    <a:cubicBezTo>
                      <a:pt x="35" y="84"/>
                      <a:pt x="33" y="86"/>
                      <a:pt x="30" y="87"/>
                    </a:cubicBezTo>
                    <a:close/>
                    <a:moveTo>
                      <a:pt x="76" y="56"/>
                    </a:moveTo>
                    <a:cubicBezTo>
                      <a:pt x="61" y="63"/>
                      <a:pt x="47" y="70"/>
                      <a:pt x="33" y="78"/>
                    </a:cubicBezTo>
                    <a:cubicBezTo>
                      <a:pt x="34" y="77"/>
                      <a:pt x="34" y="76"/>
                      <a:pt x="35" y="75"/>
                    </a:cubicBezTo>
                    <a:cubicBezTo>
                      <a:pt x="51" y="67"/>
                      <a:pt x="67" y="60"/>
                      <a:pt x="83" y="53"/>
                    </a:cubicBezTo>
                    <a:cubicBezTo>
                      <a:pt x="91" y="50"/>
                      <a:pt x="99" y="47"/>
                      <a:pt x="107" y="43"/>
                    </a:cubicBezTo>
                    <a:cubicBezTo>
                      <a:pt x="111" y="42"/>
                      <a:pt x="115" y="40"/>
                      <a:pt x="118" y="39"/>
                    </a:cubicBezTo>
                    <a:cubicBezTo>
                      <a:pt x="119" y="39"/>
                      <a:pt x="119" y="38"/>
                      <a:pt x="119" y="38"/>
                    </a:cubicBezTo>
                    <a:cubicBezTo>
                      <a:pt x="105" y="45"/>
                      <a:pt x="90" y="50"/>
                      <a:pt x="76" y="56"/>
                    </a:cubicBezTo>
                    <a:close/>
                    <a:moveTo>
                      <a:pt x="36" y="73"/>
                    </a:moveTo>
                    <a:cubicBezTo>
                      <a:pt x="36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1" y="70"/>
                      <a:pt x="47" y="66"/>
                      <a:pt x="52" y="64"/>
                    </a:cubicBezTo>
                    <a:cubicBezTo>
                      <a:pt x="56" y="62"/>
                      <a:pt x="60" y="60"/>
                      <a:pt x="64" y="58"/>
                    </a:cubicBezTo>
                    <a:cubicBezTo>
                      <a:pt x="78" y="52"/>
                      <a:pt x="93" y="46"/>
                      <a:pt x="107" y="39"/>
                    </a:cubicBezTo>
                    <a:cubicBezTo>
                      <a:pt x="110" y="38"/>
                      <a:pt x="113" y="36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1" y="38"/>
                      <a:pt x="105" y="41"/>
                      <a:pt x="98" y="44"/>
                    </a:cubicBezTo>
                    <a:cubicBezTo>
                      <a:pt x="85" y="50"/>
                      <a:pt x="72" y="56"/>
                      <a:pt x="59" y="62"/>
                    </a:cubicBezTo>
                    <a:cubicBezTo>
                      <a:pt x="51" y="66"/>
                      <a:pt x="44" y="69"/>
                      <a:pt x="36" y="73"/>
                    </a:cubicBezTo>
                    <a:close/>
                    <a:moveTo>
                      <a:pt x="112" y="29"/>
                    </a:moveTo>
                    <a:cubicBezTo>
                      <a:pt x="111" y="30"/>
                      <a:pt x="112" y="30"/>
                      <a:pt x="112" y="30"/>
                    </a:cubicBezTo>
                    <a:cubicBezTo>
                      <a:pt x="112" y="31"/>
                      <a:pt x="112" y="31"/>
                      <a:pt x="113" y="31"/>
                    </a:cubicBezTo>
                    <a:cubicBezTo>
                      <a:pt x="108" y="34"/>
                      <a:pt x="103" y="37"/>
                      <a:pt x="99" y="39"/>
                    </a:cubicBezTo>
                    <a:cubicBezTo>
                      <a:pt x="91" y="43"/>
                      <a:pt x="83" y="47"/>
                      <a:pt x="75" y="50"/>
                    </a:cubicBezTo>
                    <a:cubicBezTo>
                      <a:pt x="68" y="54"/>
                      <a:pt x="60" y="58"/>
                      <a:pt x="52" y="61"/>
                    </a:cubicBezTo>
                    <a:cubicBezTo>
                      <a:pt x="46" y="64"/>
                      <a:pt x="41" y="67"/>
                      <a:pt x="35" y="70"/>
                    </a:cubicBezTo>
                    <a:cubicBezTo>
                      <a:pt x="35" y="69"/>
                      <a:pt x="34" y="69"/>
                      <a:pt x="34" y="70"/>
                    </a:cubicBezTo>
                    <a:cubicBezTo>
                      <a:pt x="33" y="70"/>
                      <a:pt x="31" y="71"/>
                      <a:pt x="30" y="71"/>
                    </a:cubicBezTo>
                    <a:cubicBezTo>
                      <a:pt x="32" y="70"/>
                      <a:pt x="35" y="68"/>
                      <a:pt x="37" y="67"/>
                    </a:cubicBezTo>
                    <a:cubicBezTo>
                      <a:pt x="41" y="65"/>
                      <a:pt x="44" y="63"/>
                      <a:pt x="48" y="61"/>
                    </a:cubicBezTo>
                    <a:cubicBezTo>
                      <a:pt x="56" y="57"/>
                      <a:pt x="63" y="53"/>
                      <a:pt x="70" y="49"/>
                    </a:cubicBezTo>
                    <a:cubicBezTo>
                      <a:pt x="78" y="45"/>
                      <a:pt x="85" y="42"/>
                      <a:pt x="92" y="38"/>
                    </a:cubicBezTo>
                    <a:cubicBezTo>
                      <a:pt x="99" y="35"/>
                      <a:pt x="107" y="32"/>
                      <a:pt x="113" y="27"/>
                    </a:cubicBezTo>
                    <a:cubicBezTo>
                      <a:pt x="112" y="28"/>
                      <a:pt x="112" y="28"/>
                      <a:pt x="112" y="29"/>
                    </a:cubicBezTo>
                    <a:close/>
                    <a:moveTo>
                      <a:pt x="40" y="81"/>
                    </a:moveTo>
                    <a:cubicBezTo>
                      <a:pt x="37" y="82"/>
                      <a:pt x="33" y="83"/>
                      <a:pt x="29" y="84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3" y="82"/>
                      <a:pt x="35" y="81"/>
                      <a:pt x="37" y="80"/>
                    </a:cubicBezTo>
                    <a:cubicBezTo>
                      <a:pt x="38" y="80"/>
                      <a:pt x="39" y="79"/>
                      <a:pt x="41" y="78"/>
                    </a:cubicBezTo>
                    <a:cubicBezTo>
                      <a:pt x="42" y="77"/>
                      <a:pt x="44" y="77"/>
                      <a:pt x="45" y="76"/>
                    </a:cubicBezTo>
                    <a:cubicBezTo>
                      <a:pt x="44" y="78"/>
                      <a:pt x="42" y="79"/>
                      <a:pt x="40" y="81"/>
                    </a:cubicBezTo>
                    <a:close/>
                    <a:moveTo>
                      <a:pt x="46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1" y="77"/>
                      <a:pt x="36" y="80"/>
                      <a:pt x="31" y="82"/>
                    </a:cubicBezTo>
                    <a:cubicBezTo>
                      <a:pt x="32" y="81"/>
                      <a:pt x="32" y="81"/>
                      <a:pt x="33" y="80"/>
                    </a:cubicBezTo>
                    <a:cubicBezTo>
                      <a:pt x="38" y="77"/>
                      <a:pt x="43" y="74"/>
                      <a:pt x="48" y="72"/>
                    </a:cubicBezTo>
                    <a:cubicBezTo>
                      <a:pt x="55" y="69"/>
                      <a:pt x="62" y="66"/>
                      <a:pt x="68" y="63"/>
                    </a:cubicBezTo>
                    <a:cubicBezTo>
                      <a:pt x="83" y="56"/>
                      <a:pt x="97" y="51"/>
                      <a:pt x="112" y="45"/>
                    </a:cubicBezTo>
                    <a:cubicBezTo>
                      <a:pt x="115" y="44"/>
                      <a:pt x="118" y="43"/>
                      <a:pt x="120" y="42"/>
                    </a:cubicBezTo>
                    <a:cubicBezTo>
                      <a:pt x="122" y="41"/>
                      <a:pt x="124" y="40"/>
                      <a:pt x="125" y="40"/>
                    </a:cubicBezTo>
                    <a:cubicBezTo>
                      <a:pt x="128" y="38"/>
                      <a:pt x="121" y="42"/>
                      <a:pt x="121" y="42"/>
                    </a:cubicBezTo>
                    <a:cubicBezTo>
                      <a:pt x="114" y="44"/>
                      <a:pt x="107" y="48"/>
                      <a:pt x="100" y="50"/>
                    </a:cubicBezTo>
                    <a:cubicBezTo>
                      <a:pt x="87" y="56"/>
                      <a:pt x="73" y="62"/>
                      <a:pt x="60" y="68"/>
                    </a:cubicBezTo>
                    <a:cubicBezTo>
                      <a:pt x="59" y="68"/>
                      <a:pt x="59" y="69"/>
                      <a:pt x="59" y="69"/>
                    </a:cubicBezTo>
                    <a:cubicBezTo>
                      <a:pt x="56" y="70"/>
                      <a:pt x="53" y="71"/>
                      <a:pt x="50" y="73"/>
                    </a:cubicBezTo>
                    <a:cubicBezTo>
                      <a:pt x="50" y="73"/>
                      <a:pt x="49" y="73"/>
                      <a:pt x="49" y="73"/>
                    </a:cubicBezTo>
                    <a:cubicBezTo>
                      <a:pt x="49" y="73"/>
                      <a:pt x="48" y="73"/>
                      <a:pt x="48" y="73"/>
                    </a:cubicBezTo>
                    <a:cubicBezTo>
                      <a:pt x="47" y="74"/>
                      <a:pt x="47" y="74"/>
                      <a:pt x="46" y="75"/>
                    </a:cubicBezTo>
                    <a:close/>
                    <a:moveTo>
                      <a:pt x="50" y="74"/>
                    </a:moveTo>
                    <a:cubicBezTo>
                      <a:pt x="53" y="72"/>
                      <a:pt x="55" y="71"/>
                      <a:pt x="58" y="70"/>
                    </a:cubicBezTo>
                    <a:cubicBezTo>
                      <a:pt x="58" y="70"/>
                      <a:pt x="58" y="70"/>
                      <a:pt x="59" y="70"/>
                    </a:cubicBezTo>
                    <a:cubicBezTo>
                      <a:pt x="65" y="67"/>
                      <a:pt x="72" y="65"/>
                      <a:pt x="79" y="62"/>
                    </a:cubicBezTo>
                    <a:cubicBezTo>
                      <a:pt x="86" y="59"/>
                      <a:pt x="92" y="56"/>
                      <a:pt x="99" y="54"/>
                    </a:cubicBezTo>
                    <a:cubicBezTo>
                      <a:pt x="106" y="51"/>
                      <a:pt x="113" y="49"/>
                      <a:pt x="120" y="46"/>
                    </a:cubicBezTo>
                    <a:cubicBezTo>
                      <a:pt x="119" y="46"/>
                      <a:pt x="125" y="43"/>
                      <a:pt x="125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4" y="44"/>
                      <a:pt x="124" y="44"/>
                      <a:pt x="124" y="45"/>
                    </a:cubicBezTo>
                    <a:cubicBezTo>
                      <a:pt x="123" y="46"/>
                      <a:pt x="121" y="46"/>
                      <a:pt x="120" y="47"/>
                    </a:cubicBezTo>
                    <a:cubicBezTo>
                      <a:pt x="117" y="49"/>
                      <a:pt x="113" y="50"/>
                      <a:pt x="110" y="51"/>
                    </a:cubicBezTo>
                    <a:cubicBezTo>
                      <a:pt x="103" y="54"/>
                      <a:pt x="96" y="56"/>
                      <a:pt x="89" y="59"/>
                    </a:cubicBezTo>
                    <a:cubicBezTo>
                      <a:pt x="76" y="64"/>
                      <a:pt x="63" y="68"/>
                      <a:pt x="51" y="75"/>
                    </a:cubicBezTo>
                    <a:cubicBezTo>
                      <a:pt x="51" y="74"/>
                      <a:pt x="51" y="74"/>
                      <a:pt x="50" y="74"/>
                    </a:cubicBezTo>
                    <a:cubicBezTo>
                      <a:pt x="50" y="74"/>
                      <a:pt x="50" y="74"/>
                      <a:pt x="50" y="74"/>
                    </a:cubicBezTo>
                    <a:close/>
                    <a:moveTo>
                      <a:pt x="55" y="79"/>
                    </a:moveTo>
                    <a:cubicBezTo>
                      <a:pt x="59" y="77"/>
                      <a:pt x="63" y="75"/>
                      <a:pt x="67" y="74"/>
                    </a:cubicBezTo>
                    <a:cubicBezTo>
                      <a:pt x="67" y="74"/>
                      <a:pt x="68" y="74"/>
                      <a:pt x="68" y="74"/>
                    </a:cubicBezTo>
                    <a:cubicBezTo>
                      <a:pt x="65" y="79"/>
                      <a:pt x="59" y="81"/>
                      <a:pt x="55" y="79"/>
                    </a:cubicBezTo>
                    <a:close/>
                    <a:moveTo>
                      <a:pt x="74" y="76"/>
                    </a:moveTo>
                    <a:cubicBezTo>
                      <a:pt x="82" y="73"/>
                      <a:pt x="91" y="70"/>
                      <a:pt x="100" y="67"/>
                    </a:cubicBezTo>
                    <a:cubicBezTo>
                      <a:pt x="104" y="66"/>
                      <a:pt x="108" y="64"/>
                      <a:pt x="112" y="63"/>
                    </a:cubicBezTo>
                    <a:cubicBezTo>
                      <a:pt x="115" y="62"/>
                      <a:pt x="117" y="61"/>
                      <a:pt x="119" y="60"/>
                    </a:cubicBezTo>
                    <a:cubicBezTo>
                      <a:pt x="120" y="60"/>
                      <a:pt x="125" y="58"/>
                      <a:pt x="122" y="59"/>
                    </a:cubicBezTo>
                    <a:cubicBezTo>
                      <a:pt x="112" y="64"/>
                      <a:pt x="102" y="68"/>
                      <a:pt x="92" y="72"/>
                    </a:cubicBezTo>
                    <a:cubicBezTo>
                      <a:pt x="92" y="72"/>
                      <a:pt x="91" y="72"/>
                      <a:pt x="91" y="72"/>
                    </a:cubicBezTo>
                    <a:cubicBezTo>
                      <a:pt x="87" y="74"/>
                      <a:pt x="82" y="76"/>
                      <a:pt x="78" y="79"/>
                    </a:cubicBezTo>
                    <a:cubicBezTo>
                      <a:pt x="76" y="78"/>
                      <a:pt x="75" y="77"/>
                      <a:pt x="74" y="76"/>
                    </a:cubicBezTo>
                    <a:close/>
                    <a:moveTo>
                      <a:pt x="110" y="69"/>
                    </a:move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12" y="67"/>
                      <a:pt x="114" y="66"/>
                      <a:pt x="117" y="65"/>
                    </a:cubicBezTo>
                    <a:cubicBezTo>
                      <a:pt x="118" y="65"/>
                      <a:pt x="119" y="64"/>
                      <a:pt x="120" y="64"/>
                    </a:cubicBezTo>
                    <a:cubicBezTo>
                      <a:pt x="124" y="62"/>
                      <a:pt x="121" y="65"/>
                      <a:pt x="120" y="65"/>
                    </a:cubicBezTo>
                    <a:cubicBezTo>
                      <a:pt x="117" y="67"/>
                      <a:pt x="112" y="67"/>
                      <a:pt x="110" y="69"/>
                    </a:cubicBezTo>
                    <a:close/>
                    <a:moveTo>
                      <a:pt x="122" y="62"/>
                    </a:moveTo>
                    <a:cubicBezTo>
                      <a:pt x="120" y="63"/>
                      <a:pt x="118" y="64"/>
                      <a:pt x="116" y="65"/>
                    </a:cubicBezTo>
                    <a:cubicBezTo>
                      <a:pt x="114" y="66"/>
                      <a:pt x="111" y="67"/>
                      <a:pt x="109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7" y="67"/>
                      <a:pt x="107" y="67"/>
                      <a:pt x="106" y="68"/>
                    </a:cubicBezTo>
                    <a:cubicBezTo>
                      <a:pt x="106" y="68"/>
                      <a:pt x="105" y="68"/>
                      <a:pt x="105" y="68"/>
                    </a:cubicBezTo>
                    <a:cubicBezTo>
                      <a:pt x="105" y="68"/>
                      <a:pt x="104" y="68"/>
                      <a:pt x="104" y="68"/>
                    </a:cubicBezTo>
                    <a:cubicBezTo>
                      <a:pt x="105" y="68"/>
                      <a:pt x="107" y="67"/>
                      <a:pt x="108" y="66"/>
                    </a:cubicBezTo>
                    <a:cubicBezTo>
                      <a:pt x="112" y="65"/>
                      <a:pt x="115" y="63"/>
                      <a:pt x="119" y="62"/>
                    </a:cubicBezTo>
                    <a:cubicBezTo>
                      <a:pt x="121" y="61"/>
                      <a:pt x="123" y="60"/>
                      <a:pt x="124" y="59"/>
                    </a:cubicBezTo>
                    <a:cubicBezTo>
                      <a:pt x="124" y="60"/>
                      <a:pt x="123" y="61"/>
                      <a:pt x="123" y="62"/>
                    </a:cubicBezTo>
                    <a:cubicBezTo>
                      <a:pt x="123" y="62"/>
                      <a:pt x="123" y="62"/>
                      <a:pt x="122" y="62"/>
                    </a:cubicBezTo>
                    <a:close/>
                    <a:moveTo>
                      <a:pt x="96" y="74"/>
                    </a:moveTo>
                    <a:cubicBezTo>
                      <a:pt x="96" y="74"/>
                      <a:pt x="95" y="73"/>
                      <a:pt x="94" y="73"/>
                    </a:cubicBezTo>
                    <a:cubicBezTo>
                      <a:pt x="95" y="72"/>
                      <a:pt x="96" y="72"/>
                      <a:pt x="97" y="72"/>
                    </a:cubicBezTo>
                    <a:cubicBezTo>
                      <a:pt x="99" y="71"/>
                      <a:pt x="101" y="70"/>
                      <a:pt x="102" y="69"/>
                    </a:cubicBezTo>
                    <a:cubicBezTo>
                      <a:pt x="104" y="69"/>
                      <a:pt x="105" y="69"/>
                      <a:pt x="103" y="70"/>
                    </a:cubicBezTo>
                    <a:cubicBezTo>
                      <a:pt x="101" y="72"/>
                      <a:pt x="99" y="72"/>
                      <a:pt x="97" y="74"/>
                    </a:cubicBezTo>
                    <a:cubicBezTo>
                      <a:pt x="97" y="74"/>
                      <a:pt x="96" y="74"/>
                      <a:pt x="96" y="74"/>
                    </a:cubicBezTo>
                    <a:close/>
                    <a:moveTo>
                      <a:pt x="100" y="72"/>
                    </a:moveTo>
                    <a:cubicBezTo>
                      <a:pt x="102" y="72"/>
                      <a:pt x="103" y="71"/>
                      <a:pt x="105" y="70"/>
                    </a:cubicBezTo>
                    <a:cubicBezTo>
                      <a:pt x="105" y="71"/>
                      <a:pt x="105" y="71"/>
                      <a:pt x="105" y="72"/>
                    </a:cubicBezTo>
                    <a:cubicBezTo>
                      <a:pt x="104" y="72"/>
                      <a:pt x="102" y="72"/>
                      <a:pt x="101" y="73"/>
                    </a:cubicBezTo>
                    <a:cubicBezTo>
                      <a:pt x="99" y="73"/>
                      <a:pt x="97" y="74"/>
                      <a:pt x="100" y="72"/>
                    </a:cubicBezTo>
                    <a:close/>
                    <a:moveTo>
                      <a:pt x="82" y="80"/>
                    </a:moveTo>
                    <a:cubicBezTo>
                      <a:pt x="81" y="80"/>
                      <a:pt x="79" y="80"/>
                      <a:pt x="78" y="79"/>
                    </a:cubicBezTo>
                    <a:cubicBezTo>
                      <a:pt x="82" y="78"/>
                      <a:pt x="86" y="76"/>
                      <a:pt x="90" y="75"/>
                    </a:cubicBezTo>
                    <a:cubicBezTo>
                      <a:pt x="88" y="77"/>
                      <a:pt x="85" y="80"/>
                      <a:pt x="82" y="80"/>
                    </a:cubicBezTo>
                    <a:close/>
                    <a:moveTo>
                      <a:pt x="98" y="74"/>
                    </a:moveTo>
                    <a:cubicBezTo>
                      <a:pt x="100" y="74"/>
                      <a:pt x="102" y="73"/>
                      <a:pt x="105" y="73"/>
                    </a:cubicBezTo>
                    <a:cubicBezTo>
                      <a:pt x="103" y="74"/>
                      <a:pt x="100" y="75"/>
                      <a:pt x="98" y="74"/>
                    </a:cubicBezTo>
                    <a:close/>
                    <a:moveTo>
                      <a:pt x="113" y="70"/>
                    </a:moveTo>
                    <a:cubicBezTo>
                      <a:pt x="114" y="70"/>
                      <a:pt x="115" y="69"/>
                      <a:pt x="117" y="69"/>
                    </a:cubicBezTo>
                    <a:cubicBezTo>
                      <a:pt x="115" y="70"/>
                      <a:pt x="114" y="70"/>
                      <a:pt x="113" y="70"/>
                    </a:cubicBezTo>
                    <a:close/>
                    <a:moveTo>
                      <a:pt x="118" y="68"/>
                    </a:moveTo>
                    <a:cubicBezTo>
                      <a:pt x="118" y="68"/>
                      <a:pt x="118" y="68"/>
                      <a:pt x="118" y="68"/>
                    </a:cubicBezTo>
                    <a:cubicBezTo>
                      <a:pt x="116" y="68"/>
                      <a:pt x="113" y="70"/>
                      <a:pt x="111" y="70"/>
                    </a:cubicBezTo>
                    <a:cubicBezTo>
                      <a:pt x="114" y="67"/>
                      <a:pt x="119" y="67"/>
                      <a:pt x="122" y="64"/>
                    </a:cubicBezTo>
                    <a:cubicBezTo>
                      <a:pt x="121" y="66"/>
                      <a:pt x="120" y="67"/>
                      <a:pt x="118" y="68"/>
                    </a:cubicBezTo>
                    <a:close/>
                    <a:moveTo>
                      <a:pt x="124" y="58"/>
                    </a:moveTo>
                    <a:cubicBezTo>
                      <a:pt x="115" y="61"/>
                      <a:pt x="106" y="64"/>
                      <a:pt x="96" y="68"/>
                    </a:cubicBezTo>
                    <a:cubicBezTo>
                      <a:pt x="93" y="69"/>
                      <a:pt x="89" y="70"/>
                      <a:pt x="85" y="71"/>
                    </a:cubicBezTo>
                    <a:cubicBezTo>
                      <a:pt x="91" y="69"/>
                      <a:pt x="97" y="66"/>
                      <a:pt x="103" y="63"/>
                    </a:cubicBezTo>
                    <a:cubicBezTo>
                      <a:pt x="109" y="60"/>
                      <a:pt x="118" y="59"/>
                      <a:pt x="123" y="54"/>
                    </a:cubicBezTo>
                    <a:cubicBezTo>
                      <a:pt x="124" y="55"/>
                      <a:pt x="124" y="56"/>
                      <a:pt x="124" y="58"/>
                    </a:cubicBezTo>
                    <a:close/>
                    <a:moveTo>
                      <a:pt x="125" y="35"/>
                    </a:moveTo>
                    <a:cubicBezTo>
                      <a:pt x="110" y="42"/>
                      <a:pt x="94" y="48"/>
                      <a:pt x="78" y="54"/>
                    </a:cubicBezTo>
                    <a:cubicBezTo>
                      <a:pt x="72" y="57"/>
                      <a:pt x="67" y="59"/>
                      <a:pt x="61" y="61"/>
                    </a:cubicBezTo>
                    <a:cubicBezTo>
                      <a:pt x="68" y="58"/>
                      <a:pt x="74" y="56"/>
                      <a:pt x="80" y="53"/>
                    </a:cubicBezTo>
                    <a:cubicBezTo>
                      <a:pt x="94" y="47"/>
                      <a:pt x="109" y="40"/>
                      <a:pt x="122" y="32"/>
                    </a:cubicBezTo>
                    <a:cubicBezTo>
                      <a:pt x="123" y="32"/>
                      <a:pt x="124" y="34"/>
                      <a:pt x="125" y="35"/>
                    </a:cubicBezTo>
                    <a:close/>
                    <a:moveTo>
                      <a:pt x="121" y="31"/>
                    </a:moveTo>
                    <a:cubicBezTo>
                      <a:pt x="114" y="34"/>
                      <a:pt x="108" y="38"/>
                      <a:pt x="101" y="41"/>
                    </a:cubicBezTo>
                    <a:cubicBezTo>
                      <a:pt x="93" y="45"/>
                      <a:pt x="86" y="48"/>
                      <a:pt x="78" y="52"/>
                    </a:cubicBezTo>
                    <a:cubicBezTo>
                      <a:pt x="76" y="52"/>
                      <a:pt x="74" y="53"/>
                      <a:pt x="72" y="54"/>
                    </a:cubicBezTo>
                    <a:cubicBezTo>
                      <a:pt x="73" y="53"/>
                      <a:pt x="74" y="53"/>
                      <a:pt x="76" y="52"/>
                    </a:cubicBezTo>
                    <a:cubicBezTo>
                      <a:pt x="82" y="49"/>
                      <a:pt x="90" y="46"/>
                      <a:pt x="96" y="43"/>
                    </a:cubicBezTo>
                    <a:cubicBezTo>
                      <a:pt x="103" y="40"/>
                      <a:pt x="110" y="35"/>
                      <a:pt x="116" y="31"/>
                    </a:cubicBezTo>
                    <a:cubicBezTo>
                      <a:pt x="118" y="30"/>
                      <a:pt x="119" y="31"/>
                      <a:pt x="121" y="31"/>
                    </a:cubicBezTo>
                    <a:close/>
                    <a:moveTo>
                      <a:pt x="113" y="27"/>
                    </a:moveTo>
                    <a:cubicBezTo>
                      <a:pt x="113" y="27"/>
                      <a:pt x="113" y="26"/>
                      <a:pt x="112" y="27"/>
                    </a:cubicBezTo>
                    <a:cubicBezTo>
                      <a:pt x="104" y="29"/>
                      <a:pt x="97" y="34"/>
                      <a:pt x="89" y="37"/>
                    </a:cubicBezTo>
                    <a:cubicBezTo>
                      <a:pt x="81" y="40"/>
                      <a:pt x="73" y="44"/>
                      <a:pt x="65" y="47"/>
                    </a:cubicBezTo>
                    <a:cubicBezTo>
                      <a:pt x="56" y="52"/>
                      <a:pt x="47" y="56"/>
                      <a:pt x="38" y="61"/>
                    </a:cubicBezTo>
                    <a:cubicBezTo>
                      <a:pt x="32" y="64"/>
                      <a:pt x="24" y="66"/>
                      <a:pt x="18" y="71"/>
                    </a:cubicBezTo>
                    <a:cubicBezTo>
                      <a:pt x="17" y="71"/>
                      <a:pt x="17" y="71"/>
                      <a:pt x="16" y="71"/>
                    </a:cubicBezTo>
                    <a:cubicBezTo>
                      <a:pt x="31" y="61"/>
                      <a:pt x="47" y="53"/>
                      <a:pt x="63" y="45"/>
                    </a:cubicBezTo>
                    <a:cubicBezTo>
                      <a:pt x="72" y="40"/>
                      <a:pt x="82" y="36"/>
                      <a:pt x="91" y="31"/>
                    </a:cubicBezTo>
                    <a:cubicBezTo>
                      <a:pt x="98" y="28"/>
                      <a:pt x="106" y="25"/>
                      <a:pt x="112" y="19"/>
                    </a:cubicBezTo>
                    <a:cubicBezTo>
                      <a:pt x="113" y="22"/>
                      <a:pt x="113" y="24"/>
                      <a:pt x="113" y="27"/>
                    </a:cubicBezTo>
                    <a:close/>
                    <a:moveTo>
                      <a:pt x="112" y="19"/>
                    </a:moveTo>
                    <a:cubicBezTo>
                      <a:pt x="110" y="19"/>
                      <a:pt x="108" y="21"/>
                      <a:pt x="107" y="22"/>
                    </a:cubicBezTo>
                    <a:cubicBezTo>
                      <a:pt x="104" y="24"/>
                      <a:pt x="101" y="25"/>
                      <a:pt x="98" y="26"/>
                    </a:cubicBezTo>
                    <a:cubicBezTo>
                      <a:pt x="91" y="30"/>
                      <a:pt x="84" y="32"/>
                      <a:pt x="78" y="35"/>
                    </a:cubicBezTo>
                    <a:cubicBezTo>
                      <a:pt x="64" y="41"/>
                      <a:pt x="51" y="48"/>
                      <a:pt x="38" y="54"/>
                    </a:cubicBezTo>
                    <a:cubicBezTo>
                      <a:pt x="32" y="57"/>
                      <a:pt x="27" y="60"/>
                      <a:pt x="21" y="63"/>
                    </a:cubicBezTo>
                    <a:cubicBezTo>
                      <a:pt x="33" y="56"/>
                      <a:pt x="45" y="49"/>
                      <a:pt x="57" y="43"/>
                    </a:cubicBezTo>
                    <a:cubicBezTo>
                      <a:pt x="70" y="36"/>
                      <a:pt x="83" y="30"/>
                      <a:pt x="96" y="23"/>
                    </a:cubicBezTo>
                    <a:cubicBezTo>
                      <a:pt x="98" y="22"/>
                      <a:pt x="101" y="20"/>
                      <a:pt x="103" y="19"/>
                    </a:cubicBezTo>
                    <a:cubicBezTo>
                      <a:pt x="103" y="18"/>
                      <a:pt x="104" y="17"/>
                      <a:pt x="105" y="17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7" y="15"/>
                      <a:pt x="108" y="15"/>
                      <a:pt x="109" y="14"/>
                    </a:cubicBezTo>
                    <a:cubicBezTo>
                      <a:pt x="109" y="15"/>
                      <a:pt x="110" y="15"/>
                      <a:pt x="111" y="16"/>
                    </a:cubicBezTo>
                    <a:cubicBezTo>
                      <a:pt x="111" y="17"/>
                      <a:pt x="112" y="18"/>
                      <a:pt x="112" y="19"/>
                    </a:cubicBezTo>
                    <a:close/>
                    <a:moveTo>
                      <a:pt x="108" y="14"/>
                    </a:moveTo>
                    <a:cubicBezTo>
                      <a:pt x="108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6" y="15"/>
                      <a:pt x="104" y="16"/>
                      <a:pt x="103" y="17"/>
                    </a:cubicBezTo>
                    <a:cubicBezTo>
                      <a:pt x="97" y="21"/>
                      <a:pt x="91" y="24"/>
                      <a:pt x="84" y="27"/>
                    </a:cubicBezTo>
                    <a:cubicBezTo>
                      <a:pt x="72" y="33"/>
                      <a:pt x="59" y="39"/>
                      <a:pt x="46" y="46"/>
                    </a:cubicBezTo>
                    <a:cubicBezTo>
                      <a:pt x="40" y="49"/>
                      <a:pt x="34" y="53"/>
                      <a:pt x="27" y="56"/>
                    </a:cubicBezTo>
                    <a:cubicBezTo>
                      <a:pt x="25" y="57"/>
                      <a:pt x="23" y="59"/>
                      <a:pt x="21" y="60"/>
                    </a:cubicBezTo>
                    <a:cubicBezTo>
                      <a:pt x="42" y="45"/>
                      <a:pt x="65" y="34"/>
                      <a:pt x="88" y="21"/>
                    </a:cubicBezTo>
                    <a:cubicBezTo>
                      <a:pt x="89" y="20"/>
                      <a:pt x="90" y="19"/>
                      <a:pt x="92" y="18"/>
                    </a:cubicBezTo>
                    <a:cubicBezTo>
                      <a:pt x="93" y="18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8"/>
                      <a:pt x="94" y="18"/>
                      <a:pt x="95" y="17"/>
                    </a:cubicBezTo>
                    <a:cubicBezTo>
                      <a:pt x="99" y="14"/>
                      <a:pt x="104" y="12"/>
                      <a:pt x="108" y="14"/>
                    </a:cubicBezTo>
                    <a:close/>
                    <a:moveTo>
                      <a:pt x="84" y="6"/>
                    </a:moveTo>
                    <a:cubicBezTo>
                      <a:pt x="80" y="8"/>
                      <a:pt x="76" y="10"/>
                      <a:pt x="72" y="13"/>
                    </a:cubicBezTo>
                    <a:cubicBezTo>
                      <a:pt x="75" y="9"/>
                      <a:pt x="79" y="6"/>
                      <a:pt x="84" y="6"/>
                    </a:cubicBezTo>
                    <a:close/>
                    <a:moveTo>
                      <a:pt x="70" y="14"/>
                    </a:moveTo>
                    <a:cubicBezTo>
                      <a:pt x="64" y="18"/>
                      <a:pt x="59" y="22"/>
                      <a:pt x="53" y="25"/>
                    </a:cubicBezTo>
                    <a:cubicBezTo>
                      <a:pt x="40" y="32"/>
                      <a:pt x="27" y="39"/>
                      <a:pt x="15" y="46"/>
                    </a:cubicBezTo>
                    <a:cubicBezTo>
                      <a:pt x="12" y="47"/>
                      <a:pt x="10" y="49"/>
                      <a:pt x="7" y="50"/>
                    </a:cubicBezTo>
                    <a:cubicBezTo>
                      <a:pt x="9" y="49"/>
                      <a:pt x="13" y="46"/>
                      <a:pt x="15" y="45"/>
                    </a:cubicBezTo>
                    <a:cubicBezTo>
                      <a:pt x="20" y="41"/>
                      <a:pt x="26" y="37"/>
                      <a:pt x="32" y="33"/>
                    </a:cubicBezTo>
                    <a:cubicBezTo>
                      <a:pt x="39" y="30"/>
                      <a:pt x="45" y="26"/>
                      <a:pt x="52" y="23"/>
                    </a:cubicBezTo>
                    <a:cubicBezTo>
                      <a:pt x="57" y="20"/>
                      <a:pt x="61" y="16"/>
                      <a:pt x="66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13"/>
                      <a:pt x="68" y="12"/>
                      <a:pt x="68" y="12"/>
                    </a:cubicBezTo>
                    <a:cubicBezTo>
                      <a:pt x="68" y="13"/>
                      <a:pt x="69" y="13"/>
                      <a:pt x="69" y="14"/>
                    </a:cubicBezTo>
                    <a:cubicBezTo>
                      <a:pt x="69" y="14"/>
                      <a:pt x="69" y="14"/>
                      <a:pt x="70" y="14"/>
                    </a:cubicBezTo>
                    <a:close/>
                    <a:moveTo>
                      <a:pt x="57" y="6"/>
                    </a:moveTo>
                    <a:cubicBezTo>
                      <a:pt x="58" y="5"/>
                      <a:pt x="59" y="5"/>
                      <a:pt x="61" y="5"/>
                    </a:cubicBezTo>
                    <a:cubicBezTo>
                      <a:pt x="58" y="6"/>
                      <a:pt x="56" y="8"/>
                      <a:pt x="54" y="9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3" y="8"/>
                      <a:pt x="55" y="7"/>
                      <a:pt x="57" y="6"/>
                    </a:cubicBezTo>
                    <a:close/>
                    <a:moveTo>
                      <a:pt x="46" y="14"/>
                    </a:moveTo>
                    <a:cubicBezTo>
                      <a:pt x="45" y="15"/>
                      <a:pt x="44" y="15"/>
                      <a:pt x="44" y="15"/>
                    </a:cubicBezTo>
                    <a:cubicBezTo>
                      <a:pt x="38" y="18"/>
                      <a:pt x="33" y="20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2" y="19"/>
                      <a:pt x="37" y="16"/>
                      <a:pt x="42" y="12"/>
                    </a:cubicBezTo>
                    <a:cubicBezTo>
                      <a:pt x="42" y="11"/>
                      <a:pt x="42" y="11"/>
                      <a:pt x="41" y="11"/>
                    </a:cubicBezTo>
                    <a:cubicBezTo>
                      <a:pt x="37" y="12"/>
                      <a:pt x="33" y="15"/>
                      <a:pt x="29" y="17"/>
                    </a:cubicBezTo>
                    <a:cubicBezTo>
                      <a:pt x="29" y="17"/>
                      <a:pt x="29" y="17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30" y="15"/>
                      <a:pt x="31" y="14"/>
                      <a:pt x="32" y="14"/>
                    </a:cubicBezTo>
                    <a:cubicBezTo>
                      <a:pt x="34" y="13"/>
                      <a:pt x="36" y="11"/>
                      <a:pt x="39" y="9"/>
                    </a:cubicBezTo>
                    <a:cubicBezTo>
                      <a:pt x="42" y="10"/>
                      <a:pt x="44" y="12"/>
                      <a:pt x="46" y="14"/>
                    </a:cubicBezTo>
                    <a:close/>
                    <a:moveTo>
                      <a:pt x="33" y="11"/>
                    </a:moveTo>
                    <a:cubicBezTo>
                      <a:pt x="35" y="10"/>
                      <a:pt x="36" y="10"/>
                      <a:pt x="37" y="9"/>
                    </a:cubicBezTo>
                    <a:cubicBezTo>
                      <a:pt x="35" y="11"/>
                      <a:pt x="32" y="12"/>
                      <a:pt x="30" y="14"/>
                    </a:cubicBezTo>
                    <a:cubicBezTo>
                      <a:pt x="31" y="13"/>
                      <a:pt x="32" y="12"/>
                      <a:pt x="33" y="11"/>
                    </a:cubicBezTo>
                    <a:close/>
                    <a:moveTo>
                      <a:pt x="22" y="24"/>
                    </a:moveTo>
                    <a:cubicBezTo>
                      <a:pt x="19" y="26"/>
                      <a:pt x="16" y="28"/>
                      <a:pt x="13" y="29"/>
                    </a:cubicBezTo>
                    <a:cubicBezTo>
                      <a:pt x="10" y="31"/>
                      <a:pt x="15" y="27"/>
                      <a:pt x="16" y="26"/>
                    </a:cubicBezTo>
                    <a:cubicBezTo>
                      <a:pt x="17" y="25"/>
                      <a:pt x="19" y="23"/>
                      <a:pt x="21" y="22"/>
                    </a:cubicBezTo>
                    <a:cubicBezTo>
                      <a:pt x="21" y="22"/>
                      <a:pt x="22" y="23"/>
                      <a:pt x="22" y="24"/>
                    </a:cubicBezTo>
                    <a:close/>
                    <a:moveTo>
                      <a:pt x="13" y="18"/>
                    </a:moveTo>
                    <a:cubicBezTo>
                      <a:pt x="11" y="20"/>
                      <a:pt x="9" y="21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19"/>
                      <a:pt x="11" y="18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511400" y="2608924"/>
                <a:ext cx="6976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tx2">
                        <a:lumMod val="50000"/>
                      </a:schemeClr>
                    </a:solidFill>
                  </a:rPr>
                  <a:t>03</a:t>
                </a:r>
                <a:endParaRPr lang="zh-CN" altLang="en-US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1687830" y="1524003"/>
          <a:ext cx="8816340" cy="346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1106493" y="5152575"/>
            <a:ext cx="990984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/>
              <a:t>单击此处添加文本，单击此处添加文本，单击此处添加文本，单击此处添加文本，单击此处添加文本，单击此处添加文本，单击此处添加文本。单击此处添加文本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8285" y="1081242"/>
            <a:ext cx="4934858" cy="4695516"/>
            <a:chOff x="2736499" y="259079"/>
            <a:chExt cx="5979297" cy="5689301"/>
          </a:xfrm>
        </p:grpSpPr>
        <p:sp>
          <p:nvSpPr>
            <p:cNvPr id="10" name="饼形 9"/>
            <p:cNvSpPr/>
            <p:nvPr/>
          </p:nvSpPr>
          <p:spPr>
            <a:xfrm>
              <a:off x="4143730" y="1667189"/>
              <a:ext cx="3742377" cy="3742377"/>
            </a:xfrm>
            <a:prstGeom prst="pie">
              <a:avLst>
                <a:gd name="adj1" fmla="val 10707006"/>
                <a:gd name="adj2" fmla="val 16221284"/>
              </a:avLst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饼形 70"/>
            <p:cNvSpPr/>
            <p:nvPr/>
          </p:nvSpPr>
          <p:spPr>
            <a:xfrm>
              <a:off x="4254104" y="1682430"/>
              <a:ext cx="3742377" cy="3742377"/>
            </a:xfrm>
            <a:prstGeom prst="pie">
              <a:avLst>
                <a:gd name="adj1" fmla="val 16189354"/>
                <a:gd name="adj2" fmla="val 2158041"/>
              </a:avLst>
            </a:prstGeom>
            <a:blipFill dpi="0" rotWithShape="0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 rot="5400000">
              <a:off x="6035978" y="966138"/>
              <a:ext cx="72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</a:rPr>
                <a:t>33%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67" name="文本框 66"/>
            <p:cNvSpPr txBox="1"/>
            <p:nvPr/>
          </p:nvSpPr>
          <p:spPr>
            <a:xfrm>
              <a:off x="2984061" y="3195690"/>
              <a:ext cx="991951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</a:rPr>
                <a:t>25%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4160786" y="1786167"/>
              <a:ext cx="3742377" cy="3742377"/>
            </a:xfrm>
            <a:prstGeom prst="pie">
              <a:avLst>
                <a:gd name="adj1" fmla="val 2165930"/>
                <a:gd name="adj2" fmla="val 10657617"/>
              </a:avLst>
            </a:prstGeom>
            <a:blipFill dpi="0" rotWithShape="0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6125292" y="259079"/>
              <a:ext cx="0" cy="327929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6252058" y="215154"/>
              <a:ext cx="424723" cy="598474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6045168" y="3670855"/>
              <a:ext cx="2670628" cy="19766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600000">
              <a:off x="8115177" y="5466593"/>
              <a:ext cx="412961" cy="55061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 rot="13080000">
              <a:off x="7561920" y="5131361"/>
              <a:ext cx="72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</a:rPr>
                <a:t>32%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8520000">
              <a:off x="3014876" y="2589099"/>
              <a:ext cx="2670628" cy="19766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36499" y="3119438"/>
              <a:ext cx="383880" cy="47112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18943516">
              <a:off x="4587576" y="2549359"/>
              <a:ext cx="115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rot="3472877">
              <a:off x="6368701" y="2796272"/>
              <a:ext cx="115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 rot="11926806">
              <a:off x="5082490" y="4313731"/>
              <a:ext cx="115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单击输入文字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1521">
            <a:off x="556614" y="408665"/>
            <a:ext cx="713646" cy="4647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31590" y="3599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标题文字添加此处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292401" y="1509512"/>
            <a:ext cx="2432730" cy="1217970"/>
            <a:chOff x="4067980" y="1958202"/>
            <a:chExt cx="2432730" cy="1217970"/>
          </a:xfrm>
        </p:grpSpPr>
        <p:sp>
          <p:nvSpPr>
            <p:cNvPr id="23" name="矩形 22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12004" y="4123399"/>
            <a:ext cx="2432730" cy="1217970"/>
            <a:chOff x="4067980" y="1958202"/>
            <a:chExt cx="2432730" cy="1217970"/>
          </a:xfrm>
        </p:grpSpPr>
        <p:sp>
          <p:nvSpPr>
            <p:cNvPr id="28" name="矩形 27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5492" y="4178557"/>
            <a:ext cx="2432730" cy="1217970"/>
            <a:chOff x="4067980" y="1958202"/>
            <a:chExt cx="2432730" cy="1217970"/>
          </a:xfrm>
        </p:grpSpPr>
        <p:sp>
          <p:nvSpPr>
            <p:cNvPr id="31" name="矩形 30"/>
            <p:cNvSpPr/>
            <p:nvPr/>
          </p:nvSpPr>
          <p:spPr>
            <a:xfrm>
              <a:off x="4067980" y="195820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卡通简体"/>
                  <a:ea typeface="方正卡通简体"/>
                </a:rPr>
                <a:t>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067980" y="2308242"/>
              <a:ext cx="243273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rPr>
                <a:t>单击此处添加文本，单击此处添加文本，单击此处添加文本单击此处添加文本。</a:t>
              </a:r>
              <a:endParaRPr lang="en-US" altLang="zh-CN" sz="1400" dirty="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4890090" y="1422245"/>
            <a:ext cx="2475910" cy="2475910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7007" y="4235612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4430" y="2106202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0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3776C3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宽屏</PresentationFormat>
  <Paragraphs>174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方正卡通简体</vt:lpstr>
      <vt:lpstr>华康少女文字W5(P)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2022-03-16T06:01:15Z</dcterms:created>
  <dcterms:modified xsi:type="dcterms:W3CDTF">2023-01-10T05:05:01Z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BBB4AE0E016642BBBC5975B628A63422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